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D56D10-1C67-4C2A-8D10-1CA6A4601140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8178CDCF-2496-4AD9-97C7-BA11FA9426F2}">
      <dgm:prSet phldrT="[نص]"/>
      <dgm:spPr/>
      <dgm:t>
        <a:bodyPr/>
        <a:lstStyle/>
        <a:p>
          <a:pPr rtl="1"/>
          <a:r>
            <a:rPr lang="ar-SA" dirty="0" smtClean="0"/>
            <a:t>المتبنون الأوائل أو الطليعة المبكرة </a:t>
          </a:r>
          <a:endParaRPr lang="ar-SA" dirty="0"/>
        </a:p>
      </dgm:t>
    </dgm:pt>
    <dgm:pt modelId="{6EF5A641-E254-45DE-8A40-86EB3EFE84D8}" type="parTrans" cxnId="{7E6B15BD-6215-408D-93E9-96BB426EEAEE}">
      <dgm:prSet/>
      <dgm:spPr/>
      <dgm:t>
        <a:bodyPr/>
        <a:lstStyle/>
        <a:p>
          <a:pPr rtl="1"/>
          <a:endParaRPr lang="ar-SA"/>
        </a:p>
      </dgm:t>
    </dgm:pt>
    <dgm:pt modelId="{B737CC79-0DF1-49AE-B103-DC3256FC1F81}" type="sibTrans" cxnId="{7E6B15BD-6215-408D-93E9-96BB426EEAEE}">
      <dgm:prSet/>
      <dgm:spPr/>
      <dgm:t>
        <a:bodyPr/>
        <a:lstStyle/>
        <a:p>
          <a:pPr rtl="1"/>
          <a:endParaRPr lang="ar-SA"/>
        </a:p>
      </dgm:t>
    </dgm:pt>
    <dgm:pt modelId="{461BAFD1-8780-4FBE-ADF2-29B2DA3EA7E2}">
      <dgm:prSet phldrT="[نص]"/>
      <dgm:spPr/>
      <dgm:t>
        <a:bodyPr/>
        <a:lstStyle/>
        <a:p>
          <a:pPr rtl="1"/>
          <a:r>
            <a:rPr lang="ar-SA" dirty="0" smtClean="0"/>
            <a:t>المبتكرون </a:t>
          </a:r>
          <a:endParaRPr lang="ar-SA" dirty="0"/>
        </a:p>
      </dgm:t>
    </dgm:pt>
    <dgm:pt modelId="{712CD65B-E633-4C26-BFA0-4D9B272B7935}" type="parTrans" cxnId="{57BAABE3-C14D-49E6-8A94-9FB1A9C58752}">
      <dgm:prSet/>
      <dgm:spPr/>
      <dgm:t>
        <a:bodyPr/>
        <a:lstStyle/>
        <a:p>
          <a:pPr rtl="1"/>
          <a:endParaRPr lang="ar-SA"/>
        </a:p>
      </dgm:t>
    </dgm:pt>
    <dgm:pt modelId="{6D5CD272-B396-4AD5-8695-1062000DB160}" type="sibTrans" cxnId="{57BAABE3-C14D-49E6-8A94-9FB1A9C58752}">
      <dgm:prSet/>
      <dgm:spPr/>
      <dgm:t>
        <a:bodyPr/>
        <a:lstStyle/>
        <a:p>
          <a:pPr rtl="1"/>
          <a:endParaRPr lang="ar-SA"/>
        </a:p>
      </dgm:t>
    </dgm:pt>
    <dgm:pt modelId="{14EF520D-4374-493E-9DAF-B069CDDCC94B}">
      <dgm:prSet phldrT="[نص]"/>
      <dgm:spPr/>
      <dgm:t>
        <a:bodyPr/>
        <a:lstStyle/>
        <a:p>
          <a:pPr rtl="1"/>
          <a:r>
            <a:rPr lang="ar-SA" dirty="0" smtClean="0"/>
            <a:t>الغالبية المتأخرة </a:t>
          </a:r>
          <a:endParaRPr lang="ar-SA" dirty="0"/>
        </a:p>
      </dgm:t>
    </dgm:pt>
    <dgm:pt modelId="{4CD56193-30CE-4AC6-9F87-1E34D2746636}" type="parTrans" cxnId="{67385A99-CB24-46F1-8D26-8F13A461CAA5}">
      <dgm:prSet/>
      <dgm:spPr/>
      <dgm:t>
        <a:bodyPr/>
        <a:lstStyle/>
        <a:p>
          <a:pPr rtl="1"/>
          <a:endParaRPr lang="ar-SA"/>
        </a:p>
      </dgm:t>
    </dgm:pt>
    <dgm:pt modelId="{201B6A66-76DF-4ADC-A9EE-B404F2FB7553}" type="sibTrans" cxnId="{67385A99-CB24-46F1-8D26-8F13A461CAA5}">
      <dgm:prSet/>
      <dgm:spPr/>
      <dgm:t>
        <a:bodyPr/>
        <a:lstStyle/>
        <a:p>
          <a:pPr rtl="1"/>
          <a:endParaRPr lang="ar-SA"/>
        </a:p>
      </dgm:t>
    </dgm:pt>
    <dgm:pt modelId="{5FBD59F1-337B-41C8-9E22-D823D46EDB50}">
      <dgm:prSet phldrT="[نص]"/>
      <dgm:spPr/>
      <dgm:t>
        <a:bodyPr/>
        <a:lstStyle/>
        <a:p>
          <a:pPr rtl="1"/>
          <a:r>
            <a:rPr lang="ar-SA" dirty="0" smtClean="0"/>
            <a:t>الغالبية المتقدمة أو الغالبية المبكرة </a:t>
          </a:r>
          <a:endParaRPr lang="ar-SA" dirty="0"/>
        </a:p>
      </dgm:t>
    </dgm:pt>
    <dgm:pt modelId="{9B2C78F4-88BD-4EFB-833C-6E843C953431}" type="parTrans" cxnId="{3CDBDC69-896D-489D-9F43-100295757B27}">
      <dgm:prSet/>
      <dgm:spPr/>
      <dgm:t>
        <a:bodyPr/>
        <a:lstStyle/>
        <a:p>
          <a:pPr rtl="1"/>
          <a:endParaRPr lang="ar-SA"/>
        </a:p>
      </dgm:t>
    </dgm:pt>
    <dgm:pt modelId="{2602B470-9A27-48AC-AAA9-4A2C213EA47A}" type="sibTrans" cxnId="{3CDBDC69-896D-489D-9F43-100295757B27}">
      <dgm:prSet/>
      <dgm:spPr/>
      <dgm:t>
        <a:bodyPr/>
        <a:lstStyle/>
        <a:p>
          <a:pPr rtl="1"/>
          <a:endParaRPr lang="ar-SA"/>
        </a:p>
      </dgm:t>
    </dgm:pt>
    <dgm:pt modelId="{41586E02-9FA2-4C96-8B61-BE144E265436}">
      <dgm:prSet phldrT="[نص]" custLinFactNeighborX="352" custLinFactNeighborY="1328"/>
      <dgm:spPr/>
      <dgm:t>
        <a:bodyPr/>
        <a:lstStyle/>
        <a:p>
          <a:pPr rtl="1"/>
          <a:endParaRPr lang="ar-SA" dirty="0"/>
        </a:p>
      </dgm:t>
    </dgm:pt>
    <dgm:pt modelId="{2275AE0C-4517-4C8A-8C91-703762E91DD2}" type="parTrans" cxnId="{4AA14169-0F0B-4E2B-9AA2-D2562E76EC2F}">
      <dgm:prSet/>
      <dgm:spPr/>
      <dgm:t>
        <a:bodyPr/>
        <a:lstStyle/>
        <a:p>
          <a:pPr rtl="1"/>
          <a:endParaRPr lang="ar-SA"/>
        </a:p>
      </dgm:t>
    </dgm:pt>
    <dgm:pt modelId="{3DFF2930-1D40-4A75-8FAA-DAFC46CC90DB}" type="sibTrans" cxnId="{4AA14169-0F0B-4E2B-9AA2-D2562E76EC2F}">
      <dgm:prSet/>
      <dgm:spPr/>
      <dgm:t>
        <a:bodyPr/>
        <a:lstStyle/>
        <a:p>
          <a:pPr rtl="1"/>
          <a:endParaRPr lang="ar-SA"/>
        </a:p>
      </dgm:t>
    </dgm:pt>
    <dgm:pt modelId="{769D006C-70F7-4B17-BA4F-520544F8163B}">
      <dgm:prSet phldrT="[نص]" custLinFactNeighborX="352" custLinFactNeighborY="1328"/>
      <dgm:spPr/>
      <dgm:t>
        <a:bodyPr/>
        <a:lstStyle/>
        <a:p>
          <a:pPr rtl="1"/>
          <a:endParaRPr lang="ar-SA" dirty="0"/>
        </a:p>
      </dgm:t>
    </dgm:pt>
    <dgm:pt modelId="{1BDD6299-B90B-41BC-B0B9-FFFB7E0FE4CF}" type="parTrans" cxnId="{1062F3A5-454E-4F08-A40E-2B5A7E1B00D3}">
      <dgm:prSet/>
      <dgm:spPr/>
      <dgm:t>
        <a:bodyPr/>
        <a:lstStyle/>
        <a:p>
          <a:pPr rtl="1"/>
          <a:endParaRPr lang="ar-SA"/>
        </a:p>
      </dgm:t>
    </dgm:pt>
    <dgm:pt modelId="{CBDC2DA6-1EEF-4EF7-A0EE-C0574FDDE927}" type="sibTrans" cxnId="{1062F3A5-454E-4F08-A40E-2B5A7E1B00D3}">
      <dgm:prSet/>
      <dgm:spPr/>
      <dgm:t>
        <a:bodyPr/>
        <a:lstStyle/>
        <a:p>
          <a:pPr rtl="1"/>
          <a:endParaRPr lang="ar-SA"/>
        </a:p>
      </dgm:t>
    </dgm:pt>
    <dgm:pt modelId="{63485027-ECB3-432E-A764-384CBA7E1AB4}">
      <dgm:prSet phldrT="[نص]"/>
      <dgm:spPr/>
      <dgm:t>
        <a:bodyPr/>
        <a:lstStyle/>
        <a:p>
          <a:pPr rtl="1"/>
          <a:endParaRPr lang="ar-SA" dirty="0"/>
        </a:p>
      </dgm:t>
    </dgm:pt>
    <dgm:pt modelId="{3241093C-BE4A-411F-AE91-4656E3465DE5}" type="parTrans" cxnId="{41FA2FDE-446B-41F9-9663-9438902CCD6D}">
      <dgm:prSet/>
      <dgm:spPr/>
      <dgm:t>
        <a:bodyPr/>
        <a:lstStyle/>
        <a:p>
          <a:pPr rtl="1"/>
          <a:endParaRPr lang="ar-SA"/>
        </a:p>
      </dgm:t>
    </dgm:pt>
    <dgm:pt modelId="{97579B37-A255-4412-AF6A-E78D815B6FB1}" type="sibTrans" cxnId="{41FA2FDE-446B-41F9-9663-9438902CCD6D}">
      <dgm:prSet/>
      <dgm:spPr/>
      <dgm:t>
        <a:bodyPr/>
        <a:lstStyle/>
        <a:p>
          <a:pPr rtl="1"/>
          <a:endParaRPr lang="ar-SA"/>
        </a:p>
      </dgm:t>
    </dgm:pt>
    <dgm:pt modelId="{FB6E95E8-B59A-48E4-93C9-CCD7722C8E34}" type="pres">
      <dgm:prSet presAssocID="{13D56D10-1C67-4C2A-8D10-1CA6A4601140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AF5B508C-338A-4543-B69A-622C0C071833}" type="pres">
      <dgm:prSet presAssocID="{13D56D10-1C67-4C2A-8D10-1CA6A4601140}" presName="axisShape" presStyleLbl="bgShp" presStyleIdx="0" presStyleCnt="1" custScaleX="179883"/>
      <dgm:spPr/>
    </dgm:pt>
    <dgm:pt modelId="{F637A369-8F23-4BB2-8F66-BADB0480F5D9}" type="pres">
      <dgm:prSet presAssocID="{13D56D10-1C67-4C2A-8D10-1CA6A4601140}" presName="rect1" presStyleLbl="node1" presStyleIdx="0" presStyleCnt="4" custLinFactNeighborX="352" custLinFactNeighborY="132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4FF335F-7A6F-44D7-8A11-03F8DEFF5B6C}" type="pres">
      <dgm:prSet presAssocID="{13D56D10-1C67-4C2A-8D10-1CA6A4601140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25D6265-4850-4553-9F2A-C9C42656CB56}" type="pres">
      <dgm:prSet presAssocID="{13D56D10-1C67-4C2A-8D10-1CA6A4601140}" presName="rect3" presStyleLbl="node1" presStyleIdx="2" presStyleCnt="4" custLinFactNeighborX="352" custLinFactNeighborY="-19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7C3E697-04DB-43FE-B5DE-4263B32D8364}" type="pres">
      <dgm:prSet presAssocID="{13D56D10-1C67-4C2A-8D10-1CA6A4601140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1062F3A5-454E-4F08-A40E-2B5A7E1B00D3}" srcId="{13D56D10-1C67-4C2A-8D10-1CA6A4601140}" destId="{769D006C-70F7-4B17-BA4F-520544F8163B}" srcOrd="5" destOrd="0" parTransId="{1BDD6299-B90B-41BC-B0B9-FFFB7E0FE4CF}" sibTransId="{CBDC2DA6-1EEF-4EF7-A0EE-C0574FDDE927}"/>
    <dgm:cxn modelId="{57BAABE3-C14D-49E6-8A94-9FB1A9C58752}" srcId="{13D56D10-1C67-4C2A-8D10-1CA6A4601140}" destId="{461BAFD1-8780-4FBE-ADF2-29B2DA3EA7E2}" srcOrd="1" destOrd="0" parTransId="{712CD65B-E633-4C26-BFA0-4D9B272B7935}" sibTransId="{6D5CD272-B396-4AD5-8695-1062000DB160}"/>
    <dgm:cxn modelId="{6B42B8F7-EE37-4F71-AFB1-9511B1DCDEE8}" type="presOf" srcId="{13D56D10-1C67-4C2A-8D10-1CA6A4601140}" destId="{FB6E95E8-B59A-48E4-93C9-CCD7722C8E34}" srcOrd="0" destOrd="0" presId="urn:microsoft.com/office/officeart/2005/8/layout/matrix2"/>
    <dgm:cxn modelId="{67385A99-CB24-46F1-8D26-8F13A461CAA5}" srcId="{13D56D10-1C67-4C2A-8D10-1CA6A4601140}" destId="{14EF520D-4374-493E-9DAF-B069CDDCC94B}" srcOrd="2" destOrd="0" parTransId="{4CD56193-30CE-4AC6-9F87-1E34D2746636}" sibTransId="{201B6A66-76DF-4ADC-A9EE-B404F2FB7553}"/>
    <dgm:cxn modelId="{3CDBDC69-896D-489D-9F43-100295757B27}" srcId="{13D56D10-1C67-4C2A-8D10-1CA6A4601140}" destId="{5FBD59F1-337B-41C8-9E22-D823D46EDB50}" srcOrd="3" destOrd="0" parTransId="{9B2C78F4-88BD-4EFB-833C-6E843C953431}" sibTransId="{2602B470-9A27-48AC-AAA9-4A2C213EA47A}"/>
    <dgm:cxn modelId="{59786377-D2C8-4C17-9813-7644E2D9C1E6}" type="presOf" srcId="{5FBD59F1-337B-41C8-9E22-D823D46EDB50}" destId="{47C3E697-04DB-43FE-B5DE-4263B32D8364}" srcOrd="0" destOrd="0" presId="urn:microsoft.com/office/officeart/2005/8/layout/matrix2"/>
    <dgm:cxn modelId="{A47CDE6B-C0AE-4630-A93D-9F49B8FC6A6D}" type="presOf" srcId="{8178CDCF-2496-4AD9-97C7-BA11FA9426F2}" destId="{F637A369-8F23-4BB2-8F66-BADB0480F5D9}" srcOrd="0" destOrd="0" presId="urn:microsoft.com/office/officeart/2005/8/layout/matrix2"/>
    <dgm:cxn modelId="{E6BEF747-A9C2-4EAE-A587-CF998886853C}" type="presOf" srcId="{461BAFD1-8780-4FBE-ADF2-29B2DA3EA7E2}" destId="{64FF335F-7A6F-44D7-8A11-03F8DEFF5B6C}" srcOrd="0" destOrd="0" presId="urn:microsoft.com/office/officeart/2005/8/layout/matrix2"/>
    <dgm:cxn modelId="{7E6B15BD-6215-408D-93E9-96BB426EEAEE}" srcId="{13D56D10-1C67-4C2A-8D10-1CA6A4601140}" destId="{8178CDCF-2496-4AD9-97C7-BA11FA9426F2}" srcOrd="0" destOrd="0" parTransId="{6EF5A641-E254-45DE-8A40-86EB3EFE84D8}" sibTransId="{B737CC79-0DF1-49AE-B103-DC3256FC1F81}"/>
    <dgm:cxn modelId="{4AA14169-0F0B-4E2B-9AA2-D2562E76EC2F}" srcId="{13D56D10-1C67-4C2A-8D10-1CA6A4601140}" destId="{41586E02-9FA2-4C96-8B61-BE144E265436}" srcOrd="4" destOrd="0" parTransId="{2275AE0C-4517-4C8A-8C91-703762E91DD2}" sibTransId="{3DFF2930-1D40-4A75-8FAA-DAFC46CC90DB}"/>
    <dgm:cxn modelId="{41FA2FDE-446B-41F9-9663-9438902CCD6D}" srcId="{13D56D10-1C67-4C2A-8D10-1CA6A4601140}" destId="{63485027-ECB3-432E-A764-384CBA7E1AB4}" srcOrd="6" destOrd="0" parTransId="{3241093C-BE4A-411F-AE91-4656E3465DE5}" sibTransId="{97579B37-A255-4412-AF6A-E78D815B6FB1}"/>
    <dgm:cxn modelId="{723D215B-0A78-472E-8126-19B5FF909882}" type="presOf" srcId="{14EF520D-4374-493E-9DAF-B069CDDCC94B}" destId="{125D6265-4850-4553-9F2A-C9C42656CB56}" srcOrd="0" destOrd="0" presId="urn:microsoft.com/office/officeart/2005/8/layout/matrix2"/>
    <dgm:cxn modelId="{DD835720-17CB-404A-BD37-79D8D309F424}" type="presParOf" srcId="{FB6E95E8-B59A-48E4-93C9-CCD7722C8E34}" destId="{AF5B508C-338A-4543-B69A-622C0C071833}" srcOrd="0" destOrd="0" presId="urn:microsoft.com/office/officeart/2005/8/layout/matrix2"/>
    <dgm:cxn modelId="{CCCEAC48-29F1-40F5-B7D6-D0FEA2027596}" type="presParOf" srcId="{FB6E95E8-B59A-48E4-93C9-CCD7722C8E34}" destId="{F637A369-8F23-4BB2-8F66-BADB0480F5D9}" srcOrd="1" destOrd="0" presId="urn:microsoft.com/office/officeart/2005/8/layout/matrix2"/>
    <dgm:cxn modelId="{5D09BFD1-B203-4FD7-9E8D-8D044151D574}" type="presParOf" srcId="{FB6E95E8-B59A-48E4-93C9-CCD7722C8E34}" destId="{64FF335F-7A6F-44D7-8A11-03F8DEFF5B6C}" srcOrd="2" destOrd="0" presId="urn:microsoft.com/office/officeart/2005/8/layout/matrix2"/>
    <dgm:cxn modelId="{33D002D6-AFE7-410D-B13E-D8E73BB98259}" type="presParOf" srcId="{FB6E95E8-B59A-48E4-93C9-CCD7722C8E34}" destId="{125D6265-4850-4553-9F2A-C9C42656CB56}" srcOrd="3" destOrd="0" presId="urn:microsoft.com/office/officeart/2005/8/layout/matrix2"/>
    <dgm:cxn modelId="{8976394E-8C3F-454A-B286-8B483DDBFCD9}" type="presParOf" srcId="{FB6E95E8-B59A-48E4-93C9-CCD7722C8E34}" destId="{47C3E697-04DB-43FE-B5DE-4263B32D8364}" srcOrd="4" destOrd="0" presId="urn:microsoft.com/office/officeart/2005/8/layout/matrix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ACD70E-AD7E-459B-9B67-FD243BFA926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A0459583-4323-4582-8C7E-D77A82AE9CF5}">
      <dgm:prSet phldrT="[نص]"/>
      <dgm:spPr/>
      <dgm:t>
        <a:bodyPr/>
        <a:lstStyle/>
        <a:p>
          <a:pPr algn="r" rtl="1"/>
          <a:r>
            <a:rPr lang="ar-SA" dirty="0" smtClean="0"/>
            <a:t>تحديد هدف عملية الدعوة لكسب التأييد </a:t>
          </a:r>
          <a:endParaRPr lang="ar-SA" dirty="0"/>
        </a:p>
      </dgm:t>
    </dgm:pt>
    <dgm:pt modelId="{C173E296-CA95-411A-94C7-6E47BC43A39E}" type="parTrans" cxnId="{FAF343B7-BFAC-4B00-824F-9F8E9336B982}">
      <dgm:prSet/>
      <dgm:spPr/>
      <dgm:t>
        <a:bodyPr/>
        <a:lstStyle/>
        <a:p>
          <a:pPr rtl="1"/>
          <a:endParaRPr lang="ar-SA"/>
        </a:p>
      </dgm:t>
    </dgm:pt>
    <dgm:pt modelId="{CBC167A3-1F9B-47FA-B70C-413EA8D13DEE}" type="sibTrans" cxnId="{FAF343B7-BFAC-4B00-824F-9F8E9336B982}">
      <dgm:prSet/>
      <dgm:spPr/>
      <dgm:t>
        <a:bodyPr/>
        <a:lstStyle/>
        <a:p>
          <a:pPr rtl="1"/>
          <a:endParaRPr lang="ar-SA"/>
        </a:p>
      </dgm:t>
    </dgm:pt>
    <dgm:pt modelId="{2A896C8F-B257-4FE4-9CF9-AAF7B1524F2E}">
      <dgm:prSet phldrT="[نص]"/>
      <dgm:spPr/>
      <dgm:t>
        <a:bodyPr/>
        <a:lstStyle/>
        <a:p>
          <a:pPr algn="r" rtl="1"/>
          <a:r>
            <a:rPr lang="ar-SA" dirty="0" smtClean="0"/>
            <a:t>تحليل الوضع الراهن </a:t>
          </a:r>
          <a:endParaRPr lang="ar-SA" dirty="0"/>
        </a:p>
      </dgm:t>
    </dgm:pt>
    <dgm:pt modelId="{08688A97-1101-4829-9668-A238E35FFE31}" type="parTrans" cxnId="{A7D8528A-401F-457E-93BD-6A7468E0D2A0}">
      <dgm:prSet/>
      <dgm:spPr/>
      <dgm:t>
        <a:bodyPr/>
        <a:lstStyle/>
        <a:p>
          <a:pPr rtl="1"/>
          <a:endParaRPr lang="ar-SA"/>
        </a:p>
      </dgm:t>
    </dgm:pt>
    <dgm:pt modelId="{6FE5E5C1-A829-413D-AABF-A993677C32E6}" type="sibTrans" cxnId="{A7D8528A-401F-457E-93BD-6A7468E0D2A0}">
      <dgm:prSet/>
      <dgm:spPr/>
      <dgm:t>
        <a:bodyPr/>
        <a:lstStyle/>
        <a:p>
          <a:pPr rtl="1"/>
          <a:endParaRPr lang="ar-SA"/>
        </a:p>
      </dgm:t>
    </dgm:pt>
    <dgm:pt modelId="{A3C259CC-3FF7-48B8-B4F4-23E4F4308A5A}">
      <dgm:prSet phldrT="[نص]"/>
      <dgm:spPr/>
      <dgm:t>
        <a:bodyPr/>
        <a:lstStyle/>
        <a:p>
          <a:pPr algn="r" rtl="1"/>
          <a:r>
            <a:rPr lang="ar-SA" dirty="0" smtClean="0"/>
            <a:t>تحديد الجمهور المستهدف </a:t>
          </a:r>
          <a:endParaRPr lang="ar-SA" dirty="0"/>
        </a:p>
      </dgm:t>
    </dgm:pt>
    <dgm:pt modelId="{25C6982A-BE4E-42EF-BA1D-A43E99E66712}" type="parTrans" cxnId="{A8B0C59D-626E-4616-9689-3A0932D62A7B}">
      <dgm:prSet/>
      <dgm:spPr/>
      <dgm:t>
        <a:bodyPr/>
        <a:lstStyle/>
        <a:p>
          <a:pPr rtl="1"/>
          <a:endParaRPr lang="ar-SA"/>
        </a:p>
      </dgm:t>
    </dgm:pt>
    <dgm:pt modelId="{549A7707-F397-4E33-8C60-50A6341E63EF}" type="sibTrans" cxnId="{A8B0C59D-626E-4616-9689-3A0932D62A7B}">
      <dgm:prSet/>
      <dgm:spPr/>
      <dgm:t>
        <a:bodyPr/>
        <a:lstStyle/>
        <a:p>
          <a:pPr rtl="1"/>
          <a:endParaRPr lang="ar-SA"/>
        </a:p>
      </dgm:t>
    </dgm:pt>
    <dgm:pt modelId="{0713DF0F-1C02-487D-8851-F9B2A01DF492}" type="pres">
      <dgm:prSet presAssocID="{B6ACD70E-AD7E-459B-9B67-FD243BFA926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38EFBFD1-31B8-484E-8CE3-7DE2759DCAAA}" type="pres">
      <dgm:prSet presAssocID="{A0459583-4323-4582-8C7E-D77A82AE9CF5}" presName="parentLin" presStyleCnt="0"/>
      <dgm:spPr/>
    </dgm:pt>
    <dgm:pt modelId="{6022E7A4-19A2-4569-8690-80E898A89077}" type="pres">
      <dgm:prSet presAssocID="{A0459583-4323-4582-8C7E-D77A82AE9CF5}" presName="parentLeftMargin" presStyleLbl="node1" presStyleIdx="0" presStyleCnt="3"/>
      <dgm:spPr/>
      <dgm:t>
        <a:bodyPr/>
        <a:lstStyle/>
        <a:p>
          <a:pPr rtl="1"/>
          <a:endParaRPr lang="ar-SA"/>
        </a:p>
      </dgm:t>
    </dgm:pt>
    <dgm:pt modelId="{C44FF4AA-0CF0-4A70-BAF6-6BAFF30F8A34}" type="pres">
      <dgm:prSet presAssocID="{A0459583-4323-4582-8C7E-D77A82AE9CF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71F2FEC-5105-4156-B17C-178E18B35089}" type="pres">
      <dgm:prSet presAssocID="{A0459583-4323-4582-8C7E-D77A82AE9CF5}" presName="negativeSpace" presStyleCnt="0"/>
      <dgm:spPr/>
    </dgm:pt>
    <dgm:pt modelId="{DC323D91-8E11-41B2-BE9F-DE675DD6F46C}" type="pres">
      <dgm:prSet presAssocID="{A0459583-4323-4582-8C7E-D77A82AE9CF5}" presName="childText" presStyleLbl="conFgAcc1" presStyleIdx="0" presStyleCnt="3">
        <dgm:presLayoutVars>
          <dgm:bulletEnabled val="1"/>
        </dgm:presLayoutVars>
      </dgm:prSet>
      <dgm:spPr/>
    </dgm:pt>
    <dgm:pt modelId="{1F3B6C2E-E96C-4BA3-A36E-118B06EB89E2}" type="pres">
      <dgm:prSet presAssocID="{CBC167A3-1F9B-47FA-B70C-413EA8D13DEE}" presName="spaceBetweenRectangles" presStyleCnt="0"/>
      <dgm:spPr/>
    </dgm:pt>
    <dgm:pt modelId="{2E06B044-0147-4D55-A19B-B7B8BEAE8B26}" type="pres">
      <dgm:prSet presAssocID="{2A896C8F-B257-4FE4-9CF9-AAF7B1524F2E}" presName="parentLin" presStyleCnt="0"/>
      <dgm:spPr/>
    </dgm:pt>
    <dgm:pt modelId="{3C547794-50B8-4D4A-8EB1-9C08E7DD6E06}" type="pres">
      <dgm:prSet presAssocID="{2A896C8F-B257-4FE4-9CF9-AAF7B1524F2E}" presName="parentLeftMargin" presStyleLbl="node1" presStyleIdx="0" presStyleCnt="3"/>
      <dgm:spPr/>
      <dgm:t>
        <a:bodyPr/>
        <a:lstStyle/>
        <a:p>
          <a:pPr rtl="1"/>
          <a:endParaRPr lang="ar-SA"/>
        </a:p>
      </dgm:t>
    </dgm:pt>
    <dgm:pt modelId="{0F5FD3C3-3E29-49FF-A80A-2E6D669C14C2}" type="pres">
      <dgm:prSet presAssocID="{2A896C8F-B257-4FE4-9CF9-AAF7B1524F2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FDB5706-36D3-4FB1-BAB2-F5F0FD0B9BF9}" type="pres">
      <dgm:prSet presAssocID="{2A896C8F-B257-4FE4-9CF9-AAF7B1524F2E}" presName="negativeSpace" presStyleCnt="0"/>
      <dgm:spPr/>
    </dgm:pt>
    <dgm:pt modelId="{8AEEA3EA-E62D-4B35-896F-E3FC2EE590F5}" type="pres">
      <dgm:prSet presAssocID="{2A896C8F-B257-4FE4-9CF9-AAF7B1524F2E}" presName="childText" presStyleLbl="conFgAcc1" presStyleIdx="1" presStyleCnt="3">
        <dgm:presLayoutVars>
          <dgm:bulletEnabled val="1"/>
        </dgm:presLayoutVars>
      </dgm:prSet>
      <dgm:spPr/>
    </dgm:pt>
    <dgm:pt modelId="{7DEAF0B7-AC42-4C34-85EC-56A59C3A474C}" type="pres">
      <dgm:prSet presAssocID="{6FE5E5C1-A829-413D-AABF-A993677C32E6}" presName="spaceBetweenRectangles" presStyleCnt="0"/>
      <dgm:spPr/>
    </dgm:pt>
    <dgm:pt modelId="{C62E8B2E-0317-4ECB-BCA1-CBD08F6A8D6E}" type="pres">
      <dgm:prSet presAssocID="{A3C259CC-3FF7-48B8-B4F4-23E4F4308A5A}" presName="parentLin" presStyleCnt="0"/>
      <dgm:spPr/>
    </dgm:pt>
    <dgm:pt modelId="{DDEB0335-A7DE-453D-BE7A-6647DAD8F1B8}" type="pres">
      <dgm:prSet presAssocID="{A3C259CC-3FF7-48B8-B4F4-23E4F4308A5A}" presName="parentLeftMargin" presStyleLbl="node1" presStyleIdx="1" presStyleCnt="3"/>
      <dgm:spPr/>
      <dgm:t>
        <a:bodyPr/>
        <a:lstStyle/>
        <a:p>
          <a:pPr rtl="1"/>
          <a:endParaRPr lang="ar-SA"/>
        </a:p>
      </dgm:t>
    </dgm:pt>
    <dgm:pt modelId="{E09E2CDE-D105-4C49-937D-A49C19C3DDCD}" type="pres">
      <dgm:prSet presAssocID="{A3C259CC-3FF7-48B8-B4F4-23E4F4308A5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1428EF8-1022-4A55-AE18-2837F88513A7}" type="pres">
      <dgm:prSet presAssocID="{A3C259CC-3FF7-48B8-B4F4-23E4F4308A5A}" presName="negativeSpace" presStyleCnt="0"/>
      <dgm:spPr/>
    </dgm:pt>
    <dgm:pt modelId="{FF47B6FA-C248-4DE2-BF81-D9A8206C28D6}" type="pres">
      <dgm:prSet presAssocID="{A3C259CC-3FF7-48B8-B4F4-23E4F4308A5A}" presName="childText" presStyleLbl="conFgAcc1" presStyleIdx="2" presStyleCnt="3" custLinFactNeighborX="781" custLinFactNeighborY="-6533">
        <dgm:presLayoutVars>
          <dgm:bulletEnabled val="1"/>
        </dgm:presLayoutVars>
      </dgm:prSet>
      <dgm:spPr/>
    </dgm:pt>
  </dgm:ptLst>
  <dgm:cxnLst>
    <dgm:cxn modelId="{FFC6DFA3-8FF1-415C-A685-CEE58F4F8F83}" type="presOf" srcId="{A3C259CC-3FF7-48B8-B4F4-23E4F4308A5A}" destId="{DDEB0335-A7DE-453D-BE7A-6647DAD8F1B8}" srcOrd="0" destOrd="0" presId="urn:microsoft.com/office/officeart/2005/8/layout/list1"/>
    <dgm:cxn modelId="{C2DDD86B-FF87-4C15-BC90-BB3014007E1C}" type="presOf" srcId="{B6ACD70E-AD7E-459B-9B67-FD243BFA926C}" destId="{0713DF0F-1C02-487D-8851-F9B2A01DF492}" srcOrd="0" destOrd="0" presId="urn:microsoft.com/office/officeart/2005/8/layout/list1"/>
    <dgm:cxn modelId="{8CB63063-543A-4B97-8994-04CA206B1481}" type="presOf" srcId="{2A896C8F-B257-4FE4-9CF9-AAF7B1524F2E}" destId="{3C547794-50B8-4D4A-8EB1-9C08E7DD6E06}" srcOrd="0" destOrd="0" presId="urn:microsoft.com/office/officeart/2005/8/layout/list1"/>
    <dgm:cxn modelId="{A7D8528A-401F-457E-93BD-6A7468E0D2A0}" srcId="{B6ACD70E-AD7E-459B-9B67-FD243BFA926C}" destId="{2A896C8F-B257-4FE4-9CF9-AAF7B1524F2E}" srcOrd="1" destOrd="0" parTransId="{08688A97-1101-4829-9668-A238E35FFE31}" sibTransId="{6FE5E5C1-A829-413D-AABF-A993677C32E6}"/>
    <dgm:cxn modelId="{FAF343B7-BFAC-4B00-824F-9F8E9336B982}" srcId="{B6ACD70E-AD7E-459B-9B67-FD243BFA926C}" destId="{A0459583-4323-4582-8C7E-D77A82AE9CF5}" srcOrd="0" destOrd="0" parTransId="{C173E296-CA95-411A-94C7-6E47BC43A39E}" sibTransId="{CBC167A3-1F9B-47FA-B70C-413EA8D13DEE}"/>
    <dgm:cxn modelId="{938BC9E9-0694-4A09-B1DE-465A9E0CD59A}" type="presOf" srcId="{A3C259CC-3FF7-48B8-B4F4-23E4F4308A5A}" destId="{E09E2CDE-D105-4C49-937D-A49C19C3DDCD}" srcOrd="1" destOrd="0" presId="urn:microsoft.com/office/officeart/2005/8/layout/list1"/>
    <dgm:cxn modelId="{7327EC68-71CC-4410-8459-E297984C1FAE}" type="presOf" srcId="{A0459583-4323-4582-8C7E-D77A82AE9CF5}" destId="{6022E7A4-19A2-4569-8690-80E898A89077}" srcOrd="0" destOrd="0" presId="urn:microsoft.com/office/officeart/2005/8/layout/list1"/>
    <dgm:cxn modelId="{A8B0C59D-626E-4616-9689-3A0932D62A7B}" srcId="{B6ACD70E-AD7E-459B-9B67-FD243BFA926C}" destId="{A3C259CC-3FF7-48B8-B4F4-23E4F4308A5A}" srcOrd="2" destOrd="0" parTransId="{25C6982A-BE4E-42EF-BA1D-A43E99E66712}" sibTransId="{549A7707-F397-4E33-8C60-50A6341E63EF}"/>
    <dgm:cxn modelId="{33EA7532-4566-4377-B1EE-31D2A626AFD1}" type="presOf" srcId="{2A896C8F-B257-4FE4-9CF9-AAF7B1524F2E}" destId="{0F5FD3C3-3E29-49FF-A80A-2E6D669C14C2}" srcOrd="1" destOrd="0" presId="urn:microsoft.com/office/officeart/2005/8/layout/list1"/>
    <dgm:cxn modelId="{181ACA77-1F38-4A2B-B56D-00997AC566E3}" type="presOf" srcId="{A0459583-4323-4582-8C7E-D77A82AE9CF5}" destId="{C44FF4AA-0CF0-4A70-BAF6-6BAFF30F8A34}" srcOrd="1" destOrd="0" presId="urn:microsoft.com/office/officeart/2005/8/layout/list1"/>
    <dgm:cxn modelId="{0861AC2B-44C4-4173-AC94-3A0F70365FD5}" type="presParOf" srcId="{0713DF0F-1C02-487D-8851-F9B2A01DF492}" destId="{38EFBFD1-31B8-484E-8CE3-7DE2759DCAAA}" srcOrd="0" destOrd="0" presId="urn:microsoft.com/office/officeart/2005/8/layout/list1"/>
    <dgm:cxn modelId="{633B3CE0-3C22-45D9-96B4-ED5A2E2CD661}" type="presParOf" srcId="{38EFBFD1-31B8-484E-8CE3-7DE2759DCAAA}" destId="{6022E7A4-19A2-4569-8690-80E898A89077}" srcOrd="0" destOrd="0" presId="urn:microsoft.com/office/officeart/2005/8/layout/list1"/>
    <dgm:cxn modelId="{8EF9667D-41EA-4B42-B559-E9CCA730C5F1}" type="presParOf" srcId="{38EFBFD1-31B8-484E-8CE3-7DE2759DCAAA}" destId="{C44FF4AA-0CF0-4A70-BAF6-6BAFF30F8A34}" srcOrd="1" destOrd="0" presId="urn:microsoft.com/office/officeart/2005/8/layout/list1"/>
    <dgm:cxn modelId="{CFAE367D-F8AD-46CE-8DFF-2EF94F98B646}" type="presParOf" srcId="{0713DF0F-1C02-487D-8851-F9B2A01DF492}" destId="{B71F2FEC-5105-4156-B17C-178E18B35089}" srcOrd="1" destOrd="0" presId="urn:microsoft.com/office/officeart/2005/8/layout/list1"/>
    <dgm:cxn modelId="{BDCE2DD4-8466-42B7-82E4-4C2FB30F5034}" type="presParOf" srcId="{0713DF0F-1C02-487D-8851-F9B2A01DF492}" destId="{DC323D91-8E11-41B2-BE9F-DE675DD6F46C}" srcOrd="2" destOrd="0" presId="urn:microsoft.com/office/officeart/2005/8/layout/list1"/>
    <dgm:cxn modelId="{56A2F3E1-7983-488E-B901-DEEAB958A420}" type="presParOf" srcId="{0713DF0F-1C02-487D-8851-F9B2A01DF492}" destId="{1F3B6C2E-E96C-4BA3-A36E-118B06EB89E2}" srcOrd="3" destOrd="0" presId="urn:microsoft.com/office/officeart/2005/8/layout/list1"/>
    <dgm:cxn modelId="{DB690479-7C81-475A-A42C-56337010F982}" type="presParOf" srcId="{0713DF0F-1C02-487D-8851-F9B2A01DF492}" destId="{2E06B044-0147-4D55-A19B-B7B8BEAE8B26}" srcOrd="4" destOrd="0" presId="urn:microsoft.com/office/officeart/2005/8/layout/list1"/>
    <dgm:cxn modelId="{70BB6BF8-1E56-401D-904D-F82F98D73992}" type="presParOf" srcId="{2E06B044-0147-4D55-A19B-B7B8BEAE8B26}" destId="{3C547794-50B8-4D4A-8EB1-9C08E7DD6E06}" srcOrd="0" destOrd="0" presId="urn:microsoft.com/office/officeart/2005/8/layout/list1"/>
    <dgm:cxn modelId="{87CC6044-D7C1-4181-8A3D-ECFB0175DDA2}" type="presParOf" srcId="{2E06B044-0147-4D55-A19B-B7B8BEAE8B26}" destId="{0F5FD3C3-3E29-49FF-A80A-2E6D669C14C2}" srcOrd="1" destOrd="0" presId="urn:microsoft.com/office/officeart/2005/8/layout/list1"/>
    <dgm:cxn modelId="{5153FF53-1EC7-4BA0-9EC2-03C190AFC7CF}" type="presParOf" srcId="{0713DF0F-1C02-487D-8851-F9B2A01DF492}" destId="{2FDB5706-36D3-4FB1-BAB2-F5F0FD0B9BF9}" srcOrd="5" destOrd="0" presId="urn:microsoft.com/office/officeart/2005/8/layout/list1"/>
    <dgm:cxn modelId="{6DFE4A50-A2D9-47C2-8FCD-D6DE09360EBC}" type="presParOf" srcId="{0713DF0F-1C02-487D-8851-F9B2A01DF492}" destId="{8AEEA3EA-E62D-4B35-896F-E3FC2EE590F5}" srcOrd="6" destOrd="0" presId="urn:microsoft.com/office/officeart/2005/8/layout/list1"/>
    <dgm:cxn modelId="{197B0D9A-979F-49E8-87D9-C62BA5E91C3A}" type="presParOf" srcId="{0713DF0F-1C02-487D-8851-F9B2A01DF492}" destId="{7DEAF0B7-AC42-4C34-85EC-56A59C3A474C}" srcOrd="7" destOrd="0" presId="urn:microsoft.com/office/officeart/2005/8/layout/list1"/>
    <dgm:cxn modelId="{24B44AA4-C6A0-4DA3-B850-9EF3AC7CDB62}" type="presParOf" srcId="{0713DF0F-1C02-487D-8851-F9B2A01DF492}" destId="{C62E8B2E-0317-4ECB-BCA1-CBD08F6A8D6E}" srcOrd="8" destOrd="0" presId="urn:microsoft.com/office/officeart/2005/8/layout/list1"/>
    <dgm:cxn modelId="{D4A26A5F-F152-4A41-844A-C719A96248E7}" type="presParOf" srcId="{C62E8B2E-0317-4ECB-BCA1-CBD08F6A8D6E}" destId="{DDEB0335-A7DE-453D-BE7A-6647DAD8F1B8}" srcOrd="0" destOrd="0" presId="urn:microsoft.com/office/officeart/2005/8/layout/list1"/>
    <dgm:cxn modelId="{3313771C-F922-41E0-A34C-CC0E221D0527}" type="presParOf" srcId="{C62E8B2E-0317-4ECB-BCA1-CBD08F6A8D6E}" destId="{E09E2CDE-D105-4C49-937D-A49C19C3DDCD}" srcOrd="1" destOrd="0" presId="urn:microsoft.com/office/officeart/2005/8/layout/list1"/>
    <dgm:cxn modelId="{442512D5-7C71-478E-B9C3-BC528F824A28}" type="presParOf" srcId="{0713DF0F-1C02-487D-8851-F9B2A01DF492}" destId="{01428EF8-1022-4A55-AE18-2837F88513A7}" srcOrd="9" destOrd="0" presId="urn:microsoft.com/office/officeart/2005/8/layout/list1"/>
    <dgm:cxn modelId="{6A3E224E-B562-4A6C-A962-4B560A3127DD}" type="presParOf" srcId="{0713DF0F-1C02-487D-8851-F9B2A01DF492}" destId="{FF47B6FA-C248-4DE2-BF81-D9A8206C28D6}" srcOrd="10" destOrd="0" presId="urn:microsoft.com/office/officeart/2005/8/layout/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ACD70E-AD7E-459B-9B67-FD243BFA926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A0459583-4323-4582-8C7E-D77A82AE9CF5}">
      <dgm:prSet phldrT="[نص]"/>
      <dgm:spPr/>
      <dgm:t>
        <a:bodyPr/>
        <a:lstStyle/>
        <a:p>
          <a:pPr algn="r" rtl="1"/>
          <a:r>
            <a:rPr lang="ar-SA" dirty="0" smtClean="0"/>
            <a:t>إعداد الرسالة الإعلامية </a:t>
          </a:r>
          <a:endParaRPr lang="ar-SA" dirty="0"/>
        </a:p>
      </dgm:t>
    </dgm:pt>
    <dgm:pt modelId="{C173E296-CA95-411A-94C7-6E47BC43A39E}" type="parTrans" cxnId="{FAF343B7-BFAC-4B00-824F-9F8E9336B982}">
      <dgm:prSet/>
      <dgm:spPr/>
      <dgm:t>
        <a:bodyPr/>
        <a:lstStyle/>
        <a:p>
          <a:pPr rtl="1"/>
          <a:endParaRPr lang="ar-SA"/>
        </a:p>
      </dgm:t>
    </dgm:pt>
    <dgm:pt modelId="{CBC167A3-1F9B-47FA-B70C-413EA8D13DEE}" type="sibTrans" cxnId="{FAF343B7-BFAC-4B00-824F-9F8E9336B982}">
      <dgm:prSet/>
      <dgm:spPr/>
      <dgm:t>
        <a:bodyPr/>
        <a:lstStyle/>
        <a:p>
          <a:pPr rtl="1"/>
          <a:endParaRPr lang="ar-SA"/>
        </a:p>
      </dgm:t>
    </dgm:pt>
    <dgm:pt modelId="{2A896C8F-B257-4FE4-9CF9-AAF7B1524F2E}">
      <dgm:prSet phldrT="[نص]"/>
      <dgm:spPr/>
      <dgm:t>
        <a:bodyPr/>
        <a:lstStyle/>
        <a:p>
          <a:pPr algn="r" rtl="1"/>
          <a:r>
            <a:rPr lang="ar-SA" dirty="0" smtClean="0"/>
            <a:t>تكوين الائتلافيات </a:t>
          </a:r>
          <a:endParaRPr lang="ar-SA" dirty="0"/>
        </a:p>
      </dgm:t>
    </dgm:pt>
    <dgm:pt modelId="{08688A97-1101-4829-9668-A238E35FFE31}" type="parTrans" cxnId="{A7D8528A-401F-457E-93BD-6A7468E0D2A0}">
      <dgm:prSet/>
      <dgm:spPr/>
      <dgm:t>
        <a:bodyPr/>
        <a:lstStyle/>
        <a:p>
          <a:pPr rtl="1"/>
          <a:endParaRPr lang="ar-SA"/>
        </a:p>
      </dgm:t>
    </dgm:pt>
    <dgm:pt modelId="{6FE5E5C1-A829-413D-AABF-A993677C32E6}" type="sibTrans" cxnId="{A7D8528A-401F-457E-93BD-6A7468E0D2A0}">
      <dgm:prSet/>
      <dgm:spPr/>
      <dgm:t>
        <a:bodyPr/>
        <a:lstStyle/>
        <a:p>
          <a:pPr rtl="1"/>
          <a:endParaRPr lang="ar-SA"/>
        </a:p>
      </dgm:t>
    </dgm:pt>
    <dgm:pt modelId="{A3C259CC-3FF7-48B8-B4F4-23E4F4308A5A}">
      <dgm:prSet phldrT="[نص]"/>
      <dgm:spPr/>
      <dgm:t>
        <a:bodyPr/>
        <a:lstStyle/>
        <a:p>
          <a:pPr algn="r" rtl="1"/>
          <a:r>
            <a:rPr lang="ar-SA" dirty="0" smtClean="0"/>
            <a:t>النشاطات الرئيسية و قنوات الاتصال </a:t>
          </a:r>
          <a:endParaRPr lang="ar-SA" dirty="0"/>
        </a:p>
      </dgm:t>
    </dgm:pt>
    <dgm:pt modelId="{25C6982A-BE4E-42EF-BA1D-A43E99E66712}" type="parTrans" cxnId="{A8B0C59D-626E-4616-9689-3A0932D62A7B}">
      <dgm:prSet/>
      <dgm:spPr/>
      <dgm:t>
        <a:bodyPr/>
        <a:lstStyle/>
        <a:p>
          <a:pPr rtl="1"/>
          <a:endParaRPr lang="ar-SA"/>
        </a:p>
      </dgm:t>
    </dgm:pt>
    <dgm:pt modelId="{549A7707-F397-4E33-8C60-50A6341E63EF}" type="sibTrans" cxnId="{A8B0C59D-626E-4616-9689-3A0932D62A7B}">
      <dgm:prSet/>
      <dgm:spPr/>
      <dgm:t>
        <a:bodyPr/>
        <a:lstStyle/>
        <a:p>
          <a:pPr rtl="1"/>
          <a:endParaRPr lang="ar-SA"/>
        </a:p>
      </dgm:t>
    </dgm:pt>
    <dgm:pt modelId="{0713DF0F-1C02-487D-8851-F9B2A01DF492}" type="pres">
      <dgm:prSet presAssocID="{B6ACD70E-AD7E-459B-9B67-FD243BFA926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38EFBFD1-31B8-484E-8CE3-7DE2759DCAAA}" type="pres">
      <dgm:prSet presAssocID="{A0459583-4323-4582-8C7E-D77A82AE9CF5}" presName="parentLin" presStyleCnt="0"/>
      <dgm:spPr/>
    </dgm:pt>
    <dgm:pt modelId="{6022E7A4-19A2-4569-8690-80E898A89077}" type="pres">
      <dgm:prSet presAssocID="{A0459583-4323-4582-8C7E-D77A82AE9CF5}" presName="parentLeftMargin" presStyleLbl="node1" presStyleIdx="0" presStyleCnt="3"/>
      <dgm:spPr/>
      <dgm:t>
        <a:bodyPr/>
        <a:lstStyle/>
        <a:p>
          <a:pPr rtl="1"/>
          <a:endParaRPr lang="ar-SA"/>
        </a:p>
      </dgm:t>
    </dgm:pt>
    <dgm:pt modelId="{C44FF4AA-0CF0-4A70-BAF6-6BAFF30F8A34}" type="pres">
      <dgm:prSet presAssocID="{A0459583-4323-4582-8C7E-D77A82AE9CF5}" presName="parentText" presStyleLbl="node1" presStyleIdx="0" presStyleCnt="3" custLinFactNeighborX="-38144" custLinFactNeighborY="-8557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71F2FEC-5105-4156-B17C-178E18B35089}" type="pres">
      <dgm:prSet presAssocID="{A0459583-4323-4582-8C7E-D77A82AE9CF5}" presName="negativeSpace" presStyleCnt="0"/>
      <dgm:spPr/>
    </dgm:pt>
    <dgm:pt modelId="{DC323D91-8E11-41B2-BE9F-DE675DD6F46C}" type="pres">
      <dgm:prSet presAssocID="{A0459583-4323-4582-8C7E-D77A82AE9CF5}" presName="childText" presStyleLbl="conFgAcc1" presStyleIdx="0" presStyleCnt="3">
        <dgm:presLayoutVars>
          <dgm:bulletEnabled val="1"/>
        </dgm:presLayoutVars>
      </dgm:prSet>
      <dgm:spPr/>
    </dgm:pt>
    <dgm:pt modelId="{1F3B6C2E-E96C-4BA3-A36E-118B06EB89E2}" type="pres">
      <dgm:prSet presAssocID="{CBC167A3-1F9B-47FA-B70C-413EA8D13DEE}" presName="spaceBetweenRectangles" presStyleCnt="0"/>
      <dgm:spPr/>
    </dgm:pt>
    <dgm:pt modelId="{2E06B044-0147-4D55-A19B-B7B8BEAE8B26}" type="pres">
      <dgm:prSet presAssocID="{2A896C8F-B257-4FE4-9CF9-AAF7B1524F2E}" presName="parentLin" presStyleCnt="0"/>
      <dgm:spPr/>
    </dgm:pt>
    <dgm:pt modelId="{3C547794-50B8-4D4A-8EB1-9C08E7DD6E06}" type="pres">
      <dgm:prSet presAssocID="{2A896C8F-B257-4FE4-9CF9-AAF7B1524F2E}" presName="parentLeftMargin" presStyleLbl="node1" presStyleIdx="0" presStyleCnt="3"/>
      <dgm:spPr/>
      <dgm:t>
        <a:bodyPr/>
        <a:lstStyle/>
        <a:p>
          <a:pPr rtl="1"/>
          <a:endParaRPr lang="ar-SA"/>
        </a:p>
      </dgm:t>
    </dgm:pt>
    <dgm:pt modelId="{0F5FD3C3-3E29-49FF-A80A-2E6D669C14C2}" type="pres">
      <dgm:prSet presAssocID="{2A896C8F-B257-4FE4-9CF9-AAF7B1524F2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FDB5706-36D3-4FB1-BAB2-F5F0FD0B9BF9}" type="pres">
      <dgm:prSet presAssocID="{2A896C8F-B257-4FE4-9CF9-AAF7B1524F2E}" presName="negativeSpace" presStyleCnt="0"/>
      <dgm:spPr/>
    </dgm:pt>
    <dgm:pt modelId="{8AEEA3EA-E62D-4B35-896F-E3FC2EE590F5}" type="pres">
      <dgm:prSet presAssocID="{2A896C8F-B257-4FE4-9CF9-AAF7B1524F2E}" presName="childText" presStyleLbl="conFgAcc1" presStyleIdx="1" presStyleCnt="3">
        <dgm:presLayoutVars>
          <dgm:bulletEnabled val="1"/>
        </dgm:presLayoutVars>
      </dgm:prSet>
      <dgm:spPr/>
    </dgm:pt>
    <dgm:pt modelId="{7DEAF0B7-AC42-4C34-85EC-56A59C3A474C}" type="pres">
      <dgm:prSet presAssocID="{6FE5E5C1-A829-413D-AABF-A993677C32E6}" presName="spaceBetweenRectangles" presStyleCnt="0"/>
      <dgm:spPr/>
    </dgm:pt>
    <dgm:pt modelId="{C62E8B2E-0317-4ECB-BCA1-CBD08F6A8D6E}" type="pres">
      <dgm:prSet presAssocID="{A3C259CC-3FF7-48B8-B4F4-23E4F4308A5A}" presName="parentLin" presStyleCnt="0"/>
      <dgm:spPr/>
    </dgm:pt>
    <dgm:pt modelId="{DDEB0335-A7DE-453D-BE7A-6647DAD8F1B8}" type="pres">
      <dgm:prSet presAssocID="{A3C259CC-3FF7-48B8-B4F4-23E4F4308A5A}" presName="parentLeftMargin" presStyleLbl="node1" presStyleIdx="1" presStyleCnt="3"/>
      <dgm:spPr/>
      <dgm:t>
        <a:bodyPr/>
        <a:lstStyle/>
        <a:p>
          <a:pPr rtl="1"/>
          <a:endParaRPr lang="ar-SA"/>
        </a:p>
      </dgm:t>
    </dgm:pt>
    <dgm:pt modelId="{E09E2CDE-D105-4C49-937D-A49C19C3DDCD}" type="pres">
      <dgm:prSet presAssocID="{A3C259CC-3FF7-48B8-B4F4-23E4F4308A5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1428EF8-1022-4A55-AE18-2837F88513A7}" type="pres">
      <dgm:prSet presAssocID="{A3C259CC-3FF7-48B8-B4F4-23E4F4308A5A}" presName="negativeSpace" presStyleCnt="0"/>
      <dgm:spPr/>
    </dgm:pt>
    <dgm:pt modelId="{FF47B6FA-C248-4DE2-BF81-D9A8206C28D6}" type="pres">
      <dgm:prSet presAssocID="{A3C259CC-3FF7-48B8-B4F4-23E4F4308A5A}" presName="childText" presStyleLbl="conFgAcc1" presStyleIdx="2" presStyleCnt="3" custLinFactNeighborX="781" custLinFactNeighborY="-6533">
        <dgm:presLayoutVars>
          <dgm:bulletEnabled val="1"/>
        </dgm:presLayoutVars>
      </dgm:prSet>
      <dgm:spPr/>
    </dgm:pt>
  </dgm:ptLst>
  <dgm:cxnLst>
    <dgm:cxn modelId="{FAF343B7-BFAC-4B00-824F-9F8E9336B982}" srcId="{B6ACD70E-AD7E-459B-9B67-FD243BFA926C}" destId="{A0459583-4323-4582-8C7E-D77A82AE9CF5}" srcOrd="0" destOrd="0" parTransId="{C173E296-CA95-411A-94C7-6E47BC43A39E}" sibTransId="{CBC167A3-1F9B-47FA-B70C-413EA8D13DEE}"/>
    <dgm:cxn modelId="{A7D8528A-401F-457E-93BD-6A7468E0D2A0}" srcId="{B6ACD70E-AD7E-459B-9B67-FD243BFA926C}" destId="{2A896C8F-B257-4FE4-9CF9-AAF7B1524F2E}" srcOrd="1" destOrd="0" parTransId="{08688A97-1101-4829-9668-A238E35FFE31}" sibTransId="{6FE5E5C1-A829-413D-AABF-A993677C32E6}"/>
    <dgm:cxn modelId="{29E073AF-3650-4B19-ACDB-EE0ABAD4A37C}" type="presOf" srcId="{2A896C8F-B257-4FE4-9CF9-AAF7B1524F2E}" destId="{3C547794-50B8-4D4A-8EB1-9C08E7DD6E06}" srcOrd="0" destOrd="0" presId="urn:microsoft.com/office/officeart/2005/8/layout/list1"/>
    <dgm:cxn modelId="{51F07863-559B-476C-99B6-FD2FBFE16432}" type="presOf" srcId="{A0459583-4323-4582-8C7E-D77A82AE9CF5}" destId="{C44FF4AA-0CF0-4A70-BAF6-6BAFF30F8A34}" srcOrd="1" destOrd="0" presId="urn:microsoft.com/office/officeart/2005/8/layout/list1"/>
    <dgm:cxn modelId="{36AF5502-056E-406E-A78E-E345C3D1357C}" type="presOf" srcId="{2A896C8F-B257-4FE4-9CF9-AAF7B1524F2E}" destId="{0F5FD3C3-3E29-49FF-A80A-2E6D669C14C2}" srcOrd="1" destOrd="0" presId="urn:microsoft.com/office/officeart/2005/8/layout/list1"/>
    <dgm:cxn modelId="{37186153-3D19-434E-8BD1-4C860EA812F1}" type="presOf" srcId="{B6ACD70E-AD7E-459B-9B67-FD243BFA926C}" destId="{0713DF0F-1C02-487D-8851-F9B2A01DF492}" srcOrd="0" destOrd="0" presId="urn:microsoft.com/office/officeart/2005/8/layout/list1"/>
    <dgm:cxn modelId="{A8B0C59D-626E-4616-9689-3A0932D62A7B}" srcId="{B6ACD70E-AD7E-459B-9B67-FD243BFA926C}" destId="{A3C259CC-3FF7-48B8-B4F4-23E4F4308A5A}" srcOrd="2" destOrd="0" parTransId="{25C6982A-BE4E-42EF-BA1D-A43E99E66712}" sibTransId="{549A7707-F397-4E33-8C60-50A6341E63EF}"/>
    <dgm:cxn modelId="{32D8DA5B-E12A-4F55-AA50-F5B500C13396}" type="presOf" srcId="{A3C259CC-3FF7-48B8-B4F4-23E4F4308A5A}" destId="{DDEB0335-A7DE-453D-BE7A-6647DAD8F1B8}" srcOrd="0" destOrd="0" presId="urn:microsoft.com/office/officeart/2005/8/layout/list1"/>
    <dgm:cxn modelId="{C5A6ED5B-6BAC-4DFC-827B-E294C2A0794D}" type="presOf" srcId="{A0459583-4323-4582-8C7E-D77A82AE9CF5}" destId="{6022E7A4-19A2-4569-8690-80E898A89077}" srcOrd="0" destOrd="0" presId="urn:microsoft.com/office/officeart/2005/8/layout/list1"/>
    <dgm:cxn modelId="{D42C037E-4A8C-4122-AC50-721C77482D3D}" type="presOf" srcId="{A3C259CC-3FF7-48B8-B4F4-23E4F4308A5A}" destId="{E09E2CDE-D105-4C49-937D-A49C19C3DDCD}" srcOrd="1" destOrd="0" presId="urn:microsoft.com/office/officeart/2005/8/layout/list1"/>
    <dgm:cxn modelId="{CAE7F389-9AAA-4085-94D8-093CAFD9FB65}" type="presParOf" srcId="{0713DF0F-1C02-487D-8851-F9B2A01DF492}" destId="{38EFBFD1-31B8-484E-8CE3-7DE2759DCAAA}" srcOrd="0" destOrd="0" presId="urn:microsoft.com/office/officeart/2005/8/layout/list1"/>
    <dgm:cxn modelId="{34F7A067-A55F-4EE8-825B-BE65AB7D0E4E}" type="presParOf" srcId="{38EFBFD1-31B8-484E-8CE3-7DE2759DCAAA}" destId="{6022E7A4-19A2-4569-8690-80E898A89077}" srcOrd="0" destOrd="0" presId="urn:microsoft.com/office/officeart/2005/8/layout/list1"/>
    <dgm:cxn modelId="{E7FF29FE-3383-4E9A-A9C0-495F44AE5374}" type="presParOf" srcId="{38EFBFD1-31B8-484E-8CE3-7DE2759DCAAA}" destId="{C44FF4AA-0CF0-4A70-BAF6-6BAFF30F8A34}" srcOrd="1" destOrd="0" presId="urn:microsoft.com/office/officeart/2005/8/layout/list1"/>
    <dgm:cxn modelId="{C51402AD-3250-48B8-8189-56DAAA7600A4}" type="presParOf" srcId="{0713DF0F-1C02-487D-8851-F9B2A01DF492}" destId="{B71F2FEC-5105-4156-B17C-178E18B35089}" srcOrd="1" destOrd="0" presId="urn:microsoft.com/office/officeart/2005/8/layout/list1"/>
    <dgm:cxn modelId="{48A00679-312A-4922-8261-98F6DC2A050D}" type="presParOf" srcId="{0713DF0F-1C02-487D-8851-F9B2A01DF492}" destId="{DC323D91-8E11-41B2-BE9F-DE675DD6F46C}" srcOrd="2" destOrd="0" presId="urn:microsoft.com/office/officeart/2005/8/layout/list1"/>
    <dgm:cxn modelId="{07171AC7-8C55-4609-9A8F-77CE5A5B807A}" type="presParOf" srcId="{0713DF0F-1C02-487D-8851-F9B2A01DF492}" destId="{1F3B6C2E-E96C-4BA3-A36E-118B06EB89E2}" srcOrd="3" destOrd="0" presId="urn:microsoft.com/office/officeart/2005/8/layout/list1"/>
    <dgm:cxn modelId="{8E382260-3BD5-467A-8ACC-DAFD0AEFFD32}" type="presParOf" srcId="{0713DF0F-1C02-487D-8851-F9B2A01DF492}" destId="{2E06B044-0147-4D55-A19B-B7B8BEAE8B26}" srcOrd="4" destOrd="0" presId="urn:microsoft.com/office/officeart/2005/8/layout/list1"/>
    <dgm:cxn modelId="{61B8DEE7-1194-4807-B175-E56C15CA8E02}" type="presParOf" srcId="{2E06B044-0147-4D55-A19B-B7B8BEAE8B26}" destId="{3C547794-50B8-4D4A-8EB1-9C08E7DD6E06}" srcOrd="0" destOrd="0" presId="urn:microsoft.com/office/officeart/2005/8/layout/list1"/>
    <dgm:cxn modelId="{8718D788-B3D4-4A93-B46E-21E6BC492E4A}" type="presParOf" srcId="{2E06B044-0147-4D55-A19B-B7B8BEAE8B26}" destId="{0F5FD3C3-3E29-49FF-A80A-2E6D669C14C2}" srcOrd="1" destOrd="0" presId="urn:microsoft.com/office/officeart/2005/8/layout/list1"/>
    <dgm:cxn modelId="{121B1A50-E11A-4F2C-AE84-BDB6793C1BFA}" type="presParOf" srcId="{0713DF0F-1C02-487D-8851-F9B2A01DF492}" destId="{2FDB5706-36D3-4FB1-BAB2-F5F0FD0B9BF9}" srcOrd="5" destOrd="0" presId="urn:microsoft.com/office/officeart/2005/8/layout/list1"/>
    <dgm:cxn modelId="{44B66A72-3BF6-44F8-9988-C695B9CE0B04}" type="presParOf" srcId="{0713DF0F-1C02-487D-8851-F9B2A01DF492}" destId="{8AEEA3EA-E62D-4B35-896F-E3FC2EE590F5}" srcOrd="6" destOrd="0" presId="urn:microsoft.com/office/officeart/2005/8/layout/list1"/>
    <dgm:cxn modelId="{6E669BE6-A5E2-4228-A0CB-E3B41B3E5686}" type="presParOf" srcId="{0713DF0F-1C02-487D-8851-F9B2A01DF492}" destId="{7DEAF0B7-AC42-4C34-85EC-56A59C3A474C}" srcOrd="7" destOrd="0" presId="urn:microsoft.com/office/officeart/2005/8/layout/list1"/>
    <dgm:cxn modelId="{3B3DB8B1-BE8B-4C72-AE68-EF50C6207B51}" type="presParOf" srcId="{0713DF0F-1C02-487D-8851-F9B2A01DF492}" destId="{C62E8B2E-0317-4ECB-BCA1-CBD08F6A8D6E}" srcOrd="8" destOrd="0" presId="urn:microsoft.com/office/officeart/2005/8/layout/list1"/>
    <dgm:cxn modelId="{29AA7003-0BEF-4BCC-A8D8-91A3421C0C2E}" type="presParOf" srcId="{C62E8B2E-0317-4ECB-BCA1-CBD08F6A8D6E}" destId="{DDEB0335-A7DE-453D-BE7A-6647DAD8F1B8}" srcOrd="0" destOrd="0" presId="urn:microsoft.com/office/officeart/2005/8/layout/list1"/>
    <dgm:cxn modelId="{679C571D-5B2E-41D3-8758-9418A1973474}" type="presParOf" srcId="{C62E8B2E-0317-4ECB-BCA1-CBD08F6A8D6E}" destId="{E09E2CDE-D105-4C49-937D-A49C19C3DDCD}" srcOrd="1" destOrd="0" presId="urn:microsoft.com/office/officeart/2005/8/layout/list1"/>
    <dgm:cxn modelId="{22E29623-106E-4DC0-BDA6-5FC39CFD319C}" type="presParOf" srcId="{0713DF0F-1C02-487D-8851-F9B2A01DF492}" destId="{01428EF8-1022-4A55-AE18-2837F88513A7}" srcOrd="9" destOrd="0" presId="urn:microsoft.com/office/officeart/2005/8/layout/list1"/>
    <dgm:cxn modelId="{D2EA9352-979B-41A3-8498-3B27AF9AE87C}" type="presParOf" srcId="{0713DF0F-1C02-487D-8851-F9B2A01DF492}" destId="{FF47B6FA-C248-4DE2-BF81-D9A8206C28D6}" srcOrd="10" destOrd="0" presId="urn:microsoft.com/office/officeart/2005/8/layout/lis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ACD70E-AD7E-459B-9B67-FD243BFA926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A0459583-4323-4582-8C7E-D77A82AE9CF5}">
      <dgm:prSet phldrT="[نص]"/>
      <dgm:spPr/>
      <dgm:t>
        <a:bodyPr/>
        <a:lstStyle/>
        <a:p>
          <a:pPr algn="r" rtl="1"/>
          <a:r>
            <a:rPr lang="ar-SA" dirty="0" smtClean="0"/>
            <a:t>تحديد الموارد المطلوبة </a:t>
          </a:r>
          <a:endParaRPr lang="ar-SA" dirty="0"/>
        </a:p>
      </dgm:t>
    </dgm:pt>
    <dgm:pt modelId="{C173E296-CA95-411A-94C7-6E47BC43A39E}" type="parTrans" cxnId="{FAF343B7-BFAC-4B00-824F-9F8E9336B982}">
      <dgm:prSet/>
      <dgm:spPr/>
      <dgm:t>
        <a:bodyPr/>
        <a:lstStyle/>
        <a:p>
          <a:pPr rtl="1"/>
          <a:endParaRPr lang="ar-SA"/>
        </a:p>
      </dgm:t>
    </dgm:pt>
    <dgm:pt modelId="{CBC167A3-1F9B-47FA-B70C-413EA8D13DEE}" type="sibTrans" cxnId="{FAF343B7-BFAC-4B00-824F-9F8E9336B982}">
      <dgm:prSet/>
      <dgm:spPr/>
      <dgm:t>
        <a:bodyPr/>
        <a:lstStyle/>
        <a:p>
          <a:pPr rtl="1"/>
          <a:endParaRPr lang="ar-SA"/>
        </a:p>
      </dgm:t>
    </dgm:pt>
    <dgm:pt modelId="{2A896C8F-B257-4FE4-9CF9-AAF7B1524F2E}">
      <dgm:prSet phldrT="[نص]"/>
      <dgm:spPr/>
      <dgm:t>
        <a:bodyPr/>
        <a:lstStyle/>
        <a:p>
          <a:pPr algn="r" rtl="1"/>
          <a:r>
            <a:rPr lang="ar-SA" dirty="0" smtClean="0"/>
            <a:t>المتابعة</a:t>
          </a:r>
          <a:r>
            <a:rPr lang="ar-SA" baseline="0" dirty="0" smtClean="0"/>
            <a:t> و التقييم </a:t>
          </a:r>
          <a:endParaRPr lang="ar-SA" dirty="0"/>
        </a:p>
      </dgm:t>
    </dgm:pt>
    <dgm:pt modelId="{08688A97-1101-4829-9668-A238E35FFE31}" type="parTrans" cxnId="{A7D8528A-401F-457E-93BD-6A7468E0D2A0}">
      <dgm:prSet/>
      <dgm:spPr/>
      <dgm:t>
        <a:bodyPr/>
        <a:lstStyle/>
        <a:p>
          <a:pPr rtl="1"/>
          <a:endParaRPr lang="ar-SA"/>
        </a:p>
      </dgm:t>
    </dgm:pt>
    <dgm:pt modelId="{6FE5E5C1-A829-413D-AABF-A993677C32E6}" type="sibTrans" cxnId="{A7D8528A-401F-457E-93BD-6A7468E0D2A0}">
      <dgm:prSet/>
      <dgm:spPr/>
      <dgm:t>
        <a:bodyPr/>
        <a:lstStyle/>
        <a:p>
          <a:pPr rtl="1"/>
          <a:endParaRPr lang="ar-SA"/>
        </a:p>
      </dgm:t>
    </dgm:pt>
    <dgm:pt modelId="{0713DF0F-1C02-487D-8851-F9B2A01DF492}" type="pres">
      <dgm:prSet presAssocID="{B6ACD70E-AD7E-459B-9B67-FD243BFA926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38EFBFD1-31B8-484E-8CE3-7DE2759DCAAA}" type="pres">
      <dgm:prSet presAssocID="{A0459583-4323-4582-8C7E-D77A82AE9CF5}" presName="parentLin" presStyleCnt="0"/>
      <dgm:spPr/>
    </dgm:pt>
    <dgm:pt modelId="{6022E7A4-19A2-4569-8690-80E898A89077}" type="pres">
      <dgm:prSet presAssocID="{A0459583-4323-4582-8C7E-D77A82AE9CF5}" presName="parentLeftMargin" presStyleLbl="node1" presStyleIdx="0" presStyleCnt="2"/>
      <dgm:spPr/>
      <dgm:t>
        <a:bodyPr/>
        <a:lstStyle/>
        <a:p>
          <a:pPr rtl="1"/>
          <a:endParaRPr lang="ar-SA"/>
        </a:p>
      </dgm:t>
    </dgm:pt>
    <dgm:pt modelId="{C44FF4AA-0CF0-4A70-BAF6-6BAFF30F8A34}" type="pres">
      <dgm:prSet presAssocID="{A0459583-4323-4582-8C7E-D77A82AE9CF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71F2FEC-5105-4156-B17C-178E18B35089}" type="pres">
      <dgm:prSet presAssocID="{A0459583-4323-4582-8C7E-D77A82AE9CF5}" presName="negativeSpace" presStyleCnt="0"/>
      <dgm:spPr/>
    </dgm:pt>
    <dgm:pt modelId="{DC323D91-8E11-41B2-BE9F-DE675DD6F46C}" type="pres">
      <dgm:prSet presAssocID="{A0459583-4323-4582-8C7E-D77A82AE9CF5}" presName="childText" presStyleLbl="conFgAcc1" presStyleIdx="0" presStyleCnt="2">
        <dgm:presLayoutVars>
          <dgm:bulletEnabled val="1"/>
        </dgm:presLayoutVars>
      </dgm:prSet>
      <dgm:spPr/>
    </dgm:pt>
    <dgm:pt modelId="{1F3B6C2E-E96C-4BA3-A36E-118B06EB89E2}" type="pres">
      <dgm:prSet presAssocID="{CBC167A3-1F9B-47FA-B70C-413EA8D13DEE}" presName="spaceBetweenRectangles" presStyleCnt="0"/>
      <dgm:spPr/>
    </dgm:pt>
    <dgm:pt modelId="{2E06B044-0147-4D55-A19B-B7B8BEAE8B26}" type="pres">
      <dgm:prSet presAssocID="{2A896C8F-B257-4FE4-9CF9-AAF7B1524F2E}" presName="parentLin" presStyleCnt="0"/>
      <dgm:spPr/>
    </dgm:pt>
    <dgm:pt modelId="{3C547794-50B8-4D4A-8EB1-9C08E7DD6E06}" type="pres">
      <dgm:prSet presAssocID="{2A896C8F-B257-4FE4-9CF9-AAF7B1524F2E}" presName="parentLeftMargin" presStyleLbl="node1" presStyleIdx="0" presStyleCnt="2"/>
      <dgm:spPr/>
      <dgm:t>
        <a:bodyPr/>
        <a:lstStyle/>
        <a:p>
          <a:pPr rtl="1"/>
          <a:endParaRPr lang="ar-SA"/>
        </a:p>
      </dgm:t>
    </dgm:pt>
    <dgm:pt modelId="{0F5FD3C3-3E29-49FF-A80A-2E6D669C14C2}" type="pres">
      <dgm:prSet presAssocID="{2A896C8F-B257-4FE4-9CF9-AAF7B1524F2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FDB5706-36D3-4FB1-BAB2-F5F0FD0B9BF9}" type="pres">
      <dgm:prSet presAssocID="{2A896C8F-B257-4FE4-9CF9-AAF7B1524F2E}" presName="negativeSpace" presStyleCnt="0"/>
      <dgm:spPr/>
    </dgm:pt>
    <dgm:pt modelId="{8AEEA3EA-E62D-4B35-896F-E3FC2EE590F5}" type="pres">
      <dgm:prSet presAssocID="{2A896C8F-B257-4FE4-9CF9-AAF7B1524F2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A7D8528A-401F-457E-93BD-6A7468E0D2A0}" srcId="{B6ACD70E-AD7E-459B-9B67-FD243BFA926C}" destId="{2A896C8F-B257-4FE4-9CF9-AAF7B1524F2E}" srcOrd="1" destOrd="0" parTransId="{08688A97-1101-4829-9668-A238E35FFE31}" sibTransId="{6FE5E5C1-A829-413D-AABF-A993677C32E6}"/>
    <dgm:cxn modelId="{FAF343B7-BFAC-4B00-824F-9F8E9336B982}" srcId="{B6ACD70E-AD7E-459B-9B67-FD243BFA926C}" destId="{A0459583-4323-4582-8C7E-D77A82AE9CF5}" srcOrd="0" destOrd="0" parTransId="{C173E296-CA95-411A-94C7-6E47BC43A39E}" sibTransId="{CBC167A3-1F9B-47FA-B70C-413EA8D13DEE}"/>
    <dgm:cxn modelId="{631257FE-9FC3-4591-8649-2260B5D125B6}" type="presOf" srcId="{B6ACD70E-AD7E-459B-9B67-FD243BFA926C}" destId="{0713DF0F-1C02-487D-8851-F9B2A01DF492}" srcOrd="0" destOrd="0" presId="urn:microsoft.com/office/officeart/2005/8/layout/list1"/>
    <dgm:cxn modelId="{78978497-86CD-4180-9FB9-FAD973724CC4}" type="presOf" srcId="{2A896C8F-B257-4FE4-9CF9-AAF7B1524F2E}" destId="{0F5FD3C3-3E29-49FF-A80A-2E6D669C14C2}" srcOrd="1" destOrd="0" presId="urn:microsoft.com/office/officeart/2005/8/layout/list1"/>
    <dgm:cxn modelId="{2C31D06E-1F5A-4524-AD95-E1F9FE069709}" type="presOf" srcId="{A0459583-4323-4582-8C7E-D77A82AE9CF5}" destId="{C44FF4AA-0CF0-4A70-BAF6-6BAFF30F8A34}" srcOrd="1" destOrd="0" presId="urn:microsoft.com/office/officeart/2005/8/layout/list1"/>
    <dgm:cxn modelId="{4DFF9DE8-6B7B-4C44-A0A9-E741D4D35C68}" type="presOf" srcId="{A0459583-4323-4582-8C7E-D77A82AE9CF5}" destId="{6022E7A4-19A2-4569-8690-80E898A89077}" srcOrd="0" destOrd="0" presId="urn:microsoft.com/office/officeart/2005/8/layout/list1"/>
    <dgm:cxn modelId="{DC07FA91-6AE2-4D97-A308-B8F646779E1E}" type="presOf" srcId="{2A896C8F-B257-4FE4-9CF9-AAF7B1524F2E}" destId="{3C547794-50B8-4D4A-8EB1-9C08E7DD6E06}" srcOrd="0" destOrd="0" presId="urn:microsoft.com/office/officeart/2005/8/layout/list1"/>
    <dgm:cxn modelId="{5FAACFF7-BFFC-4510-B590-7A0549F93BE8}" type="presParOf" srcId="{0713DF0F-1C02-487D-8851-F9B2A01DF492}" destId="{38EFBFD1-31B8-484E-8CE3-7DE2759DCAAA}" srcOrd="0" destOrd="0" presId="urn:microsoft.com/office/officeart/2005/8/layout/list1"/>
    <dgm:cxn modelId="{4AE18E4A-80C0-4BD5-9B6B-0620819A6AB6}" type="presParOf" srcId="{38EFBFD1-31B8-484E-8CE3-7DE2759DCAAA}" destId="{6022E7A4-19A2-4569-8690-80E898A89077}" srcOrd="0" destOrd="0" presId="urn:microsoft.com/office/officeart/2005/8/layout/list1"/>
    <dgm:cxn modelId="{0F61D27E-551F-4D9A-AA4D-35529C45292F}" type="presParOf" srcId="{38EFBFD1-31B8-484E-8CE3-7DE2759DCAAA}" destId="{C44FF4AA-0CF0-4A70-BAF6-6BAFF30F8A34}" srcOrd="1" destOrd="0" presId="urn:microsoft.com/office/officeart/2005/8/layout/list1"/>
    <dgm:cxn modelId="{98D2D1CD-4D04-4C21-8DD4-FBC4E3C6E0B9}" type="presParOf" srcId="{0713DF0F-1C02-487D-8851-F9B2A01DF492}" destId="{B71F2FEC-5105-4156-B17C-178E18B35089}" srcOrd="1" destOrd="0" presId="urn:microsoft.com/office/officeart/2005/8/layout/list1"/>
    <dgm:cxn modelId="{31CA0BD0-D58A-43DC-BC01-CC3C2A209953}" type="presParOf" srcId="{0713DF0F-1C02-487D-8851-F9B2A01DF492}" destId="{DC323D91-8E11-41B2-BE9F-DE675DD6F46C}" srcOrd="2" destOrd="0" presId="urn:microsoft.com/office/officeart/2005/8/layout/list1"/>
    <dgm:cxn modelId="{2F3E3119-99C1-43AA-9A3A-2819EC0FD654}" type="presParOf" srcId="{0713DF0F-1C02-487D-8851-F9B2A01DF492}" destId="{1F3B6C2E-E96C-4BA3-A36E-118B06EB89E2}" srcOrd="3" destOrd="0" presId="urn:microsoft.com/office/officeart/2005/8/layout/list1"/>
    <dgm:cxn modelId="{9C34EA5F-6196-4A1E-8A42-498DCB9E9143}" type="presParOf" srcId="{0713DF0F-1C02-487D-8851-F9B2A01DF492}" destId="{2E06B044-0147-4D55-A19B-B7B8BEAE8B26}" srcOrd="4" destOrd="0" presId="urn:microsoft.com/office/officeart/2005/8/layout/list1"/>
    <dgm:cxn modelId="{FCB1DF2D-82B8-4B81-A26C-D245CA37AD01}" type="presParOf" srcId="{2E06B044-0147-4D55-A19B-B7B8BEAE8B26}" destId="{3C547794-50B8-4D4A-8EB1-9C08E7DD6E06}" srcOrd="0" destOrd="0" presId="urn:microsoft.com/office/officeart/2005/8/layout/list1"/>
    <dgm:cxn modelId="{4C6B730F-B166-4762-8C98-FF095B13C8A1}" type="presParOf" srcId="{2E06B044-0147-4D55-A19B-B7B8BEAE8B26}" destId="{0F5FD3C3-3E29-49FF-A80A-2E6D669C14C2}" srcOrd="1" destOrd="0" presId="urn:microsoft.com/office/officeart/2005/8/layout/list1"/>
    <dgm:cxn modelId="{BFB2E15D-4AB6-47F8-9833-9E1966F0B395}" type="presParOf" srcId="{0713DF0F-1C02-487D-8851-F9B2A01DF492}" destId="{2FDB5706-36D3-4FB1-BAB2-F5F0FD0B9BF9}" srcOrd="5" destOrd="0" presId="urn:microsoft.com/office/officeart/2005/8/layout/list1"/>
    <dgm:cxn modelId="{614CE80E-90BB-4B9C-9723-DA5A05FAABEF}" type="presParOf" srcId="{0713DF0F-1C02-487D-8851-F9B2A01DF492}" destId="{8AEEA3EA-E62D-4B35-896F-E3FC2EE590F5}" srcOrd="6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40CB74A-F120-4A8B-8E31-F72D59AC19C0}" type="datetimeFigureOut">
              <a:rPr lang="ar-SA" smtClean="0"/>
              <a:pPr/>
              <a:t>14/05/1435</a:t>
            </a:fld>
            <a:endParaRPr lang="ar-SA" dirty="0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109E66E-215B-415A-9E03-54B1E2AEA1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1" name="مستطيل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مستطيل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مستطيل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B74A-F120-4A8B-8E31-F72D59AC19C0}" type="datetimeFigureOut">
              <a:rPr lang="ar-SA" smtClean="0"/>
              <a:pPr/>
              <a:t>14/05/1435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9E66E-215B-415A-9E03-54B1E2AEA138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B74A-F120-4A8B-8E31-F72D59AC19C0}" type="datetimeFigureOut">
              <a:rPr lang="ar-SA" smtClean="0"/>
              <a:pPr/>
              <a:t>14/05/1435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9E66E-215B-415A-9E03-54B1E2AEA1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مثلث متساوي الساقين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B74A-F120-4A8B-8E31-F72D59AC19C0}" type="datetimeFigureOut">
              <a:rPr lang="ar-SA" smtClean="0"/>
              <a:pPr/>
              <a:t>14/05/1435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9E66E-215B-415A-9E03-54B1E2AEA1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40CB74A-F120-4A8B-8E31-F72D59AC19C0}" type="datetimeFigureOut">
              <a:rPr lang="ar-SA" smtClean="0"/>
              <a:pPr/>
              <a:t>14/05/1435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109E66E-215B-415A-9E03-54B1E2AEA1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7" name="مستطيل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B74A-F120-4A8B-8E31-F72D59AC19C0}" type="datetimeFigureOut">
              <a:rPr lang="ar-SA" smtClean="0"/>
              <a:pPr/>
              <a:t>14/05/1435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9E66E-215B-415A-9E03-54B1E2AEA1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B74A-F120-4A8B-8E31-F72D59AC19C0}" type="datetimeFigureOut">
              <a:rPr lang="ar-SA" smtClean="0"/>
              <a:pPr/>
              <a:t>14/05/1435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9E66E-215B-415A-9E03-54B1E2AEA1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B74A-F120-4A8B-8E31-F72D59AC19C0}" type="datetimeFigureOut">
              <a:rPr lang="ar-SA" smtClean="0"/>
              <a:pPr/>
              <a:t>14/05/1435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9E66E-215B-415A-9E03-54B1E2AEA1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6" name="مثلث متساوي الساقين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B74A-F120-4A8B-8E31-F72D59AC19C0}" type="datetimeFigureOut">
              <a:rPr lang="ar-SA" smtClean="0"/>
              <a:pPr/>
              <a:t>14/05/1435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9E66E-215B-415A-9E03-54B1E2AEA1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5" name="رابط مستقيم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مثلث متساوي الساقين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B74A-F120-4A8B-8E31-F72D59AC19C0}" type="datetimeFigureOut">
              <a:rPr lang="ar-SA" smtClean="0"/>
              <a:pPr/>
              <a:t>14/05/1435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9E66E-215B-415A-9E03-54B1E2AEA1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مثلث متساوي الساقين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B74A-F120-4A8B-8E31-F72D59AC19C0}" type="datetimeFigureOut">
              <a:rPr lang="ar-SA" smtClean="0"/>
              <a:pPr/>
              <a:t>14/05/1435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9E66E-215B-415A-9E03-54B1E2AEA1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مثلث متساوي الساقين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0CB74A-F120-4A8B-8E31-F72D59AC19C0}" type="datetimeFigureOut">
              <a:rPr lang="ar-SA" smtClean="0"/>
              <a:pPr/>
              <a:t>14/05/1435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109E66E-215B-415A-9E03-54B1E2AEA138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8" name="رابط مستقيم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رابط مستقيم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مثلث متساوي الساقين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r" rtl="1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r" rtl="1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diagramLayout" Target="../diagrams/layout2.xml"/><Relationship Id="rId7" Type="http://schemas.openxmlformats.org/officeDocument/2006/relationships/diagramLayout" Target="../diagrams/layout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Colors" Target="../diagrams/colors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25678" y="500042"/>
            <a:ext cx="5945923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3- تقسيم الجمهور حسب درجة تقبله للأفكار المستحدثة : </a:t>
            </a:r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785786" y="1285860"/>
          <a:ext cx="802482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مجموعة 3"/>
          <p:cNvGrpSpPr/>
          <p:nvPr/>
        </p:nvGrpSpPr>
        <p:grpSpPr>
          <a:xfrm>
            <a:off x="1214414" y="3429000"/>
            <a:ext cx="2038394" cy="1625600"/>
            <a:chOff x="-687400" y="3098818"/>
            <a:chExt cx="2038394" cy="1625600"/>
          </a:xfrm>
        </p:grpSpPr>
        <p:sp>
          <p:nvSpPr>
            <p:cNvPr id="5" name="مستطيل مستدير الزوايا 4"/>
            <p:cNvSpPr/>
            <p:nvPr/>
          </p:nvSpPr>
          <p:spPr>
            <a:xfrm>
              <a:off x="-687400" y="3098818"/>
              <a:ext cx="1625600" cy="162560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مستطيل 5"/>
            <p:cNvSpPr/>
            <p:nvPr/>
          </p:nvSpPr>
          <p:spPr>
            <a:xfrm>
              <a:off x="-115896" y="3241694"/>
              <a:ext cx="1466890" cy="14668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l" defTabSz="10668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2400" kern="1200" dirty="0" smtClean="0"/>
                <a:t>المتلكئون </a:t>
              </a:r>
              <a:endParaRPr lang="ar-SA" sz="2400" kern="1200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050790" y="785794"/>
            <a:ext cx="7920823" cy="489364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u="sng" dirty="0" smtClean="0">
                <a:solidFill>
                  <a:srgbClr val="FF0000"/>
                </a:solidFill>
              </a:rPr>
              <a:t>ا/ </a:t>
            </a:r>
            <a:r>
              <a:rPr lang="ar-SA" sz="2400" u="sng" dirty="0" err="1" smtClean="0">
                <a:solidFill>
                  <a:srgbClr val="FF0000"/>
                </a:solidFill>
              </a:rPr>
              <a:t>ا</a:t>
            </a:r>
            <a:r>
              <a:rPr lang="ar-SA" sz="2400" u="sng" dirty="0" smtClean="0">
                <a:solidFill>
                  <a:srgbClr val="FF0000"/>
                </a:solidFill>
              </a:rPr>
              <a:t>لمبتكرون : </a:t>
            </a:r>
          </a:p>
          <a:p>
            <a:endParaRPr lang="ar-SA" sz="2400" dirty="0"/>
          </a:p>
          <a:p>
            <a:r>
              <a:rPr lang="ar-SA" sz="2400" dirty="0" smtClean="0"/>
              <a:t>يكون لديهم رغبة في أن يجربوا الأفكار الجديدة .</a:t>
            </a:r>
          </a:p>
          <a:p>
            <a:endParaRPr lang="ar-SA" sz="2400" dirty="0"/>
          </a:p>
          <a:p>
            <a:r>
              <a:rPr lang="ar-SA" sz="2400" dirty="0" smtClean="0"/>
              <a:t>لابد </a:t>
            </a:r>
            <a:r>
              <a:rPr lang="ar-SA" sz="2400" dirty="0" err="1" smtClean="0"/>
              <a:t>ان</a:t>
            </a:r>
            <a:r>
              <a:rPr lang="ar-SA" sz="2400" dirty="0" smtClean="0"/>
              <a:t> تتوافر فيه شروط معينة : </a:t>
            </a:r>
          </a:p>
          <a:p>
            <a:endParaRPr lang="ar-SA" sz="2400" dirty="0"/>
          </a:p>
          <a:p>
            <a:r>
              <a:rPr lang="ar-SA" sz="2400" dirty="0" smtClean="0"/>
              <a:t>1- القدرة المالية التي تهيئ الفرصة لتحمل الخسارة التي تنتج عن الفكرة الجديدة </a:t>
            </a:r>
          </a:p>
          <a:p>
            <a:endParaRPr lang="ar-SA" sz="2400" dirty="0"/>
          </a:p>
          <a:p>
            <a:r>
              <a:rPr lang="ar-SA" sz="2400" dirty="0" smtClean="0"/>
              <a:t>2- القدرة على فهم الصعب من الأفكار وعلى تطبيق المعقد من الأساليب </a:t>
            </a:r>
          </a:p>
          <a:p>
            <a:endParaRPr lang="ar-SA" sz="2400" dirty="0"/>
          </a:p>
          <a:p>
            <a:r>
              <a:rPr lang="ar-SA" sz="2400" dirty="0" smtClean="0"/>
              <a:t>3- الاستعداد لقبول الهزيمة  من وقت إلى آخر </a:t>
            </a:r>
          </a:p>
          <a:p>
            <a:endParaRPr lang="ar-SA" sz="2400" dirty="0"/>
          </a:p>
          <a:p>
            <a:endParaRPr lang="ar-SA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83441" y="642918"/>
            <a:ext cx="8473859" cy="489364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ب/ المتبنون الأوائل أو الطليعة المبكرة : </a:t>
            </a:r>
          </a:p>
          <a:p>
            <a:endParaRPr lang="ar-SA" sz="2400" dirty="0"/>
          </a:p>
          <a:p>
            <a:r>
              <a:rPr lang="ar-SA" sz="2400" dirty="0" smtClean="0"/>
              <a:t>يتميزون أفراد هذه الفئة : </a:t>
            </a:r>
          </a:p>
          <a:p>
            <a:endParaRPr lang="ar-SA" sz="2400" dirty="0"/>
          </a:p>
          <a:p>
            <a:r>
              <a:rPr lang="ar-SA" sz="2400" dirty="0" smtClean="0"/>
              <a:t>1- لديهم اكبر درجة ممكنة من درجات </a:t>
            </a:r>
            <a:r>
              <a:rPr lang="ar-SA" sz="2400" dirty="0" err="1" smtClean="0"/>
              <a:t>الريادة</a:t>
            </a:r>
            <a:r>
              <a:rPr lang="ar-SA" sz="2400" dirty="0" smtClean="0"/>
              <a:t> الفكرية المحلية </a:t>
            </a:r>
          </a:p>
          <a:p>
            <a:endParaRPr lang="ar-SA" sz="2400" dirty="0"/>
          </a:p>
          <a:p>
            <a:r>
              <a:rPr lang="ar-SA" sz="2400" dirty="0" smtClean="0"/>
              <a:t>2-</a:t>
            </a:r>
            <a:r>
              <a:rPr lang="ar-SA" sz="2400" dirty="0" err="1" smtClean="0"/>
              <a:t>الافراد</a:t>
            </a:r>
            <a:r>
              <a:rPr lang="ar-SA" sz="2400" dirty="0" smtClean="0"/>
              <a:t> المرجعيين في المجتمع المحلي  حيث يسهموا بعملية نشر الأفكار المستحدثة </a:t>
            </a:r>
          </a:p>
          <a:p>
            <a:endParaRPr lang="ar-SA" sz="2400" dirty="0"/>
          </a:p>
          <a:p>
            <a:r>
              <a:rPr lang="ar-SA" sz="2400" dirty="0" smtClean="0"/>
              <a:t>3- يعتبرون نموذجا </a:t>
            </a:r>
            <a:r>
              <a:rPr lang="ar-SA" sz="2400" dirty="0" err="1" smtClean="0"/>
              <a:t>يقتدى</a:t>
            </a:r>
            <a:r>
              <a:rPr lang="ar-SA" sz="2400" dirty="0" smtClean="0"/>
              <a:t> </a:t>
            </a:r>
            <a:r>
              <a:rPr lang="ar-SA" sz="2400" dirty="0" err="1" smtClean="0"/>
              <a:t>به</a:t>
            </a:r>
            <a:r>
              <a:rPr lang="ar-SA" sz="2400" dirty="0" smtClean="0"/>
              <a:t> من قبل </a:t>
            </a:r>
            <a:r>
              <a:rPr lang="ar-SA" sz="2400" dirty="0" err="1" smtClean="0"/>
              <a:t>الافراد</a:t>
            </a:r>
            <a:r>
              <a:rPr lang="ar-SA" sz="2400" dirty="0" smtClean="0"/>
              <a:t> الآخرين في التنظيم الاجتماعي </a:t>
            </a:r>
          </a:p>
          <a:p>
            <a:endParaRPr lang="ar-SA" sz="2400" dirty="0"/>
          </a:p>
          <a:p>
            <a:r>
              <a:rPr lang="ar-SA" sz="2400" dirty="0" smtClean="0"/>
              <a:t>4- ينظر لهم نظرة احترام </a:t>
            </a:r>
            <a:r>
              <a:rPr lang="ar-SA" sz="2400" dirty="0" err="1" smtClean="0"/>
              <a:t>و</a:t>
            </a:r>
            <a:r>
              <a:rPr lang="ar-SA" sz="2400" dirty="0" smtClean="0"/>
              <a:t> تقدير باعتبارهم يمثلون الأفكار الجديدة </a:t>
            </a:r>
          </a:p>
          <a:p>
            <a:endParaRPr lang="ar-SA" sz="2400" dirty="0"/>
          </a:p>
          <a:p>
            <a:endParaRPr lang="ar-SA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8859" y="642918"/>
            <a:ext cx="8962775" cy="526297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ج/ الغالبية المتقدمة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او</a:t>
            </a:r>
            <a:r>
              <a:rPr lang="ar-SA" sz="2400" b="1" u="sng" dirty="0" smtClean="0">
                <a:solidFill>
                  <a:srgbClr val="FF0000"/>
                </a:solidFill>
              </a:rPr>
              <a:t> الغالبية المبكرة : </a:t>
            </a:r>
          </a:p>
          <a:p>
            <a:endParaRPr lang="ar-SA" sz="2400" dirty="0"/>
          </a:p>
          <a:p>
            <a:r>
              <a:rPr lang="ar-SA" sz="2400" dirty="0" smtClean="0"/>
              <a:t>هم أفراد يؤمنون بأنه لا يجب </a:t>
            </a:r>
            <a:r>
              <a:rPr lang="ar-SA" sz="2400" dirty="0" err="1" smtClean="0"/>
              <a:t>ان</a:t>
            </a:r>
            <a:r>
              <a:rPr lang="ar-SA" sz="2400" dirty="0" smtClean="0"/>
              <a:t> يكونوا أول من يلقي بالقديم جانبا </a:t>
            </a:r>
            <a:r>
              <a:rPr lang="ar-SA" sz="2400" dirty="0" err="1" smtClean="0"/>
              <a:t>و</a:t>
            </a:r>
            <a:r>
              <a:rPr lang="ar-SA" sz="2400" dirty="0" smtClean="0"/>
              <a:t> لا </a:t>
            </a:r>
            <a:r>
              <a:rPr lang="ar-SA" sz="2400" dirty="0" err="1" smtClean="0"/>
              <a:t>اول</a:t>
            </a:r>
            <a:r>
              <a:rPr lang="ar-SA" sz="2400" dirty="0" smtClean="0"/>
              <a:t> من يقوم بتجربة</a:t>
            </a:r>
          </a:p>
          <a:p>
            <a:endParaRPr lang="ar-SA" sz="2400" dirty="0" smtClean="0"/>
          </a:p>
          <a:p>
            <a:r>
              <a:rPr lang="ar-SA" sz="2400" dirty="0" smtClean="0"/>
              <a:t> الجديد </a:t>
            </a:r>
          </a:p>
          <a:p>
            <a:endParaRPr lang="ar-SA" sz="2400" b="1" u="sng" dirty="0">
              <a:solidFill>
                <a:srgbClr val="FF0000"/>
              </a:solidFill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يمتازون بعدة مزايا : </a:t>
            </a:r>
          </a:p>
          <a:p>
            <a:endParaRPr lang="ar-SA" sz="2400" dirty="0"/>
          </a:p>
          <a:p>
            <a:r>
              <a:rPr lang="ar-SA" sz="2400" dirty="0" smtClean="0"/>
              <a:t>1- يمتازون بالتدبر </a:t>
            </a:r>
            <a:r>
              <a:rPr lang="ar-SA" sz="2400" dirty="0" err="1" smtClean="0"/>
              <a:t>و</a:t>
            </a:r>
            <a:r>
              <a:rPr lang="ar-SA" sz="2400" dirty="0" smtClean="0"/>
              <a:t> التبصر </a:t>
            </a:r>
            <a:r>
              <a:rPr lang="ar-SA" sz="2400" dirty="0" err="1" smtClean="0"/>
              <a:t>و</a:t>
            </a:r>
            <a:r>
              <a:rPr lang="ar-SA" sz="2400" dirty="0" smtClean="0"/>
              <a:t> التروي </a:t>
            </a:r>
          </a:p>
          <a:p>
            <a:endParaRPr lang="ar-SA" sz="2400" dirty="0"/>
          </a:p>
          <a:p>
            <a:r>
              <a:rPr lang="ar-SA" sz="2400" dirty="0" smtClean="0"/>
              <a:t>2- الفترة التي يقضونها قبل التبني أطول نسبيا من الفترة التي يقضيها </a:t>
            </a:r>
            <a:r>
              <a:rPr lang="ar-SA" sz="2400" dirty="0" err="1" smtClean="0"/>
              <a:t>افراد</a:t>
            </a:r>
            <a:r>
              <a:rPr lang="ar-SA" sz="2400" dirty="0" smtClean="0"/>
              <a:t> فئة المبتكرون</a:t>
            </a:r>
          </a:p>
          <a:p>
            <a:endParaRPr lang="ar-SA" sz="2400" dirty="0" smtClean="0"/>
          </a:p>
          <a:p>
            <a:r>
              <a:rPr lang="ar-SA" sz="2400" dirty="0" smtClean="0"/>
              <a:t>  </a:t>
            </a:r>
            <a:r>
              <a:rPr lang="ar-SA" sz="2400" dirty="0" err="1" smtClean="0"/>
              <a:t>او</a:t>
            </a:r>
            <a:r>
              <a:rPr lang="ar-SA" sz="2400" dirty="0" smtClean="0"/>
              <a:t> فئة المتبنين </a:t>
            </a:r>
            <a:r>
              <a:rPr lang="ar-SA" sz="2400" dirty="0" err="1" smtClean="0"/>
              <a:t>الاوائل</a:t>
            </a:r>
            <a:r>
              <a:rPr lang="ar-SA" sz="2400" dirty="0" smtClean="0"/>
              <a:t> </a:t>
            </a:r>
          </a:p>
          <a:p>
            <a:endParaRPr lang="ar-SA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28596" y="357166"/>
            <a:ext cx="82867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SA" sz="2400" dirty="0" smtClean="0"/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د/ الغالبية المتأخرة :</a:t>
            </a:r>
          </a:p>
          <a:p>
            <a:r>
              <a:rPr lang="ar-SA" sz="2400" dirty="0" smtClean="0"/>
              <a:t> أصحاب هذه الفئة يتبنون الأفكار المستحدثة ولكن بعد أن تكون أوساط الناس من بيئتهم قد فرغوا فعلا من هذا الأمر </a:t>
            </a:r>
          </a:p>
          <a:p>
            <a:endParaRPr lang="ar-SA" sz="2400" dirty="0" smtClean="0"/>
          </a:p>
          <a:p>
            <a:endParaRPr lang="ar-SA" sz="2400" dirty="0" smtClean="0"/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يميزون بعدة مزايا : </a:t>
            </a:r>
          </a:p>
          <a:p>
            <a:endParaRPr lang="ar-SA" sz="2400" dirty="0" smtClean="0"/>
          </a:p>
          <a:p>
            <a:r>
              <a:rPr lang="ar-SA" sz="2400" dirty="0" smtClean="0"/>
              <a:t>1- يجربون الأفكار المستحدثة بحذر </a:t>
            </a:r>
          </a:p>
          <a:p>
            <a:endParaRPr lang="ar-SA" sz="2400" dirty="0" smtClean="0"/>
          </a:p>
          <a:p>
            <a:r>
              <a:rPr lang="ar-SA" sz="2400" dirty="0" smtClean="0"/>
              <a:t>2- لا يقومون بعملية التبني فعلا إلا بعد أن يتحققوا من أن غالبية كبيرة من اقرانهم قد فعلت هذا الشي </a:t>
            </a:r>
            <a:endParaRPr lang="ar-SA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63593" y="214290"/>
            <a:ext cx="8980407" cy="664797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/>
              <a:t>3- أن الرأي العام لا بد أن يقف بكل ثقله في صف الفكرة الجديدة قبل أن يقتنع أفراد الغالبية</a:t>
            </a:r>
          </a:p>
          <a:p>
            <a:endParaRPr lang="ar-SA" sz="2400" dirty="0" smtClean="0"/>
          </a:p>
          <a:p>
            <a:r>
              <a:rPr lang="ar-SA" sz="2400" dirty="0" smtClean="0"/>
              <a:t> المتأخرة  بضرورة تبني تلك الفكرة </a:t>
            </a:r>
          </a:p>
          <a:p>
            <a:endParaRPr lang="ar-SA" sz="2400" dirty="0"/>
          </a:p>
          <a:p>
            <a:r>
              <a:rPr lang="ar-SA" sz="2400" dirty="0" smtClean="0"/>
              <a:t>الضغط على الأقران للتعجيل بعملية التبني </a:t>
            </a:r>
          </a:p>
          <a:p>
            <a:endParaRPr lang="ar-SA" sz="2400" b="1" u="sng" dirty="0">
              <a:solidFill>
                <a:srgbClr val="FF0000"/>
              </a:solidFill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هـ/ المتلكئون </a:t>
            </a:r>
            <a:r>
              <a:rPr lang="ar-SA" sz="2400" dirty="0" smtClean="0"/>
              <a:t>: </a:t>
            </a:r>
          </a:p>
          <a:p>
            <a:endParaRPr lang="ar-SA" sz="2400" dirty="0"/>
          </a:p>
          <a:p>
            <a:r>
              <a:rPr lang="ar-SA" sz="2400" dirty="0" smtClean="0"/>
              <a:t>هم أخر من يتبنى الفكرة المستحدثة  /  يتميزون بعدة مزايا : </a:t>
            </a:r>
          </a:p>
          <a:p>
            <a:endParaRPr lang="ar-SA" sz="2400" dirty="0"/>
          </a:p>
          <a:p>
            <a:r>
              <a:rPr lang="ar-SA" sz="2400" dirty="0" smtClean="0"/>
              <a:t>1- يعيشون في عزلة </a:t>
            </a:r>
          </a:p>
          <a:p>
            <a:endParaRPr lang="ar-SA" sz="2400" dirty="0"/>
          </a:p>
          <a:p>
            <a:r>
              <a:rPr lang="ar-SA" sz="2400" dirty="0" smtClean="0"/>
              <a:t>2- نقط الارتكاز في تفكيرهم يستمدونها من الماضي فقط </a:t>
            </a:r>
          </a:p>
          <a:p>
            <a:endParaRPr lang="ar-SA" sz="2400" dirty="0"/>
          </a:p>
          <a:p>
            <a:r>
              <a:rPr lang="ar-SA" sz="2400" dirty="0" smtClean="0"/>
              <a:t>عندما يتبنى المتلكئون في النهاية إحدى الأفكار المستحدثة تكون هذه الأفكار قد تركت مكانها</a:t>
            </a:r>
          </a:p>
          <a:p>
            <a:endParaRPr lang="ar-SA" sz="2400" dirty="0" smtClean="0"/>
          </a:p>
          <a:p>
            <a:r>
              <a:rPr lang="ar-SA" sz="2400" dirty="0" smtClean="0"/>
              <a:t> عند المبتكرون لها و حلت  محلها فكرة جديدة أخرى 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834067" y="500042"/>
            <a:ext cx="4923207" cy="156966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العناصر الأساسية لعملية الدعوة لكسب التأييد : </a:t>
            </a:r>
          </a:p>
          <a:p>
            <a:endParaRPr lang="ar-SA" dirty="0" smtClean="0"/>
          </a:p>
          <a:p>
            <a:endParaRPr lang="ar-SA" dirty="0" smtClean="0"/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4" name="رسم تخطيطي 3"/>
          <p:cNvGraphicFramePr/>
          <p:nvPr/>
        </p:nvGraphicFramePr>
        <p:xfrm>
          <a:off x="928662" y="1071546"/>
          <a:ext cx="6762776" cy="2928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رسم تخطيطي 4"/>
          <p:cNvGraphicFramePr/>
          <p:nvPr/>
        </p:nvGraphicFramePr>
        <p:xfrm>
          <a:off x="857224" y="3857628"/>
          <a:ext cx="6929486" cy="271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/>
        </p:nvGraphicFramePr>
        <p:xfrm>
          <a:off x="2071670" y="1397000"/>
          <a:ext cx="6786610" cy="203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مستطيل 2"/>
          <p:cNvSpPr/>
          <p:nvPr/>
        </p:nvSpPr>
        <p:spPr>
          <a:xfrm>
            <a:off x="3835454" y="285728"/>
            <a:ext cx="49279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العناصر الأساسية لعملية للدعوة لكسب التأييد : 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2540252" y="3786190"/>
            <a:ext cx="6074162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 smtClean="0"/>
              <a:t>تتضمن طرق تقييم جهود الدعوة لكسب التأييد في حملات الاتصال النقاط التالية : </a:t>
            </a:r>
          </a:p>
          <a:p>
            <a:r>
              <a:rPr lang="ar-SA" sz="2000" dirty="0" smtClean="0"/>
              <a:t>1- تحديد المؤشرات الوسطية و النهائية لعملية الاتصال </a:t>
            </a:r>
          </a:p>
          <a:p>
            <a:r>
              <a:rPr lang="ar-SA" sz="2000" dirty="0" smtClean="0"/>
              <a:t>2- توثيق التغييرات على أساس الأهداف العامة والفرعية </a:t>
            </a:r>
          </a:p>
          <a:p>
            <a:r>
              <a:rPr lang="ar-SA" sz="2000" dirty="0" smtClean="0"/>
              <a:t>3- مقارنة النتائج النهائية بمؤشرات قياس التغيير </a:t>
            </a:r>
          </a:p>
          <a:p>
            <a:r>
              <a:rPr lang="ar-SA" sz="2000" dirty="0" smtClean="0"/>
              <a:t>4- كيفية توثيق التغيرات الغير مخطط لها </a:t>
            </a:r>
          </a:p>
          <a:p>
            <a:r>
              <a:rPr lang="ar-SA" sz="2000" dirty="0" smtClean="0"/>
              <a:t>5- تحديد العوامل الرئيسية التي تساهم في إحداث التغييرات في السياسيات </a:t>
            </a:r>
          </a:p>
          <a:p>
            <a:r>
              <a:rPr lang="ar-SA" sz="2000" dirty="0" smtClean="0"/>
              <a:t>6- كيفية توثيق التغيرات الغير مخطط لها </a:t>
            </a:r>
            <a:endParaRPr lang="ar-SA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صل">
  <a:themeElements>
    <a:clrScheme name="أصل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أصل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أصل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105</TotalTime>
  <Words>434</Words>
  <Application>Microsoft Office PowerPoint</Application>
  <PresentationFormat>عرض على الشاشة (3:4)‏</PresentationFormat>
  <Paragraphs>87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أصل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Asus</dc:creator>
  <cp:lastModifiedBy>Asus</cp:lastModifiedBy>
  <cp:revision>32</cp:revision>
  <dcterms:created xsi:type="dcterms:W3CDTF">2014-03-14T10:29:47Z</dcterms:created>
  <dcterms:modified xsi:type="dcterms:W3CDTF">2014-03-15T18:52:11Z</dcterms:modified>
</cp:coreProperties>
</file>