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4252EB-A796-4C52-BCE2-2C148DFD2761}" type="doc">
      <dgm:prSet loTypeId="urn:microsoft.com/office/officeart/2005/8/layout/venn1" loCatId="relationship" qsTypeId="urn:microsoft.com/office/officeart/2005/8/quickstyle/simple1" qsCatId="simple" csTypeId="urn:microsoft.com/office/officeart/2005/8/colors/accent2_2" csCatId="accent2" phldr="1"/>
      <dgm:spPr/>
    </dgm:pt>
    <dgm:pt modelId="{7048A2FD-8F13-4172-B402-1C149D52568E}">
      <dgm:prSet phldrT="[نص]" custT="1"/>
      <dgm:spPr/>
      <dgm:t>
        <a:bodyPr/>
        <a:lstStyle/>
        <a:p>
          <a:pPr rtl="1"/>
          <a:r>
            <a:rPr lang="ar-SA" sz="3200" b="1" dirty="0" smtClean="0"/>
            <a:t>المتلقي </a:t>
          </a:r>
          <a:endParaRPr lang="ar-SA" sz="3200" b="1" dirty="0"/>
        </a:p>
      </dgm:t>
    </dgm:pt>
    <dgm:pt modelId="{F9D16082-96B9-4DA0-BCE1-C0FE1444DD21}" type="parTrans" cxnId="{FAAE2F5F-21B3-4D59-8B03-3DEC1AEB4A3E}">
      <dgm:prSet/>
      <dgm:spPr/>
      <dgm:t>
        <a:bodyPr/>
        <a:lstStyle/>
        <a:p>
          <a:pPr rtl="1"/>
          <a:endParaRPr lang="ar-SA"/>
        </a:p>
      </dgm:t>
    </dgm:pt>
    <dgm:pt modelId="{121C2247-490F-47A0-92AA-9BEAB1B88837}" type="sibTrans" cxnId="{FAAE2F5F-21B3-4D59-8B03-3DEC1AEB4A3E}">
      <dgm:prSet/>
      <dgm:spPr/>
      <dgm:t>
        <a:bodyPr/>
        <a:lstStyle/>
        <a:p>
          <a:pPr rtl="1"/>
          <a:endParaRPr lang="ar-SA"/>
        </a:p>
      </dgm:t>
    </dgm:pt>
    <dgm:pt modelId="{F89B3A51-038B-4D64-A682-E7C8611508BA}">
      <dgm:prSet phldrT="[نص]" custT="1"/>
      <dgm:spPr/>
      <dgm:t>
        <a:bodyPr/>
        <a:lstStyle/>
        <a:p>
          <a:pPr rtl="1"/>
          <a:r>
            <a:rPr lang="ar-SA" sz="2800" b="1" dirty="0" smtClean="0"/>
            <a:t>النظام الاجتماعي </a:t>
          </a:r>
        </a:p>
        <a:p>
          <a:pPr rtl="1"/>
          <a:r>
            <a:rPr lang="ar-SA" sz="2800" b="1" dirty="0" smtClean="0"/>
            <a:t>(الشخصي-الجماهيري) </a:t>
          </a:r>
          <a:endParaRPr lang="ar-SA" sz="2800" b="1" dirty="0"/>
        </a:p>
      </dgm:t>
    </dgm:pt>
    <dgm:pt modelId="{C7628F9A-F69F-45ED-AD33-50734B8615DB}" type="parTrans" cxnId="{5517C75F-346A-465C-8991-393B660CBBBA}">
      <dgm:prSet/>
      <dgm:spPr/>
      <dgm:t>
        <a:bodyPr/>
        <a:lstStyle/>
        <a:p>
          <a:pPr rtl="1"/>
          <a:endParaRPr lang="ar-SA"/>
        </a:p>
      </dgm:t>
    </dgm:pt>
    <dgm:pt modelId="{91CB7219-7BF9-47DE-9536-31BC154786F5}" type="sibTrans" cxnId="{5517C75F-346A-465C-8991-393B660CBBBA}">
      <dgm:prSet/>
      <dgm:spPr/>
      <dgm:t>
        <a:bodyPr/>
        <a:lstStyle/>
        <a:p>
          <a:pPr rtl="1"/>
          <a:endParaRPr lang="ar-SA"/>
        </a:p>
      </dgm:t>
    </dgm:pt>
    <dgm:pt modelId="{6A6036A2-F2E4-4AFC-B95B-12B234FE0F4E}">
      <dgm:prSet phldrT="[نص]"/>
      <dgm:spPr/>
      <dgm:t>
        <a:bodyPr/>
        <a:lstStyle/>
        <a:p>
          <a:pPr rtl="1"/>
          <a:r>
            <a:rPr lang="ar-SA" b="1" dirty="0" smtClean="0"/>
            <a:t>خصائص الأفكار المستخدمة </a:t>
          </a:r>
          <a:endParaRPr lang="ar-SA" b="1" dirty="0"/>
        </a:p>
      </dgm:t>
    </dgm:pt>
    <dgm:pt modelId="{D9C4BF88-E29B-4D1A-A615-4AE19F923877}" type="parTrans" cxnId="{E4D65471-A714-4B49-B042-32A9963E9909}">
      <dgm:prSet/>
      <dgm:spPr/>
      <dgm:t>
        <a:bodyPr/>
        <a:lstStyle/>
        <a:p>
          <a:pPr rtl="1"/>
          <a:endParaRPr lang="ar-SA"/>
        </a:p>
      </dgm:t>
    </dgm:pt>
    <dgm:pt modelId="{FC5D0744-93C8-452F-9360-14074E977379}" type="sibTrans" cxnId="{E4D65471-A714-4B49-B042-32A9963E9909}">
      <dgm:prSet/>
      <dgm:spPr/>
      <dgm:t>
        <a:bodyPr/>
        <a:lstStyle/>
        <a:p>
          <a:pPr rtl="1"/>
          <a:endParaRPr lang="ar-SA"/>
        </a:p>
      </dgm:t>
    </dgm:pt>
    <dgm:pt modelId="{E470279B-623E-4D7D-B41C-F7B67C18C48E}" type="pres">
      <dgm:prSet presAssocID="{FE4252EB-A796-4C52-BCE2-2C148DFD2761}" presName="compositeShape" presStyleCnt="0">
        <dgm:presLayoutVars>
          <dgm:chMax val="7"/>
          <dgm:dir/>
          <dgm:resizeHandles val="exact"/>
        </dgm:presLayoutVars>
      </dgm:prSet>
      <dgm:spPr/>
    </dgm:pt>
    <dgm:pt modelId="{37931E8C-0DD1-46CD-9397-0C4031CBA188}" type="pres">
      <dgm:prSet presAssocID="{7048A2FD-8F13-4172-B402-1C149D52568E}" presName="circ1" presStyleLbl="vennNode1" presStyleIdx="0" presStyleCnt="3"/>
      <dgm:spPr/>
      <dgm:t>
        <a:bodyPr/>
        <a:lstStyle/>
        <a:p>
          <a:pPr rtl="1"/>
          <a:endParaRPr lang="ar-SA"/>
        </a:p>
      </dgm:t>
    </dgm:pt>
    <dgm:pt modelId="{C61D7236-5C68-44E7-B032-572273B32D0B}" type="pres">
      <dgm:prSet presAssocID="{7048A2FD-8F13-4172-B402-1C149D52568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A4279AC-8FF9-4A6B-9393-5684F37183AB}" type="pres">
      <dgm:prSet presAssocID="{F89B3A51-038B-4D64-A682-E7C8611508BA}" presName="circ2" presStyleLbl="vennNode1" presStyleIdx="1" presStyleCnt="3" custLinFactNeighborX="5847" custLinFactNeighborY="-6806"/>
      <dgm:spPr/>
      <dgm:t>
        <a:bodyPr/>
        <a:lstStyle/>
        <a:p>
          <a:pPr rtl="1"/>
          <a:endParaRPr lang="ar-SA"/>
        </a:p>
      </dgm:t>
    </dgm:pt>
    <dgm:pt modelId="{984FCA5E-C5E9-439D-BE00-2038D2A180EA}" type="pres">
      <dgm:prSet presAssocID="{F89B3A51-038B-4D64-A682-E7C8611508B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BFA4D95-8ADC-4CBD-B314-51B5EBB9B57A}" type="pres">
      <dgm:prSet presAssocID="{6A6036A2-F2E4-4AFC-B95B-12B234FE0F4E}" presName="circ3" presStyleLbl="vennNode1" presStyleIdx="2" presStyleCnt="3" custLinFactNeighborX="-9751" custLinFactNeighborY="-6806"/>
      <dgm:spPr/>
      <dgm:t>
        <a:bodyPr/>
        <a:lstStyle/>
        <a:p>
          <a:pPr rtl="1"/>
          <a:endParaRPr lang="ar-SA"/>
        </a:p>
      </dgm:t>
    </dgm:pt>
    <dgm:pt modelId="{F6F261F6-59C9-457A-AAFD-372ABDA3F6E0}" type="pres">
      <dgm:prSet presAssocID="{6A6036A2-F2E4-4AFC-B95B-12B234FE0F4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70E14AF9-C277-4836-BE4A-BAC903D3E712}" type="presOf" srcId="{6A6036A2-F2E4-4AFC-B95B-12B234FE0F4E}" destId="{5BFA4D95-8ADC-4CBD-B314-51B5EBB9B57A}" srcOrd="0" destOrd="0" presId="urn:microsoft.com/office/officeart/2005/8/layout/venn1"/>
    <dgm:cxn modelId="{2797BF62-D576-42DA-829A-B677E7957AA6}" type="presOf" srcId="{F89B3A51-038B-4D64-A682-E7C8611508BA}" destId="{6A4279AC-8FF9-4A6B-9393-5684F37183AB}" srcOrd="0" destOrd="0" presId="urn:microsoft.com/office/officeart/2005/8/layout/venn1"/>
    <dgm:cxn modelId="{FBAD6B2C-8FFA-4C66-925E-5B5BAB8332C8}" type="presOf" srcId="{7048A2FD-8F13-4172-B402-1C149D52568E}" destId="{37931E8C-0DD1-46CD-9397-0C4031CBA188}" srcOrd="0" destOrd="0" presId="urn:microsoft.com/office/officeart/2005/8/layout/venn1"/>
    <dgm:cxn modelId="{E4D65471-A714-4B49-B042-32A9963E9909}" srcId="{FE4252EB-A796-4C52-BCE2-2C148DFD2761}" destId="{6A6036A2-F2E4-4AFC-B95B-12B234FE0F4E}" srcOrd="2" destOrd="0" parTransId="{D9C4BF88-E29B-4D1A-A615-4AE19F923877}" sibTransId="{FC5D0744-93C8-452F-9360-14074E977379}"/>
    <dgm:cxn modelId="{EF79D94C-9207-41AB-A18D-A613C1A1F27A}" type="presOf" srcId="{F89B3A51-038B-4D64-A682-E7C8611508BA}" destId="{984FCA5E-C5E9-439D-BE00-2038D2A180EA}" srcOrd="1" destOrd="0" presId="urn:microsoft.com/office/officeart/2005/8/layout/venn1"/>
    <dgm:cxn modelId="{EA1A5A2F-61A2-48F3-9792-EFFE661B1400}" type="presOf" srcId="{7048A2FD-8F13-4172-B402-1C149D52568E}" destId="{C61D7236-5C68-44E7-B032-572273B32D0B}" srcOrd="1" destOrd="0" presId="urn:microsoft.com/office/officeart/2005/8/layout/venn1"/>
    <dgm:cxn modelId="{D56F34C2-4883-4EF6-A019-6E518DF33727}" type="presOf" srcId="{6A6036A2-F2E4-4AFC-B95B-12B234FE0F4E}" destId="{F6F261F6-59C9-457A-AAFD-372ABDA3F6E0}" srcOrd="1" destOrd="0" presId="urn:microsoft.com/office/officeart/2005/8/layout/venn1"/>
    <dgm:cxn modelId="{FAAE2F5F-21B3-4D59-8B03-3DEC1AEB4A3E}" srcId="{FE4252EB-A796-4C52-BCE2-2C148DFD2761}" destId="{7048A2FD-8F13-4172-B402-1C149D52568E}" srcOrd="0" destOrd="0" parTransId="{F9D16082-96B9-4DA0-BCE1-C0FE1444DD21}" sibTransId="{121C2247-490F-47A0-92AA-9BEAB1B88837}"/>
    <dgm:cxn modelId="{5517C75F-346A-465C-8991-393B660CBBBA}" srcId="{FE4252EB-A796-4C52-BCE2-2C148DFD2761}" destId="{F89B3A51-038B-4D64-A682-E7C8611508BA}" srcOrd="1" destOrd="0" parTransId="{C7628F9A-F69F-45ED-AD33-50734B8615DB}" sibTransId="{91CB7219-7BF9-47DE-9536-31BC154786F5}"/>
    <dgm:cxn modelId="{276A335C-1889-4FB0-969B-26AFE3E51D2C}" type="presOf" srcId="{FE4252EB-A796-4C52-BCE2-2C148DFD2761}" destId="{E470279B-623E-4D7D-B41C-F7B67C18C48E}" srcOrd="0" destOrd="0" presId="urn:microsoft.com/office/officeart/2005/8/layout/venn1"/>
    <dgm:cxn modelId="{1F9861C6-0F50-4071-95EC-30B63D897A4B}" type="presParOf" srcId="{E470279B-623E-4D7D-B41C-F7B67C18C48E}" destId="{37931E8C-0DD1-46CD-9397-0C4031CBA188}" srcOrd="0" destOrd="0" presId="urn:microsoft.com/office/officeart/2005/8/layout/venn1"/>
    <dgm:cxn modelId="{F1BAB51F-4DB1-4461-863B-AE1A14022D81}" type="presParOf" srcId="{E470279B-623E-4D7D-B41C-F7B67C18C48E}" destId="{C61D7236-5C68-44E7-B032-572273B32D0B}" srcOrd="1" destOrd="0" presId="urn:microsoft.com/office/officeart/2005/8/layout/venn1"/>
    <dgm:cxn modelId="{B9565E02-2916-4F7B-A855-841908861E8E}" type="presParOf" srcId="{E470279B-623E-4D7D-B41C-F7B67C18C48E}" destId="{6A4279AC-8FF9-4A6B-9393-5684F37183AB}" srcOrd="2" destOrd="0" presId="urn:microsoft.com/office/officeart/2005/8/layout/venn1"/>
    <dgm:cxn modelId="{1EECCF41-62F4-466A-ACA5-A2CAB2C6D6CD}" type="presParOf" srcId="{E470279B-623E-4D7D-B41C-F7B67C18C48E}" destId="{984FCA5E-C5E9-439D-BE00-2038D2A180EA}" srcOrd="3" destOrd="0" presId="urn:microsoft.com/office/officeart/2005/8/layout/venn1"/>
    <dgm:cxn modelId="{5FEFD5C9-428E-49A9-B991-02BE30427F87}" type="presParOf" srcId="{E470279B-623E-4D7D-B41C-F7B67C18C48E}" destId="{5BFA4D95-8ADC-4CBD-B314-51B5EBB9B57A}" srcOrd="4" destOrd="0" presId="urn:microsoft.com/office/officeart/2005/8/layout/venn1"/>
    <dgm:cxn modelId="{F1C0EC9D-6736-441F-9AE3-D1F9EAA94CBE}" type="presParOf" srcId="{E470279B-623E-4D7D-B41C-F7B67C18C48E}" destId="{F6F261F6-59C9-457A-AAFD-372ABDA3F6E0}" srcOrd="5" destOrd="0" presId="urn:microsoft.com/office/officeart/2005/8/layout/venn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44B35D-9BCE-4C08-8EB5-9C28FDB2A878}" type="doc">
      <dgm:prSet loTypeId="urn:microsoft.com/office/officeart/2005/8/layout/hList9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pPr rtl="1"/>
          <a:endParaRPr lang="ar-SA"/>
        </a:p>
      </dgm:t>
    </dgm:pt>
    <dgm:pt modelId="{5CAE98C0-ACB9-4722-99B6-E159BB9B6EA7}">
      <dgm:prSet phldrT="[نص]"/>
      <dgm:spPr/>
      <dgm:t>
        <a:bodyPr/>
        <a:lstStyle/>
        <a:p>
          <a:pPr rtl="1"/>
          <a:r>
            <a:rPr lang="ar-SA" dirty="0" smtClean="0"/>
            <a:t>رفض الفكرة </a:t>
          </a:r>
          <a:endParaRPr lang="ar-SA" dirty="0"/>
        </a:p>
      </dgm:t>
    </dgm:pt>
    <dgm:pt modelId="{E6AF96F9-2A1C-463C-8435-02F5263D7506}" type="parTrans" cxnId="{48651714-AE9F-48C9-ACC0-E7F3AA73BD5F}">
      <dgm:prSet/>
      <dgm:spPr/>
      <dgm:t>
        <a:bodyPr/>
        <a:lstStyle/>
        <a:p>
          <a:pPr rtl="1"/>
          <a:endParaRPr lang="ar-SA"/>
        </a:p>
      </dgm:t>
    </dgm:pt>
    <dgm:pt modelId="{D1B7C266-D895-4F74-A392-6D6D5A1D3EC8}" type="sibTrans" cxnId="{48651714-AE9F-48C9-ACC0-E7F3AA73BD5F}">
      <dgm:prSet/>
      <dgm:spPr/>
      <dgm:t>
        <a:bodyPr/>
        <a:lstStyle/>
        <a:p>
          <a:pPr rtl="1"/>
          <a:endParaRPr lang="ar-SA"/>
        </a:p>
      </dgm:t>
    </dgm:pt>
    <dgm:pt modelId="{D97DA97C-1FDA-4667-86CA-0C7B5CCB316B}">
      <dgm:prSet phldrT="[نص]"/>
      <dgm:spPr/>
      <dgm:t>
        <a:bodyPr/>
        <a:lstStyle/>
        <a:p>
          <a:pPr rtl="1"/>
          <a:r>
            <a:rPr lang="ar-SA" dirty="0" smtClean="0"/>
            <a:t>التبني المتأخر </a:t>
          </a:r>
          <a:endParaRPr lang="ar-SA" dirty="0"/>
        </a:p>
      </dgm:t>
    </dgm:pt>
    <dgm:pt modelId="{092AB799-772F-4E6B-A8DF-1AEFDF1B86B9}" type="parTrans" cxnId="{237392ED-93EC-4333-971E-35681BBD64B4}">
      <dgm:prSet/>
      <dgm:spPr/>
      <dgm:t>
        <a:bodyPr/>
        <a:lstStyle/>
        <a:p>
          <a:pPr rtl="1"/>
          <a:endParaRPr lang="ar-SA"/>
        </a:p>
      </dgm:t>
    </dgm:pt>
    <dgm:pt modelId="{420D668B-1980-4E3E-9833-68CABA868BD2}" type="sibTrans" cxnId="{237392ED-93EC-4333-971E-35681BBD64B4}">
      <dgm:prSet/>
      <dgm:spPr/>
      <dgm:t>
        <a:bodyPr/>
        <a:lstStyle/>
        <a:p>
          <a:pPr rtl="1"/>
          <a:endParaRPr lang="ar-SA"/>
        </a:p>
      </dgm:t>
    </dgm:pt>
    <dgm:pt modelId="{F4E8E4A9-9287-402C-AA81-647D3870D82D}">
      <dgm:prSet phldrT="[نص]"/>
      <dgm:spPr/>
      <dgm:t>
        <a:bodyPr/>
        <a:lstStyle/>
        <a:p>
          <a:pPr rtl="1"/>
          <a:r>
            <a:rPr lang="ar-SA" dirty="0" smtClean="0"/>
            <a:t>استمرار الرفض</a:t>
          </a:r>
          <a:endParaRPr lang="ar-SA" dirty="0"/>
        </a:p>
      </dgm:t>
    </dgm:pt>
    <dgm:pt modelId="{DE00C558-972F-44E2-AF1B-1750DBF15E86}" type="parTrans" cxnId="{B3559ACD-F599-4E1E-B874-A6C369AA0AE2}">
      <dgm:prSet/>
      <dgm:spPr/>
      <dgm:t>
        <a:bodyPr/>
        <a:lstStyle/>
        <a:p>
          <a:pPr rtl="1"/>
          <a:endParaRPr lang="ar-SA"/>
        </a:p>
      </dgm:t>
    </dgm:pt>
    <dgm:pt modelId="{7754E971-531E-48C5-852D-72292E091080}" type="sibTrans" cxnId="{B3559ACD-F599-4E1E-B874-A6C369AA0AE2}">
      <dgm:prSet/>
      <dgm:spPr/>
      <dgm:t>
        <a:bodyPr/>
        <a:lstStyle/>
        <a:p>
          <a:pPr rtl="1"/>
          <a:endParaRPr lang="ar-SA"/>
        </a:p>
      </dgm:t>
    </dgm:pt>
    <dgm:pt modelId="{E76DFC42-1CF0-449E-AE3E-984A8E25F101}">
      <dgm:prSet phldrT="[نص]"/>
      <dgm:spPr/>
      <dgm:t>
        <a:bodyPr/>
        <a:lstStyle/>
        <a:p>
          <a:pPr rtl="1"/>
          <a:r>
            <a:rPr lang="ar-SA" dirty="0" smtClean="0"/>
            <a:t>قبول الفكرة </a:t>
          </a:r>
          <a:endParaRPr lang="ar-SA" dirty="0"/>
        </a:p>
      </dgm:t>
    </dgm:pt>
    <dgm:pt modelId="{A6D9E8F2-B619-4EB8-9D6D-9B59AA798AE3}" type="parTrans" cxnId="{8CE74C08-7732-44CC-A3DB-DC14768A8874}">
      <dgm:prSet/>
      <dgm:spPr/>
      <dgm:t>
        <a:bodyPr/>
        <a:lstStyle/>
        <a:p>
          <a:pPr rtl="1"/>
          <a:endParaRPr lang="ar-SA"/>
        </a:p>
      </dgm:t>
    </dgm:pt>
    <dgm:pt modelId="{5AB47549-61F4-4C4A-BDCE-AD6A7C16D4FF}" type="sibTrans" cxnId="{8CE74C08-7732-44CC-A3DB-DC14768A8874}">
      <dgm:prSet/>
      <dgm:spPr/>
      <dgm:t>
        <a:bodyPr/>
        <a:lstStyle/>
        <a:p>
          <a:pPr rtl="1"/>
          <a:endParaRPr lang="ar-SA"/>
        </a:p>
      </dgm:t>
    </dgm:pt>
    <dgm:pt modelId="{5CD77421-0E2E-4E45-8678-825C4BE15229}">
      <dgm:prSet phldrT="[نص]"/>
      <dgm:spPr/>
      <dgm:t>
        <a:bodyPr/>
        <a:lstStyle/>
        <a:p>
          <a:pPr rtl="1"/>
          <a:r>
            <a:rPr lang="ar-SA" dirty="0" smtClean="0"/>
            <a:t>استمرار التبني </a:t>
          </a:r>
        </a:p>
        <a:p>
          <a:pPr rtl="1"/>
          <a:endParaRPr lang="ar-SA" dirty="0" smtClean="0"/>
        </a:p>
      </dgm:t>
    </dgm:pt>
    <dgm:pt modelId="{FA70A5A6-B071-4329-A056-1A349D96618D}" type="parTrans" cxnId="{4F2583BF-349B-48A2-B1B3-C9AC9122B072}">
      <dgm:prSet/>
      <dgm:spPr/>
      <dgm:t>
        <a:bodyPr/>
        <a:lstStyle/>
        <a:p>
          <a:pPr rtl="1"/>
          <a:endParaRPr lang="ar-SA"/>
        </a:p>
      </dgm:t>
    </dgm:pt>
    <dgm:pt modelId="{9E0CE03F-F877-4C89-922A-8517C78C76BA}" type="sibTrans" cxnId="{4F2583BF-349B-48A2-B1B3-C9AC9122B072}">
      <dgm:prSet/>
      <dgm:spPr/>
      <dgm:t>
        <a:bodyPr/>
        <a:lstStyle/>
        <a:p>
          <a:pPr rtl="1"/>
          <a:endParaRPr lang="ar-SA"/>
        </a:p>
      </dgm:t>
    </dgm:pt>
    <dgm:pt modelId="{2F9289BC-8E48-4010-9D97-3F812D1E143B}">
      <dgm:prSet phldrT="[نص]"/>
      <dgm:spPr/>
      <dgm:t>
        <a:bodyPr/>
        <a:lstStyle/>
        <a:p>
          <a:pPr rtl="1"/>
          <a:r>
            <a:rPr lang="ar-SA" dirty="0" smtClean="0"/>
            <a:t>عدم استمرار التبني </a:t>
          </a:r>
          <a:endParaRPr lang="ar-SA" dirty="0"/>
        </a:p>
      </dgm:t>
    </dgm:pt>
    <dgm:pt modelId="{E396CE18-32AB-447D-95BB-D3EC1CE584BE}" type="parTrans" cxnId="{66A4B39D-47BC-4B9A-8C63-A3155813A494}">
      <dgm:prSet/>
      <dgm:spPr/>
      <dgm:t>
        <a:bodyPr/>
        <a:lstStyle/>
        <a:p>
          <a:pPr rtl="1"/>
          <a:endParaRPr lang="ar-SA"/>
        </a:p>
      </dgm:t>
    </dgm:pt>
    <dgm:pt modelId="{3A3B78C0-7308-454C-9C9A-FF494293506D}" type="sibTrans" cxnId="{66A4B39D-47BC-4B9A-8C63-A3155813A494}">
      <dgm:prSet/>
      <dgm:spPr/>
      <dgm:t>
        <a:bodyPr/>
        <a:lstStyle/>
        <a:p>
          <a:pPr rtl="1"/>
          <a:endParaRPr lang="ar-SA"/>
        </a:p>
      </dgm:t>
    </dgm:pt>
    <dgm:pt modelId="{523A278B-9C4A-4BB4-985D-74E5BBD8A5B6}" type="pres">
      <dgm:prSet presAssocID="{AB44B35D-9BCE-4C08-8EB5-9C28FDB2A878}" presName="list" presStyleCnt="0">
        <dgm:presLayoutVars>
          <dgm:dir/>
          <dgm:animLvl val="lvl"/>
        </dgm:presLayoutVars>
      </dgm:prSet>
      <dgm:spPr/>
      <dgm:t>
        <a:bodyPr/>
        <a:lstStyle/>
        <a:p>
          <a:pPr rtl="1"/>
          <a:endParaRPr lang="ar-SA"/>
        </a:p>
      </dgm:t>
    </dgm:pt>
    <dgm:pt modelId="{600FE27B-97CE-4694-8ECF-C12B7E3ADEDA}" type="pres">
      <dgm:prSet presAssocID="{5CAE98C0-ACB9-4722-99B6-E159BB9B6EA7}" presName="posSpace" presStyleCnt="0"/>
      <dgm:spPr/>
      <dgm:t>
        <a:bodyPr/>
        <a:lstStyle/>
        <a:p>
          <a:pPr rtl="1"/>
          <a:endParaRPr lang="ar-SA"/>
        </a:p>
      </dgm:t>
    </dgm:pt>
    <dgm:pt modelId="{343A9064-F699-4221-B93A-B23BA7DEC369}" type="pres">
      <dgm:prSet presAssocID="{5CAE98C0-ACB9-4722-99B6-E159BB9B6EA7}" presName="vertFlow" presStyleCnt="0"/>
      <dgm:spPr/>
      <dgm:t>
        <a:bodyPr/>
        <a:lstStyle/>
        <a:p>
          <a:pPr rtl="1"/>
          <a:endParaRPr lang="ar-SA"/>
        </a:p>
      </dgm:t>
    </dgm:pt>
    <dgm:pt modelId="{A5E077D9-3F77-4BC0-8BE0-9B6CE8EBFA47}" type="pres">
      <dgm:prSet presAssocID="{5CAE98C0-ACB9-4722-99B6-E159BB9B6EA7}" presName="topSpace" presStyleCnt="0"/>
      <dgm:spPr/>
      <dgm:t>
        <a:bodyPr/>
        <a:lstStyle/>
        <a:p>
          <a:pPr rtl="1"/>
          <a:endParaRPr lang="ar-SA"/>
        </a:p>
      </dgm:t>
    </dgm:pt>
    <dgm:pt modelId="{FAEC7DA9-E6B6-4483-BAFC-D955F5918FC8}" type="pres">
      <dgm:prSet presAssocID="{5CAE98C0-ACB9-4722-99B6-E159BB9B6EA7}" presName="firstComp" presStyleCnt="0"/>
      <dgm:spPr/>
      <dgm:t>
        <a:bodyPr/>
        <a:lstStyle/>
        <a:p>
          <a:pPr rtl="1"/>
          <a:endParaRPr lang="ar-SA"/>
        </a:p>
      </dgm:t>
    </dgm:pt>
    <dgm:pt modelId="{F73FC90B-7A32-4CFF-A1F0-E1466F1C5D99}" type="pres">
      <dgm:prSet presAssocID="{5CAE98C0-ACB9-4722-99B6-E159BB9B6EA7}" presName="firstChild" presStyleLbl="bgAccFollowNode1" presStyleIdx="0" presStyleCnt="4"/>
      <dgm:spPr/>
      <dgm:t>
        <a:bodyPr/>
        <a:lstStyle/>
        <a:p>
          <a:pPr rtl="1"/>
          <a:endParaRPr lang="ar-SA"/>
        </a:p>
      </dgm:t>
    </dgm:pt>
    <dgm:pt modelId="{C774CAEF-302F-4499-80B3-98A257789B13}" type="pres">
      <dgm:prSet presAssocID="{5CAE98C0-ACB9-4722-99B6-E159BB9B6EA7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009BBD2-B623-4360-886D-4DFC82855B3B}" type="pres">
      <dgm:prSet presAssocID="{F4E8E4A9-9287-402C-AA81-647D3870D82D}" presName="comp" presStyleCnt="0"/>
      <dgm:spPr/>
      <dgm:t>
        <a:bodyPr/>
        <a:lstStyle/>
        <a:p>
          <a:pPr rtl="1"/>
          <a:endParaRPr lang="ar-SA"/>
        </a:p>
      </dgm:t>
    </dgm:pt>
    <dgm:pt modelId="{5EF8A249-0CC1-4627-84F3-669ADAE7A466}" type="pres">
      <dgm:prSet presAssocID="{F4E8E4A9-9287-402C-AA81-647D3870D82D}" presName="child" presStyleLbl="bgAccFollowNode1" presStyleIdx="1" presStyleCnt="4"/>
      <dgm:spPr/>
      <dgm:t>
        <a:bodyPr/>
        <a:lstStyle/>
        <a:p>
          <a:pPr rtl="1"/>
          <a:endParaRPr lang="ar-SA"/>
        </a:p>
      </dgm:t>
    </dgm:pt>
    <dgm:pt modelId="{9E94C9C8-8F9C-4D0F-B5BA-18005E64CFEB}" type="pres">
      <dgm:prSet presAssocID="{F4E8E4A9-9287-402C-AA81-647D3870D82D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32051D5-1691-49C4-9FF1-085070C62285}" type="pres">
      <dgm:prSet presAssocID="{5CAE98C0-ACB9-4722-99B6-E159BB9B6EA7}" presName="negSpace" presStyleCnt="0"/>
      <dgm:spPr/>
      <dgm:t>
        <a:bodyPr/>
        <a:lstStyle/>
        <a:p>
          <a:pPr rtl="1"/>
          <a:endParaRPr lang="ar-SA"/>
        </a:p>
      </dgm:t>
    </dgm:pt>
    <dgm:pt modelId="{158BAB95-6F77-4311-829D-0107779436EA}" type="pres">
      <dgm:prSet presAssocID="{5CAE98C0-ACB9-4722-99B6-E159BB9B6EA7}" presName="circle" presStyleLbl="node1" presStyleIdx="0" presStyleCnt="2"/>
      <dgm:spPr/>
      <dgm:t>
        <a:bodyPr/>
        <a:lstStyle/>
        <a:p>
          <a:pPr rtl="1"/>
          <a:endParaRPr lang="ar-SA"/>
        </a:p>
      </dgm:t>
    </dgm:pt>
    <dgm:pt modelId="{4F1E776D-D7CF-47E0-BFEA-FFE2CB3D7AFF}" type="pres">
      <dgm:prSet presAssocID="{D1B7C266-D895-4F74-A392-6D6D5A1D3EC8}" presName="transSpace" presStyleCnt="0"/>
      <dgm:spPr/>
      <dgm:t>
        <a:bodyPr/>
        <a:lstStyle/>
        <a:p>
          <a:pPr rtl="1"/>
          <a:endParaRPr lang="ar-SA"/>
        </a:p>
      </dgm:t>
    </dgm:pt>
    <dgm:pt modelId="{C8368728-95A1-420F-89BF-1D2357823428}" type="pres">
      <dgm:prSet presAssocID="{E76DFC42-1CF0-449E-AE3E-984A8E25F101}" presName="posSpace" presStyleCnt="0"/>
      <dgm:spPr/>
      <dgm:t>
        <a:bodyPr/>
        <a:lstStyle/>
        <a:p>
          <a:pPr rtl="1"/>
          <a:endParaRPr lang="ar-SA"/>
        </a:p>
      </dgm:t>
    </dgm:pt>
    <dgm:pt modelId="{2CCC8C24-95D6-474F-8791-1A6B6CCB3B1A}" type="pres">
      <dgm:prSet presAssocID="{E76DFC42-1CF0-449E-AE3E-984A8E25F101}" presName="vertFlow" presStyleCnt="0"/>
      <dgm:spPr/>
      <dgm:t>
        <a:bodyPr/>
        <a:lstStyle/>
        <a:p>
          <a:pPr rtl="1"/>
          <a:endParaRPr lang="ar-SA"/>
        </a:p>
      </dgm:t>
    </dgm:pt>
    <dgm:pt modelId="{B262A7FA-9ED6-4E8E-BFFB-E0F6EFCB678A}" type="pres">
      <dgm:prSet presAssocID="{E76DFC42-1CF0-449E-AE3E-984A8E25F101}" presName="topSpace" presStyleCnt="0"/>
      <dgm:spPr/>
      <dgm:t>
        <a:bodyPr/>
        <a:lstStyle/>
        <a:p>
          <a:pPr rtl="1"/>
          <a:endParaRPr lang="ar-SA"/>
        </a:p>
      </dgm:t>
    </dgm:pt>
    <dgm:pt modelId="{6BC9CCE6-75FB-4387-8509-8FBC4B7C9E10}" type="pres">
      <dgm:prSet presAssocID="{E76DFC42-1CF0-449E-AE3E-984A8E25F101}" presName="firstComp" presStyleCnt="0"/>
      <dgm:spPr/>
      <dgm:t>
        <a:bodyPr/>
        <a:lstStyle/>
        <a:p>
          <a:pPr rtl="1"/>
          <a:endParaRPr lang="ar-SA"/>
        </a:p>
      </dgm:t>
    </dgm:pt>
    <dgm:pt modelId="{50C9288C-A811-4714-8077-0FAC55C02E58}" type="pres">
      <dgm:prSet presAssocID="{E76DFC42-1CF0-449E-AE3E-984A8E25F101}" presName="firstChild" presStyleLbl="bgAccFollowNode1" presStyleIdx="2" presStyleCnt="4"/>
      <dgm:spPr/>
      <dgm:t>
        <a:bodyPr/>
        <a:lstStyle/>
        <a:p>
          <a:pPr rtl="1"/>
          <a:endParaRPr lang="ar-SA"/>
        </a:p>
      </dgm:t>
    </dgm:pt>
    <dgm:pt modelId="{F51B44E1-FD52-4104-8C10-4C9C02941C9F}" type="pres">
      <dgm:prSet presAssocID="{E76DFC42-1CF0-449E-AE3E-984A8E25F101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7F1F663-1F71-4518-A9C1-1E5D87ED8F02}" type="pres">
      <dgm:prSet presAssocID="{2F9289BC-8E48-4010-9D97-3F812D1E143B}" presName="comp" presStyleCnt="0"/>
      <dgm:spPr/>
      <dgm:t>
        <a:bodyPr/>
        <a:lstStyle/>
        <a:p>
          <a:pPr rtl="1"/>
          <a:endParaRPr lang="ar-SA"/>
        </a:p>
      </dgm:t>
    </dgm:pt>
    <dgm:pt modelId="{034B98DE-F6F8-4B57-8BB7-F8530953F248}" type="pres">
      <dgm:prSet presAssocID="{2F9289BC-8E48-4010-9D97-3F812D1E143B}" presName="child" presStyleLbl="bgAccFollowNode1" presStyleIdx="3" presStyleCnt="4"/>
      <dgm:spPr/>
      <dgm:t>
        <a:bodyPr/>
        <a:lstStyle/>
        <a:p>
          <a:pPr rtl="1"/>
          <a:endParaRPr lang="ar-SA"/>
        </a:p>
      </dgm:t>
    </dgm:pt>
    <dgm:pt modelId="{36E3E2E4-4B4F-4578-827E-003CE0415EFF}" type="pres">
      <dgm:prSet presAssocID="{2F9289BC-8E48-4010-9D97-3F812D1E143B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6E50FFB-95FF-4D5B-9FA8-3CAF6A2165D5}" type="pres">
      <dgm:prSet presAssocID="{E76DFC42-1CF0-449E-AE3E-984A8E25F101}" presName="negSpace" presStyleCnt="0"/>
      <dgm:spPr/>
      <dgm:t>
        <a:bodyPr/>
        <a:lstStyle/>
        <a:p>
          <a:pPr rtl="1"/>
          <a:endParaRPr lang="ar-SA"/>
        </a:p>
      </dgm:t>
    </dgm:pt>
    <dgm:pt modelId="{CE7BF8E9-9CC4-45B2-A7B7-D2618753AD6A}" type="pres">
      <dgm:prSet presAssocID="{E76DFC42-1CF0-449E-AE3E-984A8E25F101}" presName="circle" presStyleLbl="node1" presStyleIdx="1" presStyleCnt="2"/>
      <dgm:spPr/>
      <dgm:t>
        <a:bodyPr/>
        <a:lstStyle/>
        <a:p>
          <a:pPr rtl="1"/>
          <a:endParaRPr lang="ar-SA"/>
        </a:p>
      </dgm:t>
    </dgm:pt>
  </dgm:ptLst>
  <dgm:cxnLst>
    <dgm:cxn modelId="{290F2BCB-B881-4466-9556-93B131EC7A74}" type="presOf" srcId="{F4E8E4A9-9287-402C-AA81-647D3870D82D}" destId="{9E94C9C8-8F9C-4D0F-B5BA-18005E64CFEB}" srcOrd="1" destOrd="0" presId="urn:microsoft.com/office/officeart/2005/8/layout/hList9"/>
    <dgm:cxn modelId="{F484DF3F-7745-47A8-ADA5-B9D72446B644}" type="presOf" srcId="{AB44B35D-9BCE-4C08-8EB5-9C28FDB2A878}" destId="{523A278B-9C4A-4BB4-985D-74E5BBD8A5B6}" srcOrd="0" destOrd="0" presId="urn:microsoft.com/office/officeart/2005/8/layout/hList9"/>
    <dgm:cxn modelId="{EC397729-4F94-4243-B171-CB4FE5CBCD7D}" type="presOf" srcId="{5CD77421-0E2E-4E45-8678-825C4BE15229}" destId="{F51B44E1-FD52-4104-8C10-4C9C02941C9F}" srcOrd="1" destOrd="0" presId="urn:microsoft.com/office/officeart/2005/8/layout/hList9"/>
    <dgm:cxn modelId="{967184C6-B7B0-4982-AFE6-DC5A2A3E496A}" type="presOf" srcId="{F4E8E4A9-9287-402C-AA81-647D3870D82D}" destId="{5EF8A249-0CC1-4627-84F3-669ADAE7A466}" srcOrd="0" destOrd="0" presId="urn:microsoft.com/office/officeart/2005/8/layout/hList9"/>
    <dgm:cxn modelId="{3EE5D704-6175-405A-8573-EDFCE39AFCEF}" type="presOf" srcId="{2F9289BC-8E48-4010-9D97-3F812D1E143B}" destId="{36E3E2E4-4B4F-4578-827E-003CE0415EFF}" srcOrd="1" destOrd="0" presId="urn:microsoft.com/office/officeart/2005/8/layout/hList9"/>
    <dgm:cxn modelId="{66A4B39D-47BC-4B9A-8C63-A3155813A494}" srcId="{E76DFC42-1CF0-449E-AE3E-984A8E25F101}" destId="{2F9289BC-8E48-4010-9D97-3F812D1E143B}" srcOrd="1" destOrd="0" parTransId="{E396CE18-32AB-447D-95BB-D3EC1CE584BE}" sibTransId="{3A3B78C0-7308-454C-9C9A-FF494293506D}"/>
    <dgm:cxn modelId="{F7FDAA8A-C259-4A07-85D7-3463109EDBEF}" type="presOf" srcId="{D97DA97C-1FDA-4667-86CA-0C7B5CCB316B}" destId="{C774CAEF-302F-4499-80B3-98A257789B13}" srcOrd="1" destOrd="0" presId="urn:microsoft.com/office/officeart/2005/8/layout/hList9"/>
    <dgm:cxn modelId="{25F011B4-BD60-41C7-85CF-C420A53C0C28}" type="presOf" srcId="{5CD77421-0E2E-4E45-8678-825C4BE15229}" destId="{50C9288C-A811-4714-8077-0FAC55C02E58}" srcOrd="0" destOrd="0" presId="urn:microsoft.com/office/officeart/2005/8/layout/hList9"/>
    <dgm:cxn modelId="{A88839D6-DEBE-4296-9F9B-7E74FE88AE4D}" type="presOf" srcId="{5CAE98C0-ACB9-4722-99B6-E159BB9B6EA7}" destId="{158BAB95-6F77-4311-829D-0107779436EA}" srcOrd="0" destOrd="0" presId="urn:microsoft.com/office/officeart/2005/8/layout/hList9"/>
    <dgm:cxn modelId="{237392ED-93EC-4333-971E-35681BBD64B4}" srcId="{5CAE98C0-ACB9-4722-99B6-E159BB9B6EA7}" destId="{D97DA97C-1FDA-4667-86CA-0C7B5CCB316B}" srcOrd="0" destOrd="0" parTransId="{092AB799-772F-4E6B-A8DF-1AEFDF1B86B9}" sibTransId="{420D668B-1980-4E3E-9833-68CABA868BD2}"/>
    <dgm:cxn modelId="{48651714-AE9F-48C9-ACC0-E7F3AA73BD5F}" srcId="{AB44B35D-9BCE-4C08-8EB5-9C28FDB2A878}" destId="{5CAE98C0-ACB9-4722-99B6-E159BB9B6EA7}" srcOrd="0" destOrd="0" parTransId="{E6AF96F9-2A1C-463C-8435-02F5263D7506}" sibTransId="{D1B7C266-D895-4F74-A392-6D6D5A1D3EC8}"/>
    <dgm:cxn modelId="{5688437A-C09D-4912-A0E6-83011F071B11}" type="presOf" srcId="{E76DFC42-1CF0-449E-AE3E-984A8E25F101}" destId="{CE7BF8E9-9CC4-45B2-A7B7-D2618753AD6A}" srcOrd="0" destOrd="0" presId="urn:microsoft.com/office/officeart/2005/8/layout/hList9"/>
    <dgm:cxn modelId="{9AF205FB-CEB2-4CF2-903F-469779B44B8B}" type="presOf" srcId="{2F9289BC-8E48-4010-9D97-3F812D1E143B}" destId="{034B98DE-F6F8-4B57-8BB7-F8530953F248}" srcOrd="0" destOrd="0" presId="urn:microsoft.com/office/officeart/2005/8/layout/hList9"/>
    <dgm:cxn modelId="{4F2583BF-349B-48A2-B1B3-C9AC9122B072}" srcId="{E76DFC42-1CF0-449E-AE3E-984A8E25F101}" destId="{5CD77421-0E2E-4E45-8678-825C4BE15229}" srcOrd="0" destOrd="0" parTransId="{FA70A5A6-B071-4329-A056-1A349D96618D}" sibTransId="{9E0CE03F-F877-4C89-922A-8517C78C76BA}"/>
    <dgm:cxn modelId="{B3559ACD-F599-4E1E-B874-A6C369AA0AE2}" srcId="{5CAE98C0-ACB9-4722-99B6-E159BB9B6EA7}" destId="{F4E8E4A9-9287-402C-AA81-647D3870D82D}" srcOrd="1" destOrd="0" parTransId="{DE00C558-972F-44E2-AF1B-1750DBF15E86}" sibTransId="{7754E971-531E-48C5-852D-72292E091080}"/>
    <dgm:cxn modelId="{8CE74C08-7732-44CC-A3DB-DC14768A8874}" srcId="{AB44B35D-9BCE-4C08-8EB5-9C28FDB2A878}" destId="{E76DFC42-1CF0-449E-AE3E-984A8E25F101}" srcOrd="1" destOrd="0" parTransId="{A6D9E8F2-B619-4EB8-9D6D-9B59AA798AE3}" sibTransId="{5AB47549-61F4-4C4A-BDCE-AD6A7C16D4FF}"/>
    <dgm:cxn modelId="{38C8C43C-6D96-4F88-AA36-652DBE398E09}" type="presOf" srcId="{D97DA97C-1FDA-4667-86CA-0C7B5CCB316B}" destId="{F73FC90B-7A32-4CFF-A1F0-E1466F1C5D99}" srcOrd="0" destOrd="0" presId="urn:microsoft.com/office/officeart/2005/8/layout/hList9"/>
    <dgm:cxn modelId="{12612E9E-654D-4DEB-890E-C6BF5006546C}" type="presParOf" srcId="{523A278B-9C4A-4BB4-985D-74E5BBD8A5B6}" destId="{600FE27B-97CE-4694-8ECF-C12B7E3ADEDA}" srcOrd="0" destOrd="0" presId="urn:microsoft.com/office/officeart/2005/8/layout/hList9"/>
    <dgm:cxn modelId="{6AB4C98C-29A1-4139-8E2F-AD22179702D9}" type="presParOf" srcId="{523A278B-9C4A-4BB4-985D-74E5BBD8A5B6}" destId="{343A9064-F699-4221-B93A-B23BA7DEC369}" srcOrd="1" destOrd="0" presId="urn:microsoft.com/office/officeart/2005/8/layout/hList9"/>
    <dgm:cxn modelId="{4B545121-13D4-4948-A7E0-5983C27AC1D4}" type="presParOf" srcId="{343A9064-F699-4221-B93A-B23BA7DEC369}" destId="{A5E077D9-3F77-4BC0-8BE0-9B6CE8EBFA47}" srcOrd="0" destOrd="0" presId="urn:microsoft.com/office/officeart/2005/8/layout/hList9"/>
    <dgm:cxn modelId="{D039F992-D5B5-4096-9A07-2ED59C96D474}" type="presParOf" srcId="{343A9064-F699-4221-B93A-B23BA7DEC369}" destId="{FAEC7DA9-E6B6-4483-BAFC-D955F5918FC8}" srcOrd="1" destOrd="0" presId="urn:microsoft.com/office/officeart/2005/8/layout/hList9"/>
    <dgm:cxn modelId="{29074128-C40C-4241-90FA-EB9BF2F8ADD5}" type="presParOf" srcId="{FAEC7DA9-E6B6-4483-BAFC-D955F5918FC8}" destId="{F73FC90B-7A32-4CFF-A1F0-E1466F1C5D99}" srcOrd="0" destOrd="0" presId="urn:microsoft.com/office/officeart/2005/8/layout/hList9"/>
    <dgm:cxn modelId="{3BE4991B-BFED-424E-B011-976382B04E39}" type="presParOf" srcId="{FAEC7DA9-E6B6-4483-BAFC-D955F5918FC8}" destId="{C774CAEF-302F-4499-80B3-98A257789B13}" srcOrd="1" destOrd="0" presId="urn:microsoft.com/office/officeart/2005/8/layout/hList9"/>
    <dgm:cxn modelId="{A63B5F64-9F92-4D67-A0AC-BA61DAE421CB}" type="presParOf" srcId="{343A9064-F699-4221-B93A-B23BA7DEC369}" destId="{8009BBD2-B623-4360-886D-4DFC82855B3B}" srcOrd="2" destOrd="0" presId="urn:microsoft.com/office/officeart/2005/8/layout/hList9"/>
    <dgm:cxn modelId="{4ACAD1E1-6E13-4DA4-91E1-977A61D7FE79}" type="presParOf" srcId="{8009BBD2-B623-4360-886D-4DFC82855B3B}" destId="{5EF8A249-0CC1-4627-84F3-669ADAE7A466}" srcOrd="0" destOrd="0" presId="urn:microsoft.com/office/officeart/2005/8/layout/hList9"/>
    <dgm:cxn modelId="{7B3C69F8-B024-4BE7-A62A-6496A571B1D5}" type="presParOf" srcId="{8009BBD2-B623-4360-886D-4DFC82855B3B}" destId="{9E94C9C8-8F9C-4D0F-B5BA-18005E64CFEB}" srcOrd="1" destOrd="0" presId="urn:microsoft.com/office/officeart/2005/8/layout/hList9"/>
    <dgm:cxn modelId="{A0B50F04-4144-43CB-9DCF-BBA2975E95A9}" type="presParOf" srcId="{523A278B-9C4A-4BB4-985D-74E5BBD8A5B6}" destId="{532051D5-1691-49C4-9FF1-085070C62285}" srcOrd="2" destOrd="0" presId="urn:microsoft.com/office/officeart/2005/8/layout/hList9"/>
    <dgm:cxn modelId="{3265E9B2-F34A-426D-B102-AAF7A2CB2222}" type="presParOf" srcId="{523A278B-9C4A-4BB4-985D-74E5BBD8A5B6}" destId="{158BAB95-6F77-4311-829D-0107779436EA}" srcOrd="3" destOrd="0" presId="urn:microsoft.com/office/officeart/2005/8/layout/hList9"/>
    <dgm:cxn modelId="{58B2803C-A5BF-49F4-8A9B-2BAFA38B358E}" type="presParOf" srcId="{523A278B-9C4A-4BB4-985D-74E5BBD8A5B6}" destId="{4F1E776D-D7CF-47E0-BFEA-FFE2CB3D7AFF}" srcOrd="4" destOrd="0" presId="urn:microsoft.com/office/officeart/2005/8/layout/hList9"/>
    <dgm:cxn modelId="{667F3290-D765-4244-8E8C-561E21864EB5}" type="presParOf" srcId="{523A278B-9C4A-4BB4-985D-74E5BBD8A5B6}" destId="{C8368728-95A1-420F-89BF-1D2357823428}" srcOrd="5" destOrd="0" presId="urn:microsoft.com/office/officeart/2005/8/layout/hList9"/>
    <dgm:cxn modelId="{450BB571-1227-4773-AB6C-4D02C5B39E09}" type="presParOf" srcId="{523A278B-9C4A-4BB4-985D-74E5BBD8A5B6}" destId="{2CCC8C24-95D6-474F-8791-1A6B6CCB3B1A}" srcOrd="6" destOrd="0" presId="urn:microsoft.com/office/officeart/2005/8/layout/hList9"/>
    <dgm:cxn modelId="{F0C0DB38-4D60-4009-8D9E-D7ED93898A38}" type="presParOf" srcId="{2CCC8C24-95D6-474F-8791-1A6B6CCB3B1A}" destId="{B262A7FA-9ED6-4E8E-BFFB-E0F6EFCB678A}" srcOrd="0" destOrd="0" presId="urn:microsoft.com/office/officeart/2005/8/layout/hList9"/>
    <dgm:cxn modelId="{C0CDE663-C1ED-4A11-BB33-804FEED83579}" type="presParOf" srcId="{2CCC8C24-95D6-474F-8791-1A6B6CCB3B1A}" destId="{6BC9CCE6-75FB-4387-8509-8FBC4B7C9E10}" srcOrd="1" destOrd="0" presId="urn:microsoft.com/office/officeart/2005/8/layout/hList9"/>
    <dgm:cxn modelId="{3B99A844-38F4-46A8-9EC7-2D798C1A58F9}" type="presParOf" srcId="{6BC9CCE6-75FB-4387-8509-8FBC4B7C9E10}" destId="{50C9288C-A811-4714-8077-0FAC55C02E58}" srcOrd="0" destOrd="0" presId="urn:microsoft.com/office/officeart/2005/8/layout/hList9"/>
    <dgm:cxn modelId="{E4A0EE10-EAA2-402C-9F08-3264D7E52E44}" type="presParOf" srcId="{6BC9CCE6-75FB-4387-8509-8FBC4B7C9E10}" destId="{F51B44E1-FD52-4104-8C10-4C9C02941C9F}" srcOrd="1" destOrd="0" presId="urn:microsoft.com/office/officeart/2005/8/layout/hList9"/>
    <dgm:cxn modelId="{46BDC797-FD31-4F85-A032-AEB8B6E99622}" type="presParOf" srcId="{2CCC8C24-95D6-474F-8791-1A6B6CCB3B1A}" destId="{37F1F663-1F71-4518-A9C1-1E5D87ED8F02}" srcOrd="2" destOrd="0" presId="urn:microsoft.com/office/officeart/2005/8/layout/hList9"/>
    <dgm:cxn modelId="{E9A61097-59C5-424B-80B3-06FC50A1274F}" type="presParOf" srcId="{37F1F663-1F71-4518-A9C1-1E5D87ED8F02}" destId="{034B98DE-F6F8-4B57-8BB7-F8530953F248}" srcOrd="0" destOrd="0" presId="urn:microsoft.com/office/officeart/2005/8/layout/hList9"/>
    <dgm:cxn modelId="{85CB3386-E5F1-4E42-9E36-622DD3D8BC44}" type="presParOf" srcId="{37F1F663-1F71-4518-A9C1-1E5D87ED8F02}" destId="{36E3E2E4-4B4F-4578-827E-003CE0415EFF}" srcOrd="1" destOrd="0" presId="urn:microsoft.com/office/officeart/2005/8/layout/hList9"/>
    <dgm:cxn modelId="{8FEE5C89-ECAC-407C-8DB3-92AD3CDC6198}" type="presParOf" srcId="{523A278B-9C4A-4BB4-985D-74E5BBD8A5B6}" destId="{46E50FFB-95FF-4D5B-9FA8-3CAF6A2165D5}" srcOrd="7" destOrd="0" presId="urn:microsoft.com/office/officeart/2005/8/layout/hList9"/>
    <dgm:cxn modelId="{E765160C-4B63-41A2-B4F4-EA45128EE60F}" type="presParOf" srcId="{523A278B-9C4A-4BB4-985D-74E5BBD8A5B6}" destId="{CE7BF8E9-9CC4-45B2-A7B7-D2618753AD6A}" srcOrd="8" destOrd="0" presId="urn:microsoft.com/office/officeart/2005/8/layout/hList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BD9E0-9230-4F8F-996D-633A03DC77DB}" type="datetimeFigureOut">
              <a:rPr lang="ar-SA" smtClean="0"/>
              <a:pPr/>
              <a:t>11/05/1435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شكل بيضاوي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شكل بيضاوي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6FD56E-A671-4513-B3F7-33AF2E21FCA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BD9E0-9230-4F8F-996D-633A03DC77DB}" type="datetimeFigureOut">
              <a:rPr lang="ar-SA" smtClean="0"/>
              <a:pPr/>
              <a:t>11/05/1435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FD56E-A671-4513-B3F7-33AF2E21FCA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مستطيل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شكل بيضاوي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شكل بيضاوي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A6FD56E-A671-4513-B3F7-33AF2E21FCA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BD9E0-9230-4F8F-996D-633A03DC77DB}" type="datetimeFigureOut">
              <a:rPr lang="ar-SA" smtClean="0"/>
              <a:pPr/>
              <a:t>11/05/1435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BD9E0-9230-4F8F-996D-633A03DC77DB}" type="datetimeFigureOut">
              <a:rPr lang="ar-SA" smtClean="0"/>
              <a:pPr/>
              <a:t>11/05/1435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A6FD56E-A671-4513-B3F7-33AF2E21FCA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3" name="مستطيل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مستطيل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BD9E0-9230-4F8F-996D-633A03DC77DB}" type="datetimeFigureOut">
              <a:rPr lang="ar-SA" smtClean="0"/>
              <a:pPr/>
              <a:t>11/05/1435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شكل بيضاوي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شكل بيضاوي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6FD56E-A671-4513-B3F7-33AF2E21FCA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ACBD9E0-9230-4F8F-996D-633A03DC77DB}" type="datetimeFigureOut">
              <a:rPr lang="ar-SA" smtClean="0"/>
              <a:pPr/>
              <a:t>11/05/1435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FD56E-A671-4513-B3F7-33AF2E21FCA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عنصر نائب للمحتوى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2" name="عنصر نائب للمحتوى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رابط مستقيم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مستطيل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مستطيل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مستطيل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مستطيل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BD9E0-9230-4F8F-996D-633A03DC77DB}" type="datetimeFigureOut">
              <a:rPr lang="ar-SA" smtClean="0"/>
              <a:pPr/>
              <a:t>11/05/1435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ar-SA"/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عنصر نائب للمحتوى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محتوى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شكل بيضاوي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شكل بيضاوي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A6FD56E-A671-4513-B3F7-33AF2E21FCA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3" name="عنوان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BD9E0-9230-4F8F-996D-633A03DC77DB}" type="datetimeFigureOut">
              <a:rPr lang="ar-SA" smtClean="0"/>
              <a:pPr/>
              <a:t>11/05/1435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A6FD56E-A671-4513-B3F7-33AF2E21FCA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مستطيل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مستطيل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BD9E0-9230-4F8F-996D-633A03DC77DB}" type="datetimeFigureOut">
              <a:rPr lang="ar-SA" smtClean="0"/>
              <a:pPr/>
              <a:t>11/05/1435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6FD56E-A671-4513-B3F7-33AF2E21FCA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مستطيل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عنصر نائب للمحتوى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شكل بيضاوي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شكل بيضاوي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6FD56E-A671-4513-B3F7-33AF2E21FCA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1" name="مستطيل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BD9E0-9230-4F8F-996D-633A03DC77DB}" type="datetimeFigureOut">
              <a:rPr lang="ar-SA" smtClean="0"/>
              <a:pPr/>
              <a:t>11/05/1435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رابط مستقيم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مستطيل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شكل بيضاوي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شكل بيضاوي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A6FD56E-A671-4513-B3F7-33AF2E21FCA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2" name="مستطيل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ACBD9E0-9230-4F8F-996D-633A03DC77DB}" type="datetimeFigureOut">
              <a:rPr lang="ar-SA" smtClean="0"/>
              <a:pPr/>
              <a:t>11/05/1435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ACBD9E0-9230-4F8F-996D-633A03DC77DB}" type="datetimeFigureOut">
              <a:rPr lang="ar-SA" smtClean="0"/>
              <a:pPr/>
              <a:t>11/05/1435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ar-SA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شكل بيضاوي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شكل بيضاوي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6FD56E-A671-4513-B3F7-33AF2E21FCA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youtube.com/watch?feature=player_embedded&amp;v=QOqx4ggOJWc" TargetMode="External"/><Relationship Id="rId3" Type="http://schemas.openxmlformats.org/officeDocument/2006/relationships/diagramLayout" Target="../diagrams/layout2.xml"/><Relationship Id="rId7" Type="http://schemas.openxmlformats.org/officeDocument/2006/relationships/hyperlink" Target="http://www.youtube.com/watch?v=Ln549RP95XM" TargetMode="Externa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youtube.com/watch?v=ezMsWPmBl4s" TargetMode="External"/><Relationship Id="rId5" Type="http://schemas.openxmlformats.org/officeDocument/2006/relationships/diagramColors" Target="../diagrams/colors2.xml"/><Relationship Id="rId10" Type="http://schemas.openxmlformats.org/officeDocument/2006/relationships/hyperlink" Target="http://www.youtube.com/watch?v=Yam1Chtm9Uw" TargetMode="External"/><Relationship Id="rId4" Type="http://schemas.openxmlformats.org/officeDocument/2006/relationships/diagramQuickStyle" Target="../diagrams/quickStyle2.xml"/><Relationship Id="rId9" Type="http://schemas.openxmlformats.org/officeDocument/2006/relationships/hyperlink" Target="http://www.youtube.com/watch?v=36FNVkrXVn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143109" y="357166"/>
            <a:ext cx="6187976" cy="61247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  <a:cs typeface="Traditional Arabic" pitchFamily="2" charset="-78"/>
              </a:rPr>
              <a:t>عملية تبني الأفكار المستحدثة </a:t>
            </a:r>
            <a:r>
              <a:rPr lang="ar-SA" sz="2000" b="1" u="sng" dirty="0" err="1" smtClean="0">
                <a:solidFill>
                  <a:srgbClr val="FF0000"/>
                </a:solidFill>
                <a:cs typeface="Traditional Arabic" pitchFamily="2" charset="-78"/>
              </a:rPr>
              <a:t>و</a:t>
            </a:r>
            <a:r>
              <a:rPr lang="ar-SA" sz="2000" b="1" u="sng" dirty="0" smtClean="0">
                <a:solidFill>
                  <a:srgbClr val="FF0000"/>
                </a:solidFill>
                <a:cs typeface="Traditional Arabic" pitchFamily="2" charset="-78"/>
              </a:rPr>
              <a:t> اتخاذ القرارات : </a:t>
            </a:r>
          </a:p>
          <a:p>
            <a:endParaRPr lang="ar-SA" sz="2000" b="1" dirty="0">
              <a:cs typeface="Traditional Arabic" pitchFamily="2" charset="-78"/>
            </a:endParaRPr>
          </a:p>
          <a:p>
            <a:r>
              <a:rPr lang="ar-SA" sz="2000" b="1" dirty="0" smtClean="0">
                <a:cs typeface="Traditional Arabic" pitchFamily="2" charset="-78"/>
              </a:rPr>
              <a:t>متى يشرع  الفرد في استخدام الفكرة الجديدة ؟</a:t>
            </a:r>
          </a:p>
          <a:p>
            <a:endParaRPr lang="ar-SA" sz="2000" b="1" dirty="0">
              <a:cs typeface="Traditional Arabic" pitchFamily="2" charset="-78"/>
            </a:endParaRPr>
          </a:p>
          <a:p>
            <a:r>
              <a:rPr lang="ar-SA" sz="2000" b="1" dirty="0" smtClean="0">
                <a:cs typeface="Traditional Arabic" pitchFamily="2" charset="-78"/>
              </a:rPr>
              <a:t> مراحل عملية التبني : </a:t>
            </a:r>
          </a:p>
          <a:p>
            <a:endParaRPr lang="ar-SA" sz="2000" b="1" dirty="0">
              <a:cs typeface="Traditional Arabic" pitchFamily="2" charset="-78"/>
            </a:endParaRPr>
          </a:p>
          <a:p>
            <a:r>
              <a:rPr lang="ar-SA" sz="2000" b="1" dirty="0" smtClean="0">
                <a:cs typeface="Traditional Arabic" pitchFamily="2" charset="-78"/>
              </a:rPr>
              <a:t>1- النموذج الأول ( يحتوي على خمس مراحل أساسية لعملية تبني الفكرة المستحدثة ) </a:t>
            </a:r>
          </a:p>
          <a:p>
            <a:endParaRPr lang="ar-SA" sz="2000" b="1" dirty="0">
              <a:cs typeface="Traditional Arabic" pitchFamily="2" charset="-78"/>
            </a:endParaRPr>
          </a:p>
          <a:p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أ/ مرحلة الشعور بالفكرة أو الإدراك : </a:t>
            </a:r>
            <a:r>
              <a:rPr lang="en-US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awareness </a:t>
            </a:r>
          </a:p>
          <a:p>
            <a:endParaRPr lang="en-US" sz="2000" b="1" dirty="0">
              <a:cs typeface="Traditional Arabic" pitchFamily="2" charset="-78"/>
            </a:endParaRPr>
          </a:p>
          <a:p>
            <a:pPr>
              <a:buFont typeface="Arial" pitchFamily="34" charset="0"/>
              <a:buChar char="•"/>
            </a:pPr>
            <a:r>
              <a:rPr lang="ar-SA" sz="2000" b="1" dirty="0" smtClean="0">
                <a:cs typeface="Traditional Arabic" pitchFamily="2" charset="-78"/>
              </a:rPr>
              <a:t>الإحساس بالفكرة </a:t>
            </a:r>
          </a:p>
          <a:p>
            <a:endParaRPr lang="ar-SA" sz="2000" b="1" dirty="0">
              <a:cs typeface="Traditional Arabic" pitchFamily="2" charset="-78"/>
            </a:endParaRPr>
          </a:p>
          <a:p>
            <a:pPr>
              <a:buFont typeface="Arial" pitchFamily="34" charset="0"/>
              <a:buChar char="•"/>
            </a:pPr>
            <a:r>
              <a:rPr lang="ar-SA" sz="2000" b="1" dirty="0" smtClean="0">
                <a:cs typeface="Traditional Arabic" pitchFamily="2" charset="-78"/>
              </a:rPr>
              <a:t>الحاجة لمعلومات كافية عن الفكرة </a:t>
            </a:r>
          </a:p>
          <a:p>
            <a:endParaRPr lang="ar-SA" sz="2000" b="1" dirty="0">
              <a:cs typeface="Traditional Arabic" pitchFamily="2" charset="-78"/>
            </a:endParaRPr>
          </a:p>
          <a:p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ب/ مرحلة الاهتمام </a:t>
            </a:r>
            <a:r>
              <a:rPr lang="en-US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interest </a:t>
            </a:r>
            <a:endParaRPr lang="ar-SA" sz="2400" b="1" u="sng" dirty="0" smtClean="0">
              <a:solidFill>
                <a:srgbClr val="FF0000"/>
              </a:solidFill>
              <a:cs typeface="Traditional Arabic" pitchFamily="2" charset="-78"/>
            </a:endParaRPr>
          </a:p>
          <a:p>
            <a:endParaRPr lang="ar-SA" sz="2400" b="1" u="sng" dirty="0" smtClean="0">
              <a:solidFill>
                <a:srgbClr val="FF0000"/>
              </a:solidFill>
              <a:cs typeface="Traditional Arabic" pitchFamily="2" charset="-78"/>
            </a:endParaRPr>
          </a:p>
          <a:p>
            <a:pPr>
              <a:buFont typeface="Arial" pitchFamily="34" charset="0"/>
              <a:buChar char="•"/>
            </a:pPr>
            <a:r>
              <a:rPr lang="ar-SA" sz="2000" b="1" dirty="0" smtClean="0">
                <a:cs typeface="Traditional Arabic" pitchFamily="2" charset="-78"/>
              </a:rPr>
              <a:t>الاهتمام بالفكرة الجديدة </a:t>
            </a:r>
          </a:p>
          <a:p>
            <a:pPr>
              <a:buFont typeface="Arial" pitchFamily="34" charset="0"/>
              <a:buChar char="•"/>
            </a:pPr>
            <a:r>
              <a:rPr lang="ar-SA" sz="2000" b="1" dirty="0" smtClean="0">
                <a:cs typeface="Traditional Arabic" pitchFamily="2" charset="-78"/>
              </a:rPr>
              <a:t>الحرص على مزيد من المعلومات </a:t>
            </a:r>
            <a:r>
              <a:rPr lang="ar-SA" sz="2000" b="1" dirty="0" err="1" smtClean="0">
                <a:cs typeface="Traditional Arabic" pitchFamily="2" charset="-78"/>
              </a:rPr>
              <a:t>و</a:t>
            </a:r>
            <a:r>
              <a:rPr lang="ar-SA" sz="2000" b="1" dirty="0" smtClean="0">
                <a:cs typeface="Traditional Arabic" pitchFamily="2" charset="-78"/>
              </a:rPr>
              <a:t> البيانات </a:t>
            </a:r>
          </a:p>
          <a:p>
            <a:pPr>
              <a:buFont typeface="Arial" pitchFamily="34" charset="0"/>
              <a:buChar char="•"/>
            </a:pPr>
            <a:r>
              <a:rPr lang="ar-SA" sz="2000" b="1" dirty="0" smtClean="0">
                <a:cs typeface="Traditional Arabic" pitchFamily="2" charset="-78"/>
              </a:rPr>
              <a:t>الرغبة في تعرف على دقائق هذه الفكرة وتنمية المعلومات الخاصة بالفكرة </a:t>
            </a:r>
            <a:endParaRPr lang="ar-SA" sz="2000" b="1" dirty="0">
              <a:cs typeface="Traditional Arabic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86260" y="214290"/>
            <a:ext cx="8823313" cy="674030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ج/ مرحلة التقييم : </a:t>
            </a:r>
            <a:r>
              <a:rPr lang="en-US" sz="2400" b="1" u="sng" dirty="0" smtClean="0">
                <a:solidFill>
                  <a:srgbClr val="FF0000"/>
                </a:solidFill>
              </a:rPr>
              <a:t>evaluation </a:t>
            </a:r>
          </a:p>
          <a:p>
            <a:endParaRPr lang="en-US" sz="2400" dirty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تقييم الفكرة المستحدثة </a:t>
            </a:r>
          </a:p>
          <a:p>
            <a:pPr>
              <a:buFont typeface="Arial" pitchFamily="34" charset="0"/>
              <a:buChar char="•"/>
            </a:pPr>
            <a:endParaRPr lang="ar-SA" sz="2400" dirty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التجريب العقلي ( يقيم الفرد مزايا وسلبيات الفكرة المستحدثة فإذا غلبت </a:t>
            </a:r>
          </a:p>
          <a:p>
            <a:pPr>
              <a:buFont typeface="Arial" pitchFamily="34" charset="0"/>
              <a:buChar char="•"/>
            </a:pPr>
            <a:endParaRPr lang="ar-SA" sz="2400" dirty="0" smtClean="0"/>
          </a:p>
          <a:p>
            <a:r>
              <a:rPr lang="ar-SA" sz="2400" dirty="0" smtClean="0"/>
              <a:t>الايجابيات يقرر القيام بتجربتها )</a:t>
            </a:r>
          </a:p>
          <a:p>
            <a:endParaRPr lang="ar-SA" sz="2400" b="1" u="sng" dirty="0">
              <a:solidFill>
                <a:srgbClr val="FF0000"/>
              </a:solidFill>
            </a:endParaRPr>
          </a:p>
          <a:p>
            <a:r>
              <a:rPr lang="ar-SA" sz="2400" b="1" u="sng" dirty="0" smtClean="0">
                <a:solidFill>
                  <a:srgbClr val="FF0000"/>
                </a:solidFill>
              </a:rPr>
              <a:t>د/ مرحلة التجريب المحدد </a:t>
            </a:r>
            <a:r>
              <a:rPr lang="en-US" sz="2400" b="1" u="sng" dirty="0" smtClean="0">
                <a:solidFill>
                  <a:srgbClr val="FF0000"/>
                </a:solidFill>
              </a:rPr>
              <a:t>trial</a:t>
            </a:r>
          </a:p>
          <a:p>
            <a:endParaRPr lang="en-US" sz="2400" dirty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تجربة الفكرة المستحدثة على نطاق محدود بهدف إظهار ظروف الفكرة الجديدة  في إطار</a:t>
            </a:r>
          </a:p>
          <a:p>
            <a:pPr>
              <a:buFont typeface="Arial" pitchFamily="34" charset="0"/>
              <a:buChar char="•"/>
            </a:pPr>
            <a:endParaRPr lang="ar-SA" sz="2400" dirty="0" smtClean="0"/>
          </a:p>
          <a:p>
            <a:r>
              <a:rPr lang="ar-SA" sz="2400" dirty="0" smtClean="0"/>
              <a:t> ظروف الفرد الخاصة </a:t>
            </a:r>
          </a:p>
          <a:p>
            <a:pPr>
              <a:buFont typeface="Arial" pitchFamily="34" charset="0"/>
              <a:buChar char="•"/>
            </a:pPr>
            <a:endParaRPr lang="ar-SA" sz="2400" dirty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تحديد </a:t>
            </a:r>
            <a:r>
              <a:rPr lang="ar-SA" sz="2400" dirty="0" err="1" smtClean="0"/>
              <a:t>امكانية</a:t>
            </a:r>
            <a:r>
              <a:rPr lang="ar-SA" sz="2400" dirty="0" smtClean="0"/>
              <a:t> </a:t>
            </a:r>
            <a:r>
              <a:rPr lang="ar-SA" sz="2400" dirty="0" err="1" smtClean="0"/>
              <a:t>الافادة</a:t>
            </a:r>
            <a:r>
              <a:rPr lang="ar-SA" sz="2400" dirty="0" smtClean="0"/>
              <a:t> منها لغرض التبني الكامل لها </a:t>
            </a:r>
          </a:p>
          <a:p>
            <a:endParaRPr lang="ar-SA" sz="2400" dirty="0"/>
          </a:p>
          <a:p>
            <a:endParaRPr lang="ar-SA" sz="2400" dirty="0" smtClean="0"/>
          </a:p>
          <a:p>
            <a:endParaRPr lang="ar-SA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85720" y="928670"/>
            <a:ext cx="835821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هـ/ مرحلة تبني الفكرة : </a:t>
            </a:r>
            <a:r>
              <a:rPr lang="en-US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adoption </a:t>
            </a:r>
          </a:p>
          <a:p>
            <a:endParaRPr lang="en-US" sz="2400" dirty="0" smtClean="0">
              <a:cs typeface="Traditional Arabic" pitchFamily="2" charset="-78"/>
            </a:endParaRPr>
          </a:p>
          <a:p>
            <a:r>
              <a:rPr lang="ar-SA" sz="2400" b="1" dirty="0" smtClean="0">
                <a:cs typeface="Traditional Arabic" pitchFamily="2" charset="-78"/>
              </a:rPr>
              <a:t>تطبيق الفكرة المستحدثة على نطاق واسع حيث يقرر الفرد عادة الاستمرار في الاستخدام الكامل </a:t>
            </a:r>
          </a:p>
          <a:p>
            <a:endParaRPr lang="ar-SA" sz="2400" b="1" dirty="0" smtClean="0">
              <a:cs typeface="Traditional Arabic" pitchFamily="2" charset="-78"/>
            </a:endParaRPr>
          </a:p>
          <a:p>
            <a:r>
              <a:rPr lang="ar-SA" sz="2400" b="1" dirty="0" smtClean="0">
                <a:cs typeface="Traditional Arabic" pitchFamily="2" charset="-78"/>
              </a:rPr>
              <a:t>للفكرة .</a:t>
            </a:r>
          </a:p>
          <a:p>
            <a:endParaRPr lang="ar-SA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28596" y="500042"/>
            <a:ext cx="8471591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الانتقادات التي وجهت إلى هذا النموذج :</a:t>
            </a:r>
          </a:p>
          <a:p>
            <a:endParaRPr lang="ar-SA" sz="2400" b="1" dirty="0">
              <a:cs typeface="Traditional Arabic" pitchFamily="2" charset="-78"/>
            </a:endParaRPr>
          </a:p>
          <a:p>
            <a:r>
              <a:rPr lang="ar-SA" sz="2400" b="1" dirty="0" smtClean="0">
                <a:cs typeface="Traditional Arabic" pitchFamily="2" charset="-78"/>
              </a:rPr>
              <a:t>1- ليس من الضروري أن تنتهي عملية التبني بقبول الفكرة أو اعتناقها .</a:t>
            </a:r>
          </a:p>
          <a:p>
            <a:endParaRPr lang="ar-SA" sz="2400" b="1" dirty="0">
              <a:cs typeface="Traditional Arabic" pitchFamily="2" charset="-78"/>
            </a:endParaRPr>
          </a:p>
          <a:p>
            <a:r>
              <a:rPr lang="ar-SA" sz="2400" b="1" dirty="0" smtClean="0">
                <a:cs typeface="Traditional Arabic" pitchFamily="2" charset="-78"/>
              </a:rPr>
              <a:t>2- اختلاف ترتيب مراحل النموذج في بعض الحالات. </a:t>
            </a:r>
          </a:p>
          <a:p>
            <a:endParaRPr lang="ar-SA" sz="2400" b="1" dirty="0">
              <a:cs typeface="Traditional Arabic" pitchFamily="2" charset="-78"/>
            </a:endParaRPr>
          </a:p>
          <a:p>
            <a:r>
              <a:rPr lang="ar-SA" sz="2400" b="1" dirty="0" smtClean="0">
                <a:cs typeface="Traditional Arabic" pitchFamily="2" charset="-78"/>
              </a:rPr>
              <a:t>3- لا يأتي التقييم كمرحلة مستقلة. </a:t>
            </a:r>
          </a:p>
          <a:p>
            <a:endParaRPr lang="ar-SA" sz="2400" b="1" dirty="0">
              <a:cs typeface="Traditional Arabic" pitchFamily="2" charset="-78"/>
            </a:endParaRPr>
          </a:p>
          <a:p>
            <a:r>
              <a:rPr lang="ar-SA" sz="2400" b="1" dirty="0" smtClean="0">
                <a:cs typeface="Traditional Arabic" pitchFamily="2" charset="-78"/>
              </a:rPr>
              <a:t>4- يعتمد دوام  هذه العملية على عوامل الشخصية التي تختلف من فرد لأخر </a:t>
            </a:r>
          </a:p>
          <a:p>
            <a:endParaRPr lang="ar-SA" sz="2400" b="1" dirty="0">
              <a:cs typeface="Traditional Arabic" pitchFamily="2" charset="-78"/>
            </a:endParaRPr>
          </a:p>
          <a:p>
            <a:endParaRPr lang="ar-SA" sz="2400" b="1" dirty="0" smtClean="0">
              <a:cs typeface="Traditional Arabic" pitchFamily="2" charset="-78"/>
            </a:endParaRPr>
          </a:p>
          <a:p>
            <a:endParaRPr lang="ar-SA" sz="2400" b="1" dirty="0">
              <a:cs typeface="Traditional Arabic" pitchFamily="2" charset="-78"/>
            </a:endParaRPr>
          </a:p>
          <a:p>
            <a:r>
              <a:rPr lang="ar-SA" sz="2800" b="1" u="sng" dirty="0" smtClean="0">
                <a:solidFill>
                  <a:srgbClr val="FF0000"/>
                </a:solidFill>
                <a:cs typeface="Traditional Arabic" pitchFamily="2" charset="-78"/>
              </a:rPr>
              <a:t>هذه الانتقادات أسفرت في طرح نموذج جديد لروجرز </a:t>
            </a:r>
            <a:r>
              <a:rPr lang="ar-SA" sz="2800" b="1" u="sng" dirty="0" err="1" smtClean="0">
                <a:solidFill>
                  <a:srgbClr val="FF0000"/>
                </a:solidFill>
                <a:cs typeface="Traditional Arabic" pitchFamily="2" charset="-78"/>
              </a:rPr>
              <a:t>و</a:t>
            </a:r>
            <a:r>
              <a:rPr lang="ar-SA" sz="2800" b="1" u="sng" dirty="0" smtClean="0">
                <a:solidFill>
                  <a:srgbClr val="FF0000"/>
                </a:solidFill>
                <a:cs typeface="Traditional Arabic" pitchFamily="2" charset="-78"/>
              </a:rPr>
              <a:t> </a:t>
            </a:r>
            <a:r>
              <a:rPr lang="ar-SA" sz="2800" b="1" u="sng" dirty="0" err="1" smtClean="0">
                <a:solidFill>
                  <a:srgbClr val="FF0000"/>
                </a:solidFill>
                <a:cs typeface="Traditional Arabic" pitchFamily="2" charset="-78"/>
              </a:rPr>
              <a:t>شوميكر</a:t>
            </a:r>
            <a:r>
              <a:rPr lang="ar-SA" sz="2800" b="1" u="sng" dirty="0" smtClean="0">
                <a:solidFill>
                  <a:srgbClr val="FF0000"/>
                </a:solidFill>
                <a:cs typeface="Traditional Arabic" pitchFamily="2" charset="-78"/>
              </a:rPr>
              <a:t> </a:t>
            </a:r>
          </a:p>
          <a:p>
            <a:endParaRPr lang="ar-SA" sz="2400" b="1" dirty="0">
              <a:cs typeface="Traditional Arabic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668275" y="785794"/>
            <a:ext cx="5803255" cy="267765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نموذج روجرز 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و</a:t>
            </a:r>
            <a:r>
              <a:rPr lang="ar-SA" sz="2400" b="1" u="sng" dirty="0" smtClean="0">
                <a:solidFill>
                  <a:srgbClr val="FF0000"/>
                </a:solidFill>
              </a:rPr>
              <a:t>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شوميكر</a:t>
            </a:r>
            <a:r>
              <a:rPr lang="ar-SA" sz="2400" b="1" u="sng" dirty="0" smtClean="0">
                <a:solidFill>
                  <a:srgbClr val="FF0000"/>
                </a:solidFill>
              </a:rPr>
              <a:t> في اتخاذ القرارات التجديدية :</a:t>
            </a:r>
          </a:p>
          <a:p>
            <a:endParaRPr lang="ar-SA" sz="2400" b="1" u="sng" dirty="0">
              <a:solidFill>
                <a:srgbClr val="FF0000"/>
              </a:solidFill>
            </a:endParaRPr>
          </a:p>
          <a:p>
            <a:r>
              <a:rPr lang="ar-SA" sz="2400" b="1" u="sng" dirty="0" smtClean="0">
                <a:solidFill>
                  <a:srgbClr val="FF0000"/>
                </a:solidFill>
              </a:rPr>
              <a:t>المتغيرات المؤثرة في عملية اتخاذ القرارات التجديدية </a:t>
            </a:r>
          </a:p>
          <a:p>
            <a:endParaRPr lang="ar-SA" sz="2400" dirty="0"/>
          </a:p>
          <a:p>
            <a:endParaRPr lang="ar-SA" sz="2400" dirty="0" smtClean="0"/>
          </a:p>
          <a:p>
            <a:endParaRPr lang="ar-SA" sz="2400" dirty="0"/>
          </a:p>
          <a:p>
            <a:endParaRPr lang="ar-SA" sz="2400" dirty="0"/>
          </a:p>
        </p:txBody>
      </p:sp>
      <p:graphicFrame>
        <p:nvGraphicFramePr>
          <p:cNvPr id="3" name="رسم تخطيطي 2"/>
          <p:cNvGraphicFramePr/>
          <p:nvPr/>
        </p:nvGraphicFramePr>
        <p:xfrm>
          <a:off x="1500166" y="207167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75808" y="142852"/>
            <a:ext cx="8868197" cy="63709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الخطوات  التي تمر فيها عملية اتخاذ القرارات التجديدية : </a:t>
            </a:r>
          </a:p>
          <a:p>
            <a:endParaRPr lang="ar-SA" sz="2400" b="1" dirty="0"/>
          </a:p>
          <a:p>
            <a:r>
              <a:rPr lang="ar-SA" sz="2400" b="1" dirty="0" smtClean="0"/>
              <a:t>1 – المعرفة  ( التعرف على جوانب الفكرة ) </a:t>
            </a:r>
          </a:p>
          <a:p>
            <a:endParaRPr lang="ar-SA" sz="2400" b="1" dirty="0"/>
          </a:p>
          <a:p>
            <a:r>
              <a:rPr lang="ar-SA" sz="2400" b="1" dirty="0" smtClean="0"/>
              <a:t>2- الاقتناع ( يتكون اتجاه الفرد تجاه الفكرة ) </a:t>
            </a:r>
          </a:p>
          <a:p>
            <a:endParaRPr lang="ar-SA" sz="2400" b="1" dirty="0"/>
          </a:p>
          <a:p>
            <a:r>
              <a:rPr lang="ar-SA" sz="2400" b="1" dirty="0" smtClean="0"/>
              <a:t>3- اتخاذ القرار : ( اندماج الفرد مع مجموعة من الأنشطة التي تساعد على قبول الفكرة </a:t>
            </a:r>
          </a:p>
          <a:p>
            <a:endParaRPr lang="ar-SA" sz="2400" b="1" dirty="0" smtClean="0"/>
          </a:p>
          <a:p>
            <a:r>
              <a:rPr lang="ar-SA" sz="2400" b="1" dirty="0" smtClean="0"/>
              <a:t>المستحدثة ) </a:t>
            </a:r>
          </a:p>
          <a:p>
            <a:endParaRPr lang="ar-SA" sz="2400" b="1" dirty="0"/>
          </a:p>
          <a:p>
            <a:r>
              <a:rPr lang="ar-SA" sz="2400" b="1" dirty="0" smtClean="0"/>
              <a:t>4- التأكيد أو التثبيت أو التدعيم :  ( تدعيم قراره بقبول </a:t>
            </a:r>
            <a:r>
              <a:rPr lang="ar-SA" sz="2400" b="1" dirty="0" err="1" smtClean="0"/>
              <a:t>الفكره</a:t>
            </a:r>
            <a:r>
              <a:rPr lang="ar-SA" sz="2400" b="1" dirty="0" smtClean="0"/>
              <a:t> المستحدثة والاستمرار</a:t>
            </a:r>
          </a:p>
          <a:p>
            <a:endParaRPr lang="ar-SA" sz="2400" b="1" dirty="0" smtClean="0"/>
          </a:p>
          <a:p>
            <a:r>
              <a:rPr lang="ar-SA" sz="2400" b="1" dirty="0" smtClean="0"/>
              <a:t> في تنفيذها ) </a:t>
            </a:r>
          </a:p>
          <a:p>
            <a:endParaRPr lang="ar-SA" sz="2400" b="1" dirty="0"/>
          </a:p>
          <a:p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رسم تخطيطي 2"/>
          <p:cNvGraphicFramePr/>
          <p:nvPr/>
        </p:nvGraphicFramePr>
        <p:xfrm>
          <a:off x="1500166" y="642918"/>
          <a:ext cx="6786610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مستطيل 3"/>
          <p:cNvSpPr/>
          <p:nvPr/>
        </p:nvSpPr>
        <p:spPr>
          <a:xfrm>
            <a:off x="4542725" y="571480"/>
            <a:ext cx="37785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u="sng" dirty="0" smtClean="0">
                <a:solidFill>
                  <a:srgbClr val="FF0000"/>
                </a:solidFill>
              </a:rPr>
              <a:t>النتائج الخاصة بعملية التبني : 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857224" y="4857760"/>
            <a:ext cx="77152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6"/>
              </a:rPr>
              <a:t>http://www.youtube.com/watch?v=ezMsWPmBl4s</a:t>
            </a:r>
            <a:endParaRPr lang="ar-SA" dirty="0" smtClean="0"/>
          </a:p>
          <a:p>
            <a:r>
              <a:rPr lang="en-US" dirty="0" smtClean="0">
                <a:hlinkClick r:id="rId7"/>
              </a:rPr>
              <a:t>http://www.youtube.com/watch?v=Ln549RP95XM</a:t>
            </a:r>
            <a:endParaRPr lang="ar-SA" dirty="0" smtClean="0"/>
          </a:p>
          <a:p>
            <a:r>
              <a:rPr lang="en-US" dirty="0" smtClean="0">
                <a:hlinkClick r:id="rId8"/>
              </a:rPr>
              <a:t>http://www.youtube.com/watch?feature=player_embedded&amp;v=QOqx4ggOJWc</a:t>
            </a:r>
            <a:endParaRPr lang="ar-SA" dirty="0" smtClean="0"/>
          </a:p>
          <a:p>
            <a:r>
              <a:rPr lang="en-US" dirty="0" smtClean="0">
                <a:hlinkClick r:id="rId9"/>
              </a:rPr>
              <a:t>http://www.youtube.com/watch?v=36FNVkrXVnk</a:t>
            </a:r>
            <a:endParaRPr lang="ar-SA" dirty="0" smtClean="0"/>
          </a:p>
          <a:p>
            <a:r>
              <a:rPr lang="en-US" dirty="0" smtClean="0">
                <a:hlinkClick r:id="rId10"/>
              </a:rPr>
              <a:t>http://www.youtube.com/watch?v=Yam1Chtm9Uw</a:t>
            </a:r>
            <a:r>
              <a:rPr lang="ar-SA" dirty="0" smtClean="0"/>
              <a:t> </a:t>
            </a:r>
          </a:p>
          <a:p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دني">
  <a:themeElements>
    <a:clrScheme name="مدني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مدني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مدني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332</TotalTime>
  <Words>336</Words>
  <Application>Microsoft Office PowerPoint</Application>
  <PresentationFormat>عرض على الشاشة (3:4)‏</PresentationFormat>
  <Paragraphs>90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مدني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Asus</dc:creator>
  <cp:lastModifiedBy>Asus</cp:lastModifiedBy>
  <cp:revision>39</cp:revision>
  <dcterms:created xsi:type="dcterms:W3CDTF">2014-03-12T11:26:38Z</dcterms:created>
  <dcterms:modified xsi:type="dcterms:W3CDTF">2014-03-12T18:47:28Z</dcterms:modified>
</cp:coreProperties>
</file>