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56" r:id="rId3"/>
    <p:sldId id="268" r:id="rId4"/>
    <p:sldId id="257" r:id="rId5"/>
    <p:sldId id="270" r:id="rId6"/>
    <p:sldId id="258" r:id="rId7"/>
    <p:sldId id="259" r:id="rId8"/>
    <p:sldId id="264" r:id="rId9"/>
    <p:sldId id="265" r:id="rId10"/>
    <p:sldId id="260" r:id="rId11"/>
    <p:sldId id="261" r:id="rId12"/>
    <p:sldId id="262" r:id="rId13"/>
    <p:sldId id="263" r:id="rId14"/>
    <p:sldId id="266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ED63F-98D2-486E-82CD-28F212792EB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E6E9CA5-8473-425E-A449-FC1EB5735F1B}">
      <dgm:prSet phldrT="[نص]"/>
      <dgm:spPr/>
      <dgm:t>
        <a:bodyPr/>
        <a:lstStyle/>
        <a:p>
          <a:pPr rtl="1"/>
          <a:r>
            <a:rPr lang="ar-SA" dirty="0" smtClean="0"/>
            <a:t>القيادة التطوعية أو غير رسمية </a:t>
          </a:r>
          <a:endParaRPr lang="ar-SA" dirty="0"/>
        </a:p>
      </dgm:t>
    </dgm:pt>
    <dgm:pt modelId="{25D12598-ED34-4900-A1BB-CC753942FDFE}" type="parTrans" cxnId="{9C97D8E0-17E0-4298-AEA0-533D4B30D12C}">
      <dgm:prSet/>
      <dgm:spPr/>
      <dgm:t>
        <a:bodyPr/>
        <a:lstStyle/>
        <a:p>
          <a:pPr rtl="1"/>
          <a:endParaRPr lang="ar-SA"/>
        </a:p>
      </dgm:t>
    </dgm:pt>
    <dgm:pt modelId="{9CD528CC-1AB4-4D34-8017-227777C2E323}" type="sibTrans" cxnId="{9C97D8E0-17E0-4298-AEA0-533D4B30D12C}">
      <dgm:prSet/>
      <dgm:spPr/>
      <dgm:t>
        <a:bodyPr/>
        <a:lstStyle/>
        <a:p>
          <a:pPr rtl="1"/>
          <a:endParaRPr lang="ar-SA"/>
        </a:p>
      </dgm:t>
    </dgm:pt>
    <dgm:pt modelId="{45599768-93A4-453C-84BF-2123A62DF109}">
      <dgm:prSet phldrT="[نص]" custT="1"/>
      <dgm:spPr/>
      <dgm:t>
        <a:bodyPr/>
        <a:lstStyle/>
        <a:p>
          <a:pPr rtl="1"/>
          <a:r>
            <a:rPr lang="ar-SA" sz="2000" b="1" dirty="0" smtClean="0"/>
            <a:t>لا يجازون ماديا على خدماتهم </a:t>
          </a:r>
          <a:endParaRPr lang="ar-SA" sz="2000" b="1" dirty="0"/>
        </a:p>
      </dgm:t>
    </dgm:pt>
    <dgm:pt modelId="{11F223DD-A246-4183-813D-683B74D7A1EA}" type="parTrans" cxnId="{169CBA3F-07A5-4DDA-B4C9-E01CAA44BA10}">
      <dgm:prSet/>
      <dgm:spPr/>
      <dgm:t>
        <a:bodyPr/>
        <a:lstStyle/>
        <a:p>
          <a:pPr rtl="1"/>
          <a:endParaRPr lang="ar-SA"/>
        </a:p>
      </dgm:t>
    </dgm:pt>
    <dgm:pt modelId="{8ECB13E8-5060-443B-A978-D32AE82E5ABF}" type="sibTrans" cxnId="{169CBA3F-07A5-4DDA-B4C9-E01CAA44BA10}">
      <dgm:prSet/>
      <dgm:spPr/>
      <dgm:t>
        <a:bodyPr/>
        <a:lstStyle/>
        <a:p>
          <a:pPr rtl="1"/>
          <a:endParaRPr lang="ar-SA"/>
        </a:p>
      </dgm:t>
    </dgm:pt>
    <dgm:pt modelId="{794982B1-3D6E-4154-A67B-724DCA401EE8}">
      <dgm:prSet phldrT="[نص]" custT="1"/>
      <dgm:spPr/>
      <dgm:t>
        <a:bodyPr/>
        <a:lstStyle/>
        <a:p>
          <a:pPr rtl="1"/>
          <a:r>
            <a:rPr lang="ar-SA" sz="2000" b="1" dirty="0" smtClean="0"/>
            <a:t>يستقون تأثيرهم من خلال شخصيتهم وخبراتهم يتمتعون بالقبول بين الناس</a:t>
          </a:r>
          <a:endParaRPr lang="ar-SA" sz="2000" b="1" dirty="0"/>
        </a:p>
      </dgm:t>
    </dgm:pt>
    <dgm:pt modelId="{5F6DF347-6715-4255-B799-6088020D6151}" type="parTrans" cxnId="{242DB98C-6315-4918-A8C7-C9FEF2C63417}">
      <dgm:prSet/>
      <dgm:spPr/>
      <dgm:t>
        <a:bodyPr/>
        <a:lstStyle/>
        <a:p>
          <a:pPr rtl="1"/>
          <a:endParaRPr lang="ar-SA"/>
        </a:p>
      </dgm:t>
    </dgm:pt>
    <dgm:pt modelId="{E60F1D43-AE97-415E-B7B0-A1D6F2138F8E}" type="sibTrans" cxnId="{242DB98C-6315-4918-A8C7-C9FEF2C63417}">
      <dgm:prSet/>
      <dgm:spPr/>
      <dgm:t>
        <a:bodyPr/>
        <a:lstStyle/>
        <a:p>
          <a:pPr rtl="1"/>
          <a:endParaRPr lang="ar-SA"/>
        </a:p>
      </dgm:t>
    </dgm:pt>
    <dgm:pt modelId="{752143F3-D75E-4126-AE4B-9C70F35D87BD}">
      <dgm:prSet phldrT="[نص]"/>
      <dgm:spPr/>
      <dgm:t>
        <a:bodyPr/>
        <a:lstStyle/>
        <a:p>
          <a:pPr rtl="1"/>
          <a:r>
            <a:rPr lang="ar-SA" dirty="0" smtClean="0"/>
            <a:t>القيادة المهنية أو الرسمية </a:t>
          </a:r>
          <a:endParaRPr lang="ar-SA" dirty="0"/>
        </a:p>
      </dgm:t>
    </dgm:pt>
    <dgm:pt modelId="{960FC8FB-BD4F-4445-B914-22B6FEA86395}" type="parTrans" cxnId="{5E22B948-C3A8-47E7-8039-DF03E6124008}">
      <dgm:prSet/>
      <dgm:spPr/>
      <dgm:t>
        <a:bodyPr/>
        <a:lstStyle/>
        <a:p>
          <a:pPr rtl="1"/>
          <a:endParaRPr lang="ar-SA"/>
        </a:p>
      </dgm:t>
    </dgm:pt>
    <dgm:pt modelId="{B049E28A-F527-472D-B0CD-46B1FC9D68F4}" type="sibTrans" cxnId="{5E22B948-C3A8-47E7-8039-DF03E6124008}">
      <dgm:prSet/>
      <dgm:spPr/>
      <dgm:t>
        <a:bodyPr/>
        <a:lstStyle/>
        <a:p>
          <a:pPr rtl="1"/>
          <a:endParaRPr lang="ar-SA"/>
        </a:p>
      </dgm:t>
    </dgm:pt>
    <dgm:pt modelId="{567EEAE4-2F27-4150-928D-BE189EE1142F}">
      <dgm:prSet phldrT="[نص]" custT="1"/>
      <dgm:spPr/>
      <dgm:t>
        <a:bodyPr/>
        <a:lstStyle/>
        <a:p>
          <a:pPr rtl="1"/>
          <a:r>
            <a:rPr lang="ar-SA" sz="2000" b="1" dirty="0" smtClean="0"/>
            <a:t>مجازاتهم على ما يقدمونه من خدمات </a:t>
          </a:r>
          <a:endParaRPr lang="ar-SA" sz="2000" b="1" dirty="0"/>
        </a:p>
      </dgm:t>
    </dgm:pt>
    <dgm:pt modelId="{28D9065A-4127-47F6-9072-C84317AC9AC4}" type="parTrans" cxnId="{A7A980FA-DCF9-450D-BA80-52E1F8DA22C5}">
      <dgm:prSet/>
      <dgm:spPr/>
      <dgm:t>
        <a:bodyPr/>
        <a:lstStyle/>
        <a:p>
          <a:pPr rtl="1"/>
          <a:endParaRPr lang="ar-SA"/>
        </a:p>
      </dgm:t>
    </dgm:pt>
    <dgm:pt modelId="{74C642CD-7A6C-44D4-81FE-145FCBD0AB95}" type="sibTrans" cxnId="{A7A980FA-DCF9-450D-BA80-52E1F8DA22C5}">
      <dgm:prSet/>
      <dgm:spPr/>
      <dgm:t>
        <a:bodyPr/>
        <a:lstStyle/>
        <a:p>
          <a:pPr rtl="1"/>
          <a:endParaRPr lang="ar-SA"/>
        </a:p>
      </dgm:t>
    </dgm:pt>
    <dgm:pt modelId="{5197C2E2-CBA0-4D8B-B51B-BD03DC2DD782}">
      <dgm:prSet phldrT="[نص]" custT="1"/>
      <dgm:spPr/>
      <dgm:t>
        <a:bodyPr/>
        <a:lstStyle/>
        <a:p>
          <a:pPr rtl="1"/>
          <a:r>
            <a:rPr lang="ar-SA" sz="2000" b="1" dirty="0" smtClean="0"/>
            <a:t>يستقون تأثيرهم من مواقعهم الحكومية الرسمية </a:t>
          </a:r>
          <a:endParaRPr lang="ar-SA" sz="2000" b="1" dirty="0"/>
        </a:p>
      </dgm:t>
    </dgm:pt>
    <dgm:pt modelId="{FF3DC762-E9CA-4978-95C1-364679C127A2}" type="parTrans" cxnId="{8FA2E2F9-BBAA-4D62-A5DF-E8823F4F3EC2}">
      <dgm:prSet/>
      <dgm:spPr/>
      <dgm:t>
        <a:bodyPr/>
        <a:lstStyle/>
        <a:p>
          <a:pPr rtl="1"/>
          <a:endParaRPr lang="ar-SA"/>
        </a:p>
      </dgm:t>
    </dgm:pt>
    <dgm:pt modelId="{3FD7C659-4816-44D5-BE6C-B7ACE986759B}" type="sibTrans" cxnId="{8FA2E2F9-BBAA-4D62-A5DF-E8823F4F3EC2}">
      <dgm:prSet/>
      <dgm:spPr/>
      <dgm:t>
        <a:bodyPr/>
        <a:lstStyle/>
        <a:p>
          <a:pPr rtl="1"/>
          <a:endParaRPr lang="ar-SA"/>
        </a:p>
      </dgm:t>
    </dgm:pt>
    <dgm:pt modelId="{87D9402A-A05D-44A3-BDAA-6C4BF22273A7}" type="pres">
      <dgm:prSet presAssocID="{5D3ED63F-98D2-486E-82CD-28F212792E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D0446A6-3BF9-4AA0-8ACC-BD811A36F44B}" type="pres">
      <dgm:prSet presAssocID="{3E6E9CA5-8473-425E-A449-FC1EB5735F1B}" presName="root" presStyleCnt="0"/>
      <dgm:spPr/>
    </dgm:pt>
    <dgm:pt modelId="{29FE714A-4F84-4EEF-8F87-DA6E5932A9D5}" type="pres">
      <dgm:prSet presAssocID="{3E6E9CA5-8473-425E-A449-FC1EB5735F1B}" presName="rootComposite" presStyleCnt="0"/>
      <dgm:spPr/>
    </dgm:pt>
    <dgm:pt modelId="{3294AF39-AFCA-4D1C-A5EB-8AF1F46DF496}" type="pres">
      <dgm:prSet presAssocID="{3E6E9CA5-8473-425E-A449-FC1EB5735F1B}" presName="rootText" presStyleLbl="node1" presStyleIdx="0" presStyleCnt="2"/>
      <dgm:spPr/>
      <dgm:t>
        <a:bodyPr/>
        <a:lstStyle/>
        <a:p>
          <a:pPr rtl="1"/>
          <a:endParaRPr lang="ar-SA"/>
        </a:p>
      </dgm:t>
    </dgm:pt>
    <dgm:pt modelId="{16202546-E1EF-48C2-A6C6-8CA778AF9ECF}" type="pres">
      <dgm:prSet presAssocID="{3E6E9CA5-8473-425E-A449-FC1EB5735F1B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DE14F0E0-4F01-4645-B813-D6062EB4E385}" type="pres">
      <dgm:prSet presAssocID="{3E6E9CA5-8473-425E-A449-FC1EB5735F1B}" presName="childShape" presStyleCnt="0"/>
      <dgm:spPr/>
    </dgm:pt>
    <dgm:pt modelId="{05E744FD-CA50-42A5-A20B-F78900FCBBFA}" type="pres">
      <dgm:prSet presAssocID="{11F223DD-A246-4183-813D-683B74D7A1EA}" presName="Name13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73375F30-0B73-472B-9C0B-569D3EE99898}" type="pres">
      <dgm:prSet presAssocID="{45599768-93A4-453C-84BF-2123A62DF10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725EBE-0389-4FD7-A607-630CBDBAB221}" type="pres">
      <dgm:prSet presAssocID="{5F6DF347-6715-4255-B799-6088020D6151}" presName="Name13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64ED23CA-6644-41DB-BC0A-7DB73D9273B3}" type="pres">
      <dgm:prSet presAssocID="{794982B1-3D6E-4154-A67B-724DCA401EE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98A8D8-976E-4889-9494-51DB3CB591BB}" type="pres">
      <dgm:prSet presAssocID="{752143F3-D75E-4126-AE4B-9C70F35D87BD}" presName="root" presStyleCnt="0"/>
      <dgm:spPr/>
    </dgm:pt>
    <dgm:pt modelId="{AE88D579-931F-4CFA-A14F-87B84C93E21E}" type="pres">
      <dgm:prSet presAssocID="{752143F3-D75E-4126-AE4B-9C70F35D87BD}" presName="rootComposite" presStyleCnt="0"/>
      <dgm:spPr/>
    </dgm:pt>
    <dgm:pt modelId="{1446416E-B0D4-4A81-8815-0C6631DB3D42}" type="pres">
      <dgm:prSet presAssocID="{752143F3-D75E-4126-AE4B-9C70F35D87BD}" presName="rootText" presStyleLbl="node1" presStyleIdx="1" presStyleCnt="2"/>
      <dgm:spPr/>
      <dgm:t>
        <a:bodyPr/>
        <a:lstStyle/>
        <a:p>
          <a:pPr rtl="1"/>
          <a:endParaRPr lang="ar-SA"/>
        </a:p>
      </dgm:t>
    </dgm:pt>
    <dgm:pt modelId="{CD39A8C9-7B83-4D6C-A5CD-D30B3BBF65D6}" type="pres">
      <dgm:prSet presAssocID="{752143F3-D75E-4126-AE4B-9C70F35D87BD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C0A2846E-5C35-47FC-93FD-9BE4827B2B3E}" type="pres">
      <dgm:prSet presAssocID="{752143F3-D75E-4126-AE4B-9C70F35D87BD}" presName="childShape" presStyleCnt="0"/>
      <dgm:spPr/>
    </dgm:pt>
    <dgm:pt modelId="{0065E0B6-85A2-4A78-836C-4A50E1EC6210}" type="pres">
      <dgm:prSet presAssocID="{28D9065A-4127-47F6-9072-C84317AC9AC4}" presName="Name13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4D88BC6-A842-4268-A273-8D412AA09BC4}" type="pres">
      <dgm:prSet presAssocID="{567EEAE4-2F27-4150-928D-BE189EE1142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1373AC-9F39-4028-AE5C-C9224892194A}" type="pres">
      <dgm:prSet presAssocID="{FF3DC762-E9CA-4978-95C1-364679C127A2}" presName="Name13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EED46BAD-F8AD-4B0E-A68E-7179A5BC1C02}" type="pres">
      <dgm:prSet presAssocID="{5197C2E2-CBA0-4D8B-B51B-BD03DC2DD78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EE353B5-E810-40D1-8BC7-CBB3D99BEF0F}" type="presOf" srcId="{3E6E9CA5-8473-425E-A449-FC1EB5735F1B}" destId="{3294AF39-AFCA-4D1C-A5EB-8AF1F46DF496}" srcOrd="0" destOrd="0" presId="urn:microsoft.com/office/officeart/2005/8/layout/hierarchy3"/>
    <dgm:cxn modelId="{C54D3888-B8B4-4515-8207-8062C209FCB1}" type="presOf" srcId="{794982B1-3D6E-4154-A67B-724DCA401EE8}" destId="{64ED23CA-6644-41DB-BC0A-7DB73D9273B3}" srcOrd="0" destOrd="0" presId="urn:microsoft.com/office/officeart/2005/8/layout/hierarchy3"/>
    <dgm:cxn modelId="{242DB98C-6315-4918-A8C7-C9FEF2C63417}" srcId="{3E6E9CA5-8473-425E-A449-FC1EB5735F1B}" destId="{794982B1-3D6E-4154-A67B-724DCA401EE8}" srcOrd="1" destOrd="0" parTransId="{5F6DF347-6715-4255-B799-6088020D6151}" sibTransId="{E60F1D43-AE97-415E-B7B0-A1D6F2138F8E}"/>
    <dgm:cxn modelId="{9C97D8E0-17E0-4298-AEA0-533D4B30D12C}" srcId="{5D3ED63F-98D2-486E-82CD-28F212792EB1}" destId="{3E6E9CA5-8473-425E-A449-FC1EB5735F1B}" srcOrd="0" destOrd="0" parTransId="{25D12598-ED34-4900-A1BB-CC753942FDFE}" sibTransId="{9CD528CC-1AB4-4D34-8017-227777C2E323}"/>
    <dgm:cxn modelId="{563E23AF-CD88-45A0-8B7C-08851D294FD8}" type="presOf" srcId="{28D9065A-4127-47F6-9072-C84317AC9AC4}" destId="{0065E0B6-85A2-4A78-836C-4A50E1EC6210}" srcOrd="0" destOrd="0" presId="urn:microsoft.com/office/officeart/2005/8/layout/hierarchy3"/>
    <dgm:cxn modelId="{169CBA3F-07A5-4DDA-B4C9-E01CAA44BA10}" srcId="{3E6E9CA5-8473-425E-A449-FC1EB5735F1B}" destId="{45599768-93A4-453C-84BF-2123A62DF109}" srcOrd="0" destOrd="0" parTransId="{11F223DD-A246-4183-813D-683B74D7A1EA}" sibTransId="{8ECB13E8-5060-443B-A978-D32AE82E5ABF}"/>
    <dgm:cxn modelId="{0759EDB9-B101-4C63-86E2-4FF0851B7CCB}" type="presOf" srcId="{11F223DD-A246-4183-813D-683B74D7A1EA}" destId="{05E744FD-CA50-42A5-A20B-F78900FCBBFA}" srcOrd="0" destOrd="0" presId="urn:microsoft.com/office/officeart/2005/8/layout/hierarchy3"/>
    <dgm:cxn modelId="{AA6D6949-9B3E-4A58-BEDD-A81DE3E6B3C8}" type="presOf" srcId="{5D3ED63F-98D2-486E-82CD-28F212792EB1}" destId="{87D9402A-A05D-44A3-BDAA-6C4BF22273A7}" srcOrd="0" destOrd="0" presId="urn:microsoft.com/office/officeart/2005/8/layout/hierarchy3"/>
    <dgm:cxn modelId="{783AC89A-0A40-4047-8196-7A03F7800949}" type="presOf" srcId="{752143F3-D75E-4126-AE4B-9C70F35D87BD}" destId="{CD39A8C9-7B83-4D6C-A5CD-D30B3BBF65D6}" srcOrd="1" destOrd="0" presId="urn:microsoft.com/office/officeart/2005/8/layout/hierarchy3"/>
    <dgm:cxn modelId="{C2740F92-B0BE-4D23-970A-F29B0658EE95}" type="presOf" srcId="{752143F3-D75E-4126-AE4B-9C70F35D87BD}" destId="{1446416E-B0D4-4A81-8815-0C6631DB3D42}" srcOrd="0" destOrd="0" presId="urn:microsoft.com/office/officeart/2005/8/layout/hierarchy3"/>
    <dgm:cxn modelId="{057BD171-52FB-44A9-89AE-1CA6613C1FFB}" type="presOf" srcId="{567EEAE4-2F27-4150-928D-BE189EE1142F}" destId="{94D88BC6-A842-4268-A273-8D412AA09BC4}" srcOrd="0" destOrd="0" presId="urn:microsoft.com/office/officeart/2005/8/layout/hierarchy3"/>
    <dgm:cxn modelId="{38EE3C43-8040-453C-B77A-CF001EA5C798}" type="presOf" srcId="{FF3DC762-E9CA-4978-95C1-364679C127A2}" destId="{7F1373AC-9F39-4028-AE5C-C9224892194A}" srcOrd="0" destOrd="0" presId="urn:microsoft.com/office/officeart/2005/8/layout/hierarchy3"/>
    <dgm:cxn modelId="{A7A980FA-DCF9-450D-BA80-52E1F8DA22C5}" srcId="{752143F3-D75E-4126-AE4B-9C70F35D87BD}" destId="{567EEAE4-2F27-4150-928D-BE189EE1142F}" srcOrd="0" destOrd="0" parTransId="{28D9065A-4127-47F6-9072-C84317AC9AC4}" sibTransId="{74C642CD-7A6C-44D4-81FE-145FCBD0AB95}"/>
    <dgm:cxn modelId="{B91BCF5C-E5EE-40F2-8517-6D2DAB2F48F6}" type="presOf" srcId="{45599768-93A4-453C-84BF-2123A62DF109}" destId="{73375F30-0B73-472B-9C0B-569D3EE99898}" srcOrd="0" destOrd="0" presId="urn:microsoft.com/office/officeart/2005/8/layout/hierarchy3"/>
    <dgm:cxn modelId="{B447AFF3-BD8C-4884-B8D0-209DCE9C0DA8}" type="presOf" srcId="{5F6DF347-6715-4255-B799-6088020D6151}" destId="{7F725EBE-0389-4FD7-A607-630CBDBAB221}" srcOrd="0" destOrd="0" presId="urn:microsoft.com/office/officeart/2005/8/layout/hierarchy3"/>
    <dgm:cxn modelId="{5E22B948-C3A8-47E7-8039-DF03E6124008}" srcId="{5D3ED63F-98D2-486E-82CD-28F212792EB1}" destId="{752143F3-D75E-4126-AE4B-9C70F35D87BD}" srcOrd="1" destOrd="0" parTransId="{960FC8FB-BD4F-4445-B914-22B6FEA86395}" sibTransId="{B049E28A-F527-472D-B0CD-46B1FC9D68F4}"/>
    <dgm:cxn modelId="{8FA2E2F9-BBAA-4D62-A5DF-E8823F4F3EC2}" srcId="{752143F3-D75E-4126-AE4B-9C70F35D87BD}" destId="{5197C2E2-CBA0-4D8B-B51B-BD03DC2DD782}" srcOrd="1" destOrd="0" parTransId="{FF3DC762-E9CA-4978-95C1-364679C127A2}" sibTransId="{3FD7C659-4816-44D5-BE6C-B7ACE986759B}"/>
    <dgm:cxn modelId="{DD83F88B-A55E-4621-8922-04EE57E52EF5}" type="presOf" srcId="{3E6E9CA5-8473-425E-A449-FC1EB5735F1B}" destId="{16202546-E1EF-48C2-A6C6-8CA778AF9ECF}" srcOrd="1" destOrd="0" presId="urn:microsoft.com/office/officeart/2005/8/layout/hierarchy3"/>
    <dgm:cxn modelId="{F8C7113A-D692-4E48-985B-204CF382C471}" type="presOf" srcId="{5197C2E2-CBA0-4D8B-B51B-BD03DC2DD782}" destId="{EED46BAD-F8AD-4B0E-A68E-7179A5BC1C02}" srcOrd="0" destOrd="0" presId="urn:microsoft.com/office/officeart/2005/8/layout/hierarchy3"/>
    <dgm:cxn modelId="{5751D5F1-B348-4DDE-8FA3-513701CFACCC}" type="presParOf" srcId="{87D9402A-A05D-44A3-BDAA-6C4BF22273A7}" destId="{CD0446A6-3BF9-4AA0-8ACC-BD811A36F44B}" srcOrd="0" destOrd="0" presId="urn:microsoft.com/office/officeart/2005/8/layout/hierarchy3"/>
    <dgm:cxn modelId="{B498B63E-D9CD-458E-BDFD-A8B2DF9179E9}" type="presParOf" srcId="{CD0446A6-3BF9-4AA0-8ACC-BD811A36F44B}" destId="{29FE714A-4F84-4EEF-8F87-DA6E5932A9D5}" srcOrd="0" destOrd="0" presId="urn:microsoft.com/office/officeart/2005/8/layout/hierarchy3"/>
    <dgm:cxn modelId="{2FAC95D9-3A77-4377-8804-71000CC22C09}" type="presParOf" srcId="{29FE714A-4F84-4EEF-8F87-DA6E5932A9D5}" destId="{3294AF39-AFCA-4D1C-A5EB-8AF1F46DF496}" srcOrd="0" destOrd="0" presId="urn:microsoft.com/office/officeart/2005/8/layout/hierarchy3"/>
    <dgm:cxn modelId="{F79CD6AB-026A-4BE6-8657-5363454B9367}" type="presParOf" srcId="{29FE714A-4F84-4EEF-8F87-DA6E5932A9D5}" destId="{16202546-E1EF-48C2-A6C6-8CA778AF9ECF}" srcOrd="1" destOrd="0" presId="urn:microsoft.com/office/officeart/2005/8/layout/hierarchy3"/>
    <dgm:cxn modelId="{A60F298B-DA6A-4EE0-9A9A-021CEE9A9850}" type="presParOf" srcId="{CD0446A6-3BF9-4AA0-8ACC-BD811A36F44B}" destId="{DE14F0E0-4F01-4645-B813-D6062EB4E385}" srcOrd="1" destOrd="0" presId="urn:microsoft.com/office/officeart/2005/8/layout/hierarchy3"/>
    <dgm:cxn modelId="{A8C2D613-D6AD-47A8-AD47-AEDA73A1057C}" type="presParOf" srcId="{DE14F0E0-4F01-4645-B813-D6062EB4E385}" destId="{05E744FD-CA50-42A5-A20B-F78900FCBBFA}" srcOrd="0" destOrd="0" presId="urn:microsoft.com/office/officeart/2005/8/layout/hierarchy3"/>
    <dgm:cxn modelId="{1EC9AB27-DFFB-4622-8091-DF32C810B417}" type="presParOf" srcId="{DE14F0E0-4F01-4645-B813-D6062EB4E385}" destId="{73375F30-0B73-472B-9C0B-569D3EE99898}" srcOrd="1" destOrd="0" presId="urn:microsoft.com/office/officeart/2005/8/layout/hierarchy3"/>
    <dgm:cxn modelId="{7F698EC8-5144-4A3E-B514-0C1110C5E6E4}" type="presParOf" srcId="{DE14F0E0-4F01-4645-B813-D6062EB4E385}" destId="{7F725EBE-0389-4FD7-A607-630CBDBAB221}" srcOrd="2" destOrd="0" presId="urn:microsoft.com/office/officeart/2005/8/layout/hierarchy3"/>
    <dgm:cxn modelId="{75867C7E-5818-4570-9D46-421BC632ECF6}" type="presParOf" srcId="{DE14F0E0-4F01-4645-B813-D6062EB4E385}" destId="{64ED23CA-6644-41DB-BC0A-7DB73D9273B3}" srcOrd="3" destOrd="0" presId="urn:microsoft.com/office/officeart/2005/8/layout/hierarchy3"/>
    <dgm:cxn modelId="{9136A36A-8EF2-4056-A016-525712A6F2AD}" type="presParOf" srcId="{87D9402A-A05D-44A3-BDAA-6C4BF22273A7}" destId="{2798A8D8-976E-4889-9494-51DB3CB591BB}" srcOrd="1" destOrd="0" presId="urn:microsoft.com/office/officeart/2005/8/layout/hierarchy3"/>
    <dgm:cxn modelId="{3E7DC599-72FE-4A0A-A694-F7E6FF128F52}" type="presParOf" srcId="{2798A8D8-976E-4889-9494-51DB3CB591BB}" destId="{AE88D579-931F-4CFA-A14F-87B84C93E21E}" srcOrd="0" destOrd="0" presId="urn:microsoft.com/office/officeart/2005/8/layout/hierarchy3"/>
    <dgm:cxn modelId="{FD011BF5-39A0-4808-9B1C-568470E437E4}" type="presParOf" srcId="{AE88D579-931F-4CFA-A14F-87B84C93E21E}" destId="{1446416E-B0D4-4A81-8815-0C6631DB3D42}" srcOrd="0" destOrd="0" presId="urn:microsoft.com/office/officeart/2005/8/layout/hierarchy3"/>
    <dgm:cxn modelId="{77A29E6C-8607-4FCB-B132-1F352782F27F}" type="presParOf" srcId="{AE88D579-931F-4CFA-A14F-87B84C93E21E}" destId="{CD39A8C9-7B83-4D6C-A5CD-D30B3BBF65D6}" srcOrd="1" destOrd="0" presId="urn:microsoft.com/office/officeart/2005/8/layout/hierarchy3"/>
    <dgm:cxn modelId="{45720D2C-F2EB-4889-B3F3-965A5881E1AE}" type="presParOf" srcId="{2798A8D8-976E-4889-9494-51DB3CB591BB}" destId="{C0A2846E-5C35-47FC-93FD-9BE4827B2B3E}" srcOrd="1" destOrd="0" presId="urn:microsoft.com/office/officeart/2005/8/layout/hierarchy3"/>
    <dgm:cxn modelId="{7315D673-D643-447E-B3A1-F0B1660B59C8}" type="presParOf" srcId="{C0A2846E-5C35-47FC-93FD-9BE4827B2B3E}" destId="{0065E0B6-85A2-4A78-836C-4A50E1EC6210}" srcOrd="0" destOrd="0" presId="urn:microsoft.com/office/officeart/2005/8/layout/hierarchy3"/>
    <dgm:cxn modelId="{4BBC0C33-262F-435B-962F-81871DDBD87B}" type="presParOf" srcId="{C0A2846E-5C35-47FC-93FD-9BE4827B2B3E}" destId="{94D88BC6-A842-4268-A273-8D412AA09BC4}" srcOrd="1" destOrd="0" presId="urn:microsoft.com/office/officeart/2005/8/layout/hierarchy3"/>
    <dgm:cxn modelId="{9CB6F572-E0E4-4D0C-819D-927C40A4C984}" type="presParOf" srcId="{C0A2846E-5C35-47FC-93FD-9BE4827B2B3E}" destId="{7F1373AC-9F39-4028-AE5C-C9224892194A}" srcOrd="2" destOrd="0" presId="urn:microsoft.com/office/officeart/2005/8/layout/hierarchy3"/>
    <dgm:cxn modelId="{8E16D50D-9EC9-46AA-95D4-1F3DA142E8D6}" type="presParOf" srcId="{C0A2846E-5C35-47FC-93FD-9BE4827B2B3E}" destId="{EED46BAD-F8AD-4B0E-A68E-7179A5BC1C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4AF39-AFCA-4D1C-A5EB-8AF1F46DF496}">
      <dsp:nvSpPr>
        <dsp:cNvPr id="0" name=""/>
        <dsp:cNvSpPr/>
      </dsp:nvSpPr>
      <dsp:spPr>
        <a:xfrm>
          <a:off x="167996" y="1025"/>
          <a:ext cx="2856348" cy="1428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القيادة التطوعية أو غير رسمية </a:t>
          </a:r>
          <a:endParaRPr lang="ar-SA" sz="4200" kern="1200" dirty="0"/>
        </a:p>
      </dsp:txBody>
      <dsp:txXfrm>
        <a:off x="209826" y="42855"/>
        <a:ext cx="2772688" cy="1344514"/>
      </dsp:txXfrm>
    </dsp:sp>
    <dsp:sp modelId="{05E744FD-CA50-42A5-A20B-F78900FCBBFA}">
      <dsp:nvSpPr>
        <dsp:cNvPr id="0" name=""/>
        <dsp:cNvSpPr/>
      </dsp:nvSpPr>
      <dsp:spPr>
        <a:xfrm>
          <a:off x="453631" y="1429199"/>
          <a:ext cx="285634" cy="1071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130"/>
              </a:lnTo>
              <a:lnTo>
                <a:pt x="285634" y="1071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75F30-0B73-472B-9C0B-569D3EE99898}">
      <dsp:nvSpPr>
        <dsp:cNvPr id="0" name=""/>
        <dsp:cNvSpPr/>
      </dsp:nvSpPr>
      <dsp:spPr>
        <a:xfrm>
          <a:off x="739265" y="1786242"/>
          <a:ext cx="2285078" cy="1428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لا يجازون ماديا على خدماتهم </a:t>
          </a:r>
          <a:endParaRPr lang="ar-SA" sz="2000" b="1" kern="1200" dirty="0"/>
        </a:p>
      </dsp:txBody>
      <dsp:txXfrm>
        <a:off x="781095" y="1828072"/>
        <a:ext cx="2201418" cy="1344514"/>
      </dsp:txXfrm>
    </dsp:sp>
    <dsp:sp modelId="{7F725EBE-0389-4FD7-A607-630CBDBAB221}">
      <dsp:nvSpPr>
        <dsp:cNvPr id="0" name=""/>
        <dsp:cNvSpPr/>
      </dsp:nvSpPr>
      <dsp:spPr>
        <a:xfrm>
          <a:off x="453631" y="1429199"/>
          <a:ext cx="285634" cy="2856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348"/>
              </a:lnTo>
              <a:lnTo>
                <a:pt x="285634" y="2856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D23CA-6644-41DB-BC0A-7DB73D9273B3}">
      <dsp:nvSpPr>
        <dsp:cNvPr id="0" name=""/>
        <dsp:cNvSpPr/>
      </dsp:nvSpPr>
      <dsp:spPr>
        <a:xfrm>
          <a:off x="739265" y="3571460"/>
          <a:ext cx="2285078" cy="1428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يستقون تأثيرهم من خلال شخصيتهم وخبراتهم يتمتعون بالقبول بين الناس</a:t>
          </a:r>
          <a:endParaRPr lang="ar-SA" sz="2000" b="1" kern="1200" dirty="0"/>
        </a:p>
      </dsp:txBody>
      <dsp:txXfrm>
        <a:off x="781095" y="3613290"/>
        <a:ext cx="2201418" cy="1344514"/>
      </dsp:txXfrm>
    </dsp:sp>
    <dsp:sp modelId="{1446416E-B0D4-4A81-8815-0C6631DB3D42}">
      <dsp:nvSpPr>
        <dsp:cNvPr id="0" name=""/>
        <dsp:cNvSpPr/>
      </dsp:nvSpPr>
      <dsp:spPr>
        <a:xfrm>
          <a:off x="3738431" y="1025"/>
          <a:ext cx="2856348" cy="1428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القيادة المهنية أو الرسمية </a:t>
          </a:r>
          <a:endParaRPr lang="ar-SA" sz="4200" kern="1200" dirty="0"/>
        </a:p>
      </dsp:txBody>
      <dsp:txXfrm>
        <a:off x="3780261" y="42855"/>
        <a:ext cx="2772688" cy="1344514"/>
      </dsp:txXfrm>
    </dsp:sp>
    <dsp:sp modelId="{0065E0B6-85A2-4A78-836C-4A50E1EC6210}">
      <dsp:nvSpPr>
        <dsp:cNvPr id="0" name=""/>
        <dsp:cNvSpPr/>
      </dsp:nvSpPr>
      <dsp:spPr>
        <a:xfrm>
          <a:off x="4024066" y="1429199"/>
          <a:ext cx="285634" cy="1071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130"/>
              </a:lnTo>
              <a:lnTo>
                <a:pt x="285634" y="1071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88BC6-A842-4268-A273-8D412AA09BC4}">
      <dsp:nvSpPr>
        <dsp:cNvPr id="0" name=""/>
        <dsp:cNvSpPr/>
      </dsp:nvSpPr>
      <dsp:spPr>
        <a:xfrm>
          <a:off x="4309701" y="1786242"/>
          <a:ext cx="2285078" cy="1428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مجازاتهم على ما يقدمونه من خدمات </a:t>
          </a:r>
          <a:endParaRPr lang="ar-SA" sz="2000" b="1" kern="1200" dirty="0"/>
        </a:p>
      </dsp:txBody>
      <dsp:txXfrm>
        <a:off x="4351531" y="1828072"/>
        <a:ext cx="2201418" cy="1344514"/>
      </dsp:txXfrm>
    </dsp:sp>
    <dsp:sp modelId="{7F1373AC-9F39-4028-AE5C-C9224892194A}">
      <dsp:nvSpPr>
        <dsp:cNvPr id="0" name=""/>
        <dsp:cNvSpPr/>
      </dsp:nvSpPr>
      <dsp:spPr>
        <a:xfrm>
          <a:off x="4024066" y="1429199"/>
          <a:ext cx="285634" cy="2856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348"/>
              </a:lnTo>
              <a:lnTo>
                <a:pt x="285634" y="2856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46BAD-F8AD-4B0E-A68E-7179A5BC1C02}">
      <dsp:nvSpPr>
        <dsp:cNvPr id="0" name=""/>
        <dsp:cNvSpPr/>
      </dsp:nvSpPr>
      <dsp:spPr>
        <a:xfrm>
          <a:off x="4309701" y="3571460"/>
          <a:ext cx="2285078" cy="1428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يستقون تأثيرهم من مواقعهم الحكومية الرسمية </a:t>
          </a:r>
          <a:endParaRPr lang="ar-SA" sz="2000" b="1" kern="1200" dirty="0"/>
        </a:p>
      </dsp:txBody>
      <dsp:txXfrm>
        <a:off x="4351531" y="3613290"/>
        <a:ext cx="2201418" cy="134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3694-D807-4AF6-80F5-AC5DE79C0B0B}" type="datetimeFigureOut">
              <a:rPr lang="ar-SA" smtClean="0"/>
              <a:t>10/05/35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2B64-E2F5-40E7-9505-9DF842D4B0A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9KlL2KlwTs" TargetMode="External"/><Relationship Id="rId2" Type="http://schemas.openxmlformats.org/officeDocument/2006/relationships/hyperlink" Target="http://www.youtube.com/watch?v=M_CX-JjGFO8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CaAdgVDkq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ZuuG0eej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s3xUUs98dgM" TargetMode="External"/><Relationship Id="rId4" Type="http://schemas.openxmlformats.org/officeDocument/2006/relationships/hyperlink" Target="http://www.youtube.com/watch?v=h4ZdqV6idO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refe.com/vb/showthread.php?t=24753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71934" y="7143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http://www.youtube.com/watch?v=M_CX-JjGFO8</a:t>
            </a:r>
            <a:endParaRPr lang="ar-SA" dirty="0" smtClean="0"/>
          </a:p>
          <a:p>
            <a:endParaRPr lang="ar-SA" dirty="0"/>
          </a:p>
          <a:p>
            <a:r>
              <a:rPr lang="en-US" dirty="0" smtClean="0">
                <a:hlinkClick r:id="rId3"/>
              </a:rPr>
              <a:t>http://www.youtube.com/watch?v=H9KlL2KlwTs</a:t>
            </a:r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187620" y="571480"/>
            <a:ext cx="9087809" cy="526297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النسق الاجتماعي : </a:t>
            </a:r>
          </a:p>
          <a:p>
            <a:endParaRPr lang="ar-SA" sz="2400" dirty="0"/>
          </a:p>
          <a:p>
            <a:r>
              <a:rPr lang="ar-SA" sz="2400" dirty="0" smtClean="0"/>
              <a:t>تتأثر عملية نشر الأفكار المستحدثة بالمعيار الاجتماعي السائد لذلك لابد من التركيز </a:t>
            </a:r>
          </a:p>
          <a:p>
            <a:endParaRPr lang="ar-SA" sz="2400" dirty="0"/>
          </a:p>
          <a:p>
            <a:r>
              <a:rPr lang="ar-SA" sz="2400" dirty="0" smtClean="0"/>
              <a:t>على البيئة الاجتماعية نظرا لان معظم الأفكار المستحدثة تتطلب قبولا مسبقا من قبل الغالبية</a:t>
            </a:r>
          </a:p>
          <a:p>
            <a:endParaRPr lang="ar-SA" sz="2400" dirty="0"/>
          </a:p>
          <a:p>
            <a:r>
              <a:rPr lang="ar-SA" sz="2400" dirty="0" smtClean="0"/>
              <a:t> العظمى من أفراد التنظيم الاجتماعي السائد قبل أن يتخذ الفرد قراره باعتناق الفكرة الجديدة </a:t>
            </a:r>
          </a:p>
          <a:p>
            <a:endParaRPr lang="ar-SA" sz="2400" dirty="0"/>
          </a:p>
          <a:p>
            <a:endParaRPr lang="ar-SA" sz="2400" dirty="0" smtClean="0"/>
          </a:p>
          <a:p>
            <a:r>
              <a:rPr lang="ar-SA" sz="2400" dirty="0" smtClean="0"/>
              <a:t>لا بد من دراسة النسق الاجتماعي </a:t>
            </a:r>
            <a:r>
              <a:rPr lang="ar-SA" sz="2400" dirty="0" err="1" smtClean="0"/>
              <a:t>او</a:t>
            </a:r>
            <a:r>
              <a:rPr lang="ar-SA" sz="2400" dirty="0" smtClean="0"/>
              <a:t> البناء الاجتماعي لمستقبل الرسالة .</a:t>
            </a:r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194825" y="142852"/>
            <a:ext cx="9148723" cy="65556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u="sng" dirty="0" smtClean="0">
                <a:solidFill>
                  <a:srgbClr val="FF0000"/>
                </a:solidFill>
              </a:rPr>
              <a:t>عنصر الزمن : </a:t>
            </a:r>
          </a:p>
          <a:p>
            <a:endParaRPr lang="ar-SA" sz="2000" b="1" dirty="0"/>
          </a:p>
          <a:p>
            <a:r>
              <a:rPr lang="ar-SA" sz="2000" b="1" dirty="0" smtClean="0"/>
              <a:t>عملية تبني الفكرة المستحدثة تتطلب وقت   ( يفكر في الفكرة – يتردد – يحسم – يقرر سواء بالقبول </a:t>
            </a:r>
          </a:p>
          <a:p>
            <a:endParaRPr lang="ar-SA" sz="2000" b="1" dirty="0"/>
          </a:p>
          <a:p>
            <a:r>
              <a:rPr lang="ar-SA" sz="2000" b="1" dirty="0" err="1" smtClean="0"/>
              <a:t>او</a:t>
            </a:r>
            <a:r>
              <a:rPr lang="ar-SA" sz="2000" b="1" dirty="0" smtClean="0"/>
              <a:t> بالرفض )  لا يتبنون جميع الأفراد الفكرة المستحدثة في نفس الوقت  ( يتخلفون من فرد </a:t>
            </a:r>
            <a:r>
              <a:rPr lang="ar-SA" sz="2000" b="1" dirty="0" err="1" smtClean="0"/>
              <a:t>الى</a:t>
            </a:r>
            <a:r>
              <a:rPr lang="ar-SA" sz="2000" b="1" dirty="0" smtClean="0"/>
              <a:t> آخر ) </a:t>
            </a:r>
          </a:p>
          <a:p>
            <a:endParaRPr lang="ar-SA" sz="2000" b="1" dirty="0"/>
          </a:p>
          <a:p>
            <a:endParaRPr lang="ar-SA" sz="2000" b="1" dirty="0" smtClean="0"/>
          </a:p>
          <a:p>
            <a:endParaRPr lang="ar-SA" sz="2000" b="1" u="sng" dirty="0">
              <a:solidFill>
                <a:srgbClr val="FF0000"/>
              </a:solidFill>
            </a:endParaRPr>
          </a:p>
          <a:p>
            <a:r>
              <a:rPr lang="ar-SA" sz="2000" b="1" u="sng" dirty="0" smtClean="0">
                <a:solidFill>
                  <a:srgbClr val="FF0000"/>
                </a:solidFill>
              </a:rPr>
              <a:t>1- فترة التبني : </a:t>
            </a:r>
          </a:p>
          <a:p>
            <a:endParaRPr lang="ar-SA" sz="2000" b="1" u="sng" dirty="0" smtClean="0">
              <a:solidFill>
                <a:srgbClr val="FF0000"/>
              </a:solidFill>
            </a:endParaRPr>
          </a:p>
          <a:p>
            <a:r>
              <a:rPr lang="ar-SA" sz="2000" b="1" dirty="0" smtClean="0"/>
              <a:t>هي الفترة الزمنية التي يحتاجها الإنسان لكي يمر في عملية التبني من مرحلة الإدراك إلى التبني الكامل </a:t>
            </a:r>
          </a:p>
          <a:p>
            <a:endParaRPr lang="ar-SA" sz="2000" b="1" dirty="0"/>
          </a:p>
          <a:p>
            <a:r>
              <a:rPr lang="ar-SA" sz="2000" b="1" dirty="0" smtClean="0"/>
              <a:t>يقاس الزمن المنقضي من الإدراك للفكرة الجديدة إلى التبني ( أيام – شهور – سنين ) </a:t>
            </a:r>
          </a:p>
          <a:p>
            <a:endParaRPr lang="ar-SA" sz="2000" b="1" dirty="0"/>
          </a:p>
          <a:p>
            <a:pPr>
              <a:buFont typeface="Arial" pitchFamily="34" charset="0"/>
              <a:buChar char="•"/>
            </a:pPr>
            <a:endParaRPr lang="ar-SA" sz="2000" b="1" dirty="0" smtClean="0"/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الأفكار المستحدثة ذات السمات المميزة تكون أكثر في التبني من غيرها من الأفكار التي لا سمات لها </a:t>
            </a:r>
          </a:p>
          <a:p>
            <a:pPr>
              <a:buFont typeface="Arial" pitchFamily="34" charset="0"/>
              <a:buChar char="•"/>
            </a:pPr>
            <a:endParaRPr lang="ar-SA" sz="2000" b="1" dirty="0"/>
          </a:p>
          <a:p>
            <a:pPr>
              <a:buFont typeface="Arial" pitchFamily="34" charset="0"/>
              <a:buChar char="•"/>
            </a:pPr>
            <a:endParaRPr lang="ar-SA" sz="2000" b="1" dirty="0" smtClean="0"/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الأفكار المستحدثة ذات طبيعة بسيطة وسهلة في مجال التطبيق </a:t>
            </a:r>
            <a:r>
              <a:rPr lang="ar-SA" sz="2000" b="1" dirty="0" err="1" smtClean="0"/>
              <a:t>و</a:t>
            </a:r>
            <a:r>
              <a:rPr lang="ar-SA" sz="2000" b="1" dirty="0" smtClean="0"/>
              <a:t> مرتبطة بالخبرات السابقة أسرع في التبني </a:t>
            </a:r>
          </a:p>
          <a:p>
            <a:endParaRPr lang="ar-SA" sz="2000" b="1" dirty="0"/>
          </a:p>
          <a:p>
            <a:endParaRPr lang="ar-SA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50726" y="500042"/>
            <a:ext cx="8092344" cy="526297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u="sng" dirty="0" smtClean="0">
                <a:solidFill>
                  <a:srgbClr val="FF0000"/>
                </a:solidFill>
              </a:rPr>
              <a:t>فترات التبني : </a:t>
            </a:r>
          </a:p>
          <a:p>
            <a:endParaRPr lang="ar-SA" sz="2000" dirty="0"/>
          </a:p>
          <a:p>
            <a:r>
              <a:rPr lang="ar-SA" sz="2000" dirty="0" smtClean="0"/>
              <a:t>1- فترة الانتقال من مرحلة الإدراك إلى مرحلة التجريب </a:t>
            </a:r>
          </a:p>
          <a:p>
            <a:endParaRPr lang="ar-SA" sz="2000" dirty="0"/>
          </a:p>
          <a:p>
            <a:r>
              <a:rPr lang="ar-SA" sz="2000" dirty="0" smtClean="0"/>
              <a:t>2- فترة الانتقال من مرحلة التجريب إلى مرحلة التبني </a:t>
            </a:r>
          </a:p>
          <a:p>
            <a:endParaRPr lang="ar-SA" sz="2000" dirty="0"/>
          </a:p>
          <a:p>
            <a:endParaRPr lang="ar-SA" sz="2000" dirty="0" smtClean="0"/>
          </a:p>
          <a:p>
            <a:pPr>
              <a:buFont typeface="Arial" pitchFamily="34" charset="0"/>
              <a:buChar char="•"/>
            </a:pPr>
            <a:r>
              <a:rPr lang="ar-SA" sz="2000" dirty="0" smtClean="0"/>
              <a:t>العديد من الدراسات أثبتت أن فترة الانتقال من مرحلة  التجريب أطول من مرحلة   التبني </a:t>
            </a:r>
          </a:p>
          <a:p>
            <a:pPr>
              <a:buFont typeface="Arial" pitchFamily="34" charset="0"/>
              <a:buChar char="•"/>
            </a:pPr>
            <a:endParaRPr lang="ar-SA" sz="2000" dirty="0"/>
          </a:p>
          <a:p>
            <a:pPr>
              <a:buFont typeface="Arial" pitchFamily="34" charset="0"/>
              <a:buChar char="•"/>
            </a:pPr>
            <a:endParaRPr lang="ar-SA" sz="2000" dirty="0" smtClean="0"/>
          </a:p>
          <a:p>
            <a:pPr>
              <a:buFont typeface="Arial" pitchFamily="34" charset="0"/>
              <a:buChar char="•"/>
            </a:pPr>
            <a:r>
              <a:rPr lang="ar-SA" sz="2000" dirty="0"/>
              <a:t> </a:t>
            </a:r>
            <a:r>
              <a:rPr lang="ar-SA" sz="2000" dirty="0" smtClean="0"/>
              <a:t>مثال : 5 سنوات كانت لازمة للانتقال من مرحلة الإدراك إلى مرحلة التجريب في مجال استخدام </a:t>
            </a:r>
          </a:p>
          <a:p>
            <a:pPr>
              <a:buFont typeface="Arial" pitchFamily="34" charset="0"/>
              <a:buChar char="•"/>
            </a:pPr>
            <a:endParaRPr lang="ar-SA" sz="2000" dirty="0"/>
          </a:p>
          <a:p>
            <a:r>
              <a:rPr lang="ar-SA" sz="2000" dirty="0" smtClean="0"/>
              <a:t>بذرة الذرة الهجين </a:t>
            </a:r>
          </a:p>
          <a:p>
            <a:pPr>
              <a:buFont typeface="Arial" pitchFamily="34" charset="0"/>
              <a:buChar char="•"/>
            </a:pPr>
            <a:endParaRPr lang="ar-SA" sz="2000" dirty="0"/>
          </a:p>
          <a:p>
            <a:r>
              <a:rPr lang="ar-SA" sz="2000" dirty="0" smtClean="0"/>
              <a:t>3 سنوات كانت لازمة للانتقال من مرحلة التجريب إلى مرحلة التبني 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4071934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http://www.youtube.com/watch?v=pCaAdgVDkqI</a:t>
            </a:r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1439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870700" y="571480"/>
            <a:ext cx="16722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أنواع القيادة : </a:t>
            </a:r>
            <a:endParaRPr lang="ar-SA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رسم تخطيطي 2"/>
          <p:cNvGraphicFramePr/>
          <p:nvPr/>
        </p:nvGraphicFramePr>
        <p:xfrm>
          <a:off x="857224" y="1214422"/>
          <a:ext cx="676277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156" b="6221"/>
          <a:stretch>
            <a:fillRect/>
          </a:stretch>
        </p:blipFill>
        <p:spPr bwMode="auto">
          <a:xfrm>
            <a:off x="1071539" y="1000108"/>
            <a:ext cx="70723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929058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http://www.youtube.com/watch?v=zZuuG0eejNg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357554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http://www.youtube.com/watch?v=h4ZdqV6idOk</a:t>
            </a:r>
            <a:endParaRPr lang="ar-SA" dirty="0" smtClean="0"/>
          </a:p>
          <a:p>
            <a:r>
              <a:rPr lang="en-US" dirty="0" smtClean="0">
                <a:hlinkClick r:id="rId5"/>
              </a:rPr>
              <a:t>http://www.youtube.com/watch?v=s3xUUs98dgM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28662" y="214290"/>
            <a:ext cx="7828626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FF0000"/>
                </a:solidFill>
              </a:rPr>
              <a:t>خصائص قادة الرأي : </a:t>
            </a:r>
          </a:p>
          <a:p>
            <a:endParaRPr lang="ar-SA" sz="2000" b="1" dirty="0"/>
          </a:p>
          <a:p>
            <a:r>
              <a:rPr lang="ar-SA" sz="2000" b="1" dirty="0" smtClean="0"/>
              <a:t>1- ازدياد درجة تعرضهم لوسائل الإعلام ومصادر المعلومات </a:t>
            </a:r>
          </a:p>
          <a:p>
            <a:endParaRPr lang="ar-SA" sz="2000" b="1" dirty="0"/>
          </a:p>
          <a:p>
            <a:r>
              <a:rPr lang="ar-SA" sz="2000" b="1" dirty="0" smtClean="0"/>
              <a:t>2- ازدياد درجة حساسيتهم لمصادر المعلومات المتصلة بالموضوع</a:t>
            </a:r>
          </a:p>
          <a:p>
            <a:endParaRPr lang="ar-SA" sz="2000" b="1" dirty="0"/>
          </a:p>
          <a:p>
            <a:r>
              <a:rPr lang="ar-SA" sz="2000" b="1" dirty="0" smtClean="0"/>
              <a:t>3- ازدياد الميل لديهم </a:t>
            </a:r>
            <a:r>
              <a:rPr lang="ar-SA" sz="2000" b="1" dirty="0" err="1" smtClean="0"/>
              <a:t>الى</a:t>
            </a:r>
            <a:r>
              <a:rPr lang="ar-SA" sz="2000" b="1" dirty="0" smtClean="0"/>
              <a:t> الاطلاع خاصة في المجال المحدد لقيادتهم </a:t>
            </a:r>
          </a:p>
          <a:p>
            <a:endParaRPr lang="ar-SA" sz="2000" b="1" dirty="0"/>
          </a:p>
          <a:p>
            <a:r>
              <a:rPr lang="ar-SA" sz="2000" b="1" dirty="0" smtClean="0"/>
              <a:t>4- معظم قادة الرأي أكثر تجديدا </a:t>
            </a:r>
          </a:p>
          <a:p>
            <a:endParaRPr lang="ar-SA" sz="2000" b="1" dirty="0"/>
          </a:p>
          <a:p>
            <a:r>
              <a:rPr lang="ar-SA" sz="2000" b="1" dirty="0" smtClean="0"/>
              <a:t>5- من ذوي المكانة الاجتماعية العالية </a:t>
            </a:r>
          </a:p>
          <a:p>
            <a:endParaRPr lang="ar-SA" sz="2000" b="1" dirty="0"/>
          </a:p>
          <a:p>
            <a:r>
              <a:rPr lang="ar-SA" sz="2000" b="1" dirty="0" smtClean="0"/>
              <a:t>6- تزايد درجة المشاركة الاجتماعية لديهم بالقياس إلى أتباعهم </a:t>
            </a:r>
          </a:p>
          <a:p>
            <a:endParaRPr lang="ar-SA" sz="2000" b="1" dirty="0"/>
          </a:p>
          <a:p>
            <a:r>
              <a:rPr lang="ar-SA" sz="2000" b="1" dirty="0" smtClean="0"/>
              <a:t>7- مدة إقامة أطول في المجتمع </a:t>
            </a:r>
          </a:p>
          <a:p>
            <a:endParaRPr lang="ar-SA" sz="2000" b="1" dirty="0"/>
          </a:p>
          <a:p>
            <a:r>
              <a:rPr lang="ar-SA" sz="2000" b="1" dirty="0" smtClean="0"/>
              <a:t>8- من ذوي الدخول العالية نسبيا </a:t>
            </a:r>
          </a:p>
          <a:p>
            <a:endParaRPr lang="ar-SA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14744" y="12144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b="1" dirty="0" smtClean="0"/>
          </a:p>
          <a:p>
            <a:r>
              <a:rPr lang="ar-SA" b="1" dirty="0" smtClean="0"/>
              <a:t>9- </a:t>
            </a:r>
            <a:r>
              <a:rPr lang="ar-SA" b="1" dirty="0" err="1" smtClean="0"/>
              <a:t>متاحون</a:t>
            </a:r>
            <a:r>
              <a:rPr lang="ar-SA" b="1" dirty="0" smtClean="0"/>
              <a:t> لإعطاء المعلومات </a:t>
            </a:r>
          </a:p>
          <a:p>
            <a:endParaRPr lang="ar-SA" b="1" dirty="0" smtClean="0"/>
          </a:p>
          <a:p>
            <a:r>
              <a:rPr lang="ar-SA" b="1" dirty="0" smtClean="0"/>
              <a:t>10- يشكلون مصادر للمعلومات موثوقا </a:t>
            </a:r>
            <a:r>
              <a:rPr lang="ar-SA" b="1" dirty="0" err="1" smtClean="0"/>
              <a:t>بها</a:t>
            </a:r>
            <a:r>
              <a:rPr lang="ar-SA" b="1" dirty="0" smtClean="0"/>
              <a:t> </a:t>
            </a:r>
          </a:p>
          <a:p>
            <a:endParaRPr lang="ar-SA" b="1" dirty="0" smtClean="0"/>
          </a:p>
          <a:p>
            <a:r>
              <a:rPr lang="ar-SA" b="1" dirty="0" smtClean="0"/>
              <a:t>11- </a:t>
            </a:r>
            <a:r>
              <a:rPr lang="ar-SA" b="1" dirty="0" err="1" smtClean="0"/>
              <a:t>يكونو</a:t>
            </a:r>
            <a:r>
              <a:rPr lang="ar-SA" b="1" dirty="0" smtClean="0"/>
              <a:t> في الغالب من كبار السن 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6643702" y="428604"/>
            <a:ext cx="1863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u="sng" dirty="0" smtClean="0">
                <a:solidFill>
                  <a:srgbClr val="FF0000"/>
                </a:solidFill>
              </a:rPr>
              <a:t>خصائص قادة الرأي :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129937" y="3714752"/>
            <a:ext cx="64844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أضيفي من </a:t>
            </a:r>
            <a:r>
              <a:rPr lang="ar-SA" sz="2400" b="1" u="sng" dirty="0" err="1" smtClean="0">
                <a:solidFill>
                  <a:srgbClr val="FF0000"/>
                </a:solidFill>
              </a:rPr>
              <a:t>ابداعك</a:t>
            </a:r>
            <a:r>
              <a:rPr lang="ar-SA" sz="2400" b="1" u="sng" dirty="0" smtClean="0">
                <a:solidFill>
                  <a:srgbClr val="FF0000"/>
                </a:solidFill>
              </a:rPr>
              <a:t> خصائص لقادة الرأي في المجتمع السعودي: </a:t>
            </a:r>
            <a:endParaRPr lang="ar-SA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صورة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429132"/>
            <a:ext cx="2466975" cy="184785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403487" y="4509120"/>
            <a:ext cx="4097660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1- ان يكون لديه </a:t>
            </a:r>
            <a:r>
              <a:rPr lang="ar-SA" dirty="0" err="1" smtClean="0"/>
              <a:t>كريزما</a:t>
            </a:r>
            <a:r>
              <a:rPr lang="ar-SA" dirty="0" smtClean="0"/>
              <a:t> </a:t>
            </a:r>
          </a:p>
          <a:p>
            <a:endParaRPr lang="ar-SA" dirty="0"/>
          </a:p>
          <a:p>
            <a:r>
              <a:rPr lang="ar-SA" dirty="0" smtClean="0"/>
              <a:t>2- ان يكون لدية قاعدة جماهيرية واسعة </a:t>
            </a:r>
          </a:p>
          <a:p>
            <a:endParaRPr lang="ar-SA" dirty="0"/>
          </a:p>
          <a:p>
            <a:r>
              <a:rPr lang="ar-SA" dirty="0" smtClean="0"/>
              <a:t>3- ان يكون صاحب فكر متجدد ويخلف افكار ابداعية </a:t>
            </a:r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28596" y="500042"/>
            <a:ext cx="8543007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ضروريات نجاح قادة الرأي : </a:t>
            </a:r>
          </a:p>
          <a:p>
            <a:endParaRPr lang="ar-SA" dirty="0"/>
          </a:p>
          <a:p>
            <a:r>
              <a:rPr lang="ar-SA" dirty="0" smtClean="0"/>
              <a:t>1- </a:t>
            </a:r>
            <a:r>
              <a:rPr lang="ar-SA" sz="2400" dirty="0" err="1" smtClean="0"/>
              <a:t>ان</a:t>
            </a:r>
            <a:r>
              <a:rPr lang="ar-SA" sz="2400" dirty="0" smtClean="0"/>
              <a:t> يكون على علم تام </a:t>
            </a:r>
            <a:r>
              <a:rPr lang="ar-SA" sz="2400" dirty="0" err="1" smtClean="0"/>
              <a:t>و</a:t>
            </a:r>
            <a:r>
              <a:rPr lang="ar-SA" sz="2400" dirty="0" smtClean="0"/>
              <a:t> دراية كاملة بمجالات تخصصهم </a:t>
            </a:r>
          </a:p>
          <a:p>
            <a:endParaRPr lang="ar-SA" sz="2400" dirty="0"/>
          </a:p>
          <a:p>
            <a:r>
              <a:rPr lang="ar-SA" sz="2400" dirty="0" smtClean="0"/>
              <a:t>2- لابد من تدريبهم </a:t>
            </a:r>
            <a:r>
              <a:rPr lang="ar-SA" sz="2400" dirty="0" err="1" smtClean="0"/>
              <a:t>اعلاميا</a:t>
            </a:r>
            <a:r>
              <a:rPr lang="ar-SA" sz="2400" dirty="0" smtClean="0"/>
              <a:t> بشكل مستمر .</a:t>
            </a:r>
          </a:p>
          <a:p>
            <a:endParaRPr lang="ar-SA" sz="2400" dirty="0"/>
          </a:p>
          <a:p>
            <a:r>
              <a:rPr lang="ar-SA" sz="2400" dirty="0" smtClean="0"/>
              <a:t>3- </a:t>
            </a:r>
            <a:r>
              <a:rPr lang="ar-SA" sz="2400" dirty="0" err="1" smtClean="0"/>
              <a:t>ان</a:t>
            </a:r>
            <a:r>
              <a:rPr lang="ar-SA" sz="2400" dirty="0" smtClean="0"/>
              <a:t> يتمتعوا بدرجة مصداقية عالية بين </a:t>
            </a:r>
            <a:r>
              <a:rPr lang="ar-SA" sz="2400" dirty="0" err="1" smtClean="0"/>
              <a:t>افراد</a:t>
            </a:r>
            <a:r>
              <a:rPr lang="ar-SA" sz="2400" dirty="0" smtClean="0"/>
              <a:t> المجتمع </a:t>
            </a:r>
          </a:p>
          <a:p>
            <a:endParaRPr lang="ar-SA" sz="2400" dirty="0"/>
          </a:p>
          <a:p>
            <a:r>
              <a:rPr lang="ar-SA" sz="2400" dirty="0" smtClean="0"/>
              <a:t>4- </a:t>
            </a:r>
            <a:r>
              <a:rPr lang="ar-SA" sz="2400" dirty="0" err="1" smtClean="0"/>
              <a:t>ان</a:t>
            </a:r>
            <a:r>
              <a:rPr lang="ar-SA" sz="2400" dirty="0" smtClean="0"/>
              <a:t> تكون لديهم رغبة حقيقية في خدمة مجتمعهم .</a:t>
            </a:r>
          </a:p>
          <a:p>
            <a:endParaRPr lang="ar-SA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75640" y="500042"/>
            <a:ext cx="8624540" cy="34163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دور قادة الرأي في نشر الأفكار المستحدثة : </a:t>
            </a:r>
          </a:p>
          <a:p>
            <a:endParaRPr lang="ar-SA" sz="2400" dirty="0"/>
          </a:p>
          <a:p>
            <a:r>
              <a:rPr lang="ar-SA" sz="2400" dirty="0" smtClean="0"/>
              <a:t>1- الاستعانة بقادة الرأي  المحليين </a:t>
            </a:r>
          </a:p>
          <a:p>
            <a:endParaRPr lang="ar-SA" sz="2400" dirty="0"/>
          </a:p>
          <a:p>
            <a:r>
              <a:rPr lang="ar-SA" sz="2400" dirty="0" smtClean="0"/>
              <a:t>2- يمكن للقادة المحليين أن يقوموا بدور المنشطين والمشجعين في قبول الجماعة للأفكار</a:t>
            </a:r>
          </a:p>
          <a:p>
            <a:endParaRPr lang="ar-SA" sz="2400" dirty="0"/>
          </a:p>
          <a:p>
            <a:r>
              <a:rPr lang="ar-SA" sz="2400" dirty="0" smtClean="0"/>
              <a:t> بحكم مكانتهم في المجتمع وثقة أعضاء الجماعة في أرائهم </a:t>
            </a:r>
          </a:p>
          <a:p>
            <a:endParaRPr lang="ar-SA" sz="2400" dirty="0"/>
          </a:p>
          <a:p>
            <a:r>
              <a:rPr lang="ar-SA" sz="2400" dirty="0" smtClean="0"/>
              <a:t>3- استعانة بقادة الرأي المحليين في تقديم الاستشارات المختلفة في حل المشكلات .</a:t>
            </a:r>
            <a:endParaRPr lang="ar-S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85728"/>
            <a:ext cx="7429552" cy="47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714612" y="5715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http://3refe.com/vb/showthread.php?t=247537</a:t>
            </a:r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0597"/>
          <a:stretch>
            <a:fillRect/>
          </a:stretch>
        </p:blipFill>
        <p:spPr bwMode="auto">
          <a:xfrm>
            <a:off x="500034" y="0"/>
            <a:ext cx="8429684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500</Words>
  <Application>Microsoft Office PowerPoint</Application>
  <PresentationFormat>عرض على الشاشة (3:4)‏</PresentationFormat>
  <Paragraphs>109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Asus</dc:creator>
  <cp:lastModifiedBy>aljawhara</cp:lastModifiedBy>
  <cp:revision>40</cp:revision>
  <dcterms:created xsi:type="dcterms:W3CDTF">2014-03-10T15:07:43Z</dcterms:created>
  <dcterms:modified xsi:type="dcterms:W3CDTF">2014-03-11T06:54:47Z</dcterms:modified>
</cp:coreProperties>
</file>