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379" r:id="rId3"/>
    <p:sldId id="327" r:id="rId4"/>
    <p:sldId id="391" r:id="rId5"/>
    <p:sldId id="394" r:id="rId6"/>
    <p:sldId id="370" r:id="rId7"/>
    <p:sldId id="393" r:id="rId8"/>
    <p:sldId id="398" r:id="rId9"/>
    <p:sldId id="399" r:id="rId10"/>
    <p:sldId id="400" r:id="rId11"/>
    <p:sldId id="364" r:id="rId12"/>
    <p:sldId id="32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3" d="100"/>
          <a:sy n="83"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5/15/2023</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5/15/2023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5/15/2023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1</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Endpoint security– Part 2</a:t>
            </a: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3046988"/>
          </a:xfrm>
          <a:prstGeom prst="rect">
            <a:avLst/>
          </a:prstGeom>
        </p:spPr>
        <p:txBody>
          <a:bodyPr wrap="square">
            <a:spAutoFit/>
          </a:bodyPr>
          <a:lstStyle/>
          <a:p>
            <a:pPr algn="just"/>
            <a:endParaRPr lang="ar-SA" sz="2400" dirty="0"/>
          </a:p>
          <a:p>
            <a:pPr algn="just"/>
            <a:r>
              <a:rPr lang="en-US" sz="2400" dirty="0"/>
              <a:t>Although Windows 10 is the most secure Windows operating system, it is not without its drawbacks. The security features built into Windows like Windows Defender, Firewall, etc. have also been proven ineffective by security experts. So organizations running Windows 10 need endpoint security to protect the different endpoints that connect to the network and to protect the network itself.</a:t>
            </a:r>
          </a:p>
        </p:txBody>
      </p:sp>
      <p:sp>
        <p:nvSpPr>
          <p:cNvPr id="7" name="مستطيل 4">
            <a:extLst>
              <a:ext uri="{FF2B5EF4-FFF2-40B4-BE49-F238E27FC236}">
                <a16:creationId xmlns:a16="http://schemas.microsoft.com/office/drawing/2014/main" id="{E1B25F83-30B2-4892-BBE3-6659F9D311BD}"/>
              </a:ext>
            </a:extLst>
          </p:cNvPr>
          <p:cNvSpPr/>
          <p:nvPr/>
        </p:nvSpPr>
        <p:spPr>
          <a:xfrm>
            <a:off x="1212978" y="651451"/>
            <a:ext cx="8855767" cy="7179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Windows 10 endpoint security</a:t>
            </a:r>
            <a:endParaRPr lang="ar-SA" sz="2400" dirty="0">
              <a:solidFill>
                <a:schemeClr val="tx1"/>
              </a:solidFill>
            </a:endParaRPr>
          </a:p>
        </p:txBody>
      </p:sp>
    </p:spTree>
    <p:extLst>
      <p:ext uri="{BB962C8B-B14F-4D97-AF65-F5344CB8AC3E}">
        <p14:creationId xmlns:p14="http://schemas.microsoft.com/office/powerpoint/2010/main" val="8743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969567" y="2644170"/>
            <a:ext cx="5486520" cy="1569660"/>
          </a:xfrm>
          <a:prstGeom prst="rect">
            <a:avLst/>
          </a:prstGeom>
          <a:solidFill>
            <a:schemeClr val="bg1"/>
          </a:solidFill>
        </p:spPr>
        <p:txBody>
          <a:bodyPr wrap="square" rtlCol="1">
            <a:spAutoFit/>
          </a:bodyPr>
          <a:lstStyle/>
          <a:p>
            <a:pPr rtl="1"/>
            <a:r>
              <a:rPr lang="en-US" sz="3200" dirty="0"/>
              <a:t>Discuss the main elements of the Endpoint security?</a:t>
            </a:r>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First 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680866" y="1595736"/>
            <a:ext cx="6842904" cy="4126707"/>
          </a:xfrm>
          <a:solidFill>
            <a:schemeClr val="bg1"/>
          </a:solidFill>
        </p:spPr>
        <p:txBody>
          <a:bodyPr>
            <a:noAutofit/>
          </a:bodyPr>
          <a:lstStyle/>
          <a:p>
            <a:pPr marL="0" indent="0" algn="l" rtl="0">
              <a:lnSpc>
                <a:spcPct val="100000"/>
              </a:lnSpc>
              <a:buNone/>
            </a:pPr>
            <a:endParaRPr lang="en-GB" sz="2800" b="1" dirty="0">
              <a:latin typeface="Sakkal Majalla" panose="02000000000000000000" pitchFamily="2" charset="-78"/>
              <a:cs typeface="Sakkal Majalla" panose="02000000000000000000" pitchFamily="2" charset="-78"/>
            </a:endParaRPr>
          </a:p>
          <a:p>
            <a:pPr marL="0" indent="0" algn="l" rtl="0">
              <a:lnSpc>
                <a:spcPct val="100000"/>
              </a:lnSpc>
              <a:buNone/>
            </a:pPr>
            <a:endParaRPr lang="en-GB" sz="2800" b="1" dirty="0">
              <a:latin typeface="Sakkal Majalla" panose="02000000000000000000" pitchFamily="2" charset="-78"/>
              <a:cs typeface="Sakkal Majalla" panose="02000000000000000000" pitchFamily="2" charset="-78"/>
            </a:endParaRPr>
          </a:p>
          <a:p>
            <a:pPr marL="0" indent="0" algn="l" rtl="0">
              <a:lnSpc>
                <a:spcPct val="100000"/>
              </a:lnSpc>
              <a:buNone/>
            </a:pPr>
            <a:endParaRPr lang="en-GB" sz="2800" b="1" dirty="0">
              <a:latin typeface="Sakkal Majalla" panose="02000000000000000000" pitchFamily="2" charset="-78"/>
              <a:cs typeface="Sakkal Majalla" panose="02000000000000000000" pitchFamily="2" charset="-78"/>
            </a:endParaRPr>
          </a:p>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r>
              <a:rPr lang="en-US" sz="2000" dirty="0">
                <a:latin typeface="Calibri" pitchFamily="34" charset="0"/>
              </a:rPr>
              <a:t>Difference between Endpoint Security and Antivirus software </a:t>
            </a:r>
            <a:endParaRPr lang="ar-SA" sz="2000" dirty="0">
              <a:latin typeface="Calibri" pitchFamily="34" charset="0"/>
            </a:endParaRPr>
          </a:p>
          <a:p>
            <a:pPr algn="l" rtl="0">
              <a:buFont typeface="Wingdings" panose="05000000000000000000" pitchFamily="2" charset="2"/>
              <a:buChar char="ü"/>
            </a:pPr>
            <a:r>
              <a:rPr lang="en-US" sz="2000" dirty="0">
                <a:latin typeface="Calibri" pitchFamily="34" charset="0"/>
              </a:rPr>
              <a:t>The difference between Endpoint Security and Network Security</a:t>
            </a:r>
            <a:endParaRPr lang="ar-SA" sz="2000" dirty="0">
              <a:latin typeface="Calibri" pitchFamily="34" charset="0"/>
            </a:endParaRPr>
          </a:p>
          <a:p>
            <a:pPr algn="l" rtl="0">
              <a:buFont typeface="Wingdings" panose="05000000000000000000" pitchFamily="2" charset="2"/>
              <a:buChar char="ü"/>
            </a:pPr>
            <a:r>
              <a:rPr lang="en-US" sz="2000" dirty="0">
                <a:latin typeface="Calibri" pitchFamily="34" charset="0"/>
              </a:rPr>
              <a:t>Difference between Endpoint Security and Firewall</a:t>
            </a:r>
            <a:endParaRPr lang="ar-SA" sz="2000" dirty="0">
              <a:latin typeface="Calibri" pitchFamily="34" charset="0"/>
            </a:endParaRPr>
          </a:p>
          <a:p>
            <a:pPr algn="l" rtl="0">
              <a:buFont typeface="Wingdings" panose="05000000000000000000" pitchFamily="2" charset="2"/>
              <a:buChar char="ü"/>
            </a:pPr>
            <a:r>
              <a:rPr lang="en-US" sz="2000" dirty="0">
                <a:latin typeface="Calibri" pitchFamily="34" charset="0"/>
              </a:rPr>
              <a:t>The difference between Endpoint Security and Endpoint Protection</a:t>
            </a:r>
          </a:p>
          <a:p>
            <a:pPr algn="l" rtl="0">
              <a:buFont typeface="Wingdings" panose="05000000000000000000" pitchFamily="2" charset="2"/>
              <a:buChar char="ü"/>
            </a:pPr>
            <a:r>
              <a:rPr lang="en-US" sz="2000" dirty="0">
                <a:latin typeface="Calibri" pitchFamily="34" charset="0"/>
              </a:rPr>
              <a:t>Windows 10 endpoint security</a:t>
            </a:r>
            <a:endParaRPr lang="ar-SA" sz="2000" dirty="0">
              <a:latin typeface="Calibri" pitchFamily="34" charset="0"/>
            </a:endParaRPr>
          </a:p>
          <a:p>
            <a:pPr algn="ctr"/>
            <a:endParaRPr lang="ar-SA" sz="2400" dirty="0"/>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523770" y="1720820"/>
            <a:ext cx="4017857"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5" name="مجموعة 4">
            <a:extLst>
              <a:ext uri="{FF2B5EF4-FFF2-40B4-BE49-F238E27FC236}">
                <a16:creationId xmlns:a16="http://schemas.microsoft.com/office/drawing/2014/main" id="{54AD5ED6-93AC-437F-B7A0-7401CE565E7D}"/>
              </a:ext>
            </a:extLst>
          </p:cNvPr>
          <p:cNvGrpSpPr/>
          <p:nvPr/>
        </p:nvGrpSpPr>
        <p:grpSpPr>
          <a:xfrm>
            <a:off x="3695493" y="683669"/>
            <a:ext cx="5441472" cy="1384995"/>
            <a:chOff x="4792288" y="1167116"/>
            <a:chExt cx="3915777" cy="1384995"/>
          </a:xfrm>
        </p:grpSpPr>
        <p:sp>
          <p:nvSpPr>
            <p:cNvPr id="15" name="TextBox 14">
              <a:extLst>
                <a:ext uri="{FF2B5EF4-FFF2-40B4-BE49-F238E27FC236}">
                  <a16:creationId xmlns:a16="http://schemas.microsoft.com/office/drawing/2014/main" id="{AF071597-2381-4BC2-A334-18A3685CC153}"/>
                </a:ext>
              </a:extLst>
            </p:cNvPr>
            <p:cNvSpPr txBox="1"/>
            <p:nvPr/>
          </p:nvSpPr>
          <p:spPr>
            <a:xfrm>
              <a:off x="5122505" y="1167116"/>
              <a:ext cx="3585560" cy="1384995"/>
            </a:xfrm>
            <a:prstGeom prst="rect">
              <a:avLst/>
            </a:prstGeom>
            <a:solidFill>
              <a:schemeClr val="bg1"/>
            </a:solidFill>
          </p:spPr>
          <p:txBody>
            <a:bodyPr wrap="square" rtlCol="0">
              <a:spAutoFit/>
            </a:bodyPr>
            <a:lstStyle/>
            <a:p>
              <a:pPr rtl="1"/>
              <a:r>
                <a:rPr lang="en-US" sz="2800" dirty="0">
                  <a:latin typeface="Calibri" pitchFamily="34" charset="0"/>
                </a:rPr>
                <a:t>Distinguish between Endpoint Security and Network, Antivirus software and Firewall. </a:t>
              </a:r>
              <a:endParaRPr lang="en-US" altLang="ar-EG" sz="2800" dirty="0">
                <a:latin typeface="Calibri" pitchFamily="34" charset="0"/>
              </a:endParaRPr>
            </a:p>
          </p:txBody>
        </p:sp>
        <p:sp>
          <p:nvSpPr>
            <p:cNvPr id="3" name="شكل بيضاوي 2">
              <a:extLst>
                <a:ext uri="{FF2B5EF4-FFF2-40B4-BE49-F238E27FC236}">
                  <a16:creationId xmlns:a16="http://schemas.microsoft.com/office/drawing/2014/main" id="{026AB8FF-6667-4014-9BFF-D7080653658C}"/>
                </a:ext>
              </a:extLst>
            </p:cNvPr>
            <p:cNvSpPr/>
            <p:nvPr/>
          </p:nvSpPr>
          <p:spPr>
            <a:xfrm>
              <a:off x="4792288" y="1262010"/>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3" name="شكل بيضاوي 2">
            <a:extLst>
              <a:ext uri="{FF2B5EF4-FFF2-40B4-BE49-F238E27FC236}">
                <a16:creationId xmlns:a16="http://schemas.microsoft.com/office/drawing/2014/main" id="{E5F5AB46-BBAD-4692-8495-2A95E8E93019}"/>
              </a:ext>
            </a:extLst>
          </p:cNvPr>
          <p:cNvSpPr/>
          <p:nvPr/>
        </p:nvSpPr>
        <p:spPr>
          <a:xfrm>
            <a:off x="4205509" y="3104354"/>
            <a:ext cx="386573" cy="3060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TextBox 13">
            <a:extLst>
              <a:ext uri="{FF2B5EF4-FFF2-40B4-BE49-F238E27FC236}">
                <a16:creationId xmlns:a16="http://schemas.microsoft.com/office/drawing/2014/main" id="{987E9FEC-3FB1-4DC1-AC42-520E40EA15C8}"/>
              </a:ext>
            </a:extLst>
          </p:cNvPr>
          <p:cNvSpPr txBox="1"/>
          <p:nvPr/>
        </p:nvSpPr>
        <p:spPr>
          <a:xfrm>
            <a:off x="4649946" y="2584646"/>
            <a:ext cx="4649808" cy="1384995"/>
          </a:xfrm>
          <a:prstGeom prst="rect">
            <a:avLst/>
          </a:prstGeom>
          <a:solidFill>
            <a:schemeClr val="bg1"/>
          </a:solidFill>
        </p:spPr>
        <p:txBody>
          <a:bodyPr wrap="square" rtlCol="0">
            <a:spAutoFit/>
          </a:bodyPr>
          <a:lstStyle/>
          <a:p>
            <a:pPr rtl="1"/>
            <a:r>
              <a:rPr lang="en-US" sz="2800" dirty="0">
                <a:latin typeface="Calibri" pitchFamily="34" charset="0"/>
              </a:rPr>
              <a:t>Distinguish between Endpoint Security and Endpoint Protection.</a:t>
            </a:r>
            <a:endParaRPr lang="en-US" altLang="ar-EG" sz="2800" dirty="0">
              <a:latin typeface="Calibri" pitchFamily="34" charset="0"/>
            </a:endParaRPr>
          </a:p>
        </p:txBody>
      </p:sp>
      <p:sp>
        <p:nvSpPr>
          <p:cNvPr id="16" name="شكل بيضاوي 2">
            <a:extLst>
              <a:ext uri="{FF2B5EF4-FFF2-40B4-BE49-F238E27FC236}">
                <a16:creationId xmlns:a16="http://schemas.microsoft.com/office/drawing/2014/main" id="{EF89A346-49ED-419D-A543-DDA3F974DB74}"/>
              </a:ext>
            </a:extLst>
          </p:cNvPr>
          <p:cNvSpPr/>
          <p:nvPr/>
        </p:nvSpPr>
        <p:spPr>
          <a:xfrm>
            <a:off x="4205508" y="4544922"/>
            <a:ext cx="386573" cy="3060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a:extLst>
              <a:ext uri="{FF2B5EF4-FFF2-40B4-BE49-F238E27FC236}">
                <a16:creationId xmlns:a16="http://schemas.microsoft.com/office/drawing/2014/main" id="{B2B49245-5FFD-4D1B-B11C-E113A1F5F39F}"/>
              </a:ext>
            </a:extLst>
          </p:cNvPr>
          <p:cNvSpPr txBox="1"/>
          <p:nvPr/>
        </p:nvSpPr>
        <p:spPr>
          <a:xfrm>
            <a:off x="4649946" y="4373950"/>
            <a:ext cx="4649808" cy="954107"/>
          </a:xfrm>
          <a:prstGeom prst="rect">
            <a:avLst/>
          </a:prstGeom>
          <a:solidFill>
            <a:schemeClr val="bg1"/>
          </a:solidFill>
        </p:spPr>
        <p:txBody>
          <a:bodyPr wrap="square" rtlCol="0">
            <a:spAutoFit/>
          </a:bodyPr>
          <a:lstStyle/>
          <a:p>
            <a:r>
              <a:rPr lang="en-US" sz="2800" dirty="0">
                <a:latin typeface="Calibri" pitchFamily="34" charset="0"/>
              </a:rPr>
              <a:t>Define Windows 10 endpoint security</a:t>
            </a:r>
            <a:endParaRPr lang="ar-SA" sz="2800" dirty="0">
              <a:latin typeface="Calibri" pitchFamily="34" charset="0"/>
            </a:endParaRP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0481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solidFill>
                  <a:schemeClr val="tx1"/>
                </a:solidFill>
              </a:rPr>
              <a:t>Difference between Endpoint Security and Antivirus software </a:t>
            </a:r>
            <a:endParaRPr lang="ar-SA" sz="28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477875"/>
          </a:xfrm>
          <a:prstGeom prst="rect">
            <a:avLst/>
          </a:prstGeom>
        </p:spPr>
        <p:txBody>
          <a:bodyPr wrap="square">
            <a:spAutoFit/>
          </a:bodyPr>
          <a:lstStyle/>
          <a:p>
            <a:pPr algn="just"/>
            <a:r>
              <a:rPr lang="en-US" sz="2000" dirty="0"/>
              <a:t>Antivirus software is a component of endpoint security. Whereas, endpoint security is a much broader concept including not only antivirus but many security tools (such as firewall, HIPS system, whitelist tools, patching tools, logging/monitoring, etc.) This end) and from different types of security threats.</a:t>
            </a:r>
            <a:endParaRPr lang="ar-SA" sz="2000" dirty="0"/>
          </a:p>
          <a:p>
            <a:pPr algn="just"/>
            <a:endParaRPr lang="ar-SA" sz="2000" dirty="0"/>
          </a:p>
          <a:p>
            <a:pPr algn="just"/>
            <a:r>
              <a:rPr lang="en-US" sz="2000" dirty="0"/>
              <a:t>More precisely, endpoint security uses </a:t>
            </a:r>
            <a:r>
              <a:rPr lang="en-US" sz="2000" dirty="0">
                <a:solidFill>
                  <a:srgbClr val="FF0000"/>
                </a:solidFill>
              </a:rPr>
              <a:t>a server/client </a:t>
            </a:r>
            <a:r>
              <a:rPr lang="en-US" sz="2000" dirty="0"/>
              <a:t>model to protect various endpoints of an organization. The server will have a key moment for the security software and the clients (endpoints) will have agents installed inside of them. These agents will communicate with the server for the respective hardware activities such as correct hardware selection, user authentication/authorization, etc., thus keeping the endpoints secure.</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2244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416320"/>
          </a:xfrm>
          <a:prstGeom prst="rect">
            <a:avLst/>
          </a:prstGeom>
        </p:spPr>
        <p:txBody>
          <a:bodyPr wrap="square">
            <a:spAutoFit/>
          </a:bodyPr>
          <a:lstStyle/>
          <a:p>
            <a:pPr algn="just"/>
            <a:r>
              <a:rPr lang="en-US" sz="2400" dirty="0"/>
              <a:t>Whereas, antivirus software is usually a single piece of software that is responsible for scanning, detecting, and removing viruses, malware, adware, spyware, ransomware, and other malicious software. Simply put, an antivirus is a one-stop-shop for securing your home networks, and endpoint security is suitable for securing organizations that are larger and more complex to handle.</a:t>
            </a:r>
          </a:p>
          <a:p>
            <a:pPr algn="just"/>
            <a:endParaRPr lang="en-US" sz="2400" dirty="0"/>
          </a:p>
          <a:p>
            <a:pPr algn="just"/>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621762" y="60481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solidFill>
                  <a:schemeClr val="tx1"/>
                </a:solidFill>
              </a:rPr>
              <a:t>Difference between Endpoint Security and Antivirus software </a:t>
            </a:r>
            <a:endParaRPr lang="ar-SA" sz="2800" dirty="0">
              <a:solidFill>
                <a:schemeClr val="tx1"/>
              </a:solidFill>
            </a:endParaRPr>
          </a:p>
        </p:txBody>
      </p:sp>
    </p:spTree>
    <p:extLst>
      <p:ext uri="{BB962C8B-B14F-4D97-AF65-F5344CB8AC3E}">
        <p14:creationId xmlns:p14="http://schemas.microsoft.com/office/powerpoint/2010/main" val="144359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212978" y="651451"/>
            <a:ext cx="8855767" cy="7179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The difference between Endpoint Security and Network Security</a:t>
            </a:r>
            <a:endParaRPr lang="ar-SA"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991779" y="1591189"/>
            <a:ext cx="9076966" cy="4524315"/>
          </a:xfrm>
          <a:prstGeom prst="rect">
            <a:avLst/>
          </a:prstGeom>
        </p:spPr>
        <p:txBody>
          <a:bodyPr wrap="square">
            <a:spAutoFit/>
          </a:bodyPr>
          <a:lstStyle/>
          <a:p>
            <a:pPr algn="just"/>
            <a:r>
              <a:rPr lang="en-US" sz="2400" dirty="0"/>
              <a:t>Endpoint security is about securing your organization's endpoints (mobile devices like laptops, smartphones, etc.) against various security threats.</a:t>
            </a:r>
          </a:p>
          <a:p>
            <a:pPr algn="just"/>
            <a:r>
              <a:rPr lang="en-US" sz="2400" dirty="0"/>
              <a:t>The main difference between endpoint security and network security is that in the first case, the focus is on securing the endpoints, and in the second, the focus is on securing the network. Both types of security are important. Ideally, it's best to start by securing the endpoints and building. </a:t>
            </a:r>
            <a:r>
              <a:rPr lang="en-US" sz="2400" i="1" dirty="0"/>
              <a:t>You wouldn't leave your house doors unlocked just because there was a security guard around, would you? </a:t>
            </a:r>
            <a:r>
              <a:rPr lang="en-US" sz="2400" dirty="0"/>
              <a:t>In the same sense, both are important and should be given equal weight, starting with the endpoints and then building slowly.</a:t>
            </a:r>
          </a:p>
        </p:txBody>
      </p:sp>
      <p:sp>
        <p:nvSpPr>
          <p:cNvPr id="3" name="مستطيل 6">
            <a:extLst>
              <a:ext uri="{FF2B5EF4-FFF2-40B4-BE49-F238E27FC236}">
                <a16:creationId xmlns:a16="http://schemas.microsoft.com/office/drawing/2014/main" id="{7BAA406E-1331-D035-0803-61A8C552D54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46954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1938992"/>
          </a:xfrm>
          <a:prstGeom prst="rect">
            <a:avLst/>
          </a:prstGeom>
        </p:spPr>
        <p:txBody>
          <a:bodyPr wrap="square">
            <a:spAutoFit/>
          </a:bodyPr>
          <a:lstStyle/>
          <a:p>
            <a:pPr algn="just"/>
            <a:endParaRPr lang="ar-SA" sz="2400" dirty="0"/>
          </a:p>
          <a:p>
            <a:pPr algn="just"/>
            <a:endParaRPr lang="ar-SA" sz="2400" dirty="0"/>
          </a:p>
          <a:p>
            <a:pPr algn="just"/>
            <a:r>
              <a:rPr lang="en-US" sz="2400" dirty="0"/>
              <a:t>In very simple terms, your network will only be secure if your endpoints are secured first. You should take note of this before you start looking for terminal and network security products.</a:t>
            </a:r>
          </a:p>
        </p:txBody>
      </p:sp>
      <p:sp>
        <p:nvSpPr>
          <p:cNvPr id="7" name="مستطيل 4">
            <a:extLst>
              <a:ext uri="{FF2B5EF4-FFF2-40B4-BE49-F238E27FC236}">
                <a16:creationId xmlns:a16="http://schemas.microsoft.com/office/drawing/2014/main" id="{E1B25F83-30B2-4892-BBE3-6659F9D311BD}"/>
              </a:ext>
            </a:extLst>
          </p:cNvPr>
          <p:cNvSpPr/>
          <p:nvPr/>
        </p:nvSpPr>
        <p:spPr>
          <a:xfrm>
            <a:off x="1212978" y="651451"/>
            <a:ext cx="8855767" cy="7179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The difference between Endpoint Security and Network Security</a:t>
            </a:r>
            <a:endParaRPr lang="ar-SA" sz="2400" dirty="0">
              <a:solidFill>
                <a:schemeClr val="tx1"/>
              </a:solidFill>
            </a:endParaRPr>
          </a:p>
        </p:txBody>
      </p:sp>
    </p:spTree>
    <p:extLst>
      <p:ext uri="{BB962C8B-B14F-4D97-AF65-F5344CB8AC3E}">
        <p14:creationId xmlns:p14="http://schemas.microsoft.com/office/powerpoint/2010/main" val="827200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4524315"/>
          </a:xfrm>
          <a:prstGeom prst="rect">
            <a:avLst/>
          </a:prstGeom>
        </p:spPr>
        <p:txBody>
          <a:bodyPr wrap="square">
            <a:spAutoFit/>
          </a:bodyPr>
          <a:lstStyle/>
          <a:p>
            <a:pPr algn="just"/>
            <a:endParaRPr lang="ar-SA" sz="2400" dirty="0"/>
          </a:p>
          <a:p>
            <a:pPr algn="just"/>
            <a:r>
              <a:rPr lang="en-US" sz="2400" dirty="0"/>
              <a:t>Firewalls are responsible for filtering traffic flowing into and out of your network based on a "set of security rules". Like, for example, restricting traffic flowing into the network from a specific potentially dangerous website. </a:t>
            </a:r>
          </a:p>
          <a:p>
            <a:pPr algn="just"/>
            <a:endParaRPr lang="en-US" sz="2400" dirty="0"/>
          </a:p>
          <a:p>
            <a:pPr algn="just"/>
            <a:r>
              <a:rPr lang="en-US" sz="2400" dirty="0"/>
              <a:t>Whereas, endpoint security is not only about network filtering but performs many other tasks like patching, logging, monitoring, etc., to protect the endpoints.</a:t>
            </a:r>
          </a:p>
          <a:p>
            <a:pPr algn="just"/>
            <a:r>
              <a:rPr lang="en-US" sz="2400" dirty="0"/>
              <a:t>Antivirus software and a firewall are essential components of endpoint security.</a:t>
            </a:r>
          </a:p>
          <a:p>
            <a:pPr algn="just"/>
            <a:endParaRPr lang="en-US" sz="2400" dirty="0"/>
          </a:p>
        </p:txBody>
      </p:sp>
      <p:sp>
        <p:nvSpPr>
          <p:cNvPr id="7" name="مستطيل 4">
            <a:extLst>
              <a:ext uri="{FF2B5EF4-FFF2-40B4-BE49-F238E27FC236}">
                <a16:creationId xmlns:a16="http://schemas.microsoft.com/office/drawing/2014/main" id="{E1B25F83-30B2-4892-BBE3-6659F9D311BD}"/>
              </a:ext>
            </a:extLst>
          </p:cNvPr>
          <p:cNvSpPr/>
          <p:nvPr/>
        </p:nvSpPr>
        <p:spPr>
          <a:xfrm>
            <a:off x="1212978" y="651451"/>
            <a:ext cx="8855767" cy="7179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Difference between Endpoint Security and Firewall</a:t>
            </a:r>
            <a:endParaRPr lang="ar-SA" sz="2400" dirty="0">
              <a:solidFill>
                <a:schemeClr val="tx1"/>
              </a:solidFill>
            </a:endParaRPr>
          </a:p>
        </p:txBody>
      </p:sp>
    </p:spTree>
    <p:extLst>
      <p:ext uri="{BB962C8B-B14F-4D97-AF65-F5344CB8AC3E}">
        <p14:creationId xmlns:p14="http://schemas.microsoft.com/office/powerpoint/2010/main" val="1326533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340C4422-FFC8-AF99-95CA-3DCE533709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6" name="Rectangle 45">
            <a:extLst>
              <a:ext uri="{FF2B5EF4-FFF2-40B4-BE49-F238E27FC236}">
                <a16:creationId xmlns:a16="http://schemas.microsoft.com/office/drawing/2014/main" id="{AC26756E-6F3A-4CB8-A60D-AAE6D097F8CC}"/>
              </a:ext>
            </a:extLst>
          </p:cNvPr>
          <p:cNvSpPr/>
          <p:nvPr/>
        </p:nvSpPr>
        <p:spPr>
          <a:xfrm>
            <a:off x="1212979" y="1508775"/>
            <a:ext cx="9510439" cy="3785652"/>
          </a:xfrm>
          <a:prstGeom prst="rect">
            <a:avLst/>
          </a:prstGeom>
        </p:spPr>
        <p:txBody>
          <a:bodyPr wrap="square">
            <a:spAutoFit/>
          </a:bodyPr>
          <a:lstStyle/>
          <a:p>
            <a:pPr algn="just"/>
            <a:endParaRPr lang="ar-SA" sz="2400" dirty="0"/>
          </a:p>
          <a:p>
            <a:pPr algn="just"/>
            <a:r>
              <a:rPr lang="en-US" sz="2400" dirty="0"/>
              <a:t>Both are pretty much the same. Their primary goal is the same – protecting the endpoints as well as the enterprise from the risks they pose. But there is a subtle difference. Endpoint Security usually refers to a local solution. While Endpoint Protection refers to a cloud-based solution. An on-premise solution is the solution that must be installed on the network for deployment and a cloud-based solution is the solution that is available in the cloud and companies must subscribe to it.</a:t>
            </a:r>
            <a:endParaRPr lang="ar-SA" sz="2400" dirty="0"/>
          </a:p>
          <a:p>
            <a:pPr algn="just"/>
            <a:endParaRPr lang="en-US" sz="2400" dirty="0"/>
          </a:p>
        </p:txBody>
      </p:sp>
      <p:sp>
        <p:nvSpPr>
          <p:cNvPr id="7" name="مستطيل 4">
            <a:extLst>
              <a:ext uri="{FF2B5EF4-FFF2-40B4-BE49-F238E27FC236}">
                <a16:creationId xmlns:a16="http://schemas.microsoft.com/office/drawing/2014/main" id="{E1B25F83-30B2-4892-BBE3-6659F9D311BD}"/>
              </a:ext>
            </a:extLst>
          </p:cNvPr>
          <p:cNvSpPr/>
          <p:nvPr/>
        </p:nvSpPr>
        <p:spPr>
          <a:xfrm>
            <a:off x="1212978" y="651451"/>
            <a:ext cx="8855767" cy="7179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The difference between Endpoint Security and Endpoint Protection</a:t>
            </a:r>
            <a:endParaRPr lang="ar-SA" sz="2400" dirty="0">
              <a:solidFill>
                <a:schemeClr val="tx1"/>
              </a:solidFill>
            </a:endParaRPr>
          </a:p>
        </p:txBody>
      </p:sp>
    </p:spTree>
    <p:extLst>
      <p:ext uri="{BB962C8B-B14F-4D97-AF65-F5344CB8AC3E}">
        <p14:creationId xmlns:p14="http://schemas.microsoft.com/office/powerpoint/2010/main" val="2951621667"/>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184</TotalTime>
  <Words>876</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GE Thameen</vt:lpstr>
      <vt:lpstr>Rockwell</vt:lpstr>
      <vt:lpstr>Sakkal Majalla</vt:lpstr>
      <vt:lpstr>Times New Roman</vt:lpstr>
      <vt:lpstr>Wingdings</vt:lpstr>
      <vt:lpstr>أطلس</vt:lpstr>
      <vt:lpstr>1211 CYS IT Systems Components   1#Lecture   Endpoint security– Part 2 </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First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ABDALLAH MOHAMMAD ABDUL KAREEM ALMA'AITAH</cp:lastModifiedBy>
  <cp:revision>300</cp:revision>
  <dcterms:created xsi:type="dcterms:W3CDTF">2021-05-23T05:55:00Z</dcterms:created>
  <dcterms:modified xsi:type="dcterms:W3CDTF">2023-05-15T14:50:45Z</dcterms:modified>
</cp:coreProperties>
</file>