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379" r:id="rId3"/>
    <p:sldId id="327" r:id="rId4"/>
    <p:sldId id="408" r:id="rId5"/>
    <p:sldId id="409" r:id="rId6"/>
    <p:sldId id="410" r:id="rId7"/>
    <p:sldId id="411" r:id="rId8"/>
    <p:sldId id="413" r:id="rId9"/>
    <p:sldId id="414" r:id="rId10"/>
    <p:sldId id="364" r:id="rId11"/>
    <p:sldId id="32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concepts and principles– Part 1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2EB9E358-18E2-4BA8-829A-A1CB5B28F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Differentiate between treats, vulnerability, and attack terms? 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D53C4C75-6683-4C87-B989-96B7E954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3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0550D0DE-9F8E-4973-803F-ABCD00FBF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Basic Terminologies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60FEE744-1E4B-4B14-BD95-3B8DA710E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3" name="مستطيل 6">
            <a:extLst>
              <a:ext uri="{FF2B5EF4-FFF2-40B4-BE49-F238E27FC236}">
                <a16:creationId xmlns:a16="http://schemas.microsoft.com/office/drawing/2014/main" id="{C463655F-B012-4571-940E-4062539C3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4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4260913" y="1564343"/>
            <a:ext cx="5539238" cy="523220"/>
            <a:chOff x="4792288" y="1181904"/>
            <a:chExt cx="3986131" cy="523220"/>
          </a:xfrm>
        </p:grpSpPr>
        <p:sp>
          <p:nvSpPr>
            <p:cNvPr id="34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92859" y="1181904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	Explain the concept of CIA</a:t>
              </a:r>
            </a:p>
          </p:txBody>
        </p:sp>
        <p:sp>
          <p:nvSpPr>
            <p:cNvPr id="35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5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260913" y="2464855"/>
            <a:ext cx="6029060" cy="954107"/>
            <a:chOff x="4792288" y="1167116"/>
            <a:chExt cx="3915777" cy="954107"/>
          </a:xfrm>
        </p:grpSpPr>
        <p:sp>
          <p:nvSpPr>
            <p:cNvPr id="32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the basic terminology of Cyber Security</a:t>
              </a:r>
            </a:p>
          </p:txBody>
        </p:sp>
        <p:sp>
          <p:nvSpPr>
            <p:cNvPr id="33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6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260913" y="3513077"/>
            <a:ext cx="5077222" cy="954107"/>
            <a:chOff x="4792288" y="1135444"/>
            <a:chExt cx="3915148" cy="954107"/>
          </a:xfrm>
        </p:grpSpPr>
        <p:sp>
          <p:nvSpPr>
            <p:cNvPr id="30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attackers.</a:t>
              </a:r>
            </a:p>
          </p:txBody>
        </p:sp>
        <p:sp>
          <p:nvSpPr>
            <p:cNvPr id="31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260913" y="4888336"/>
            <a:ext cx="5307157" cy="523220"/>
            <a:chOff x="4792288" y="1167116"/>
            <a:chExt cx="4202118" cy="523220"/>
          </a:xfrm>
        </p:grpSpPr>
        <p:sp>
          <p:nvSpPr>
            <p:cNvPr id="28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87190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security attacks and threats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</p:txBody>
      </p:sp>
      <p:pic>
        <p:nvPicPr>
          <p:cNvPr id="8" name="Picture 11" descr="f1.pdf">
            <a:extLst>
              <a:ext uri="{FF2B5EF4-FFF2-40B4-BE49-F238E27FC236}">
                <a16:creationId xmlns:a16="http://schemas.microsoft.com/office/drawing/2014/main" id="{7F3A2A25-D1DC-4EC2-B9EE-5B239849DC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t="13635" b="24545"/>
          <a:stretch>
            <a:fillRect/>
          </a:stretch>
        </p:blipFill>
        <p:spPr bwMode="auto">
          <a:xfrm>
            <a:off x="3551041" y="1769401"/>
            <a:ext cx="5089917" cy="407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B59C6D3B-97AA-4417-BBCC-97219697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Confidentiality:</a:t>
            </a:r>
            <a:r>
              <a:rPr lang="en-US" sz="2400" dirty="0"/>
              <a:t> is the need to ensure that information is disclosed only to those who are authorized to view it. This term covers two related concepts: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Data confidentiality:  Assures that private or confidential information is not made available or disclosed to unauthorized individuals.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Privacy: Assures that individuals control or influence what information related to them may be collected and stored and by whom and to whom that information may be disclosed.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A1C2A9EC-D502-42C6-89CB-655E7BDF1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002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5" y="2556276"/>
            <a:ext cx="102725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Confidentiality: </a:t>
            </a:r>
            <a:r>
              <a:rPr lang="en-US" sz="2000" dirty="0"/>
              <a:t>an employee should not disclose a customer’s account information to another customer</a:t>
            </a:r>
            <a:r>
              <a:rPr lang="en-US" sz="2000" b="1" dirty="0"/>
              <a:t>.</a:t>
            </a:r>
          </a:p>
          <a:p>
            <a:r>
              <a:rPr lang="en-US" sz="2000" b="1" dirty="0"/>
              <a:t>Integrity: </a:t>
            </a:r>
            <a:r>
              <a:rPr lang="en-US" sz="2000" dirty="0"/>
              <a:t>an employee should not improperly modify a customer’s account balance.</a:t>
            </a:r>
          </a:p>
          <a:p>
            <a:r>
              <a:rPr lang="en-US" sz="2000" b="1" dirty="0"/>
              <a:t>Availability: </a:t>
            </a:r>
            <a:r>
              <a:rPr lang="en-US" sz="2000" dirty="0"/>
              <a:t>system should be usable when customers purchase with credit cards.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147C7A-9CBA-481C-85EB-1BE550E9D85D}"/>
              </a:ext>
            </a:extLst>
          </p:cNvPr>
          <p:cNvSpPr txBox="1"/>
          <p:nvPr/>
        </p:nvSpPr>
        <p:spPr>
          <a:xfrm>
            <a:off x="915735" y="1904212"/>
            <a:ext cx="3256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Example 1 - Bank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89CA51-FAE1-4112-BCC2-2F136C67A9D8}"/>
              </a:ext>
            </a:extLst>
          </p:cNvPr>
          <p:cNvSpPr/>
          <p:nvPr/>
        </p:nvSpPr>
        <p:spPr>
          <a:xfrm>
            <a:off x="915736" y="4660623"/>
            <a:ext cx="102725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Confidentiality: </a:t>
            </a:r>
            <a:r>
              <a:rPr lang="en-US" sz="2000" dirty="0"/>
              <a:t>doctors should not disclose patients’ medical records without consent.</a:t>
            </a:r>
          </a:p>
          <a:p>
            <a:r>
              <a:rPr lang="en-US" sz="2000" b="1" dirty="0"/>
              <a:t>Integrity: </a:t>
            </a:r>
            <a:r>
              <a:rPr lang="en-US" sz="2000" dirty="0"/>
              <a:t>patients’ medical records should not be illegally modified or deleted.</a:t>
            </a:r>
          </a:p>
          <a:p>
            <a:r>
              <a:rPr lang="en-US" sz="2000" b="1" dirty="0"/>
              <a:t>Availability: </a:t>
            </a:r>
            <a:r>
              <a:rPr lang="en-US" sz="2000" dirty="0"/>
              <a:t>patients’ medical records should be accessible in case of emergencies.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F009B2-5C17-4305-A521-C1AB5A6240B6}"/>
              </a:ext>
            </a:extLst>
          </p:cNvPr>
          <p:cNvSpPr txBox="1"/>
          <p:nvPr/>
        </p:nvSpPr>
        <p:spPr>
          <a:xfrm>
            <a:off x="915736" y="3965611"/>
            <a:ext cx="427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Example 2 - Healthcare</a:t>
            </a:r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364B310C-8B1F-4263-A145-4F6BC7509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154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 Terminologies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Plaintext (cleartext): </a:t>
            </a:r>
            <a:r>
              <a:rPr lang="en-US" sz="2400" dirty="0"/>
              <a:t>a message or data in its original format.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Encryption:</a:t>
            </a:r>
            <a:r>
              <a:rPr lang="en-US" sz="2400" dirty="0"/>
              <a:t> the process of hiding the plaintext.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Cipher:</a:t>
            </a:r>
            <a:r>
              <a:rPr lang="en-US" sz="2400" dirty="0"/>
              <a:t> A cryptographic algorithm for encryption and decryption.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Ciphertext:</a:t>
            </a:r>
            <a:r>
              <a:rPr lang="en-US" sz="2400" dirty="0"/>
              <a:t> an encrypted message.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Decryption:</a:t>
            </a:r>
            <a:r>
              <a:rPr lang="en-US" sz="2400" dirty="0"/>
              <a:t> the process of turning the ciphertext back into plaintext.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Cryptography:</a:t>
            </a:r>
            <a:r>
              <a:rPr lang="en-US" sz="2400" dirty="0"/>
              <a:t> the science of keeping messages secure.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Cryptanalysis:</a:t>
            </a:r>
            <a:r>
              <a:rPr lang="en-US" sz="2400" dirty="0"/>
              <a:t> the science of breaking ciphertext.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An adversary: </a:t>
            </a:r>
            <a:r>
              <a:rPr lang="en-US" sz="2400" dirty="0"/>
              <a:t>A person that is interested in attacking your network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693E3AED-5665-4BC1-B337-301EB1342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562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 Terminologies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 threat </a:t>
            </a:r>
            <a:r>
              <a:rPr lang="en-US" sz="2400" dirty="0"/>
              <a:t>is any potential occurrence, malicious or otherwise, that could harm an asset. In other words, a threat is any bad thing that can happen to your assets.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 vulnerability </a:t>
            </a:r>
            <a:r>
              <a:rPr lang="en-US" sz="2400" dirty="0"/>
              <a:t>is a weakness that makes a threat possible. This may be because of poor design, configuration mistakes, or inappropriate and insecure coding techniques.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An attack </a:t>
            </a:r>
            <a:r>
              <a:rPr lang="en-US" sz="2400" dirty="0"/>
              <a:t>is an action that exploits a vulnerability or enacts a threat. Examples of attacks include sending malicious input to an application or flooding a network in an attempt to deny service.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31E6582D-4A9E-4510-A4F7-84D557E7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3040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 Terminologies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Virus: </a:t>
            </a:r>
            <a:r>
              <a:rPr lang="en-US" sz="2400" dirty="0"/>
              <a:t>a hidden, self-replicating section of computer software, usually malicious logic, that propagates by infecting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Malware: </a:t>
            </a:r>
            <a:r>
              <a:rPr lang="en-US" sz="2400" dirty="0"/>
              <a:t>a generic term for a number of different types of malicious code.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/>
              <a:t>Worm: </a:t>
            </a:r>
            <a:r>
              <a:rPr lang="en-US" sz="2400" dirty="0"/>
              <a:t>a computer program that can run independently, can propagate a complete working version of itself onto other hosts on a network, and may consume computer resources destructively.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/>
              <a:t>Spyware: </a:t>
            </a:r>
            <a:r>
              <a:rPr lang="en-US" sz="2400" dirty="0"/>
              <a:t>is software with malicious behavior that aims to gather information about a person or organization and send it to another entity in a way that harms the user.</a:t>
            </a:r>
          </a:p>
        </p:txBody>
      </p:sp>
      <p:sp>
        <p:nvSpPr>
          <p:cNvPr id="9" name="مستطيل 6">
            <a:extLst>
              <a:ext uri="{FF2B5EF4-FFF2-40B4-BE49-F238E27FC236}">
                <a16:creationId xmlns:a16="http://schemas.microsoft.com/office/drawing/2014/main" id="{FE44CEE5-0C0D-4B23-BEE8-2803F6CA6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5431175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664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Sakkal Majalla</vt:lpstr>
      <vt:lpstr>Wingdings</vt:lpstr>
      <vt:lpstr>أطلس</vt:lpstr>
      <vt:lpstr>1111 CYS Cyber Security Foundations  3#Lecture   Cyber Security concepts and principles– Part 1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3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274</cp:revision>
  <dcterms:created xsi:type="dcterms:W3CDTF">2021-05-23T05:55:00Z</dcterms:created>
  <dcterms:modified xsi:type="dcterms:W3CDTF">2023-01-18T06:14:48Z</dcterms:modified>
</cp:coreProperties>
</file>