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quickStyle2.xml" ContentType="application/vnd.openxmlformats-officedocument.drawingml.diagramStyle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13"/>
  </p:notesMasterIdLst>
  <p:sldIdLst>
    <p:sldId id="257" r:id="rId2"/>
    <p:sldId id="258" r:id="rId3"/>
    <p:sldId id="262" r:id="rId4"/>
    <p:sldId id="260" r:id="rId5"/>
    <p:sldId id="261" r:id="rId6"/>
    <p:sldId id="267" r:id="rId7"/>
    <p:sldId id="263" r:id="rId8"/>
    <p:sldId id="268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84380"/>
    <p:restoredTop sz="94660"/>
  </p:normalViewPr>
  <p:slideViewPr>
    <p:cSldViewPr>
      <p:cViewPr varScale="1">
        <p:scale>
          <a:sx n="67" d="100"/>
          <a:sy n="67" d="100"/>
        </p:scale>
        <p:origin x="-147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15B50AB-1E06-49A8-9339-F934F8C907BA}" type="doc">
      <dgm:prSet loTypeId="urn:microsoft.com/office/officeart/2005/8/layout/chevron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rtl="1"/>
          <a:endParaRPr lang="ar-SA"/>
        </a:p>
      </dgm:t>
    </dgm:pt>
    <dgm:pt modelId="{C66699CC-A4B9-4758-8FA3-D1BBDB00068E}">
      <dgm:prSet phldrT="[نص]" custT="1"/>
      <dgm:spPr/>
      <dgm:t>
        <a:bodyPr/>
        <a:lstStyle/>
        <a:p>
          <a:pPr rtl="1"/>
          <a:r>
            <a:rPr lang="ar-SA" sz="2000" dirty="0" smtClean="0"/>
            <a:t>وسائل اتصال جماهيري </a:t>
          </a:r>
        </a:p>
      </dgm:t>
    </dgm:pt>
    <dgm:pt modelId="{600037EF-3D12-4278-9959-2E33E57E4C11}" type="parTrans" cxnId="{E7995AC6-6C4F-4B8D-BD23-8F577A230160}">
      <dgm:prSet/>
      <dgm:spPr/>
      <dgm:t>
        <a:bodyPr/>
        <a:lstStyle/>
        <a:p>
          <a:pPr rtl="1"/>
          <a:endParaRPr lang="ar-SA"/>
        </a:p>
      </dgm:t>
    </dgm:pt>
    <dgm:pt modelId="{15A76434-6B03-4B24-B75B-DE9145A1E56A}" type="sibTrans" cxnId="{E7995AC6-6C4F-4B8D-BD23-8F577A230160}">
      <dgm:prSet/>
      <dgm:spPr/>
      <dgm:t>
        <a:bodyPr/>
        <a:lstStyle/>
        <a:p>
          <a:pPr rtl="1"/>
          <a:endParaRPr lang="ar-SA"/>
        </a:p>
      </dgm:t>
    </dgm:pt>
    <dgm:pt modelId="{08E82FF4-AA57-401E-BA3E-D535239AD3B1}">
      <dgm:prSet phldrT="[نص]" custT="1"/>
      <dgm:spPr/>
      <dgm:t>
        <a:bodyPr/>
        <a:lstStyle/>
        <a:p>
          <a:pPr rtl="1"/>
          <a:r>
            <a:rPr lang="ar-SA" sz="1600" dirty="0" smtClean="0"/>
            <a:t>ب/ وسائل </a:t>
          </a:r>
          <a:r>
            <a:rPr lang="ar-SA" sz="1600" dirty="0" err="1" smtClean="0"/>
            <a:t>الاعلام</a:t>
          </a:r>
          <a:r>
            <a:rPr lang="ar-SA" sz="1600" dirty="0" smtClean="0"/>
            <a:t> الحديث</a:t>
          </a:r>
        </a:p>
      </dgm:t>
    </dgm:pt>
    <dgm:pt modelId="{DECF1A57-F0E7-4A1D-841F-4659ABE65CC1}" type="parTrans" cxnId="{6C85E2CC-8C31-4090-B07E-C7D8DF86A188}">
      <dgm:prSet/>
      <dgm:spPr/>
      <dgm:t>
        <a:bodyPr/>
        <a:lstStyle/>
        <a:p>
          <a:pPr rtl="1"/>
          <a:endParaRPr lang="ar-SA"/>
        </a:p>
      </dgm:t>
    </dgm:pt>
    <dgm:pt modelId="{78454E4B-0B0D-4EB7-ADD0-1502A883D6D0}" type="sibTrans" cxnId="{6C85E2CC-8C31-4090-B07E-C7D8DF86A188}">
      <dgm:prSet/>
      <dgm:spPr/>
      <dgm:t>
        <a:bodyPr/>
        <a:lstStyle/>
        <a:p>
          <a:pPr rtl="1"/>
          <a:endParaRPr lang="ar-SA"/>
        </a:p>
      </dgm:t>
    </dgm:pt>
    <dgm:pt modelId="{68A770C9-4202-4F32-B808-E6DF439AB1A0}">
      <dgm:prSet phldrT="[نص]" phldr="1"/>
      <dgm:spPr/>
      <dgm:t>
        <a:bodyPr/>
        <a:lstStyle/>
        <a:p>
          <a:pPr rtl="1"/>
          <a:endParaRPr lang="ar-SA" dirty="0"/>
        </a:p>
      </dgm:t>
    </dgm:pt>
    <dgm:pt modelId="{F7C88B4C-A874-4829-A77D-621CB73C8F84}" type="parTrans" cxnId="{B3060604-0945-44EC-A4E5-4FA3E305F065}">
      <dgm:prSet/>
      <dgm:spPr/>
      <dgm:t>
        <a:bodyPr/>
        <a:lstStyle/>
        <a:p>
          <a:pPr rtl="1"/>
          <a:endParaRPr lang="ar-SA"/>
        </a:p>
      </dgm:t>
    </dgm:pt>
    <dgm:pt modelId="{1141728D-8A73-4E78-9471-70E0C5E733A7}" type="sibTrans" cxnId="{B3060604-0945-44EC-A4E5-4FA3E305F065}">
      <dgm:prSet/>
      <dgm:spPr/>
      <dgm:t>
        <a:bodyPr/>
        <a:lstStyle/>
        <a:p>
          <a:pPr rtl="1"/>
          <a:endParaRPr lang="ar-SA"/>
        </a:p>
      </dgm:t>
    </dgm:pt>
    <dgm:pt modelId="{CF68B16E-12EE-4415-BEB5-48A4205E540E}">
      <dgm:prSet phldrT="[نص]" custT="1"/>
      <dgm:spPr/>
      <dgm:t>
        <a:bodyPr/>
        <a:lstStyle/>
        <a:p>
          <a:pPr rtl="1"/>
          <a:r>
            <a:rPr lang="ar-SA" sz="2000" dirty="0" smtClean="0"/>
            <a:t>وسائل اتصال جمعي</a:t>
          </a:r>
          <a:endParaRPr lang="ar-SA" sz="2000" dirty="0"/>
        </a:p>
      </dgm:t>
    </dgm:pt>
    <dgm:pt modelId="{7DF2292B-CC4D-4361-B6CC-A4CF8743AA89}" type="parTrans" cxnId="{E1B14A3D-0AEC-45AB-B12E-88617ABA2FB9}">
      <dgm:prSet/>
      <dgm:spPr/>
      <dgm:t>
        <a:bodyPr/>
        <a:lstStyle/>
        <a:p>
          <a:pPr rtl="1"/>
          <a:endParaRPr lang="ar-SA"/>
        </a:p>
      </dgm:t>
    </dgm:pt>
    <dgm:pt modelId="{C371282A-0BE2-476D-8BA7-24196AD3DCDC}" type="sibTrans" cxnId="{E1B14A3D-0AEC-45AB-B12E-88617ABA2FB9}">
      <dgm:prSet/>
      <dgm:spPr/>
      <dgm:t>
        <a:bodyPr/>
        <a:lstStyle/>
        <a:p>
          <a:pPr rtl="1"/>
          <a:endParaRPr lang="ar-SA"/>
        </a:p>
      </dgm:t>
    </dgm:pt>
    <dgm:pt modelId="{94315929-ED50-45B7-AD47-EA4AF04D044C}">
      <dgm:prSet phldrT="[نص]" phldr="1"/>
      <dgm:spPr/>
      <dgm:t>
        <a:bodyPr/>
        <a:lstStyle/>
        <a:p>
          <a:pPr rtl="1"/>
          <a:endParaRPr lang="ar-SA" dirty="0"/>
        </a:p>
      </dgm:t>
    </dgm:pt>
    <dgm:pt modelId="{267F32BA-F82E-4223-8268-54CC4206A4E9}" type="parTrans" cxnId="{7E5EEC59-C135-4028-9E5C-2F85F14475D3}">
      <dgm:prSet/>
      <dgm:spPr/>
      <dgm:t>
        <a:bodyPr/>
        <a:lstStyle/>
        <a:p>
          <a:pPr rtl="1"/>
          <a:endParaRPr lang="ar-SA"/>
        </a:p>
      </dgm:t>
    </dgm:pt>
    <dgm:pt modelId="{4C14CDFD-D57B-4119-8530-CADAD9F970EB}" type="sibTrans" cxnId="{7E5EEC59-C135-4028-9E5C-2F85F14475D3}">
      <dgm:prSet/>
      <dgm:spPr/>
      <dgm:t>
        <a:bodyPr/>
        <a:lstStyle/>
        <a:p>
          <a:pPr rtl="1"/>
          <a:endParaRPr lang="ar-SA"/>
        </a:p>
      </dgm:t>
    </dgm:pt>
    <dgm:pt modelId="{BDE8D0D0-F81C-428F-9072-15A9A863D3A3}">
      <dgm:prSet phldrT="[نص]" custT="1"/>
      <dgm:spPr/>
      <dgm:t>
        <a:bodyPr/>
        <a:lstStyle/>
        <a:p>
          <a:pPr rtl="1"/>
          <a:r>
            <a:rPr lang="ar-SA" sz="2000" dirty="0" smtClean="0"/>
            <a:t>وسائل اتصال شخصية </a:t>
          </a:r>
          <a:endParaRPr lang="ar-SA" sz="2000" dirty="0"/>
        </a:p>
      </dgm:t>
    </dgm:pt>
    <dgm:pt modelId="{46915150-70E0-409D-8DF5-B94CE422C2FE}" type="parTrans" cxnId="{DCADC7CA-7A19-4395-88BC-400B8A51CEA5}">
      <dgm:prSet/>
      <dgm:spPr/>
      <dgm:t>
        <a:bodyPr/>
        <a:lstStyle/>
        <a:p>
          <a:pPr rtl="1"/>
          <a:endParaRPr lang="ar-SA"/>
        </a:p>
      </dgm:t>
    </dgm:pt>
    <dgm:pt modelId="{6AF11A22-2918-49DF-B8C9-0828D94037D6}" type="sibTrans" cxnId="{DCADC7CA-7A19-4395-88BC-400B8A51CEA5}">
      <dgm:prSet/>
      <dgm:spPr/>
      <dgm:t>
        <a:bodyPr/>
        <a:lstStyle/>
        <a:p>
          <a:pPr rtl="1"/>
          <a:endParaRPr lang="ar-SA"/>
        </a:p>
      </dgm:t>
    </dgm:pt>
    <dgm:pt modelId="{337E18AB-4760-4173-B953-B45A1254670E}">
      <dgm:prSet phldrT="[نص]" custT="1"/>
      <dgm:spPr/>
      <dgm:t>
        <a:bodyPr/>
        <a:lstStyle/>
        <a:p>
          <a:pPr rtl="1"/>
          <a:r>
            <a:rPr lang="ar-SA" sz="2000" dirty="0" smtClean="0"/>
            <a:t>ا</a:t>
          </a:r>
          <a:r>
            <a:rPr lang="ar-SA" sz="1600" dirty="0" smtClean="0"/>
            <a:t>/ وسائل </a:t>
          </a:r>
          <a:r>
            <a:rPr lang="ar-SA" sz="1600" dirty="0" err="1" smtClean="0"/>
            <a:t>الاعلام</a:t>
          </a:r>
          <a:r>
            <a:rPr lang="ar-SA" sz="1600" dirty="0" smtClean="0"/>
            <a:t> التقليدي</a:t>
          </a:r>
        </a:p>
      </dgm:t>
    </dgm:pt>
    <dgm:pt modelId="{52CA5E36-5534-45EA-894A-E29F08A26500}" type="parTrans" cxnId="{CDBEA625-BFCA-4CDF-A00C-84CF37722418}">
      <dgm:prSet/>
      <dgm:spPr/>
      <dgm:t>
        <a:bodyPr/>
        <a:lstStyle/>
        <a:p>
          <a:pPr rtl="1"/>
          <a:endParaRPr lang="ar-SA"/>
        </a:p>
      </dgm:t>
    </dgm:pt>
    <dgm:pt modelId="{F5FAC815-9E77-477A-93CE-F0AF0E4F3077}" type="sibTrans" cxnId="{CDBEA625-BFCA-4CDF-A00C-84CF37722418}">
      <dgm:prSet/>
      <dgm:spPr/>
      <dgm:t>
        <a:bodyPr/>
        <a:lstStyle/>
        <a:p>
          <a:pPr rtl="1"/>
          <a:endParaRPr lang="ar-SA"/>
        </a:p>
      </dgm:t>
    </dgm:pt>
    <dgm:pt modelId="{4123D75E-FBA1-4ECA-9229-5E2D1F5540F8}">
      <dgm:prSet phldrT="[نص]" phldr="1"/>
      <dgm:spPr/>
      <dgm:t>
        <a:bodyPr/>
        <a:lstStyle/>
        <a:p>
          <a:pPr rtl="1"/>
          <a:endParaRPr lang="ar-SA" dirty="0"/>
        </a:p>
      </dgm:t>
    </dgm:pt>
    <dgm:pt modelId="{3F415BFF-2735-4FA0-A8FB-743729CED64C}" type="sibTrans" cxnId="{750E3105-0442-4A3C-A0BE-33D85E86DAA8}">
      <dgm:prSet/>
      <dgm:spPr/>
      <dgm:t>
        <a:bodyPr/>
        <a:lstStyle/>
        <a:p>
          <a:pPr rtl="1"/>
          <a:endParaRPr lang="ar-SA"/>
        </a:p>
      </dgm:t>
    </dgm:pt>
    <dgm:pt modelId="{9C213ED9-5799-419E-9C6E-2EF126CD407E}" type="parTrans" cxnId="{750E3105-0442-4A3C-A0BE-33D85E86DAA8}">
      <dgm:prSet/>
      <dgm:spPr/>
      <dgm:t>
        <a:bodyPr/>
        <a:lstStyle/>
        <a:p>
          <a:pPr rtl="1"/>
          <a:endParaRPr lang="ar-SA"/>
        </a:p>
      </dgm:t>
    </dgm:pt>
    <dgm:pt modelId="{6EC93E64-8CBF-402A-A982-988F1A8B3324}" type="pres">
      <dgm:prSet presAssocID="{B15B50AB-1E06-49A8-9339-F934F8C907BA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pPr rtl="1"/>
          <a:endParaRPr lang="ar-SA"/>
        </a:p>
      </dgm:t>
    </dgm:pt>
    <dgm:pt modelId="{66C47DD0-AA31-40F8-8F3E-D94F06599318}" type="pres">
      <dgm:prSet presAssocID="{4123D75E-FBA1-4ECA-9229-5E2D1F5540F8}" presName="composite" presStyleCnt="0"/>
      <dgm:spPr/>
    </dgm:pt>
    <dgm:pt modelId="{F3536F8B-7A55-46FA-A033-61622634F778}" type="pres">
      <dgm:prSet presAssocID="{4123D75E-FBA1-4ECA-9229-5E2D1F5540F8}" presName="parentText" presStyleLbl="alignNode1" presStyleIdx="0" presStyleCnt="3" custLinFactNeighborX="0" custLinFactNeighborY="1380">
        <dgm:presLayoutVars>
          <dgm:chMax val="1"/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85170364-366A-41E3-97C4-D81AFC77E11D}" type="pres">
      <dgm:prSet presAssocID="{4123D75E-FBA1-4ECA-9229-5E2D1F5540F8}" presName="descendantText" presStyleLbl="alignAcc1" presStyleIdx="0" presStyleCnt="3" custScaleY="139555" custLinFactNeighborX="0" custLinFactNeighborY="17791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59C718E9-1E93-4A66-A3F4-8A7395CB4DF4}" type="pres">
      <dgm:prSet presAssocID="{3F415BFF-2735-4FA0-A8FB-743729CED64C}" presName="sp" presStyleCnt="0"/>
      <dgm:spPr/>
    </dgm:pt>
    <dgm:pt modelId="{B09AABCC-D7EA-48F1-9894-8377C96B26C7}" type="pres">
      <dgm:prSet presAssocID="{68A770C9-4202-4F32-B808-E6DF439AB1A0}" presName="composite" presStyleCnt="0"/>
      <dgm:spPr/>
    </dgm:pt>
    <dgm:pt modelId="{9A12A91A-F5CC-471E-A498-FC5E54558EF4}" type="pres">
      <dgm:prSet presAssocID="{68A770C9-4202-4F32-B808-E6DF439AB1A0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3B1F2A60-FABB-4BE7-AB4F-2393A20463FE}" type="pres">
      <dgm:prSet presAssocID="{68A770C9-4202-4F32-B808-E6DF439AB1A0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25A93F93-3993-4B18-AB9A-08EE3420C317}" type="pres">
      <dgm:prSet presAssocID="{1141728D-8A73-4E78-9471-70E0C5E733A7}" presName="sp" presStyleCnt="0"/>
      <dgm:spPr/>
    </dgm:pt>
    <dgm:pt modelId="{102220E8-F02D-471D-915A-69B324D8010C}" type="pres">
      <dgm:prSet presAssocID="{94315929-ED50-45B7-AD47-EA4AF04D044C}" presName="composite" presStyleCnt="0"/>
      <dgm:spPr/>
    </dgm:pt>
    <dgm:pt modelId="{AD16A1F9-DA43-4EEB-9B56-05BBB115ABFD}" type="pres">
      <dgm:prSet presAssocID="{94315929-ED50-45B7-AD47-EA4AF04D044C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E76644A3-8CC3-4714-BB6D-70CC9DF8F2FF}" type="pres">
      <dgm:prSet presAssocID="{94315929-ED50-45B7-AD47-EA4AF04D044C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</dgm:ptLst>
  <dgm:cxnLst>
    <dgm:cxn modelId="{CBA8FC92-FC30-407C-AAE9-34BD6890D382}" type="presOf" srcId="{94315929-ED50-45B7-AD47-EA4AF04D044C}" destId="{AD16A1F9-DA43-4EEB-9B56-05BBB115ABFD}" srcOrd="0" destOrd="0" presId="urn:microsoft.com/office/officeart/2005/8/layout/chevron2"/>
    <dgm:cxn modelId="{B3060604-0945-44EC-A4E5-4FA3E305F065}" srcId="{B15B50AB-1E06-49A8-9339-F934F8C907BA}" destId="{68A770C9-4202-4F32-B808-E6DF439AB1A0}" srcOrd="1" destOrd="0" parTransId="{F7C88B4C-A874-4829-A77D-621CB73C8F84}" sibTransId="{1141728D-8A73-4E78-9471-70E0C5E733A7}"/>
    <dgm:cxn modelId="{E1B14A3D-0AEC-45AB-B12E-88617ABA2FB9}" srcId="{68A770C9-4202-4F32-B808-E6DF439AB1A0}" destId="{CF68B16E-12EE-4415-BEB5-48A4205E540E}" srcOrd="0" destOrd="0" parTransId="{7DF2292B-CC4D-4361-B6CC-A4CF8743AA89}" sibTransId="{C371282A-0BE2-476D-8BA7-24196AD3DCDC}"/>
    <dgm:cxn modelId="{777A641C-CE63-4B16-971A-C1F2EB02785C}" type="presOf" srcId="{BDE8D0D0-F81C-428F-9072-15A9A863D3A3}" destId="{E76644A3-8CC3-4714-BB6D-70CC9DF8F2FF}" srcOrd="0" destOrd="0" presId="urn:microsoft.com/office/officeart/2005/8/layout/chevron2"/>
    <dgm:cxn modelId="{E7995AC6-6C4F-4B8D-BD23-8F577A230160}" srcId="{4123D75E-FBA1-4ECA-9229-5E2D1F5540F8}" destId="{C66699CC-A4B9-4758-8FA3-D1BBDB00068E}" srcOrd="0" destOrd="0" parTransId="{600037EF-3D12-4278-9959-2E33E57E4C11}" sibTransId="{15A76434-6B03-4B24-B75B-DE9145A1E56A}"/>
    <dgm:cxn modelId="{7E5EEC59-C135-4028-9E5C-2F85F14475D3}" srcId="{B15B50AB-1E06-49A8-9339-F934F8C907BA}" destId="{94315929-ED50-45B7-AD47-EA4AF04D044C}" srcOrd="2" destOrd="0" parTransId="{267F32BA-F82E-4223-8268-54CC4206A4E9}" sibTransId="{4C14CDFD-D57B-4119-8530-CADAD9F970EB}"/>
    <dgm:cxn modelId="{DCADC7CA-7A19-4395-88BC-400B8A51CEA5}" srcId="{94315929-ED50-45B7-AD47-EA4AF04D044C}" destId="{BDE8D0D0-F81C-428F-9072-15A9A863D3A3}" srcOrd="0" destOrd="0" parTransId="{46915150-70E0-409D-8DF5-B94CE422C2FE}" sibTransId="{6AF11A22-2918-49DF-B8C9-0828D94037D6}"/>
    <dgm:cxn modelId="{5EE458AA-CB2F-4706-8B69-03E571E09457}" type="presOf" srcId="{337E18AB-4760-4173-B953-B45A1254670E}" destId="{85170364-366A-41E3-97C4-D81AFC77E11D}" srcOrd="0" destOrd="1" presId="urn:microsoft.com/office/officeart/2005/8/layout/chevron2"/>
    <dgm:cxn modelId="{9C10B18B-59D5-4B57-92EB-6E2148630D10}" type="presOf" srcId="{68A770C9-4202-4F32-B808-E6DF439AB1A0}" destId="{9A12A91A-F5CC-471E-A498-FC5E54558EF4}" srcOrd="0" destOrd="0" presId="urn:microsoft.com/office/officeart/2005/8/layout/chevron2"/>
    <dgm:cxn modelId="{6C85E2CC-8C31-4090-B07E-C7D8DF86A188}" srcId="{4123D75E-FBA1-4ECA-9229-5E2D1F5540F8}" destId="{08E82FF4-AA57-401E-BA3E-D535239AD3B1}" srcOrd="2" destOrd="0" parTransId="{DECF1A57-F0E7-4A1D-841F-4659ABE65CC1}" sibTransId="{78454E4B-0B0D-4EB7-ADD0-1502A883D6D0}"/>
    <dgm:cxn modelId="{29EC3FC2-B58D-4614-8D9A-DC2C64882917}" type="presOf" srcId="{08E82FF4-AA57-401E-BA3E-D535239AD3B1}" destId="{85170364-366A-41E3-97C4-D81AFC77E11D}" srcOrd="0" destOrd="2" presId="urn:microsoft.com/office/officeart/2005/8/layout/chevron2"/>
    <dgm:cxn modelId="{1E6317CA-D698-4301-B196-9068AC436833}" type="presOf" srcId="{C66699CC-A4B9-4758-8FA3-D1BBDB00068E}" destId="{85170364-366A-41E3-97C4-D81AFC77E11D}" srcOrd="0" destOrd="0" presId="urn:microsoft.com/office/officeart/2005/8/layout/chevron2"/>
    <dgm:cxn modelId="{C01EB77A-5FD5-4C4B-94B5-B247D6C8B1FE}" type="presOf" srcId="{CF68B16E-12EE-4415-BEB5-48A4205E540E}" destId="{3B1F2A60-FABB-4BE7-AB4F-2393A20463FE}" srcOrd="0" destOrd="0" presId="urn:microsoft.com/office/officeart/2005/8/layout/chevron2"/>
    <dgm:cxn modelId="{CDBEA625-BFCA-4CDF-A00C-84CF37722418}" srcId="{4123D75E-FBA1-4ECA-9229-5E2D1F5540F8}" destId="{337E18AB-4760-4173-B953-B45A1254670E}" srcOrd="1" destOrd="0" parTransId="{52CA5E36-5534-45EA-894A-E29F08A26500}" sibTransId="{F5FAC815-9E77-477A-93CE-F0AF0E4F3077}"/>
    <dgm:cxn modelId="{690FDC95-C4F9-43BB-BE2E-931820D0C72B}" type="presOf" srcId="{4123D75E-FBA1-4ECA-9229-5E2D1F5540F8}" destId="{F3536F8B-7A55-46FA-A033-61622634F778}" srcOrd="0" destOrd="0" presId="urn:microsoft.com/office/officeart/2005/8/layout/chevron2"/>
    <dgm:cxn modelId="{750E3105-0442-4A3C-A0BE-33D85E86DAA8}" srcId="{B15B50AB-1E06-49A8-9339-F934F8C907BA}" destId="{4123D75E-FBA1-4ECA-9229-5E2D1F5540F8}" srcOrd="0" destOrd="0" parTransId="{9C213ED9-5799-419E-9C6E-2EF126CD407E}" sibTransId="{3F415BFF-2735-4FA0-A8FB-743729CED64C}"/>
    <dgm:cxn modelId="{E5BE173D-6AE9-433E-8F9A-3EFF02499FD0}" type="presOf" srcId="{B15B50AB-1E06-49A8-9339-F934F8C907BA}" destId="{6EC93E64-8CBF-402A-A982-988F1A8B3324}" srcOrd="0" destOrd="0" presId="urn:microsoft.com/office/officeart/2005/8/layout/chevron2"/>
    <dgm:cxn modelId="{3FBBFECC-C0D0-4E71-BB25-2EAC9CAD5A02}" type="presParOf" srcId="{6EC93E64-8CBF-402A-A982-988F1A8B3324}" destId="{66C47DD0-AA31-40F8-8F3E-D94F06599318}" srcOrd="0" destOrd="0" presId="urn:microsoft.com/office/officeart/2005/8/layout/chevron2"/>
    <dgm:cxn modelId="{621233F2-45FB-4D15-952A-32FC7DE1EBDB}" type="presParOf" srcId="{66C47DD0-AA31-40F8-8F3E-D94F06599318}" destId="{F3536F8B-7A55-46FA-A033-61622634F778}" srcOrd="0" destOrd="0" presId="urn:microsoft.com/office/officeart/2005/8/layout/chevron2"/>
    <dgm:cxn modelId="{E3A07BA2-8DD0-483B-AD6D-1F9D17D13DCF}" type="presParOf" srcId="{66C47DD0-AA31-40F8-8F3E-D94F06599318}" destId="{85170364-366A-41E3-97C4-D81AFC77E11D}" srcOrd="1" destOrd="0" presId="urn:microsoft.com/office/officeart/2005/8/layout/chevron2"/>
    <dgm:cxn modelId="{880CCEBD-6A54-4379-B196-CE2FA58BC4FC}" type="presParOf" srcId="{6EC93E64-8CBF-402A-A982-988F1A8B3324}" destId="{59C718E9-1E93-4A66-A3F4-8A7395CB4DF4}" srcOrd="1" destOrd="0" presId="urn:microsoft.com/office/officeart/2005/8/layout/chevron2"/>
    <dgm:cxn modelId="{CB74AD96-4C64-4671-B1B7-6B9ECDA2A4DB}" type="presParOf" srcId="{6EC93E64-8CBF-402A-A982-988F1A8B3324}" destId="{B09AABCC-D7EA-48F1-9894-8377C96B26C7}" srcOrd="2" destOrd="0" presId="urn:microsoft.com/office/officeart/2005/8/layout/chevron2"/>
    <dgm:cxn modelId="{DE2068E0-BAEF-4209-9ED4-200ECBF4BF7D}" type="presParOf" srcId="{B09AABCC-D7EA-48F1-9894-8377C96B26C7}" destId="{9A12A91A-F5CC-471E-A498-FC5E54558EF4}" srcOrd="0" destOrd="0" presId="urn:microsoft.com/office/officeart/2005/8/layout/chevron2"/>
    <dgm:cxn modelId="{42C9ADFF-6A72-4C5D-A11D-687F6FE8805A}" type="presParOf" srcId="{B09AABCC-D7EA-48F1-9894-8377C96B26C7}" destId="{3B1F2A60-FABB-4BE7-AB4F-2393A20463FE}" srcOrd="1" destOrd="0" presId="urn:microsoft.com/office/officeart/2005/8/layout/chevron2"/>
    <dgm:cxn modelId="{5446929E-2827-4AB5-BCED-ACCCC03A1571}" type="presParOf" srcId="{6EC93E64-8CBF-402A-A982-988F1A8B3324}" destId="{25A93F93-3993-4B18-AB9A-08EE3420C317}" srcOrd="3" destOrd="0" presId="urn:microsoft.com/office/officeart/2005/8/layout/chevron2"/>
    <dgm:cxn modelId="{B184187C-4419-47EA-8666-3887EFAC8B9C}" type="presParOf" srcId="{6EC93E64-8CBF-402A-A982-988F1A8B3324}" destId="{102220E8-F02D-471D-915A-69B324D8010C}" srcOrd="4" destOrd="0" presId="urn:microsoft.com/office/officeart/2005/8/layout/chevron2"/>
    <dgm:cxn modelId="{42024C1B-1BA2-4D58-8307-F7CB154039E1}" type="presParOf" srcId="{102220E8-F02D-471D-915A-69B324D8010C}" destId="{AD16A1F9-DA43-4EEB-9B56-05BBB115ABFD}" srcOrd="0" destOrd="0" presId="urn:microsoft.com/office/officeart/2005/8/layout/chevron2"/>
    <dgm:cxn modelId="{EEA4CF09-B87A-4F1A-9E02-6146011ED3DB}" type="presParOf" srcId="{102220E8-F02D-471D-915A-69B324D8010C}" destId="{E76644A3-8CC3-4714-BB6D-70CC9DF8F2FF}" srcOrd="1" destOrd="0" presId="urn:microsoft.com/office/officeart/2005/8/layout/chevron2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D8D0009-6F6F-4BCF-BAB0-26C84062F707}" type="doc">
      <dgm:prSet loTypeId="urn:microsoft.com/office/officeart/2005/8/layout/cycle2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rtl="1"/>
          <a:endParaRPr lang="ar-SA"/>
        </a:p>
      </dgm:t>
    </dgm:pt>
    <dgm:pt modelId="{1AD364DF-ECF7-41DB-9353-32DA0818BC1D}">
      <dgm:prSet phldrT="[نص]" custT="1"/>
      <dgm:spPr/>
      <dgm:t>
        <a:bodyPr/>
        <a:lstStyle/>
        <a:p>
          <a:pPr rtl="1"/>
          <a:r>
            <a:rPr lang="ar-SA" sz="2000" dirty="0" smtClean="0"/>
            <a:t>المناسبة للفكرة</a:t>
          </a:r>
          <a:endParaRPr lang="ar-SA" sz="2000" dirty="0"/>
        </a:p>
      </dgm:t>
    </dgm:pt>
    <dgm:pt modelId="{716FBA0F-6DB1-4544-80FD-28ED26ADF38C}" type="parTrans" cxnId="{00EDC3C2-70AA-480E-990E-FA2EAE8CBEBA}">
      <dgm:prSet/>
      <dgm:spPr/>
      <dgm:t>
        <a:bodyPr/>
        <a:lstStyle/>
        <a:p>
          <a:pPr rtl="1"/>
          <a:endParaRPr lang="ar-SA"/>
        </a:p>
      </dgm:t>
    </dgm:pt>
    <dgm:pt modelId="{E2C4C3BB-4F7F-43F9-9079-EADC7F66734F}" type="sibTrans" cxnId="{00EDC3C2-70AA-480E-990E-FA2EAE8CBEBA}">
      <dgm:prSet/>
      <dgm:spPr/>
      <dgm:t>
        <a:bodyPr/>
        <a:lstStyle/>
        <a:p>
          <a:pPr rtl="1"/>
          <a:endParaRPr lang="ar-SA"/>
        </a:p>
      </dgm:t>
    </dgm:pt>
    <dgm:pt modelId="{0691DBE4-D66A-4D19-A87C-1E32B4510057}">
      <dgm:prSet phldrT="[نص]" custT="1"/>
      <dgm:spPr/>
      <dgm:t>
        <a:bodyPr/>
        <a:lstStyle/>
        <a:p>
          <a:pPr rtl="1"/>
          <a:r>
            <a:rPr lang="ar-SA" sz="2000" dirty="0" smtClean="0"/>
            <a:t>المناسبة للأهداف المتوقعة </a:t>
          </a:r>
          <a:endParaRPr lang="ar-SA" sz="2000" dirty="0"/>
        </a:p>
      </dgm:t>
    </dgm:pt>
    <dgm:pt modelId="{1C1EE9D9-7A61-413B-B02A-DA5280958B18}" type="parTrans" cxnId="{A920F976-50E6-4E59-A0D5-7BF871A177FE}">
      <dgm:prSet/>
      <dgm:spPr/>
      <dgm:t>
        <a:bodyPr/>
        <a:lstStyle/>
        <a:p>
          <a:pPr rtl="1"/>
          <a:endParaRPr lang="ar-SA"/>
        </a:p>
      </dgm:t>
    </dgm:pt>
    <dgm:pt modelId="{360F22C7-1CB3-4B8C-BACE-86288FD3EFAE}" type="sibTrans" cxnId="{A920F976-50E6-4E59-A0D5-7BF871A177FE}">
      <dgm:prSet/>
      <dgm:spPr/>
      <dgm:t>
        <a:bodyPr/>
        <a:lstStyle/>
        <a:p>
          <a:pPr rtl="1"/>
          <a:endParaRPr lang="ar-SA"/>
        </a:p>
      </dgm:t>
    </dgm:pt>
    <dgm:pt modelId="{72D09BE5-0F0F-47C4-AF7C-6D03F28B8034}">
      <dgm:prSet phldrT="[نص]" custT="1"/>
      <dgm:spPr/>
      <dgm:t>
        <a:bodyPr/>
        <a:lstStyle/>
        <a:p>
          <a:pPr rtl="1"/>
          <a:r>
            <a:rPr lang="ar-SA" sz="2000" dirty="0" smtClean="0"/>
            <a:t>مناسبة الوسيلة للقدرات الاتصالية للقائم بالاتصال </a:t>
          </a:r>
          <a:endParaRPr lang="ar-SA" sz="2000" dirty="0"/>
        </a:p>
      </dgm:t>
    </dgm:pt>
    <dgm:pt modelId="{7B7AF1D6-18E8-424B-BA06-3346E4413952}" type="parTrans" cxnId="{B64AE936-9227-4B8D-8B56-87386C23E370}">
      <dgm:prSet/>
      <dgm:spPr/>
      <dgm:t>
        <a:bodyPr/>
        <a:lstStyle/>
        <a:p>
          <a:pPr rtl="1"/>
          <a:endParaRPr lang="ar-SA"/>
        </a:p>
      </dgm:t>
    </dgm:pt>
    <dgm:pt modelId="{CD365054-0CD3-4448-BFED-420784F87F9C}" type="sibTrans" cxnId="{B64AE936-9227-4B8D-8B56-87386C23E370}">
      <dgm:prSet/>
      <dgm:spPr/>
      <dgm:t>
        <a:bodyPr/>
        <a:lstStyle/>
        <a:p>
          <a:pPr rtl="1"/>
          <a:endParaRPr lang="ar-SA"/>
        </a:p>
      </dgm:t>
    </dgm:pt>
    <dgm:pt modelId="{6DC83928-B459-4637-BB14-1D8FEE925826}">
      <dgm:prSet phldrT="[نص]" custT="1"/>
      <dgm:spPr/>
      <dgm:t>
        <a:bodyPr/>
        <a:lstStyle/>
        <a:p>
          <a:pPr rtl="1"/>
          <a:r>
            <a:rPr lang="ar-SA" sz="2000" dirty="0" smtClean="0"/>
            <a:t>قدرة الوسيلة على إشباع حاجات الجمهور </a:t>
          </a:r>
          <a:endParaRPr lang="ar-SA" sz="2000" dirty="0"/>
        </a:p>
      </dgm:t>
    </dgm:pt>
    <dgm:pt modelId="{71038E25-33FF-4DB3-9485-23BDB875B1CC}" type="parTrans" cxnId="{EE6E3E2E-3A19-428E-B622-3188EC790DA8}">
      <dgm:prSet/>
      <dgm:spPr/>
      <dgm:t>
        <a:bodyPr/>
        <a:lstStyle/>
        <a:p>
          <a:pPr rtl="1"/>
          <a:endParaRPr lang="ar-SA"/>
        </a:p>
      </dgm:t>
    </dgm:pt>
    <dgm:pt modelId="{92A54552-86DC-4AC6-9ACE-278809E82476}" type="sibTrans" cxnId="{EE6E3E2E-3A19-428E-B622-3188EC790DA8}">
      <dgm:prSet/>
      <dgm:spPr/>
      <dgm:t>
        <a:bodyPr/>
        <a:lstStyle/>
        <a:p>
          <a:pPr rtl="1"/>
          <a:endParaRPr lang="ar-SA"/>
        </a:p>
      </dgm:t>
    </dgm:pt>
    <dgm:pt modelId="{D74CEA1D-C8A3-4BC6-9D8D-6CF751C46D9B}">
      <dgm:prSet phldrT="[نص]"/>
      <dgm:spPr/>
      <dgm:t>
        <a:bodyPr/>
        <a:lstStyle/>
        <a:p>
          <a:pPr rtl="1"/>
          <a:r>
            <a:rPr lang="ar-SA" dirty="0" smtClean="0"/>
            <a:t>مكانة الوسيلة وقوة تأثيرها بشكل عام </a:t>
          </a:r>
          <a:endParaRPr lang="ar-SA" dirty="0"/>
        </a:p>
      </dgm:t>
    </dgm:pt>
    <dgm:pt modelId="{63F0A2F2-BCAB-405A-B549-7C8C4BC83209}" type="parTrans" cxnId="{6D46F503-E497-4182-98D0-6764F3F989CE}">
      <dgm:prSet/>
      <dgm:spPr/>
      <dgm:t>
        <a:bodyPr/>
        <a:lstStyle/>
        <a:p>
          <a:pPr rtl="1"/>
          <a:endParaRPr lang="ar-SA"/>
        </a:p>
      </dgm:t>
    </dgm:pt>
    <dgm:pt modelId="{702AAA4E-056A-4DCF-9C0D-392B4D6EAA9C}" type="sibTrans" cxnId="{6D46F503-E497-4182-98D0-6764F3F989CE}">
      <dgm:prSet/>
      <dgm:spPr/>
      <dgm:t>
        <a:bodyPr/>
        <a:lstStyle/>
        <a:p>
          <a:pPr rtl="1"/>
          <a:endParaRPr lang="ar-SA"/>
        </a:p>
      </dgm:t>
    </dgm:pt>
    <dgm:pt modelId="{EFEFFD64-F6C2-4E37-BE29-3A04835661FE}">
      <dgm:prSet phldrT="[نص]"/>
      <dgm:spPr/>
      <dgm:t>
        <a:bodyPr/>
        <a:lstStyle/>
        <a:p>
          <a:pPr rtl="1"/>
          <a:r>
            <a:rPr lang="ar-SA" dirty="0" smtClean="0"/>
            <a:t>تكرار العرض</a:t>
          </a:r>
          <a:endParaRPr lang="ar-SA" dirty="0"/>
        </a:p>
      </dgm:t>
    </dgm:pt>
    <dgm:pt modelId="{017BEDB1-D45F-4E4A-B038-CE0C8C31DDA9}" type="parTrans" cxnId="{D58CD028-BAAF-453F-A7A1-120BF5B0B3A3}">
      <dgm:prSet/>
      <dgm:spPr/>
      <dgm:t>
        <a:bodyPr/>
        <a:lstStyle/>
        <a:p>
          <a:pPr rtl="1"/>
          <a:endParaRPr lang="ar-SA"/>
        </a:p>
      </dgm:t>
    </dgm:pt>
    <dgm:pt modelId="{1A366714-FB7D-4295-B5E6-7043311C0D84}" type="sibTrans" cxnId="{D58CD028-BAAF-453F-A7A1-120BF5B0B3A3}">
      <dgm:prSet/>
      <dgm:spPr/>
      <dgm:t>
        <a:bodyPr/>
        <a:lstStyle/>
        <a:p>
          <a:pPr rtl="1"/>
          <a:endParaRPr lang="ar-SA"/>
        </a:p>
      </dgm:t>
    </dgm:pt>
    <dgm:pt modelId="{8AC8B68D-C0BD-40E3-8EF7-28D85CDC4B36}" type="pres">
      <dgm:prSet presAssocID="{2D8D0009-6F6F-4BCF-BAB0-26C84062F707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pPr rtl="1"/>
          <a:endParaRPr lang="ar-SA"/>
        </a:p>
      </dgm:t>
    </dgm:pt>
    <dgm:pt modelId="{CE409A2A-10F5-4F6E-B8D0-DF857EBD96BE}" type="pres">
      <dgm:prSet presAssocID="{1AD364DF-ECF7-41DB-9353-32DA0818BC1D}" presName="node" presStyleLbl="node1" presStyleIdx="0" presStyleCnt="6" custScaleY="127000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794E3B1F-81C1-484E-A0EC-6E95341FAD57}" type="pres">
      <dgm:prSet presAssocID="{E2C4C3BB-4F7F-43F9-9079-EADC7F66734F}" presName="sibTrans" presStyleLbl="sibTrans2D1" presStyleIdx="0" presStyleCnt="6"/>
      <dgm:spPr/>
      <dgm:t>
        <a:bodyPr/>
        <a:lstStyle/>
        <a:p>
          <a:pPr rtl="1"/>
          <a:endParaRPr lang="ar-SA"/>
        </a:p>
      </dgm:t>
    </dgm:pt>
    <dgm:pt modelId="{FDFA53B0-438D-416E-BEC1-761CC04BE2FD}" type="pres">
      <dgm:prSet presAssocID="{E2C4C3BB-4F7F-43F9-9079-EADC7F66734F}" presName="connectorText" presStyleLbl="sibTrans2D1" presStyleIdx="0" presStyleCnt="6"/>
      <dgm:spPr/>
      <dgm:t>
        <a:bodyPr/>
        <a:lstStyle/>
        <a:p>
          <a:pPr rtl="1"/>
          <a:endParaRPr lang="ar-SA"/>
        </a:p>
      </dgm:t>
    </dgm:pt>
    <dgm:pt modelId="{87DFC020-362A-47C0-8D26-0B1E7FD4C1DA}" type="pres">
      <dgm:prSet presAssocID="{0691DBE4-D66A-4D19-A87C-1E32B4510057}" presName="node" presStyleLbl="node1" presStyleIdx="1" presStyleCnt="6" custScaleX="122187" custScaleY="118322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3590EAC3-8A50-4DED-9D7B-117DF8B465CD}" type="pres">
      <dgm:prSet presAssocID="{360F22C7-1CB3-4B8C-BACE-86288FD3EFAE}" presName="sibTrans" presStyleLbl="sibTrans2D1" presStyleIdx="1" presStyleCnt="6"/>
      <dgm:spPr/>
      <dgm:t>
        <a:bodyPr/>
        <a:lstStyle/>
        <a:p>
          <a:pPr rtl="1"/>
          <a:endParaRPr lang="ar-SA"/>
        </a:p>
      </dgm:t>
    </dgm:pt>
    <dgm:pt modelId="{1212957D-20B8-48BC-8926-28A4799DD5AB}" type="pres">
      <dgm:prSet presAssocID="{360F22C7-1CB3-4B8C-BACE-86288FD3EFAE}" presName="connectorText" presStyleLbl="sibTrans2D1" presStyleIdx="1" presStyleCnt="6"/>
      <dgm:spPr/>
      <dgm:t>
        <a:bodyPr/>
        <a:lstStyle/>
        <a:p>
          <a:pPr rtl="1"/>
          <a:endParaRPr lang="ar-SA"/>
        </a:p>
      </dgm:t>
    </dgm:pt>
    <dgm:pt modelId="{C32CE114-4F33-43B7-A26A-086DCEDF6D71}" type="pres">
      <dgm:prSet presAssocID="{72D09BE5-0F0F-47C4-AF7C-6D03F28B8034}" presName="node" presStyleLbl="node1" presStyleIdx="2" presStyleCnt="6" custScaleX="130553" custScaleY="141751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639935B8-7644-40FD-8BEF-DBFDB2E86B3A}" type="pres">
      <dgm:prSet presAssocID="{CD365054-0CD3-4448-BFED-420784F87F9C}" presName="sibTrans" presStyleLbl="sibTrans2D1" presStyleIdx="2" presStyleCnt="6"/>
      <dgm:spPr/>
      <dgm:t>
        <a:bodyPr/>
        <a:lstStyle/>
        <a:p>
          <a:pPr rtl="1"/>
          <a:endParaRPr lang="ar-SA"/>
        </a:p>
      </dgm:t>
    </dgm:pt>
    <dgm:pt modelId="{CE4A5A71-3A1F-467B-B76B-4D16D1853D92}" type="pres">
      <dgm:prSet presAssocID="{CD365054-0CD3-4448-BFED-420784F87F9C}" presName="connectorText" presStyleLbl="sibTrans2D1" presStyleIdx="2" presStyleCnt="6"/>
      <dgm:spPr/>
      <dgm:t>
        <a:bodyPr/>
        <a:lstStyle/>
        <a:p>
          <a:pPr rtl="1"/>
          <a:endParaRPr lang="ar-SA"/>
        </a:p>
      </dgm:t>
    </dgm:pt>
    <dgm:pt modelId="{A583655C-B38B-4EA6-AFC1-FCC76F4304C6}" type="pres">
      <dgm:prSet presAssocID="{6DC83928-B459-4637-BB14-1D8FEE925826}" presName="node" presStyleLbl="node1" presStyleIdx="3" presStyleCnt="6" custScaleX="113040" custScaleY="129680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E2CDE1A5-1E1D-4BDA-B4D1-2C37240802B4}" type="pres">
      <dgm:prSet presAssocID="{92A54552-86DC-4AC6-9ACE-278809E82476}" presName="sibTrans" presStyleLbl="sibTrans2D1" presStyleIdx="3" presStyleCnt="6"/>
      <dgm:spPr/>
      <dgm:t>
        <a:bodyPr/>
        <a:lstStyle/>
        <a:p>
          <a:pPr rtl="1"/>
          <a:endParaRPr lang="ar-SA"/>
        </a:p>
      </dgm:t>
    </dgm:pt>
    <dgm:pt modelId="{BDC3D8B4-9DD7-44E9-A94A-687394560646}" type="pres">
      <dgm:prSet presAssocID="{92A54552-86DC-4AC6-9ACE-278809E82476}" presName="connectorText" presStyleLbl="sibTrans2D1" presStyleIdx="3" presStyleCnt="6"/>
      <dgm:spPr/>
      <dgm:t>
        <a:bodyPr/>
        <a:lstStyle/>
        <a:p>
          <a:pPr rtl="1"/>
          <a:endParaRPr lang="ar-SA"/>
        </a:p>
      </dgm:t>
    </dgm:pt>
    <dgm:pt modelId="{9BEECE75-5C0A-41F3-8E92-C78B5E9BB0D7}" type="pres">
      <dgm:prSet presAssocID="{D74CEA1D-C8A3-4BC6-9D8D-6CF751C46D9B}" presName="node" presStyleLbl="node1" presStyleIdx="4" presStyleCnt="6" custScaleX="133534" custScaleY="137900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89BD9EF0-A04C-49AA-B61B-87A5E778A394}" type="pres">
      <dgm:prSet presAssocID="{702AAA4E-056A-4DCF-9C0D-392B4D6EAA9C}" presName="sibTrans" presStyleLbl="sibTrans2D1" presStyleIdx="4" presStyleCnt="6"/>
      <dgm:spPr/>
      <dgm:t>
        <a:bodyPr/>
        <a:lstStyle/>
        <a:p>
          <a:pPr rtl="1"/>
          <a:endParaRPr lang="ar-SA"/>
        </a:p>
      </dgm:t>
    </dgm:pt>
    <dgm:pt modelId="{BB54AB66-BA22-44E9-AA76-26030A6EAF0E}" type="pres">
      <dgm:prSet presAssocID="{702AAA4E-056A-4DCF-9C0D-392B4D6EAA9C}" presName="connectorText" presStyleLbl="sibTrans2D1" presStyleIdx="4" presStyleCnt="6"/>
      <dgm:spPr/>
      <dgm:t>
        <a:bodyPr/>
        <a:lstStyle/>
        <a:p>
          <a:pPr rtl="1"/>
          <a:endParaRPr lang="ar-SA"/>
        </a:p>
      </dgm:t>
    </dgm:pt>
    <dgm:pt modelId="{EF3C4460-7FC8-464B-B12F-39C10A4BA872}" type="pres">
      <dgm:prSet presAssocID="{EFEFFD64-F6C2-4E37-BE29-3A04835661FE}" presName="node" presStyleLbl="node1" presStyleIdx="5" presStyleCnt="6" custScaleX="140235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6650DEE0-E601-4CCA-80AF-238558ADADC9}" type="pres">
      <dgm:prSet presAssocID="{1A366714-FB7D-4295-B5E6-7043311C0D84}" presName="sibTrans" presStyleLbl="sibTrans2D1" presStyleIdx="5" presStyleCnt="6"/>
      <dgm:spPr/>
      <dgm:t>
        <a:bodyPr/>
        <a:lstStyle/>
        <a:p>
          <a:pPr rtl="1"/>
          <a:endParaRPr lang="ar-SA"/>
        </a:p>
      </dgm:t>
    </dgm:pt>
    <dgm:pt modelId="{E5F2CCB9-DC93-4976-B55F-F59D6C2C16C2}" type="pres">
      <dgm:prSet presAssocID="{1A366714-FB7D-4295-B5E6-7043311C0D84}" presName="connectorText" presStyleLbl="sibTrans2D1" presStyleIdx="5" presStyleCnt="6"/>
      <dgm:spPr/>
      <dgm:t>
        <a:bodyPr/>
        <a:lstStyle/>
        <a:p>
          <a:pPr rtl="1"/>
          <a:endParaRPr lang="ar-SA"/>
        </a:p>
      </dgm:t>
    </dgm:pt>
  </dgm:ptLst>
  <dgm:cxnLst>
    <dgm:cxn modelId="{6708C40F-D3A5-4047-9DCB-5CE28F28FC20}" type="presOf" srcId="{92A54552-86DC-4AC6-9ACE-278809E82476}" destId="{E2CDE1A5-1E1D-4BDA-B4D1-2C37240802B4}" srcOrd="0" destOrd="0" presId="urn:microsoft.com/office/officeart/2005/8/layout/cycle2"/>
    <dgm:cxn modelId="{00EDC3C2-70AA-480E-990E-FA2EAE8CBEBA}" srcId="{2D8D0009-6F6F-4BCF-BAB0-26C84062F707}" destId="{1AD364DF-ECF7-41DB-9353-32DA0818BC1D}" srcOrd="0" destOrd="0" parTransId="{716FBA0F-6DB1-4544-80FD-28ED26ADF38C}" sibTransId="{E2C4C3BB-4F7F-43F9-9079-EADC7F66734F}"/>
    <dgm:cxn modelId="{E0F9C9B4-3DA4-4523-880F-14E9E50938BD}" type="presOf" srcId="{2D8D0009-6F6F-4BCF-BAB0-26C84062F707}" destId="{8AC8B68D-C0BD-40E3-8EF7-28D85CDC4B36}" srcOrd="0" destOrd="0" presId="urn:microsoft.com/office/officeart/2005/8/layout/cycle2"/>
    <dgm:cxn modelId="{B2431D97-D089-4FD6-8E04-C4CEA9BAD73C}" type="presOf" srcId="{360F22C7-1CB3-4B8C-BACE-86288FD3EFAE}" destId="{3590EAC3-8A50-4DED-9D7B-117DF8B465CD}" srcOrd="0" destOrd="0" presId="urn:microsoft.com/office/officeart/2005/8/layout/cycle2"/>
    <dgm:cxn modelId="{3FAD85AC-3DFD-4339-A460-0D79A99A7874}" type="presOf" srcId="{702AAA4E-056A-4DCF-9C0D-392B4D6EAA9C}" destId="{89BD9EF0-A04C-49AA-B61B-87A5E778A394}" srcOrd="0" destOrd="0" presId="urn:microsoft.com/office/officeart/2005/8/layout/cycle2"/>
    <dgm:cxn modelId="{6D46F503-E497-4182-98D0-6764F3F989CE}" srcId="{2D8D0009-6F6F-4BCF-BAB0-26C84062F707}" destId="{D74CEA1D-C8A3-4BC6-9D8D-6CF751C46D9B}" srcOrd="4" destOrd="0" parTransId="{63F0A2F2-BCAB-405A-B549-7C8C4BC83209}" sibTransId="{702AAA4E-056A-4DCF-9C0D-392B4D6EAA9C}"/>
    <dgm:cxn modelId="{94D96E7B-FF87-4F5E-9BBC-B25002B878F3}" type="presOf" srcId="{1A366714-FB7D-4295-B5E6-7043311C0D84}" destId="{6650DEE0-E601-4CCA-80AF-238558ADADC9}" srcOrd="0" destOrd="0" presId="urn:microsoft.com/office/officeart/2005/8/layout/cycle2"/>
    <dgm:cxn modelId="{DD8A3019-E04E-4749-86E6-AAB27EE78AEA}" type="presOf" srcId="{E2C4C3BB-4F7F-43F9-9079-EADC7F66734F}" destId="{794E3B1F-81C1-484E-A0EC-6E95341FAD57}" srcOrd="0" destOrd="0" presId="urn:microsoft.com/office/officeart/2005/8/layout/cycle2"/>
    <dgm:cxn modelId="{EC1D18A2-1552-4835-8D58-ADCDCC5FF8F8}" type="presOf" srcId="{D74CEA1D-C8A3-4BC6-9D8D-6CF751C46D9B}" destId="{9BEECE75-5C0A-41F3-8E92-C78B5E9BB0D7}" srcOrd="0" destOrd="0" presId="urn:microsoft.com/office/officeart/2005/8/layout/cycle2"/>
    <dgm:cxn modelId="{B64AE936-9227-4B8D-8B56-87386C23E370}" srcId="{2D8D0009-6F6F-4BCF-BAB0-26C84062F707}" destId="{72D09BE5-0F0F-47C4-AF7C-6D03F28B8034}" srcOrd="2" destOrd="0" parTransId="{7B7AF1D6-18E8-424B-BA06-3346E4413952}" sibTransId="{CD365054-0CD3-4448-BFED-420784F87F9C}"/>
    <dgm:cxn modelId="{D3D08A58-2EBC-4C57-B78E-05BC9925F9FC}" type="presOf" srcId="{E2C4C3BB-4F7F-43F9-9079-EADC7F66734F}" destId="{FDFA53B0-438D-416E-BEC1-761CC04BE2FD}" srcOrd="1" destOrd="0" presId="urn:microsoft.com/office/officeart/2005/8/layout/cycle2"/>
    <dgm:cxn modelId="{A920F976-50E6-4E59-A0D5-7BF871A177FE}" srcId="{2D8D0009-6F6F-4BCF-BAB0-26C84062F707}" destId="{0691DBE4-D66A-4D19-A87C-1E32B4510057}" srcOrd="1" destOrd="0" parTransId="{1C1EE9D9-7A61-413B-B02A-DA5280958B18}" sibTransId="{360F22C7-1CB3-4B8C-BACE-86288FD3EFAE}"/>
    <dgm:cxn modelId="{F742AAB2-0EF8-461C-85CC-27A683336BB3}" type="presOf" srcId="{360F22C7-1CB3-4B8C-BACE-86288FD3EFAE}" destId="{1212957D-20B8-48BC-8926-28A4799DD5AB}" srcOrd="1" destOrd="0" presId="urn:microsoft.com/office/officeart/2005/8/layout/cycle2"/>
    <dgm:cxn modelId="{2050B324-FD6B-4A51-9850-94D11FE76825}" type="presOf" srcId="{CD365054-0CD3-4448-BFED-420784F87F9C}" destId="{CE4A5A71-3A1F-467B-B76B-4D16D1853D92}" srcOrd="1" destOrd="0" presId="urn:microsoft.com/office/officeart/2005/8/layout/cycle2"/>
    <dgm:cxn modelId="{AA6A5B4D-D9E3-4263-87F3-D6A80E866574}" type="presOf" srcId="{EFEFFD64-F6C2-4E37-BE29-3A04835661FE}" destId="{EF3C4460-7FC8-464B-B12F-39C10A4BA872}" srcOrd="0" destOrd="0" presId="urn:microsoft.com/office/officeart/2005/8/layout/cycle2"/>
    <dgm:cxn modelId="{E7672BDD-EB99-4A83-80D9-3F1786BC80ED}" type="presOf" srcId="{6DC83928-B459-4637-BB14-1D8FEE925826}" destId="{A583655C-B38B-4EA6-AFC1-FCC76F4304C6}" srcOrd="0" destOrd="0" presId="urn:microsoft.com/office/officeart/2005/8/layout/cycle2"/>
    <dgm:cxn modelId="{C228EA40-1625-4819-A879-FC85831A52C5}" type="presOf" srcId="{CD365054-0CD3-4448-BFED-420784F87F9C}" destId="{639935B8-7644-40FD-8BEF-DBFDB2E86B3A}" srcOrd="0" destOrd="0" presId="urn:microsoft.com/office/officeart/2005/8/layout/cycle2"/>
    <dgm:cxn modelId="{D58CD028-BAAF-453F-A7A1-120BF5B0B3A3}" srcId="{2D8D0009-6F6F-4BCF-BAB0-26C84062F707}" destId="{EFEFFD64-F6C2-4E37-BE29-3A04835661FE}" srcOrd="5" destOrd="0" parTransId="{017BEDB1-D45F-4E4A-B038-CE0C8C31DDA9}" sibTransId="{1A366714-FB7D-4295-B5E6-7043311C0D84}"/>
    <dgm:cxn modelId="{EE6E3E2E-3A19-428E-B622-3188EC790DA8}" srcId="{2D8D0009-6F6F-4BCF-BAB0-26C84062F707}" destId="{6DC83928-B459-4637-BB14-1D8FEE925826}" srcOrd="3" destOrd="0" parTransId="{71038E25-33FF-4DB3-9485-23BDB875B1CC}" sibTransId="{92A54552-86DC-4AC6-9ACE-278809E82476}"/>
    <dgm:cxn modelId="{8F6B6213-4440-4D10-943C-A45F141F1B2A}" type="presOf" srcId="{72D09BE5-0F0F-47C4-AF7C-6D03F28B8034}" destId="{C32CE114-4F33-43B7-A26A-086DCEDF6D71}" srcOrd="0" destOrd="0" presId="urn:microsoft.com/office/officeart/2005/8/layout/cycle2"/>
    <dgm:cxn modelId="{E3CE56C9-C131-4F06-A436-421713B348A7}" type="presOf" srcId="{1A366714-FB7D-4295-B5E6-7043311C0D84}" destId="{E5F2CCB9-DC93-4976-B55F-F59D6C2C16C2}" srcOrd="1" destOrd="0" presId="urn:microsoft.com/office/officeart/2005/8/layout/cycle2"/>
    <dgm:cxn modelId="{D873AD1C-D185-4CB6-882F-8EFB2E803FA2}" type="presOf" srcId="{1AD364DF-ECF7-41DB-9353-32DA0818BC1D}" destId="{CE409A2A-10F5-4F6E-B8D0-DF857EBD96BE}" srcOrd="0" destOrd="0" presId="urn:microsoft.com/office/officeart/2005/8/layout/cycle2"/>
    <dgm:cxn modelId="{31CD13D3-BF86-4EA9-85E9-E53707ED77EA}" type="presOf" srcId="{92A54552-86DC-4AC6-9ACE-278809E82476}" destId="{BDC3D8B4-9DD7-44E9-A94A-687394560646}" srcOrd="1" destOrd="0" presId="urn:microsoft.com/office/officeart/2005/8/layout/cycle2"/>
    <dgm:cxn modelId="{B907449E-064E-4A5F-8F1F-033E6C550E6F}" type="presOf" srcId="{0691DBE4-D66A-4D19-A87C-1E32B4510057}" destId="{87DFC020-362A-47C0-8D26-0B1E7FD4C1DA}" srcOrd="0" destOrd="0" presId="urn:microsoft.com/office/officeart/2005/8/layout/cycle2"/>
    <dgm:cxn modelId="{E78562B1-2C96-4D89-B972-975D8BF7D236}" type="presOf" srcId="{702AAA4E-056A-4DCF-9C0D-392B4D6EAA9C}" destId="{BB54AB66-BA22-44E9-AA76-26030A6EAF0E}" srcOrd="1" destOrd="0" presId="urn:microsoft.com/office/officeart/2005/8/layout/cycle2"/>
    <dgm:cxn modelId="{47B34405-757D-44BC-9ACB-F56655D0F78E}" type="presParOf" srcId="{8AC8B68D-C0BD-40E3-8EF7-28D85CDC4B36}" destId="{CE409A2A-10F5-4F6E-B8D0-DF857EBD96BE}" srcOrd="0" destOrd="0" presId="urn:microsoft.com/office/officeart/2005/8/layout/cycle2"/>
    <dgm:cxn modelId="{0BBE4EF2-C4CE-44C7-A4B7-14D236F89516}" type="presParOf" srcId="{8AC8B68D-C0BD-40E3-8EF7-28D85CDC4B36}" destId="{794E3B1F-81C1-484E-A0EC-6E95341FAD57}" srcOrd="1" destOrd="0" presId="urn:microsoft.com/office/officeart/2005/8/layout/cycle2"/>
    <dgm:cxn modelId="{A7140262-091D-42F3-B788-383F50CF2E2B}" type="presParOf" srcId="{794E3B1F-81C1-484E-A0EC-6E95341FAD57}" destId="{FDFA53B0-438D-416E-BEC1-761CC04BE2FD}" srcOrd="0" destOrd="0" presId="urn:microsoft.com/office/officeart/2005/8/layout/cycle2"/>
    <dgm:cxn modelId="{BFDC199E-A4BE-4FF5-8BBE-3053CA13D7CA}" type="presParOf" srcId="{8AC8B68D-C0BD-40E3-8EF7-28D85CDC4B36}" destId="{87DFC020-362A-47C0-8D26-0B1E7FD4C1DA}" srcOrd="2" destOrd="0" presId="urn:microsoft.com/office/officeart/2005/8/layout/cycle2"/>
    <dgm:cxn modelId="{64583CA4-A60D-431F-80B8-A94C75761D09}" type="presParOf" srcId="{8AC8B68D-C0BD-40E3-8EF7-28D85CDC4B36}" destId="{3590EAC3-8A50-4DED-9D7B-117DF8B465CD}" srcOrd="3" destOrd="0" presId="urn:microsoft.com/office/officeart/2005/8/layout/cycle2"/>
    <dgm:cxn modelId="{E53512F4-DCBE-4AEE-AB66-1A55380DBEF6}" type="presParOf" srcId="{3590EAC3-8A50-4DED-9D7B-117DF8B465CD}" destId="{1212957D-20B8-48BC-8926-28A4799DD5AB}" srcOrd="0" destOrd="0" presId="urn:microsoft.com/office/officeart/2005/8/layout/cycle2"/>
    <dgm:cxn modelId="{7E8CFF6E-D472-40CC-9FAE-28C8FF25430D}" type="presParOf" srcId="{8AC8B68D-C0BD-40E3-8EF7-28D85CDC4B36}" destId="{C32CE114-4F33-43B7-A26A-086DCEDF6D71}" srcOrd="4" destOrd="0" presId="urn:microsoft.com/office/officeart/2005/8/layout/cycle2"/>
    <dgm:cxn modelId="{749B6FB3-A011-42DB-B65B-48B3B4FB4122}" type="presParOf" srcId="{8AC8B68D-C0BD-40E3-8EF7-28D85CDC4B36}" destId="{639935B8-7644-40FD-8BEF-DBFDB2E86B3A}" srcOrd="5" destOrd="0" presId="urn:microsoft.com/office/officeart/2005/8/layout/cycle2"/>
    <dgm:cxn modelId="{D9EB75C7-BA21-4E9A-8BF6-64B53740BF63}" type="presParOf" srcId="{639935B8-7644-40FD-8BEF-DBFDB2E86B3A}" destId="{CE4A5A71-3A1F-467B-B76B-4D16D1853D92}" srcOrd="0" destOrd="0" presId="urn:microsoft.com/office/officeart/2005/8/layout/cycle2"/>
    <dgm:cxn modelId="{6EB0D112-B719-4CD5-901B-1174B165ADEA}" type="presParOf" srcId="{8AC8B68D-C0BD-40E3-8EF7-28D85CDC4B36}" destId="{A583655C-B38B-4EA6-AFC1-FCC76F4304C6}" srcOrd="6" destOrd="0" presId="urn:microsoft.com/office/officeart/2005/8/layout/cycle2"/>
    <dgm:cxn modelId="{C31D1E97-5D4D-4FC6-BFF8-5EAB3930224D}" type="presParOf" srcId="{8AC8B68D-C0BD-40E3-8EF7-28D85CDC4B36}" destId="{E2CDE1A5-1E1D-4BDA-B4D1-2C37240802B4}" srcOrd="7" destOrd="0" presId="urn:microsoft.com/office/officeart/2005/8/layout/cycle2"/>
    <dgm:cxn modelId="{B3370D67-5B30-484C-9ECF-88F1C11BC844}" type="presParOf" srcId="{E2CDE1A5-1E1D-4BDA-B4D1-2C37240802B4}" destId="{BDC3D8B4-9DD7-44E9-A94A-687394560646}" srcOrd="0" destOrd="0" presId="urn:microsoft.com/office/officeart/2005/8/layout/cycle2"/>
    <dgm:cxn modelId="{48E90803-6279-440F-8FB5-9214B8F67993}" type="presParOf" srcId="{8AC8B68D-C0BD-40E3-8EF7-28D85CDC4B36}" destId="{9BEECE75-5C0A-41F3-8E92-C78B5E9BB0D7}" srcOrd="8" destOrd="0" presId="urn:microsoft.com/office/officeart/2005/8/layout/cycle2"/>
    <dgm:cxn modelId="{B75E2D9A-A155-4F25-A074-DE1EDE81E44E}" type="presParOf" srcId="{8AC8B68D-C0BD-40E3-8EF7-28D85CDC4B36}" destId="{89BD9EF0-A04C-49AA-B61B-87A5E778A394}" srcOrd="9" destOrd="0" presId="urn:microsoft.com/office/officeart/2005/8/layout/cycle2"/>
    <dgm:cxn modelId="{3F008D4F-D41D-4A92-AD6C-8381C576AC78}" type="presParOf" srcId="{89BD9EF0-A04C-49AA-B61B-87A5E778A394}" destId="{BB54AB66-BA22-44E9-AA76-26030A6EAF0E}" srcOrd="0" destOrd="0" presId="urn:microsoft.com/office/officeart/2005/8/layout/cycle2"/>
    <dgm:cxn modelId="{6D1AE153-21C8-452D-B312-54335AEE8E0B}" type="presParOf" srcId="{8AC8B68D-C0BD-40E3-8EF7-28D85CDC4B36}" destId="{EF3C4460-7FC8-464B-B12F-39C10A4BA872}" srcOrd="10" destOrd="0" presId="urn:microsoft.com/office/officeart/2005/8/layout/cycle2"/>
    <dgm:cxn modelId="{E0CD1CAD-77ED-48C4-98D9-9C0B5E82F44D}" type="presParOf" srcId="{8AC8B68D-C0BD-40E3-8EF7-28D85CDC4B36}" destId="{6650DEE0-E601-4CCA-80AF-238558ADADC9}" srcOrd="11" destOrd="0" presId="urn:microsoft.com/office/officeart/2005/8/layout/cycle2"/>
    <dgm:cxn modelId="{153CAABE-3C46-4E56-A47C-53BB9AA3EABF}" type="presParOf" srcId="{6650DEE0-E601-4CCA-80AF-238558ADADC9}" destId="{E5F2CCB9-DC93-4976-B55F-F59D6C2C16C2}" srcOrd="0" destOrd="0" presId="urn:microsoft.com/office/officeart/2005/8/layout/cycle2"/>
  </dgm:cxnLst>
  <dgm:bg/>
  <dgm:whole/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62C4B11-7F3E-41BB-961D-AB91991D1D1E}" type="doc">
      <dgm:prSet loTypeId="urn:microsoft.com/office/officeart/2005/8/layout/hProcess9" loCatId="process" qsTypeId="urn:microsoft.com/office/officeart/2005/8/quickstyle/simple1" qsCatId="simple" csTypeId="urn:microsoft.com/office/officeart/2005/8/colors/accent3_2" csCatId="accent3" phldr="1"/>
      <dgm:spPr/>
    </dgm:pt>
    <dgm:pt modelId="{F1A6511C-2EF7-48EE-BBFA-4DD81C563520}">
      <dgm:prSet phldrT="[نص]"/>
      <dgm:spPr/>
      <dgm:t>
        <a:bodyPr/>
        <a:lstStyle/>
        <a:p>
          <a:pPr rtl="1"/>
          <a:r>
            <a:rPr lang="ar-SA" dirty="0" smtClean="0"/>
            <a:t>موحد</a:t>
          </a:r>
          <a:endParaRPr lang="ar-SA" dirty="0"/>
        </a:p>
      </dgm:t>
    </dgm:pt>
    <dgm:pt modelId="{CA4BBC0E-DCEA-4BC1-B839-49EFADA8B1EC}" type="parTrans" cxnId="{95A28A60-9474-442F-9B0C-A35AFBE40207}">
      <dgm:prSet/>
      <dgm:spPr/>
      <dgm:t>
        <a:bodyPr/>
        <a:lstStyle/>
        <a:p>
          <a:pPr rtl="1"/>
          <a:endParaRPr lang="ar-SA"/>
        </a:p>
      </dgm:t>
    </dgm:pt>
    <dgm:pt modelId="{C253D755-A390-4E4A-B71C-361E073E4611}" type="sibTrans" cxnId="{95A28A60-9474-442F-9B0C-A35AFBE40207}">
      <dgm:prSet/>
      <dgm:spPr/>
      <dgm:t>
        <a:bodyPr/>
        <a:lstStyle/>
        <a:p>
          <a:pPr rtl="1"/>
          <a:endParaRPr lang="ar-SA"/>
        </a:p>
      </dgm:t>
    </dgm:pt>
    <dgm:pt modelId="{F508BDCF-42E9-47A0-A80A-66925AC35E65}">
      <dgm:prSet phldrT="[نص]"/>
      <dgm:spPr/>
      <dgm:t>
        <a:bodyPr/>
        <a:lstStyle/>
        <a:p>
          <a:pPr rtl="1"/>
          <a:r>
            <a:rPr lang="ar-SA" dirty="0" err="1" smtClean="0"/>
            <a:t>ممنهج</a:t>
          </a:r>
          <a:endParaRPr lang="ar-SA" dirty="0"/>
        </a:p>
      </dgm:t>
    </dgm:pt>
    <dgm:pt modelId="{97E36D75-DFEC-420E-9BC0-DDCA194E6043}" type="parTrans" cxnId="{DD17E825-3F4D-40B7-AF4E-C8D6CCB6C3DE}">
      <dgm:prSet/>
      <dgm:spPr/>
      <dgm:t>
        <a:bodyPr/>
        <a:lstStyle/>
        <a:p>
          <a:pPr rtl="1"/>
          <a:endParaRPr lang="ar-SA"/>
        </a:p>
      </dgm:t>
    </dgm:pt>
    <dgm:pt modelId="{608648CC-1AF9-491C-A2E9-3DDE2EAB671E}" type="sibTrans" cxnId="{DD17E825-3F4D-40B7-AF4E-C8D6CCB6C3DE}">
      <dgm:prSet/>
      <dgm:spPr/>
      <dgm:t>
        <a:bodyPr/>
        <a:lstStyle/>
        <a:p>
          <a:pPr rtl="1"/>
          <a:endParaRPr lang="ar-SA"/>
        </a:p>
      </dgm:t>
    </dgm:pt>
    <dgm:pt modelId="{1B5247DE-6620-4474-94A4-F25608CFFAAF}">
      <dgm:prSet phldrT="[نص]"/>
      <dgm:spPr/>
      <dgm:t>
        <a:bodyPr/>
        <a:lstStyle/>
        <a:p>
          <a:pPr rtl="1"/>
          <a:r>
            <a:rPr lang="ar-SA" dirty="0" smtClean="0"/>
            <a:t>مخطط</a:t>
          </a:r>
          <a:endParaRPr lang="ar-SA" dirty="0"/>
        </a:p>
      </dgm:t>
    </dgm:pt>
    <dgm:pt modelId="{604F23E6-161D-40BD-8212-75D6AA9E2E86}" type="parTrans" cxnId="{C227D242-29E4-42BC-AF0C-6902CF144EEF}">
      <dgm:prSet/>
      <dgm:spPr/>
      <dgm:t>
        <a:bodyPr/>
        <a:lstStyle/>
        <a:p>
          <a:pPr rtl="1"/>
          <a:endParaRPr lang="ar-SA"/>
        </a:p>
      </dgm:t>
    </dgm:pt>
    <dgm:pt modelId="{59702782-2AE6-4B8C-AA88-C7769CD91047}" type="sibTrans" cxnId="{C227D242-29E4-42BC-AF0C-6902CF144EEF}">
      <dgm:prSet/>
      <dgm:spPr/>
      <dgm:t>
        <a:bodyPr/>
        <a:lstStyle/>
        <a:p>
          <a:pPr rtl="1"/>
          <a:endParaRPr lang="ar-SA"/>
        </a:p>
      </dgm:t>
    </dgm:pt>
    <dgm:pt modelId="{314D5C9F-445A-41FE-9A2D-0377D085E9E8}" type="pres">
      <dgm:prSet presAssocID="{362C4B11-7F3E-41BB-961D-AB91991D1D1E}" presName="CompostProcess" presStyleCnt="0">
        <dgm:presLayoutVars>
          <dgm:dir/>
          <dgm:resizeHandles val="exact"/>
        </dgm:presLayoutVars>
      </dgm:prSet>
      <dgm:spPr/>
    </dgm:pt>
    <dgm:pt modelId="{25A35AD8-419B-4A61-BE1F-07ED173ED870}" type="pres">
      <dgm:prSet presAssocID="{362C4B11-7F3E-41BB-961D-AB91991D1D1E}" presName="arrow" presStyleLbl="bgShp" presStyleIdx="0" presStyleCnt="1"/>
      <dgm:spPr/>
    </dgm:pt>
    <dgm:pt modelId="{22096CD4-B936-44BB-A0B7-CBDC6DEA869B}" type="pres">
      <dgm:prSet presAssocID="{362C4B11-7F3E-41BB-961D-AB91991D1D1E}" presName="linearProcess" presStyleCnt="0"/>
      <dgm:spPr/>
    </dgm:pt>
    <dgm:pt modelId="{316A1549-829E-4C12-AF82-5428505C31CC}" type="pres">
      <dgm:prSet presAssocID="{F1A6511C-2EF7-48EE-BBFA-4DD81C563520}" presName="text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BCF7B37F-DEB6-41A8-84F3-72FAB69C63F8}" type="pres">
      <dgm:prSet presAssocID="{C253D755-A390-4E4A-B71C-361E073E4611}" presName="sibTrans" presStyleCnt="0"/>
      <dgm:spPr/>
    </dgm:pt>
    <dgm:pt modelId="{4852BA20-E7EB-4298-B0D6-893D7E1ACD59}" type="pres">
      <dgm:prSet presAssocID="{F508BDCF-42E9-47A0-A80A-66925AC35E65}" presName="text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A8F0C020-7D64-4011-82E7-F9182AD4D716}" type="pres">
      <dgm:prSet presAssocID="{608648CC-1AF9-491C-A2E9-3DDE2EAB671E}" presName="sibTrans" presStyleCnt="0"/>
      <dgm:spPr/>
    </dgm:pt>
    <dgm:pt modelId="{4F61F096-E430-4078-9159-453D69A3CD32}" type="pres">
      <dgm:prSet presAssocID="{1B5247DE-6620-4474-94A4-F25608CFFAAF}" presName="text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</dgm:ptLst>
  <dgm:cxnLst>
    <dgm:cxn modelId="{C37C2AD2-B1F7-4C1F-881F-5A7074F41E98}" type="presOf" srcId="{362C4B11-7F3E-41BB-961D-AB91991D1D1E}" destId="{314D5C9F-445A-41FE-9A2D-0377D085E9E8}" srcOrd="0" destOrd="0" presId="urn:microsoft.com/office/officeart/2005/8/layout/hProcess9"/>
    <dgm:cxn modelId="{1FB1FEC2-3753-4561-9DBA-AA460E8E1646}" type="presOf" srcId="{F508BDCF-42E9-47A0-A80A-66925AC35E65}" destId="{4852BA20-E7EB-4298-B0D6-893D7E1ACD59}" srcOrd="0" destOrd="0" presId="urn:microsoft.com/office/officeart/2005/8/layout/hProcess9"/>
    <dgm:cxn modelId="{C227D242-29E4-42BC-AF0C-6902CF144EEF}" srcId="{362C4B11-7F3E-41BB-961D-AB91991D1D1E}" destId="{1B5247DE-6620-4474-94A4-F25608CFFAAF}" srcOrd="2" destOrd="0" parTransId="{604F23E6-161D-40BD-8212-75D6AA9E2E86}" sibTransId="{59702782-2AE6-4B8C-AA88-C7769CD91047}"/>
    <dgm:cxn modelId="{02DA1A33-8A5B-41C2-82CD-CB4E953C6017}" type="presOf" srcId="{1B5247DE-6620-4474-94A4-F25608CFFAAF}" destId="{4F61F096-E430-4078-9159-453D69A3CD32}" srcOrd="0" destOrd="0" presId="urn:microsoft.com/office/officeart/2005/8/layout/hProcess9"/>
    <dgm:cxn modelId="{DD17E825-3F4D-40B7-AF4E-C8D6CCB6C3DE}" srcId="{362C4B11-7F3E-41BB-961D-AB91991D1D1E}" destId="{F508BDCF-42E9-47A0-A80A-66925AC35E65}" srcOrd="1" destOrd="0" parTransId="{97E36D75-DFEC-420E-9BC0-DDCA194E6043}" sibTransId="{608648CC-1AF9-491C-A2E9-3DDE2EAB671E}"/>
    <dgm:cxn modelId="{6979CCBD-53CE-4CDC-A303-F4B645CA180E}" type="presOf" srcId="{F1A6511C-2EF7-48EE-BBFA-4DD81C563520}" destId="{316A1549-829E-4C12-AF82-5428505C31CC}" srcOrd="0" destOrd="0" presId="urn:microsoft.com/office/officeart/2005/8/layout/hProcess9"/>
    <dgm:cxn modelId="{95A28A60-9474-442F-9B0C-A35AFBE40207}" srcId="{362C4B11-7F3E-41BB-961D-AB91991D1D1E}" destId="{F1A6511C-2EF7-48EE-BBFA-4DD81C563520}" srcOrd="0" destOrd="0" parTransId="{CA4BBC0E-DCEA-4BC1-B839-49EFADA8B1EC}" sibTransId="{C253D755-A390-4E4A-B71C-361E073E4611}"/>
    <dgm:cxn modelId="{CA9308B8-2BBE-4365-9258-8F7E99B5605B}" type="presParOf" srcId="{314D5C9F-445A-41FE-9A2D-0377D085E9E8}" destId="{25A35AD8-419B-4A61-BE1F-07ED173ED870}" srcOrd="0" destOrd="0" presId="urn:microsoft.com/office/officeart/2005/8/layout/hProcess9"/>
    <dgm:cxn modelId="{A1AFBB6A-FC85-48CC-9E41-514A2CD6746E}" type="presParOf" srcId="{314D5C9F-445A-41FE-9A2D-0377D085E9E8}" destId="{22096CD4-B936-44BB-A0B7-CBDC6DEA869B}" srcOrd="1" destOrd="0" presId="urn:microsoft.com/office/officeart/2005/8/layout/hProcess9"/>
    <dgm:cxn modelId="{198857F8-01FB-4434-8C49-AC3921489402}" type="presParOf" srcId="{22096CD4-B936-44BB-A0B7-CBDC6DEA869B}" destId="{316A1549-829E-4C12-AF82-5428505C31CC}" srcOrd="0" destOrd="0" presId="urn:microsoft.com/office/officeart/2005/8/layout/hProcess9"/>
    <dgm:cxn modelId="{EEE793A5-E52F-4D0A-A1A4-28249156B497}" type="presParOf" srcId="{22096CD4-B936-44BB-A0B7-CBDC6DEA869B}" destId="{BCF7B37F-DEB6-41A8-84F3-72FAB69C63F8}" srcOrd="1" destOrd="0" presId="urn:microsoft.com/office/officeart/2005/8/layout/hProcess9"/>
    <dgm:cxn modelId="{6EF4D2AC-1AFF-43E4-A371-C375F90E3B0E}" type="presParOf" srcId="{22096CD4-B936-44BB-A0B7-CBDC6DEA869B}" destId="{4852BA20-E7EB-4298-B0D6-893D7E1ACD59}" srcOrd="2" destOrd="0" presId="urn:microsoft.com/office/officeart/2005/8/layout/hProcess9"/>
    <dgm:cxn modelId="{9605A203-4622-4D66-81CD-36601E5F60C8}" type="presParOf" srcId="{22096CD4-B936-44BB-A0B7-CBDC6DEA869B}" destId="{A8F0C020-7D64-4011-82E7-F9182AD4D716}" srcOrd="3" destOrd="0" presId="urn:microsoft.com/office/officeart/2005/8/layout/hProcess9"/>
    <dgm:cxn modelId="{141E00BE-CA27-4ECA-995A-A9BC43FF5652}" type="presParOf" srcId="{22096CD4-B936-44BB-A0B7-CBDC6DEA869B}" destId="{4F61F096-E430-4078-9159-453D69A3CD32}" srcOrd="4" destOrd="0" presId="urn:microsoft.com/office/officeart/2005/8/layout/hProcess9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ADE0222B-73E3-4546-AA51-F1968F42E0B7}" type="datetimeFigureOut">
              <a:rPr lang="ar-SA" smtClean="0"/>
              <a:pPr/>
              <a:t>19/06/1435</a:t>
            </a:fld>
            <a:endParaRPr lang="ar-SA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C03411C3-8B31-4BDF-B6E7-C0C241EDB31D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314" name="عنصر نائب لصورة الشريحة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69315" name="عنصر نائب للملاحظات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ar-SA" smtClean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40112DA-494E-4E7C-81DD-9F797287907F}" type="slidenum">
              <a:rPr lang="ar-SA" smtClean="0"/>
              <a:pPr>
                <a:defRPr/>
              </a:pPr>
              <a:t>4</a:t>
            </a:fld>
            <a:endParaRPr lang="ar-SA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737CF-4A25-458E-BE67-04EA8BCD62B3}" type="datetimeFigureOut">
              <a:rPr lang="ar-SA" smtClean="0"/>
              <a:pPr/>
              <a:t>19/06/1435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CBE55-FCCB-427B-B0D1-7AF904F220F6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737CF-4A25-458E-BE67-04EA8BCD62B3}" type="datetimeFigureOut">
              <a:rPr lang="ar-SA" smtClean="0"/>
              <a:pPr/>
              <a:t>19/06/1435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CBE55-FCCB-427B-B0D1-7AF904F220F6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737CF-4A25-458E-BE67-04EA8BCD62B3}" type="datetimeFigureOut">
              <a:rPr lang="ar-SA" smtClean="0"/>
              <a:pPr/>
              <a:t>19/06/1435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CBE55-FCCB-427B-B0D1-7AF904F220F6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737CF-4A25-458E-BE67-04EA8BCD62B3}" type="datetimeFigureOut">
              <a:rPr lang="ar-SA" smtClean="0"/>
              <a:pPr/>
              <a:t>19/06/1435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CBE55-FCCB-427B-B0D1-7AF904F220F6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737CF-4A25-458E-BE67-04EA8BCD62B3}" type="datetimeFigureOut">
              <a:rPr lang="ar-SA" smtClean="0"/>
              <a:pPr/>
              <a:t>19/06/1435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CBE55-FCCB-427B-B0D1-7AF904F220F6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737CF-4A25-458E-BE67-04EA8BCD62B3}" type="datetimeFigureOut">
              <a:rPr lang="ar-SA" smtClean="0"/>
              <a:pPr/>
              <a:t>19/06/1435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CBE55-FCCB-427B-B0D1-7AF904F220F6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737CF-4A25-458E-BE67-04EA8BCD62B3}" type="datetimeFigureOut">
              <a:rPr lang="ar-SA" smtClean="0"/>
              <a:pPr/>
              <a:t>19/06/1435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CBE55-FCCB-427B-B0D1-7AF904F220F6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737CF-4A25-458E-BE67-04EA8BCD62B3}" type="datetimeFigureOut">
              <a:rPr lang="ar-SA" smtClean="0"/>
              <a:pPr/>
              <a:t>19/06/1435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CBE55-FCCB-427B-B0D1-7AF904F220F6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737CF-4A25-458E-BE67-04EA8BCD62B3}" type="datetimeFigureOut">
              <a:rPr lang="ar-SA" smtClean="0"/>
              <a:pPr/>
              <a:t>19/06/1435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CBE55-FCCB-427B-B0D1-7AF904F220F6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737CF-4A25-458E-BE67-04EA8BCD62B3}" type="datetimeFigureOut">
              <a:rPr lang="ar-SA" smtClean="0"/>
              <a:pPr/>
              <a:t>19/06/1435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CBE55-FCCB-427B-B0D1-7AF904F220F6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737CF-4A25-458E-BE67-04EA8BCD62B3}" type="datetimeFigureOut">
              <a:rPr lang="ar-SA" smtClean="0"/>
              <a:pPr/>
              <a:t>19/06/1435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CBE55-FCCB-427B-B0D1-7AF904F220F6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C737CF-4A25-458E-BE67-04EA8BCD62B3}" type="datetimeFigureOut">
              <a:rPr lang="ar-SA" smtClean="0"/>
              <a:pPr/>
              <a:t>19/06/1435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7CBE55-FCCB-427B-B0D1-7AF904F220F6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youtube.com/watch?v=k-xOw4RUDZU" TargetMode="External"/><Relationship Id="rId5" Type="http://schemas.openxmlformats.org/officeDocument/2006/relationships/image" Target="../media/image14.jpeg"/><Relationship Id="rId4" Type="http://schemas.openxmlformats.org/officeDocument/2006/relationships/image" Target="../media/image13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5724971" y="500042"/>
            <a:ext cx="3103735" cy="523220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sz="2800" b="1" u="sng" dirty="0" smtClean="0">
                <a:solidFill>
                  <a:srgbClr val="FF0000"/>
                </a:solidFill>
              </a:rPr>
              <a:t>وسائل الاتصال التنموي: </a:t>
            </a:r>
            <a:endParaRPr lang="ar-SA" sz="2800" b="1" u="sng" dirty="0">
              <a:solidFill>
                <a:srgbClr val="FF0000"/>
              </a:solidFill>
            </a:endParaRPr>
          </a:p>
        </p:txBody>
      </p:sp>
      <p:sp>
        <p:nvSpPr>
          <p:cNvPr id="3" name="مربع نص 2"/>
          <p:cNvSpPr txBox="1"/>
          <p:nvPr/>
        </p:nvSpPr>
        <p:spPr>
          <a:xfrm>
            <a:off x="285720" y="1000108"/>
            <a:ext cx="8185787" cy="101566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endParaRPr lang="ar-SA" sz="2000" dirty="0" smtClean="0"/>
          </a:p>
          <a:p>
            <a:r>
              <a:rPr lang="ar-SA" sz="2000" dirty="0" smtClean="0"/>
              <a:t>لنشر مفهوم التنمية وتشجيع المجتمع في دفع عجلة التطور والتحضر في أي مجتمع </a:t>
            </a:r>
            <a:r>
              <a:rPr lang="ar-SA" sz="2000" dirty="0" err="1" smtClean="0"/>
              <a:t>فانهم</a:t>
            </a:r>
            <a:r>
              <a:rPr lang="ar-SA" sz="2000" dirty="0" smtClean="0"/>
              <a:t> بحاجة </a:t>
            </a:r>
            <a:r>
              <a:rPr lang="ar-SA" sz="2000" dirty="0" err="1" smtClean="0"/>
              <a:t>الى</a:t>
            </a:r>
            <a:r>
              <a:rPr lang="ar-SA" sz="2000" dirty="0" smtClean="0"/>
              <a:t> قنوات </a:t>
            </a:r>
            <a:r>
              <a:rPr lang="ar-SA" sz="2000" dirty="0" err="1" smtClean="0"/>
              <a:t>او</a:t>
            </a:r>
            <a:r>
              <a:rPr lang="ar-SA" sz="2000" dirty="0" smtClean="0"/>
              <a:t> وسائل الاتصال </a:t>
            </a:r>
            <a:endParaRPr lang="ar-SA" sz="2000" dirty="0"/>
          </a:p>
        </p:txBody>
      </p:sp>
      <p:sp>
        <p:nvSpPr>
          <p:cNvPr id="4" name="مربع نص 3"/>
          <p:cNvSpPr txBox="1"/>
          <p:nvPr/>
        </p:nvSpPr>
        <p:spPr>
          <a:xfrm>
            <a:off x="3915673" y="2571744"/>
            <a:ext cx="4698723" cy="461665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sz="2400" b="1" u="sng" dirty="0" smtClean="0">
                <a:solidFill>
                  <a:srgbClr val="FF0000"/>
                </a:solidFill>
              </a:rPr>
              <a:t>وسائل الاتصال التنموي حسب نوع الاتصال : </a:t>
            </a:r>
            <a:endParaRPr lang="ar-SA" sz="2400" b="1" u="sng" dirty="0">
              <a:solidFill>
                <a:srgbClr val="FF0000"/>
              </a:solidFill>
            </a:endParaRPr>
          </a:p>
        </p:txBody>
      </p:sp>
      <p:graphicFrame>
        <p:nvGraphicFramePr>
          <p:cNvPr id="5" name="رسم تخطيطي 4"/>
          <p:cNvGraphicFramePr/>
          <p:nvPr/>
        </p:nvGraphicFramePr>
        <p:xfrm>
          <a:off x="285720" y="3143248"/>
          <a:ext cx="8643966" cy="34290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1357291" y="214291"/>
            <a:ext cx="7517836" cy="674030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u="sng" dirty="0" smtClean="0">
                <a:solidFill>
                  <a:srgbClr val="FF0000"/>
                </a:solidFill>
              </a:rPr>
              <a:t>من وسائل الاتصال اللفظي </a:t>
            </a:r>
            <a:r>
              <a:rPr lang="ar-SA" sz="2400" b="1" u="sng" dirty="0" err="1" smtClean="0">
                <a:solidFill>
                  <a:srgbClr val="FF0000"/>
                </a:solidFill>
              </a:rPr>
              <a:t>و</a:t>
            </a:r>
            <a:r>
              <a:rPr lang="ar-SA" sz="2400" b="1" u="sng" dirty="0" smtClean="0">
                <a:solidFill>
                  <a:srgbClr val="FF0000"/>
                </a:solidFill>
              </a:rPr>
              <a:t> الكتابي : </a:t>
            </a:r>
          </a:p>
          <a:p>
            <a:endParaRPr lang="ar-SA" sz="2400" dirty="0" smtClean="0"/>
          </a:p>
          <a:p>
            <a:pPr marL="457200" indent="-457200">
              <a:buFont typeface="+mj-lt"/>
              <a:buAutoNum type="arabicPeriod"/>
            </a:pPr>
            <a:r>
              <a:rPr lang="ar-SA" sz="2400" dirty="0" smtClean="0"/>
              <a:t>التعليم </a:t>
            </a:r>
            <a:r>
              <a:rPr lang="ar-SA" sz="2400" dirty="0" smtClean="0"/>
              <a:t>العام والعالي </a:t>
            </a:r>
            <a:r>
              <a:rPr lang="ar-SA" sz="2400" dirty="0" smtClean="0"/>
              <a:t> ( مهارات السلوك ) </a:t>
            </a:r>
            <a:endParaRPr lang="ar-SA" sz="2400" dirty="0" smtClean="0"/>
          </a:p>
          <a:p>
            <a:pPr marL="457200" indent="-457200">
              <a:buFont typeface="+mj-lt"/>
              <a:buAutoNum type="arabicPeriod"/>
            </a:pPr>
            <a:endParaRPr lang="ar-SA" sz="2400" dirty="0" smtClean="0"/>
          </a:p>
          <a:p>
            <a:pPr marL="457200" indent="-457200"/>
            <a:r>
              <a:rPr lang="ar-SA" sz="2400" dirty="0" smtClean="0"/>
              <a:t>2- الخطب </a:t>
            </a:r>
            <a:r>
              <a:rPr lang="ar-SA" sz="2400" dirty="0" smtClean="0"/>
              <a:t>(دينية – اجتماعية ) </a:t>
            </a:r>
            <a:endParaRPr lang="ar-SA" sz="2400" dirty="0" smtClean="0"/>
          </a:p>
          <a:p>
            <a:pPr marL="457200" indent="-457200">
              <a:buFont typeface="+mj-lt"/>
              <a:buAutoNum type="arabicPeriod"/>
            </a:pPr>
            <a:endParaRPr lang="ar-SA" sz="2400" dirty="0" smtClean="0"/>
          </a:p>
          <a:p>
            <a:pPr marL="457200" indent="-457200"/>
            <a:r>
              <a:rPr lang="ar-SA" sz="2400" dirty="0" smtClean="0"/>
              <a:t>3- النشرات </a:t>
            </a:r>
            <a:r>
              <a:rPr lang="ar-SA" sz="2400" dirty="0" err="1" smtClean="0"/>
              <a:t>و</a:t>
            </a:r>
            <a:r>
              <a:rPr lang="ar-SA" sz="2400" dirty="0" smtClean="0"/>
              <a:t> </a:t>
            </a:r>
            <a:r>
              <a:rPr lang="ar-SA" sz="2400" dirty="0" smtClean="0"/>
              <a:t>الكتيبات</a:t>
            </a:r>
          </a:p>
          <a:p>
            <a:pPr marL="457200" indent="-457200"/>
            <a:endParaRPr lang="ar-SA" sz="2400" dirty="0" smtClean="0"/>
          </a:p>
          <a:p>
            <a:pPr marL="457200" indent="-457200"/>
            <a:r>
              <a:rPr lang="ar-SA" sz="2400" dirty="0" smtClean="0"/>
              <a:t>4-  الملصقات </a:t>
            </a:r>
            <a:endParaRPr lang="ar-SA" sz="2400" dirty="0" smtClean="0"/>
          </a:p>
          <a:p>
            <a:pPr marL="457200" indent="-457200"/>
            <a:endParaRPr lang="ar-SA" sz="2400" dirty="0" smtClean="0"/>
          </a:p>
          <a:p>
            <a:pPr marL="457200" indent="-457200"/>
            <a:r>
              <a:rPr lang="ar-SA" sz="2400" dirty="0" smtClean="0"/>
              <a:t>5- </a:t>
            </a:r>
            <a:r>
              <a:rPr lang="ar-SA" sz="2400" dirty="0" smtClean="0"/>
              <a:t>التلفزيون </a:t>
            </a:r>
          </a:p>
          <a:p>
            <a:pPr marL="457200" indent="-457200"/>
            <a:endParaRPr lang="ar-SA" sz="2400" dirty="0" smtClean="0"/>
          </a:p>
          <a:p>
            <a:pPr marL="457200" indent="-457200"/>
            <a:r>
              <a:rPr lang="ar-SA" sz="2400" dirty="0" smtClean="0"/>
              <a:t>6-  الإذاعة </a:t>
            </a:r>
            <a:endParaRPr lang="ar-SA" sz="2400" dirty="0" smtClean="0"/>
          </a:p>
          <a:p>
            <a:pPr marL="457200" indent="-457200"/>
            <a:endParaRPr lang="ar-SA" sz="2400" dirty="0" smtClean="0"/>
          </a:p>
          <a:p>
            <a:pPr marL="457200" indent="-457200"/>
            <a:r>
              <a:rPr lang="ar-SA" sz="2400" dirty="0" smtClean="0"/>
              <a:t>7- </a:t>
            </a:r>
            <a:r>
              <a:rPr lang="ar-SA" sz="2400" dirty="0" smtClean="0"/>
              <a:t> </a:t>
            </a:r>
            <a:r>
              <a:rPr lang="ar-SA" sz="2400" dirty="0" smtClean="0"/>
              <a:t>المؤتمرات والندوات </a:t>
            </a:r>
            <a:endParaRPr lang="ar-SA" sz="2400" dirty="0" smtClean="0"/>
          </a:p>
          <a:p>
            <a:pPr marL="457200" indent="-457200"/>
            <a:endParaRPr lang="ar-SA" sz="2400" dirty="0" smtClean="0"/>
          </a:p>
          <a:p>
            <a:pPr marL="457200" indent="-457200"/>
            <a:r>
              <a:rPr lang="ar-SA" sz="2400" dirty="0" smtClean="0"/>
              <a:t>8- </a:t>
            </a:r>
            <a:r>
              <a:rPr lang="ar-SA" sz="2400" dirty="0" smtClean="0"/>
              <a:t>المعسكرات </a:t>
            </a:r>
            <a:r>
              <a:rPr lang="ar-SA" sz="2400" dirty="0" err="1" smtClean="0"/>
              <a:t>و</a:t>
            </a:r>
            <a:r>
              <a:rPr lang="ar-SA" sz="2400" dirty="0" smtClean="0"/>
              <a:t> المخيمات </a:t>
            </a:r>
            <a:r>
              <a:rPr lang="ar-SA" sz="2400" dirty="0" smtClean="0"/>
              <a:t>(علمية –ثقافية – اجتماعية) </a:t>
            </a:r>
            <a:endParaRPr lang="ar-SA" sz="2400" dirty="0" smtClean="0"/>
          </a:p>
          <a:p>
            <a:endParaRPr lang="ar-SA" sz="2400" dirty="0"/>
          </a:p>
        </p:txBody>
      </p:sp>
      <p:pic>
        <p:nvPicPr>
          <p:cNvPr id="3" name="صورة 2" descr="تنزيل (24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5720" y="3071810"/>
            <a:ext cx="1643074" cy="1788276"/>
          </a:xfrm>
          <a:prstGeom prst="rect">
            <a:avLst/>
          </a:prstGeom>
        </p:spPr>
      </p:pic>
      <p:pic>
        <p:nvPicPr>
          <p:cNvPr id="4" name="صورة 3" descr="images (19)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262439">
            <a:off x="2569090" y="244775"/>
            <a:ext cx="1769449" cy="1504565"/>
          </a:xfrm>
          <a:prstGeom prst="rect">
            <a:avLst/>
          </a:prstGeom>
        </p:spPr>
      </p:pic>
      <p:pic>
        <p:nvPicPr>
          <p:cNvPr id="5" name="صورة 4" descr="images (18)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86050" y="2143116"/>
            <a:ext cx="2400300" cy="1905000"/>
          </a:xfrm>
          <a:prstGeom prst="rect">
            <a:avLst/>
          </a:prstGeom>
        </p:spPr>
      </p:pic>
      <p:pic>
        <p:nvPicPr>
          <p:cNvPr id="6" name="صورة 5" descr="images (17)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4282" y="214290"/>
            <a:ext cx="1800225" cy="2543175"/>
          </a:xfrm>
          <a:prstGeom prst="rect">
            <a:avLst/>
          </a:prstGeom>
        </p:spPr>
      </p:pic>
      <p:sp>
        <p:nvSpPr>
          <p:cNvPr id="7" name="مستطيل 6"/>
          <p:cNvSpPr/>
          <p:nvPr/>
        </p:nvSpPr>
        <p:spPr>
          <a:xfrm>
            <a:off x="285720" y="5143512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 smtClean="0">
                <a:hlinkClick r:id="rId6"/>
              </a:rPr>
              <a:t>http://</a:t>
            </a:r>
            <a:r>
              <a:rPr lang="en-US" dirty="0" smtClean="0">
                <a:hlinkClick r:id="rId6"/>
              </a:rPr>
              <a:t>www.youtube.com/watch?v=k-xOw4RUDZU</a:t>
            </a:r>
            <a:endParaRPr lang="ar-SA" dirty="0" smtClean="0"/>
          </a:p>
          <a:p>
            <a:endParaRPr lang="ar-SA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2386419" y="142852"/>
            <a:ext cx="6514989" cy="6247864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endParaRPr lang="ar-SA" sz="2000" dirty="0" smtClean="0"/>
          </a:p>
          <a:p>
            <a:r>
              <a:rPr lang="ar-SA" sz="2000" dirty="0" smtClean="0"/>
              <a:t>8-المعسكرات </a:t>
            </a:r>
            <a:r>
              <a:rPr lang="ar-SA" sz="2000" dirty="0" err="1" smtClean="0"/>
              <a:t>و</a:t>
            </a:r>
            <a:r>
              <a:rPr lang="ar-SA" sz="2000" dirty="0" smtClean="0"/>
              <a:t> المخيمات ( المراكز الصيفية ) </a:t>
            </a:r>
          </a:p>
          <a:p>
            <a:endParaRPr lang="ar-SA" sz="2000" dirty="0" smtClean="0"/>
          </a:p>
          <a:p>
            <a:r>
              <a:rPr lang="ar-SA" sz="2000" dirty="0" smtClean="0"/>
              <a:t>9- الحفلات </a:t>
            </a:r>
            <a:r>
              <a:rPr lang="ar-SA" sz="2000" dirty="0" err="1" smtClean="0"/>
              <a:t>و</a:t>
            </a:r>
            <a:r>
              <a:rPr lang="ar-SA" sz="2000" dirty="0" smtClean="0"/>
              <a:t> الملتقيات </a:t>
            </a:r>
          </a:p>
          <a:p>
            <a:endParaRPr lang="ar-SA" sz="2000" dirty="0" smtClean="0"/>
          </a:p>
          <a:p>
            <a:r>
              <a:rPr lang="ar-SA" sz="2000" dirty="0" smtClean="0"/>
              <a:t>10-  </a:t>
            </a:r>
            <a:r>
              <a:rPr lang="ar-SA" sz="2000" dirty="0" smtClean="0"/>
              <a:t>المسرح </a:t>
            </a:r>
          </a:p>
          <a:p>
            <a:endParaRPr lang="ar-SA" sz="2000" dirty="0" smtClean="0"/>
          </a:p>
          <a:p>
            <a:r>
              <a:rPr lang="ar-SA" sz="2000" dirty="0" smtClean="0"/>
              <a:t>11- المسلسلات </a:t>
            </a:r>
            <a:r>
              <a:rPr lang="ar-SA" sz="2000" dirty="0" err="1" smtClean="0"/>
              <a:t>و</a:t>
            </a:r>
            <a:r>
              <a:rPr lang="ar-SA" sz="2000" dirty="0" smtClean="0"/>
              <a:t> </a:t>
            </a:r>
            <a:r>
              <a:rPr lang="ar-SA" sz="2000" dirty="0" smtClean="0"/>
              <a:t>الأفلام </a:t>
            </a:r>
            <a:r>
              <a:rPr lang="ar-SA" sz="2000" dirty="0" smtClean="0"/>
              <a:t>المتحركة </a:t>
            </a:r>
            <a:endParaRPr lang="ar-SA" sz="2000" dirty="0" smtClean="0"/>
          </a:p>
          <a:p>
            <a:endParaRPr lang="ar-SA" sz="2000" dirty="0" smtClean="0"/>
          </a:p>
          <a:p>
            <a:r>
              <a:rPr lang="ar-SA" sz="2000" dirty="0" smtClean="0"/>
              <a:t>12- </a:t>
            </a:r>
            <a:r>
              <a:rPr lang="ar-SA" sz="2000" dirty="0" smtClean="0"/>
              <a:t>الصحف </a:t>
            </a:r>
            <a:r>
              <a:rPr lang="ar-SA" sz="2000" dirty="0" err="1" smtClean="0"/>
              <a:t>و</a:t>
            </a:r>
            <a:r>
              <a:rPr lang="ar-SA" sz="2000" dirty="0" smtClean="0"/>
              <a:t> المجلات </a:t>
            </a:r>
          </a:p>
          <a:p>
            <a:endParaRPr lang="ar-SA" sz="2000" dirty="0" smtClean="0"/>
          </a:p>
          <a:p>
            <a:r>
              <a:rPr lang="ar-SA" sz="2000" dirty="0" smtClean="0"/>
              <a:t>13- وسائل </a:t>
            </a:r>
            <a:r>
              <a:rPr lang="ar-SA" sz="2000" dirty="0" smtClean="0"/>
              <a:t>الإعلام </a:t>
            </a:r>
            <a:r>
              <a:rPr lang="ar-SA" sz="2000" dirty="0" smtClean="0"/>
              <a:t>الجديد </a:t>
            </a:r>
          </a:p>
          <a:p>
            <a:endParaRPr lang="ar-SA" sz="2000" dirty="0" smtClean="0"/>
          </a:p>
          <a:p>
            <a:r>
              <a:rPr lang="ar-SA" sz="2000" dirty="0" smtClean="0"/>
              <a:t>أ.قنوات </a:t>
            </a:r>
            <a:r>
              <a:rPr lang="ar-SA" sz="2000" dirty="0" err="1" smtClean="0"/>
              <a:t>اليوتيوب</a:t>
            </a:r>
            <a:r>
              <a:rPr lang="ar-SA" sz="2000" dirty="0" smtClean="0"/>
              <a:t> </a:t>
            </a:r>
          </a:p>
          <a:p>
            <a:endParaRPr lang="ar-SA" sz="2000" dirty="0" smtClean="0"/>
          </a:p>
          <a:p>
            <a:r>
              <a:rPr lang="ar-SA" sz="2000" dirty="0" smtClean="0"/>
              <a:t>ب. مواقع التواصل الاجتماعي (</a:t>
            </a:r>
            <a:r>
              <a:rPr lang="ar-SA" sz="2000" dirty="0" err="1" smtClean="0"/>
              <a:t>تويتر</a:t>
            </a:r>
            <a:r>
              <a:rPr lang="ar-SA" sz="2000" dirty="0" smtClean="0"/>
              <a:t> – فيس </a:t>
            </a:r>
            <a:r>
              <a:rPr lang="ar-SA" sz="2000" dirty="0" err="1" smtClean="0"/>
              <a:t>بوك</a:t>
            </a:r>
            <a:r>
              <a:rPr lang="ar-SA" sz="2000" dirty="0" smtClean="0"/>
              <a:t> وغيرها </a:t>
            </a:r>
          </a:p>
          <a:p>
            <a:endParaRPr lang="ar-SA" sz="2000" dirty="0" smtClean="0"/>
          </a:p>
          <a:p>
            <a:r>
              <a:rPr lang="ar-SA" sz="2000" dirty="0" smtClean="0"/>
              <a:t>ج. قنوات التواصل عبر </a:t>
            </a:r>
            <a:r>
              <a:rPr lang="ar-SA" sz="2000" dirty="0" smtClean="0"/>
              <a:t>الأجهزة </a:t>
            </a:r>
            <a:r>
              <a:rPr lang="ar-SA" sz="2000" dirty="0" err="1" smtClean="0"/>
              <a:t>الكفية</a:t>
            </a:r>
            <a:r>
              <a:rPr lang="ar-SA" sz="2000" dirty="0" smtClean="0"/>
              <a:t> : </a:t>
            </a:r>
            <a:r>
              <a:rPr lang="ar-SA" sz="2000" dirty="0" err="1" smtClean="0"/>
              <a:t>الواتس</a:t>
            </a:r>
            <a:r>
              <a:rPr lang="ar-SA" sz="2000" dirty="0" smtClean="0"/>
              <a:t> </a:t>
            </a:r>
            <a:r>
              <a:rPr lang="ar-SA" sz="2000" dirty="0" err="1" smtClean="0"/>
              <a:t>اب</a:t>
            </a:r>
            <a:r>
              <a:rPr lang="ar-SA" sz="2000" dirty="0" smtClean="0"/>
              <a:t> , </a:t>
            </a:r>
            <a:r>
              <a:rPr lang="ar-SA" sz="2000" dirty="0" err="1" smtClean="0"/>
              <a:t>واللاين</a:t>
            </a:r>
            <a:r>
              <a:rPr lang="ar-SA" sz="2000" dirty="0" smtClean="0"/>
              <a:t> و </a:t>
            </a:r>
            <a:r>
              <a:rPr lang="ar-SA" sz="2000" dirty="0" err="1" smtClean="0"/>
              <a:t>باث</a:t>
            </a:r>
            <a:r>
              <a:rPr lang="ar-SA" sz="2000" dirty="0" smtClean="0"/>
              <a:t> وغيرها .</a:t>
            </a:r>
          </a:p>
          <a:p>
            <a:endParaRPr lang="ar-SA" sz="2000" dirty="0" smtClean="0"/>
          </a:p>
          <a:p>
            <a:endParaRPr lang="ar-SA" sz="2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3786957" y="500042"/>
            <a:ext cx="5041765" cy="461665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sz="2400" b="1" u="sng" dirty="0" smtClean="0">
                <a:solidFill>
                  <a:srgbClr val="FF0000"/>
                </a:solidFill>
              </a:rPr>
              <a:t>معاير اختيار الوسيلة المناسبة للاتصال التنموي: </a:t>
            </a:r>
            <a:endParaRPr lang="ar-SA" sz="2400" b="1" u="sng" dirty="0">
              <a:solidFill>
                <a:srgbClr val="FF0000"/>
              </a:solidFill>
            </a:endParaRPr>
          </a:p>
        </p:txBody>
      </p:sp>
      <p:graphicFrame>
        <p:nvGraphicFramePr>
          <p:cNvPr id="3" name="رسم تخطيطي 2"/>
          <p:cNvGraphicFramePr/>
          <p:nvPr/>
        </p:nvGraphicFramePr>
        <p:xfrm>
          <a:off x="357158" y="1071546"/>
          <a:ext cx="8001056" cy="52864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3289260" y="357166"/>
            <a:ext cx="5610896" cy="5262979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sz="2400" b="1" u="sng" dirty="0" smtClean="0">
                <a:solidFill>
                  <a:srgbClr val="FF0000"/>
                </a:solidFill>
              </a:rPr>
              <a:t>أنواع وسائل الاتصال التنموي وفقا للرموز المستخدمة:</a:t>
            </a:r>
          </a:p>
          <a:p>
            <a:endParaRPr lang="ar-SA" sz="2400" dirty="0"/>
          </a:p>
          <a:p>
            <a:r>
              <a:rPr lang="ar-SA" sz="2400" dirty="0" smtClean="0"/>
              <a:t>1- وسائل الاتصال بالفعل </a:t>
            </a:r>
          </a:p>
          <a:p>
            <a:endParaRPr lang="ar-SA" sz="2400" dirty="0"/>
          </a:p>
          <a:p>
            <a:endParaRPr lang="ar-SA" sz="2400" dirty="0" smtClean="0"/>
          </a:p>
          <a:p>
            <a:pPr>
              <a:buFont typeface="Arial" pitchFamily="34" charset="0"/>
              <a:buChar char="•"/>
            </a:pPr>
            <a:r>
              <a:rPr lang="ar-SA" sz="2400" dirty="0" smtClean="0"/>
              <a:t>القدوة</a:t>
            </a:r>
          </a:p>
          <a:p>
            <a:pPr>
              <a:buFont typeface="Arial" pitchFamily="34" charset="0"/>
              <a:buChar char="•"/>
            </a:pPr>
            <a:endParaRPr lang="ar-SA" sz="2400" dirty="0"/>
          </a:p>
          <a:p>
            <a:pPr>
              <a:buFont typeface="Arial" pitchFamily="34" charset="0"/>
              <a:buChar char="•"/>
            </a:pPr>
            <a:r>
              <a:rPr lang="ar-SA" sz="2400" dirty="0" smtClean="0"/>
              <a:t>المشاركة في المناسبات </a:t>
            </a:r>
          </a:p>
          <a:p>
            <a:pPr>
              <a:buFont typeface="Arial" pitchFamily="34" charset="0"/>
              <a:buChar char="•"/>
            </a:pPr>
            <a:endParaRPr lang="ar-SA" sz="2400" dirty="0"/>
          </a:p>
          <a:p>
            <a:pPr>
              <a:buFont typeface="Arial" pitchFamily="34" charset="0"/>
              <a:buChar char="•"/>
            </a:pPr>
            <a:r>
              <a:rPr lang="ar-SA" sz="2400" dirty="0" smtClean="0"/>
              <a:t>التكريم </a:t>
            </a:r>
          </a:p>
          <a:p>
            <a:pPr>
              <a:buFont typeface="Arial" pitchFamily="34" charset="0"/>
              <a:buChar char="•"/>
            </a:pPr>
            <a:endParaRPr lang="ar-SA" sz="2400" dirty="0"/>
          </a:p>
          <a:p>
            <a:pPr>
              <a:buFont typeface="Arial" pitchFamily="34" charset="0"/>
              <a:buChar char="•"/>
            </a:pPr>
            <a:r>
              <a:rPr lang="ar-SA" sz="2400" dirty="0" smtClean="0"/>
              <a:t>توفير خدمات تسهل السلوك </a:t>
            </a:r>
          </a:p>
          <a:p>
            <a:pPr>
              <a:buFont typeface="Arial" pitchFamily="34" charset="0"/>
              <a:buChar char="•"/>
            </a:pPr>
            <a:endParaRPr lang="ar-SA" sz="2400" dirty="0"/>
          </a:p>
          <a:p>
            <a:pPr>
              <a:buFont typeface="Arial" pitchFamily="34" charset="0"/>
              <a:buChar char="•"/>
            </a:pPr>
            <a:endParaRPr lang="ar-SA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مستطيل 2"/>
          <p:cNvSpPr/>
          <p:nvPr/>
        </p:nvSpPr>
        <p:spPr>
          <a:xfrm>
            <a:off x="214282" y="857232"/>
            <a:ext cx="8542956" cy="584775"/>
          </a:xfrm>
          <a:prstGeom prst="rect">
            <a:avLst/>
          </a:prstGeom>
        </p:spPr>
        <p:txBody>
          <a:bodyPr>
            <a:sp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algn="r">
              <a:defRPr/>
            </a:pPr>
            <a:r>
              <a:rPr lang="ar-SA" sz="3200" dirty="0" smtClean="0"/>
              <a:t>دور وسائل الاتصال التنموي في تنمية المجتمع </a:t>
            </a:r>
            <a:endParaRPr lang="ar-SA" sz="4400" dirty="0">
              <a:solidFill>
                <a:srgbClr val="3B8695"/>
              </a:solidFill>
              <a:cs typeface="PT Bold Heading" pitchFamily="2" charset="-78"/>
            </a:endParaRPr>
          </a:p>
        </p:txBody>
      </p:sp>
      <p:sp>
        <p:nvSpPr>
          <p:cNvPr id="8" name="مستطيل 7"/>
          <p:cNvSpPr/>
          <p:nvPr/>
        </p:nvSpPr>
        <p:spPr>
          <a:xfrm>
            <a:off x="1071538" y="1714488"/>
            <a:ext cx="2664296" cy="576064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endParaRPr lang="ar-SA" sz="2800" dirty="0">
              <a:solidFill>
                <a:schemeClr val="bg1"/>
              </a:solidFill>
              <a:cs typeface="PT Bold Heading" pitchFamily="2" charset="-78"/>
            </a:endParaRPr>
          </a:p>
        </p:txBody>
      </p:sp>
      <p:sp>
        <p:nvSpPr>
          <p:cNvPr id="10" name="مستطيل 4"/>
          <p:cNvSpPr/>
          <p:nvPr/>
        </p:nvSpPr>
        <p:spPr>
          <a:xfrm>
            <a:off x="3786182" y="1714488"/>
            <a:ext cx="5040560" cy="576064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ar-SA" sz="2800" dirty="0">
                <a:solidFill>
                  <a:schemeClr val="bg1"/>
                </a:solidFill>
                <a:cs typeface="PT Bold Heading" pitchFamily="2" charset="-78"/>
              </a:rPr>
              <a:t>نشاط</a:t>
            </a:r>
          </a:p>
        </p:txBody>
      </p:sp>
      <p:sp>
        <p:nvSpPr>
          <p:cNvPr id="9" name="مستطيل 8"/>
          <p:cNvSpPr>
            <a:spLocks noChangeArrowheads="1"/>
          </p:cNvSpPr>
          <p:nvPr/>
        </p:nvSpPr>
        <p:spPr bwMode="auto">
          <a:xfrm>
            <a:off x="1500188" y="2428875"/>
            <a:ext cx="6786562" cy="27392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hangingPunct="0"/>
            <a:r>
              <a:rPr lang="en-US" b="1" dirty="0">
                <a:ea typeface="AL-Mohanad Bold"/>
                <a:cs typeface="AL-Mohanad Bold"/>
              </a:rPr>
              <a:t>  </a:t>
            </a:r>
            <a:r>
              <a:rPr lang="ar-SA" sz="3600" b="1" dirty="0">
                <a:ea typeface="AL-Mohanad Bold"/>
                <a:cs typeface="AL-Mohanad Bold"/>
              </a:rPr>
              <a:t>ما </a:t>
            </a:r>
            <a:r>
              <a:rPr lang="ar-SA" sz="3600" b="1" dirty="0" smtClean="0">
                <a:ea typeface="AL-Mohanad Bold"/>
                <a:cs typeface="AL-Mohanad Bold"/>
              </a:rPr>
              <a:t>هي الأهداف  التنموية التي سيجنيها المجتمع من التسويق الاجتماعي ؟ </a:t>
            </a:r>
            <a:r>
              <a:rPr lang="en-US" sz="3600" b="1" dirty="0" smtClean="0">
                <a:ea typeface="AL-Mohanad Bold"/>
                <a:cs typeface="AL-Mohanad Bold"/>
              </a:rPr>
              <a:t> </a:t>
            </a:r>
            <a:endParaRPr lang="ar-SA" sz="3600" b="1" dirty="0">
              <a:ea typeface="AL-Mohanad Bold"/>
              <a:cs typeface="AL-Mohanad Bold"/>
            </a:endParaRPr>
          </a:p>
          <a:p>
            <a:pPr algn="r" eaLnBrk="0" hangingPunct="0"/>
            <a:endParaRPr lang="ar-SA" sz="3600" b="1" dirty="0">
              <a:ea typeface="AL-Mohanad Bold"/>
              <a:cs typeface="AL-Mohanad Bold"/>
            </a:endParaRPr>
          </a:p>
          <a:p>
            <a:pPr algn="r" eaLnBrk="0" hangingPunct="0"/>
            <a:endParaRPr lang="ar-SA" sz="3600" b="1" dirty="0">
              <a:ea typeface="AL-Mohanad Bold"/>
              <a:cs typeface="AL-Mohanad Bold"/>
            </a:endParaRPr>
          </a:p>
          <a:p>
            <a:pPr algn="r" eaLnBrk="0" hangingPunct="0"/>
            <a:endParaRPr lang="ar-SA" sz="2800" b="1" dirty="0">
              <a:solidFill>
                <a:srgbClr val="002060"/>
              </a:solidFill>
              <a:ea typeface="AL-Mohanad Bold"/>
              <a:cs typeface="AL-Mohanad Bold"/>
            </a:endParaRPr>
          </a:p>
        </p:txBody>
      </p:sp>
      <p:pic>
        <p:nvPicPr>
          <p:cNvPr id="52234" name="صورة 10" descr="CGCAQ9732UCA1Z14CXCAXYWSCSCAHTG49BCA5MDPS6CAEC17W0CAWRJAD2CAAWE6U5CAXQQJG2CA2LO9BLCAGJLXE4CAONX8LECA3RX8BCCA6D752XCAPP5BFGCAWD4QN0CAPL7W1GCAIO33VLCAGDJ82O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785938" y="1500188"/>
            <a:ext cx="928687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مربع نص 12"/>
          <p:cNvSpPr txBox="1">
            <a:spLocks noChangeArrowheads="1"/>
          </p:cNvSpPr>
          <p:nvPr/>
        </p:nvSpPr>
        <p:spPr bwMode="auto">
          <a:xfrm>
            <a:off x="785813" y="4071938"/>
            <a:ext cx="80010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hangingPunct="0"/>
            <a:r>
              <a:rPr lang="ar-SA" sz="3200" b="1">
                <a:solidFill>
                  <a:srgbClr val="002060"/>
                </a:solidFill>
                <a:ea typeface="AL-Mohanad Bold"/>
                <a:cs typeface="AL-Mohanad Bold"/>
              </a:rPr>
              <a:t>(بحيث تلصقين أكبر عدد من الإجابات على الشجرة 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3250" name="Picture 2" descr="TREEC04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92275" y="0"/>
            <a:ext cx="5316538" cy="6399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 descr="images (9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596" y="214290"/>
            <a:ext cx="3500462" cy="2487170"/>
          </a:xfrm>
          <a:prstGeom prst="rect">
            <a:avLst/>
          </a:prstGeom>
        </p:spPr>
      </p:pic>
      <p:pic>
        <p:nvPicPr>
          <p:cNvPr id="3" name="صورة 2" descr="images (10)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26843" y="214290"/>
            <a:ext cx="4755229" cy="2500330"/>
          </a:xfrm>
          <a:prstGeom prst="rect">
            <a:avLst/>
          </a:prstGeom>
        </p:spPr>
      </p:pic>
      <p:pic>
        <p:nvPicPr>
          <p:cNvPr id="4" name="صورة 3" descr="images (11)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55159" y="3214686"/>
            <a:ext cx="4542111" cy="3286148"/>
          </a:xfrm>
          <a:prstGeom prst="rect">
            <a:avLst/>
          </a:prstGeom>
        </p:spPr>
      </p:pic>
      <p:pic>
        <p:nvPicPr>
          <p:cNvPr id="5" name="صورة 4" descr="images (12)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4282" y="2857496"/>
            <a:ext cx="3276603" cy="3643338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مربع نص 2"/>
          <p:cNvSpPr txBox="1"/>
          <p:nvPr/>
        </p:nvSpPr>
        <p:spPr>
          <a:xfrm>
            <a:off x="-5587" y="642918"/>
            <a:ext cx="8977201" cy="6001643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sz="2400" b="1" u="sng" dirty="0" smtClean="0">
                <a:solidFill>
                  <a:srgbClr val="FF0000"/>
                </a:solidFill>
              </a:rPr>
              <a:t>وسائل الاتصال غير اللفظي ( الرمز) : </a:t>
            </a:r>
          </a:p>
          <a:p>
            <a:endParaRPr lang="ar-SA" sz="2400" dirty="0" smtClean="0"/>
          </a:p>
          <a:p>
            <a:r>
              <a:rPr lang="ar-SA" sz="2400" dirty="0" smtClean="0"/>
              <a:t>يشمل الاتصال غير اللفظي : </a:t>
            </a:r>
            <a:r>
              <a:rPr lang="ar-SA" sz="2400" dirty="0" err="1" smtClean="0"/>
              <a:t>تعابير</a:t>
            </a:r>
            <a:r>
              <a:rPr lang="ar-SA" sz="2400" dirty="0" smtClean="0"/>
              <a:t> الوجه وحركات الجسم والديكور </a:t>
            </a:r>
            <a:r>
              <a:rPr lang="ar-SA" sz="2400" dirty="0" err="1" smtClean="0"/>
              <a:t>و</a:t>
            </a:r>
            <a:r>
              <a:rPr lang="ar-SA" sz="2400" dirty="0" smtClean="0"/>
              <a:t> الرسوم </a:t>
            </a:r>
            <a:r>
              <a:rPr lang="ar-SA" sz="2400" dirty="0" smtClean="0"/>
              <a:t>المجسمات</a:t>
            </a:r>
          </a:p>
          <a:p>
            <a:endParaRPr lang="ar-SA" sz="2400" dirty="0" smtClean="0"/>
          </a:p>
          <a:p>
            <a:r>
              <a:rPr lang="ar-SA" sz="2400" dirty="0" smtClean="0"/>
              <a:t> </a:t>
            </a:r>
            <a:r>
              <a:rPr lang="ar-SA" sz="2400" dirty="0" smtClean="0"/>
              <a:t>والمظهر الخارجي ( الملابس) .</a:t>
            </a:r>
          </a:p>
          <a:p>
            <a:endParaRPr lang="ar-SA" sz="2400" dirty="0" smtClean="0"/>
          </a:p>
          <a:p>
            <a:pPr>
              <a:buFont typeface="Arial" pitchFamily="34" charset="0"/>
              <a:buChar char="•"/>
            </a:pPr>
            <a:r>
              <a:rPr lang="ar-SA" sz="2400" dirty="0" smtClean="0"/>
              <a:t> تقوم بإيصال الجزء </a:t>
            </a:r>
            <a:r>
              <a:rPr lang="ar-SA" sz="2400" dirty="0" err="1" smtClean="0"/>
              <a:t>الاكبر</a:t>
            </a:r>
            <a:r>
              <a:rPr lang="ar-SA" sz="2400" dirty="0" smtClean="0"/>
              <a:t> من مفهوم التحضر ومظاهره في المجتمعات .</a:t>
            </a:r>
          </a:p>
          <a:p>
            <a:pPr>
              <a:buFont typeface="Arial" pitchFamily="34" charset="0"/>
              <a:buChar char="•"/>
            </a:pPr>
            <a:endParaRPr lang="ar-SA" sz="2400" dirty="0" smtClean="0"/>
          </a:p>
          <a:p>
            <a:pPr>
              <a:buFont typeface="Arial" pitchFamily="34" charset="0"/>
              <a:buChar char="•"/>
            </a:pPr>
            <a:r>
              <a:rPr lang="ar-SA" sz="2400" dirty="0" smtClean="0"/>
              <a:t> جمال العمران , المباني , الشوارع , جمال الديكور , التشجير , مظهر الناس بشكل عام </a:t>
            </a:r>
            <a:r>
              <a:rPr lang="ar-SA" sz="2400" dirty="0" smtClean="0"/>
              <a:t>,</a:t>
            </a:r>
          </a:p>
          <a:p>
            <a:pPr>
              <a:buFont typeface="Arial" pitchFamily="34" charset="0"/>
              <a:buChar char="•"/>
            </a:pPr>
            <a:endParaRPr lang="ar-SA" sz="2400" dirty="0" smtClean="0"/>
          </a:p>
          <a:p>
            <a:pPr>
              <a:buFont typeface="Arial" pitchFamily="34" charset="0"/>
              <a:buChar char="•"/>
            </a:pPr>
            <a:r>
              <a:rPr lang="ar-SA" sz="2400" dirty="0" smtClean="0"/>
              <a:t> </a:t>
            </a:r>
            <a:r>
              <a:rPr lang="ar-SA" sz="2400" dirty="0" smtClean="0"/>
              <a:t>أسلوب تعاملهم مع </a:t>
            </a:r>
            <a:r>
              <a:rPr lang="ar-SA" sz="2400" dirty="0" err="1" smtClean="0"/>
              <a:t>الاخرين</a:t>
            </a:r>
            <a:r>
              <a:rPr lang="ar-SA" sz="2400" dirty="0" smtClean="0"/>
              <a:t> </a:t>
            </a:r>
          </a:p>
          <a:p>
            <a:pPr>
              <a:buFont typeface="Arial" pitchFamily="34" charset="0"/>
              <a:buChar char="•"/>
            </a:pPr>
            <a:endParaRPr lang="ar-SA" sz="2400" dirty="0" smtClean="0"/>
          </a:p>
          <a:p>
            <a:pPr>
              <a:buFont typeface="Arial" pitchFamily="34" charset="0"/>
              <a:buChar char="•"/>
            </a:pPr>
            <a:r>
              <a:rPr lang="ar-SA" sz="2400" dirty="0" smtClean="0"/>
              <a:t> ( التبسم , </a:t>
            </a:r>
            <a:r>
              <a:rPr lang="ar-SA" sz="2400" dirty="0" err="1" smtClean="0"/>
              <a:t>البشاشه</a:t>
            </a:r>
            <a:r>
              <a:rPr lang="ar-SA" sz="2400" dirty="0" smtClean="0"/>
              <a:t>) </a:t>
            </a:r>
          </a:p>
          <a:p>
            <a:pPr>
              <a:buFont typeface="Arial" pitchFamily="34" charset="0"/>
              <a:buChar char="•"/>
            </a:pPr>
            <a:endParaRPr lang="ar-SA" sz="2400" dirty="0" smtClean="0"/>
          </a:p>
          <a:p>
            <a:pPr>
              <a:buFont typeface="Arial" pitchFamily="34" charset="0"/>
              <a:buChar char="•"/>
            </a:pPr>
            <a:r>
              <a:rPr lang="ar-SA" sz="2400" dirty="0" smtClean="0"/>
              <a:t>المجسمات الجمالية تنشر مفاهيم معينة تساهم  في تنمية </a:t>
            </a:r>
            <a:r>
              <a:rPr lang="ar-SA" sz="2400" dirty="0" smtClean="0"/>
              <a:t>المجتمع. </a:t>
            </a:r>
            <a:endParaRPr lang="ar-SA" sz="2400" dirty="0" smtClean="0"/>
          </a:p>
          <a:p>
            <a:pPr>
              <a:buFont typeface="Arial" pitchFamily="34" charset="0"/>
              <a:buChar char="•"/>
            </a:pPr>
            <a:endParaRPr lang="ar-SA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 descr="images (15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0034" y="285728"/>
            <a:ext cx="3571900" cy="3571900"/>
          </a:xfrm>
          <a:prstGeom prst="rect">
            <a:avLst/>
          </a:prstGeom>
        </p:spPr>
      </p:pic>
      <p:pic>
        <p:nvPicPr>
          <p:cNvPr id="3" name="صورة 2" descr="images (14)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57818" y="214290"/>
            <a:ext cx="3529020" cy="2667283"/>
          </a:xfrm>
          <a:prstGeom prst="rect">
            <a:avLst/>
          </a:prstGeom>
        </p:spPr>
      </p:pic>
      <p:pic>
        <p:nvPicPr>
          <p:cNvPr id="4" name="صورة 3" descr="images (13)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86380" y="3286123"/>
            <a:ext cx="3014669" cy="3166091"/>
          </a:xfrm>
          <a:prstGeom prst="rect">
            <a:avLst/>
          </a:prstGeom>
        </p:spPr>
      </p:pic>
      <p:pic>
        <p:nvPicPr>
          <p:cNvPr id="5" name="صورة 4" descr="images (16)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28662" y="4214818"/>
            <a:ext cx="2928958" cy="2262764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785786" y="428604"/>
            <a:ext cx="8100358" cy="3416320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sz="2400" b="1" u="sng" dirty="0" smtClean="0">
                <a:solidFill>
                  <a:srgbClr val="FF0000"/>
                </a:solidFill>
              </a:rPr>
              <a:t>3- وسائل الاتصال اللفظي </a:t>
            </a:r>
            <a:r>
              <a:rPr lang="ar-SA" sz="2400" b="1" u="sng" dirty="0" err="1" smtClean="0">
                <a:solidFill>
                  <a:srgbClr val="FF0000"/>
                </a:solidFill>
              </a:rPr>
              <a:t>و</a:t>
            </a:r>
            <a:r>
              <a:rPr lang="ar-SA" sz="2400" b="1" u="sng" dirty="0" smtClean="0">
                <a:solidFill>
                  <a:srgbClr val="FF0000"/>
                </a:solidFill>
              </a:rPr>
              <a:t> الكتابي ( القول </a:t>
            </a:r>
            <a:r>
              <a:rPr lang="ar-SA" sz="2400" b="1" u="sng" dirty="0" err="1" smtClean="0">
                <a:solidFill>
                  <a:srgbClr val="FF0000"/>
                </a:solidFill>
              </a:rPr>
              <a:t>و</a:t>
            </a:r>
            <a:r>
              <a:rPr lang="ar-SA" sz="2400" b="1" u="sng" dirty="0" smtClean="0">
                <a:solidFill>
                  <a:srgbClr val="FF0000"/>
                </a:solidFill>
              </a:rPr>
              <a:t> الكتابة ) : </a:t>
            </a:r>
          </a:p>
          <a:p>
            <a:endParaRPr lang="ar-SA" sz="2400" dirty="0" smtClean="0"/>
          </a:p>
          <a:p>
            <a:r>
              <a:rPr lang="ar-SA" sz="2400" dirty="0" smtClean="0"/>
              <a:t>هي الوسائل التي تعتمد على اللفظ المنطوق  والمكتوب في </a:t>
            </a:r>
            <a:r>
              <a:rPr lang="ar-SA" sz="2400" dirty="0" smtClean="0"/>
              <a:t>إيصال </a:t>
            </a:r>
            <a:r>
              <a:rPr lang="ar-SA" sz="2400" dirty="0" smtClean="0"/>
              <a:t>معاني تساهم </a:t>
            </a:r>
            <a:r>
              <a:rPr lang="ar-SA" sz="2400" dirty="0" smtClean="0"/>
              <a:t>في</a:t>
            </a:r>
          </a:p>
          <a:p>
            <a:endParaRPr lang="ar-SA" sz="2400" dirty="0" smtClean="0"/>
          </a:p>
          <a:p>
            <a:r>
              <a:rPr lang="ar-SA" sz="2400" dirty="0" smtClean="0"/>
              <a:t> </a:t>
            </a:r>
            <a:r>
              <a:rPr lang="ar-SA" sz="2400" dirty="0" smtClean="0"/>
              <a:t>عملية التنمية بمختلف </a:t>
            </a:r>
            <a:r>
              <a:rPr lang="ar-SA" sz="2400" dirty="0" smtClean="0"/>
              <a:t>الوسائل </a:t>
            </a:r>
            <a:r>
              <a:rPr lang="ar-SA" sz="2400" dirty="0" smtClean="0"/>
              <a:t>الشخصية </a:t>
            </a:r>
            <a:r>
              <a:rPr lang="ar-SA" sz="2400" dirty="0" err="1" smtClean="0"/>
              <a:t>و</a:t>
            </a:r>
            <a:r>
              <a:rPr lang="ar-SA" sz="2400" dirty="0" smtClean="0"/>
              <a:t> الجمعية </a:t>
            </a:r>
            <a:r>
              <a:rPr lang="ar-SA" sz="2400" dirty="0" smtClean="0"/>
              <a:t>والجماهيرية.</a:t>
            </a:r>
            <a:endParaRPr lang="ar-SA" sz="2400" dirty="0" smtClean="0"/>
          </a:p>
          <a:p>
            <a:endParaRPr lang="ar-SA" sz="2400" dirty="0" smtClean="0"/>
          </a:p>
          <a:p>
            <a:pPr>
              <a:buFont typeface="Arial" pitchFamily="34" charset="0"/>
              <a:buChar char="•"/>
            </a:pPr>
            <a:r>
              <a:rPr lang="ar-SA" sz="2400" dirty="0" smtClean="0"/>
              <a:t> خطب , مؤتمرات , ندوات , العمل التطوعي , احترام القوانين </a:t>
            </a:r>
          </a:p>
          <a:p>
            <a:pPr>
              <a:buFont typeface="Arial" pitchFamily="34" charset="0"/>
              <a:buChar char="•"/>
            </a:pPr>
            <a:endParaRPr lang="ar-SA" sz="2400" dirty="0" smtClean="0"/>
          </a:p>
          <a:p>
            <a:endParaRPr lang="ar-SA" sz="2400" dirty="0"/>
          </a:p>
        </p:txBody>
      </p:sp>
      <p:graphicFrame>
        <p:nvGraphicFramePr>
          <p:cNvPr id="3" name="رسم تخطيطي 2"/>
          <p:cNvGraphicFramePr/>
          <p:nvPr/>
        </p:nvGraphicFramePr>
        <p:xfrm>
          <a:off x="1214414" y="4286208"/>
          <a:ext cx="7500990" cy="23575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</TotalTime>
  <Words>366</Words>
  <Application>Microsoft Office PowerPoint</Application>
  <PresentationFormat>عرض على الشاشة (3:4)‏</PresentationFormat>
  <Paragraphs>95</Paragraphs>
  <Slides>11</Slides>
  <Notes>1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11</vt:i4>
      </vt:variant>
    </vt:vector>
  </HeadingPairs>
  <TitlesOfParts>
    <vt:vector size="12" baseType="lpstr">
      <vt:lpstr>سمة Office</vt:lpstr>
      <vt:lpstr>الشريحة 1</vt:lpstr>
      <vt:lpstr>الشريحة 2</vt:lpstr>
      <vt:lpstr>الشريحة 3</vt:lpstr>
      <vt:lpstr>الشريحة 4</vt:lpstr>
      <vt:lpstr>الشريحة 5</vt:lpstr>
      <vt:lpstr>الشريحة 6</vt:lpstr>
      <vt:lpstr>الشريحة 7</vt:lpstr>
      <vt:lpstr>الشريحة 8</vt:lpstr>
      <vt:lpstr>الشريحة 9</vt:lpstr>
      <vt:lpstr>الشريحة 10</vt:lpstr>
      <vt:lpstr>الشريحة 11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الشريحة 1</dc:title>
  <dc:creator>Asus</dc:creator>
  <cp:lastModifiedBy>Asus</cp:lastModifiedBy>
  <cp:revision>11</cp:revision>
  <dcterms:created xsi:type="dcterms:W3CDTF">2014-04-16T10:21:11Z</dcterms:created>
  <dcterms:modified xsi:type="dcterms:W3CDTF">2014-04-19T16:57:36Z</dcterms:modified>
</cp:coreProperties>
</file>