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1F86F-D3A6-4E00-9273-732F7986A6D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96354-D384-4676-AA64-8A0D54994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88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3169-AFA3-4774-B369-04A467524FCB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AF29-DDC4-4210-BCE2-6FBB4BF69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2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5AF29-DDC4-4210-BCE2-6FBB4BF696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4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F02F-86CA-4F01-9C2B-C8DE0FF4C691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24827-F261-4448-A7AE-28B8889FC824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E611-92CE-4107-ADBF-D253237F4EE3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3E90-9A70-4B0F-85C7-2C84BEC21DD6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647B3-06E1-49A9-87E1-FF95844583B8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4D679-B405-4954-ADAE-A0B6CC068015}" type="datetime1">
              <a:rPr lang="ar-SA" smtClean="0"/>
              <a:t>09/03/38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8FB7-F8FF-4384-9662-17A8A9A8E1A4}" type="datetime1">
              <a:rPr lang="ar-SA" smtClean="0"/>
              <a:t>09/03/38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FFE9-6A03-4C6F-A293-848EB447C412}" type="datetime1">
              <a:rPr lang="ar-SA" smtClean="0"/>
              <a:t>09/03/38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A249-06FE-4AB9-9192-049929F029AA}" type="datetime1">
              <a:rPr lang="ar-SA" smtClean="0"/>
              <a:t>09/03/38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CDFC-ED52-491E-AAFB-EC52946CBFAD}" type="datetime1">
              <a:rPr lang="ar-SA" smtClean="0"/>
              <a:t>09/03/38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0F75-BF74-49FB-A034-5892EFFCED5A}" type="datetime1">
              <a:rPr lang="ar-SA" smtClean="0"/>
              <a:t>09/03/38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CCE2-0DFF-44E2-89FF-3940ADF105F0}" type="datetime1">
              <a:rPr lang="ar-SA" smtClean="0"/>
              <a:t>09/03/38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496026" y="1988840"/>
            <a:ext cx="6244325" cy="19442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Minimization of Circuits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4 variables </a:t>
            </a:r>
            <a:endParaRPr lang="ar-SA" sz="36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r="23261" b="16223"/>
          <a:stretch/>
        </p:blipFill>
        <p:spPr bwMode="auto">
          <a:xfrm>
            <a:off x="1774032" y="1772816"/>
            <a:ext cx="4720624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EXAMPLE 4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Use K-maps to simplify these sum-of-products expansions: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7800883" cy="100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8050237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09120"/>
            <a:ext cx="8964488" cy="84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53265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764704"/>
            <a:ext cx="791267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620688"/>
            <a:ext cx="692234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692696"/>
            <a:ext cx="836400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Homework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0202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779</a:t>
            </a:r>
          </a:p>
          <a:p>
            <a:pPr algn="l" rtl="0"/>
            <a:r>
              <a:rPr lang="en-US" dirty="0" smtClean="0"/>
              <a:t>1 (b)</a:t>
            </a:r>
          </a:p>
          <a:p>
            <a:pPr algn="l" rtl="0"/>
            <a:r>
              <a:rPr lang="en-US" dirty="0" smtClean="0"/>
              <a:t>2 (c)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5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7 (</a:t>
            </a:r>
            <a:r>
              <a:rPr lang="en-US" dirty="0" err="1" smtClean="0"/>
              <a:t>a,b</a:t>
            </a:r>
            <a:r>
              <a:rPr lang="en-US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l" rtl="0">
              <a:buNone/>
            </a:pPr>
            <a:r>
              <a:rPr lang="en-US" sz="2400" dirty="0" smtClean="0"/>
              <a:t>consider the circuit that has output 1 if and only if </a:t>
            </a:r>
            <a:r>
              <a:rPr lang="en-US" sz="2400" dirty="0" smtClean="0">
                <a:solidFill>
                  <a:srgbClr val="FF0000"/>
                </a:solidFill>
              </a:rPr>
              <a:t>x = y = z = 1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x = z = 1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y = 0</a:t>
            </a:r>
            <a:r>
              <a:rPr lang="en-US" sz="2400" dirty="0" smtClean="0"/>
              <a:t>. The sum-of-products expansion of this circuit is</a:t>
            </a:r>
          </a:p>
          <a:p>
            <a:pPr algn="l" rtl="0">
              <a:buNone/>
            </a:pPr>
            <a:r>
              <a:rPr lang="en-US" sz="2400" dirty="0" smtClean="0"/>
              <a:t> The two products in this expansion differ in exactly one variable, namely,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/>
              <a:t>. They can be combined as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Hence, x z is a Boolean expression with fewer operators that represents the circuit.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573016"/>
            <a:ext cx="3384376" cy="120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23728" y="2348880"/>
            <a:ext cx="1224136" cy="29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</a:rPr>
              <a:t>Introduction</a:t>
            </a:r>
            <a:endParaRPr lang="ar-SA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AFFFF"/>
              </a:clrFrom>
              <a:clrTo>
                <a:srgbClr val="FA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b="33308"/>
          <a:stretch/>
        </p:blipFill>
        <p:spPr bwMode="auto">
          <a:xfrm>
            <a:off x="2098068" y="2060848"/>
            <a:ext cx="456216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0872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Karnaugh</a:t>
            </a:r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Maps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(K-map)</a:t>
            </a:r>
            <a:endParaRPr lang="ar-SA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339752" y="1111832"/>
            <a:ext cx="41779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</a:t>
            </a:r>
            <a:endParaRPr lang="ar-S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 rtl="0">
              <a:buNone/>
            </a:pPr>
            <a:r>
              <a:rPr lang="en-US" dirty="0" smtClean="0"/>
              <a:t>Find the K-maps for: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9552" y="1772815"/>
            <a:ext cx="2160240" cy="6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2924944"/>
            <a:ext cx="225891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7544" y="4005064"/>
            <a:ext cx="2880321" cy="468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800" dirty="0" smtClean="0"/>
              <a:t>Simplify the sum-of-products expansions given in Example 1 .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  <a:endParaRPr lang="ar-SA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 t="2232" b="12954"/>
          <a:stretch/>
        </p:blipFill>
        <p:spPr bwMode="auto">
          <a:xfrm>
            <a:off x="1524000" y="1628800"/>
            <a:ext cx="59046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K-map in three variables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This K-map can be thought of as lying on a cylinder, as shown in Figure 5(b). On the cylinder, </a:t>
            </a:r>
            <a:r>
              <a:rPr lang="en-US" b="1" dirty="0" smtClean="0">
                <a:solidFill>
                  <a:srgbClr val="0070C0"/>
                </a:solidFill>
              </a:rPr>
              <a:t>two cells have a common border if and only if they are adjacent.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69721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a sum-of-products in 3 variables</a:t>
            </a:r>
            <a:endParaRPr lang="ar-SA" sz="3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057525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2951" y="1628800"/>
            <a:ext cx="2943225" cy="2181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7925" y="1628800"/>
            <a:ext cx="2886075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429126"/>
            <a:ext cx="3240359" cy="2240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3312368" cy="2313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12"/>
          <p:cNvSpPr/>
          <p:nvPr/>
        </p:nvSpPr>
        <p:spPr>
          <a:xfrm>
            <a:off x="683568" y="1340768"/>
            <a:ext cx="144016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1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3928" y="1268760"/>
            <a:ext cx="144016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2 x 1 block</a:t>
            </a:r>
            <a:endParaRPr lang="ar-SA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8264" y="1268760"/>
            <a:ext cx="144016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2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15616" y="4005064"/>
            <a:ext cx="144016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4 x 1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0232" y="3933056"/>
            <a:ext cx="144016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/>
            <a:r>
              <a:rPr lang="en-US" b="1" dirty="0" smtClean="0">
                <a:ln>
                  <a:solidFill>
                    <a:sysClr val="windowText" lastClr="000000"/>
                  </a:solidFill>
                </a:ln>
              </a:rPr>
              <a:t>4 x 2 block</a:t>
            </a:r>
            <a:endParaRPr lang="ar-SA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97666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Use K-maps to minimize these sum-of-products expansions.</a:t>
            </a:r>
            <a:endParaRPr lang="ar-SA" b="1" dirty="0">
              <a:solidFill>
                <a:srgbClr val="00B05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4764710" cy="48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11692"/>
            <a:ext cx="5774057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703779"/>
            <a:ext cx="7614637" cy="38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351852"/>
            <a:ext cx="4735023" cy="4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287</Words>
  <Application>Microsoft Office PowerPoint</Application>
  <PresentationFormat>عرض على الشاشة (3:4)‏</PresentationFormat>
  <Paragraphs>68</Paragraphs>
  <Slides>15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سمة Office</vt:lpstr>
      <vt:lpstr>Minimization of Circuits</vt:lpstr>
      <vt:lpstr>Introduction</vt:lpstr>
      <vt:lpstr>Karnaugh Maps (K-map)</vt:lpstr>
      <vt:lpstr>عرض تقديمي في PowerPoint</vt:lpstr>
      <vt:lpstr>عرض تقديمي في PowerPoint</vt:lpstr>
      <vt:lpstr>K-map in three variables </vt:lpstr>
      <vt:lpstr>K-map in three variables </vt:lpstr>
      <vt:lpstr>Simplify a sum-of-products in 3 variables</vt:lpstr>
      <vt:lpstr>عرض تقديمي في PowerPoint</vt:lpstr>
      <vt:lpstr>K-map in 4 variables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Minimization of Circuits</dc:title>
  <dc:creator>Zainab</dc:creator>
  <cp:lastModifiedBy>Laila</cp:lastModifiedBy>
  <cp:revision>48</cp:revision>
  <dcterms:created xsi:type="dcterms:W3CDTF">2013-03-09T08:19:23Z</dcterms:created>
  <dcterms:modified xsi:type="dcterms:W3CDTF">2016-12-08T06:35:49Z</dcterms:modified>
</cp:coreProperties>
</file>