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notesSlides/notesSlide45.xml" ContentType="application/vnd.openxmlformats-officedocument.presentationml.notesSlide+xml"/>
  <Override PartName="/ppt/tags/tag53.xml" ContentType="application/vnd.openxmlformats-officedocument.presentationml.tags+xml"/>
  <Override PartName="/ppt/notesSlides/notesSlide46.xml" ContentType="application/vnd.openxmlformats-officedocument.presentationml.notesSlide+xml"/>
  <Override PartName="/ppt/tags/tag54.xml" ContentType="application/vnd.openxmlformats-officedocument.presentationml.tags+xml"/>
  <Override PartName="/ppt/notesSlides/notesSlide47.xml" ContentType="application/vnd.openxmlformats-officedocument.presentationml.notesSlide+xml"/>
  <Override PartName="/ppt/tags/tag55.xml" ContentType="application/vnd.openxmlformats-officedocument.presentationml.tags+xml"/>
  <Override PartName="/ppt/notesSlides/notesSlide48.xml" ContentType="application/vnd.openxmlformats-officedocument.presentationml.notesSlide+xml"/>
  <Override PartName="/ppt/tags/tag56.xml" ContentType="application/vnd.openxmlformats-officedocument.presentationml.tags+xml"/>
  <Override PartName="/ppt/notesSlides/notesSlide49.xml" ContentType="application/vnd.openxmlformats-officedocument.presentationml.notesSlide+xml"/>
  <Override PartName="/ppt/tags/tag57.xml" ContentType="application/vnd.openxmlformats-officedocument.presentationml.tags+xml"/>
  <Override PartName="/ppt/notesSlides/notesSlide50.xml" ContentType="application/vnd.openxmlformats-officedocument.presentationml.notesSlide+xml"/>
  <Override PartName="/ppt/tags/tag58.xml" ContentType="application/vnd.openxmlformats-officedocument.presentationml.tags+xml"/>
  <Override PartName="/ppt/notesSlides/notesSlide51.xml" ContentType="application/vnd.openxmlformats-officedocument.presentationml.notesSlide+xml"/>
  <Override PartName="/ppt/tags/tag59.xml" ContentType="application/vnd.openxmlformats-officedocument.presentationml.tags+xml"/>
  <Override PartName="/ppt/notesSlides/notesSlide52.xml" ContentType="application/vnd.openxmlformats-officedocument.presentationml.notesSlide+xml"/>
  <Override PartName="/ppt/tags/tag60.xml" ContentType="application/vnd.openxmlformats-officedocument.presentationml.tags+xml"/>
  <Override PartName="/ppt/notesSlides/notesSlide53.xml" ContentType="application/vnd.openxmlformats-officedocument.presentationml.notesSlide+xml"/>
  <Override PartName="/ppt/tags/tag61.xml" ContentType="application/vnd.openxmlformats-officedocument.presentationml.tags+xml"/>
  <Override PartName="/ppt/notesSlides/notesSlide54.xml" ContentType="application/vnd.openxmlformats-officedocument.presentationml.notesSlide+xml"/>
  <Override PartName="/ppt/tags/tag62.xml" ContentType="application/vnd.openxmlformats-officedocument.presentationml.tags+xml"/>
  <Override PartName="/ppt/notesSlides/notesSlide55.xml" ContentType="application/vnd.openxmlformats-officedocument.presentationml.notesSlide+xml"/>
  <Override PartName="/ppt/tags/tag63.xml" ContentType="application/vnd.openxmlformats-officedocument.presentationml.tags+xml"/>
  <Override PartName="/ppt/notesSlides/notesSlide56.xml" ContentType="application/vnd.openxmlformats-officedocument.presentationml.notesSlide+xml"/>
  <Override PartName="/ppt/tags/tag64.xml" ContentType="application/vnd.openxmlformats-officedocument.presentationml.tags+xml"/>
  <Override PartName="/ppt/notesSlides/notesSlide57.xml" ContentType="application/vnd.openxmlformats-officedocument.presentationml.notesSlide+xml"/>
  <Override PartName="/ppt/tags/tag65.xml" ContentType="application/vnd.openxmlformats-officedocument.presentationml.tags+xml"/>
  <Override PartName="/ppt/notesSlides/notesSlide5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9.xml" ContentType="application/vnd.openxmlformats-officedocument.presentationml.notesSlide+xml"/>
  <Override PartName="/ppt/tags/tag68.xml" ContentType="application/vnd.openxmlformats-officedocument.presentationml.tags+xml"/>
  <Override PartName="/ppt/notesSlides/notesSlide60.xml" ContentType="application/vnd.openxmlformats-officedocument.presentationml.notesSlide+xml"/>
  <Override PartName="/ppt/tags/tag69.xml" ContentType="application/vnd.openxmlformats-officedocument.presentationml.tags+xml"/>
  <Override PartName="/ppt/notesSlides/notesSlide61.xml" ContentType="application/vnd.openxmlformats-officedocument.presentationml.notesSlide+xml"/>
  <Override PartName="/ppt/tags/tag70.xml" ContentType="application/vnd.openxmlformats-officedocument.presentationml.tags+xml"/>
  <Override PartName="/ppt/notesSlides/notesSlide6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3.xml" ContentType="application/vnd.openxmlformats-officedocument.presentationml.notesSlide+xml"/>
  <Override PartName="/ppt/tags/tag74.xml" ContentType="application/vnd.openxmlformats-officedocument.presentationml.tags+xml"/>
  <Override PartName="/ppt/notesSlides/notesSlide64.xml" ContentType="application/vnd.openxmlformats-officedocument.presentationml.notesSlide+xml"/>
  <Override PartName="/ppt/tags/tag75.xml" ContentType="application/vnd.openxmlformats-officedocument.presentationml.tags+xml"/>
  <Override PartName="/ppt/notesSlides/notesSlide6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6.xml" ContentType="application/vnd.openxmlformats-officedocument.presentationml.notesSlide+xml"/>
  <Override PartName="/ppt/tags/tag78.xml" ContentType="application/vnd.openxmlformats-officedocument.presentationml.tags+xml"/>
  <Override PartName="/ppt/notesSlides/notesSlide67.xml" ContentType="application/vnd.openxmlformats-officedocument.presentationml.notesSlide+xml"/>
  <Override PartName="/ppt/tags/tag79.xml" ContentType="application/vnd.openxmlformats-officedocument.presentationml.tags+xml"/>
  <Override PartName="/ppt/notesSlides/notesSlide68.xml" ContentType="application/vnd.openxmlformats-officedocument.presentationml.notesSlide+xml"/>
  <Override PartName="/ppt/tags/tag80.xml" ContentType="application/vnd.openxmlformats-officedocument.presentationml.tags+xml"/>
  <Override PartName="/ppt/notesSlides/notesSlide69.xml" ContentType="application/vnd.openxmlformats-officedocument.presentationml.notesSlide+xml"/>
  <Override PartName="/ppt/tags/tag81.xml" ContentType="application/vnd.openxmlformats-officedocument.presentationml.tags+xml"/>
  <Override PartName="/ppt/notesSlides/notesSlide70.xml" ContentType="application/vnd.openxmlformats-officedocument.presentationml.notesSlide+xml"/>
  <Override PartName="/ppt/tags/tag82.xml" ContentType="application/vnd.openxmlformats-officedocument.presentationml.tags+xml"/>
  <Override PartName="/ppt/notesSlides/notesSlide71.xml" ContentType="application/vnd.openxmlformats-officedocument.presentationml.notesSlide+xml"/>
  <Override PartName="/ppt/tags/tag83.xml" ContentType="application/vnd.openxmlformats-officedocument.presentationml.tags+xml"/>
  <Override PartName="/ppt/notesSlides/notesSlide72.xml" ContentType="application/vnd.openxmlformats-officedocument.presentationml.notesSlide+xml"/>
  <Override PartName="/ppt/tags/tag84.xml" ContentType="application/vnd.openxmlformats-officedocument.presentationml.tags+xml"/>
  <Override PartName="/ppt/notesSlides/notesSlide73.xml" ContentType="application/vnd.openxmlformats-officedocument.presentationml.notesSlide+xml"/>
  <Override PartName="/ppt/tags/tag85.xml" ContentType="application/vnd.openxmlformats-officedocument.presentationml.tags+xml"/>
  <Override PartName="/ppt/notesSlides/notesSlide74.xml" ContentType="application/vnd.openxmlformats-officedocument.presentationml.notesSlide+xml"/>
  <Override PartName="/ppt/tags/tag86.xml" ContentType="application/vnd.openxmlformats-officedocument.presentationml.tags+xml"/>
  <Override PartName="/ppt/notesSlides/notesSlide75.xml" ContentType="application/vnd.openxmlformats-officedocument.presentationml.notesSlide+xml"/>
  <Override PartName="/ppt/tags/tag87.xml" ContentType="application/vnd.openxmlformats-officedocument.presentationml.tags+xml"/>
  <Override PartName="/ppt/notesSlides/notesSlide76.xml" ContentType="application/vnd.openxmlformats-officedocument.presentationml.notesSlide+xml"/>
  <Override PartName="/ppt/tags/tag88.xml" ContentType="application/vnd.openxmlformats-officedocument.presentationml.tags+xml"/>
  <Override PartName="/ppt/notesSlides/notesSlide77.xml" ContentType="application/vnd.openxmlformats-officedocument.presentationml.notesSlide+xml"/>
  <Override PartName="/ppt/tags/tag89.xml" ContentType="application/vnd.openxmlformats-officedocument.presentationml.tags+xml"/>
  <Override PartName="/ppt/notesSlides/notesSlide7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0.xml" ContentType="application/vnd.openxmlformats-officedocument.presentationml.notesSlide+xml"/>
  <Override PartName="/ppt/tags/tag95.xml" ContentType="application/vnd.openxmlformats-officedocument.presentationml.tags+xml"/>
  <Override PartName="/ppt/notesSlides/notesSlide81.xml" ContentType="application/vnd.openxmlformats-officedocument.presentationml.notesSlide+xml"/>
  <Override PartName="/ppt/tags/tag96.xml" ContentType="application/vnd.openxmlformats-officedocument.presentationml.tags+xml"/>
  <Override PartName="/ppt/notesSlides/notesSlide82.xml" ContentType="application/vnd.openxmlformats-officedocument.presentationml.notesSlide+xml"/>
  <Override PartName="/ppt/tags/tag97.xml" ContentType="application/vnd.openxmlformats-officedocument.presentationml.tags+xml"/>
  <Override PartName="/ppt/notesSlides/notesSlide83.xml" ContentType="application/vnd.openxmlformats-officedocument.presentationml.notesSlide+xml"/>
  <Override PartName="/ppt/tags/tag98.xml" ContentType="application/vnd.openxmlformats-officedocument.presentationml.tags+xml"/>
  <Override PartName="/ppt/notesSlides/notesSlide84.xml" ContentType="application/vnd.openxmlformats-officedocument.presentationml.notesSlide+xml"/>
  <Override PartName="/ppt/tags/tag99.xml" ContentType="application/vnd.openxmlformats-officedocument.presentationml.tags+xml"/>
  <Override PartName="/ppt/notesSlides/notesSlide85.xml" ContentType="application/vnd.openxmlformats-officedocument.presentationml.notesSlide+xml"/>
  <Override PartName="/ppt/tags/tag100.xml" ContentType="application/vnd.openxmlformats-officedocument.presentationml.tags+xml"/>
  <Override PartName="/ppt/notesSlides/notesSlide86.xml" ContentType="application/vnd.openxmlformats-officedocument.presentationml.notesSlide+xml"/>
  <Override PartName="/ppt/tags/tag101.xml" ContentType="application/vnd.openxmlformats-officedocument.presentationml.tags+xml"/>
  <Override PartName="/ppt/notesSlides/notesSlide87.xml" ContentType="application/vnd.openxmlformats-officedocument.presentationml.notesSlide+xml"/>
  <Override PartName="/ppt/tags/tag102.xml" ContentType="application/vnd.openxmlformats-officedocument.presentationml.tags+xml"/>
  <Override PartName="/ppt/notesSlides/notesSlide88.xml" ContentType="application/vnd.openxmlformats-officedocument.presentationml.notesSlide+xml"/>
  <Override PartName="/ppt/tags/tag103.xml" ContentType="application/vnd.openxmlformats-officedocument.presentationml.tags+xml"/>
  <Override PartName="/ppt/notesSlides/notesSlide89.xml" ContentType="application/vnd.openxmlformats-officedocument.presentationml.notesSlide+xml"/>
  <Override PartName="/ppt/tags/tag104.xml" ContentType="application/vnd.openxmlformats-officedocument.presentationml.tags+xml"/>
  <Override PartName="/ppt/notesSlides/notesSlide90.xml" ContentType="application/vnd.openxmlformats-officedocument.presentationml.notesSlide+xml"/>
  <Override PartName="/ppt/tags/tag105.xml" ContentType="application/vnd.openxmlformats-officedocument.presentationml.tags+xml"/>
  <Override PartName="/ppt/notesSlides/notesSlide9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3.xml" ContentType="application/vnd.openxmlformats-officedocument.presentationml.notesSlide+xml"/>
  <Override PartName="/ppt/tags/tag110.xml" ContentType="application/vnd.openxmlformats-officedocument.presentationml.tags+xml"/>
  <Override PartName="/ppt/notesSlides/notesSlide94.xml" ContentType="application/vnd.openxmlformats-officedocument.presentationml.notesSlide+xml"/>
  <Override PartName="/ppt/tags/tag111.xml" ContentType="application/vnd.openxmlformats-officedocument.presentationml.tags+xml"/>
  <Override PartName="/ppt/notesSlides/notesSlide95.xml" ContentType="application/vnd.openxmlformats-officedocument.presentationml.notesSlide+xml"/>
  <Override PartName="/ppt/tags/tag112.xml" ContentType="application/vnd.openxmlformats-officedocument.presentationml.tags+xml"/>
  <Override PartName="/ppt/notesSlides/notesSlide96.xml" ContentType="application/vnd.openxmlformats-officedocument.presentationml.notesSlide+xml"/>
  <Override PartName="/ppt/tags/tag113.xml" ContentType="application/vnd.openxmlformats-officedocument.presentationml.tags+xml"/>
  <Override PartName="/ppt/notesSlides/notesSlide97.xml" ContentType="application/vnd.openxmlformats-officedocument.presentationml.notesSlide+xml"/>
  <Override PartName="/ppt/tags/tag114.xml" ContentType="application/vnd.openxmlformats-officedocument.presentationml.tags+xml"/>
  <Override PartName="/ppt/notesSlides/notesSlide98.xml" ContentType="application/vnd.openxmlformats-officedocument.presentationml.notesSlide+xml"/>
  <Override PartName="/ppt/tags/tag115.xml" ContentType="application/vnd.openxmlformats-officedocument.presentationml.tags+xml"/>
  <Override PartName="/ppt/notesSlides/notesSlide99.xml" ContentType="application/vnd.openxmlformats-officedocument.presentationml.notesSlide+xml"/>
  <Override PartName="/ppt/tags/tag116.xml" ContentType="application/vnd.openxmlformats-officedocument.presentationml.tags+xml"/>
  <Override PartName="/ppt/notesSlides/notesSlide100.xml" ContentType="application/vnd.openxmlformats-officedocument.presentationml.notesSlide+xml"/>
  <Override PartName="/ppt/tags/tag117.xml" ContentType="application/vnd.openxmlformats-officedocument.presentationml.tags+xml"/>
  <Override PartName="/ppt/notesSlides/notesSlide101.xml" ContentType="application/vnd.openxmlformats-officedocument.presentationml.notesSlide+xml"/>
  <Override PartName="/ppt/tags/tag118.xml" ContentType="application/vnd.openxmlformats-officedocument.presentationml.tags+xml"/>
  <Override PartName="/ppt/notesSlides/notesSlide102.xml" ContentType="application/vnd.openxmlformats-officedocument.presentationml.notesSlide+xml"/>
  <Override PartName="/ppt/tags/tag119.xml" ContentType="application/vnd.openxmlformats-officedocument.presentationml.tags+xml"/>
  <Override PartName="/ppt/notesSlides/notesSlide103.xml" ContentType="application/vnd.openxmlformats-officedocument.presentationml.notesSlide+xml"/>
  <Override PartName="/ppt/tags/tag120.xml" ContentType="application/vnd.openxmlformats-officedocument.presentationml.tags+xml"/>
  <Override PartName="/ppt/notesSlides/notesSlide10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0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06.xml" ContentType="application/vnd.openxmlformats-officedocument.presentationml.notesSlide+xml"/>
  <Override PartName="/ppt/tags/tag125.xml" ContentType="application/vnd.openxmlformats-officedocument.presentationml.tags+xml"/>
  <Override PartName="/ppt/notesSlides/notesSlide107.xml" ContentType="application/vnd.openxmlformats-officedocument.presentationml.notesSlide+xml"/>
  <Override PartName="/ppt/tags/tag126.xml" ContentType="application/vnd.openxmlformats-officedocument.presentationml.tags+xml"/>
  <Override PartName="/ppt/notesSlides/notesSlide108.xml" ContentType="application/vnd.openxmlformats-officedocument.presentationml.notesSlide+xml"/>
  <Override PartName="/ppt/tags/tag127.xml" ContentType="application/vnd.openxmlformats-officedocument.presentationml.tags+xml"/>
  <Override PartName="/ppt/notesSlides/notesSlide109.xml" ContentType="application/vnd.openxmlformats-officedocument.presentationml.notesSlide+xml"/>
  <Override PartName="/ppt/tags/tag128.xml" ContentType="application/vnd.openxmlformats-officedocument.presentationml.tags+xml"/>
  <Override PartName="/ppt/notesSlides/notesSlide110.xml" ContentType="application/vnd.openxmlformats-officedocument.presentationml.notesSlide+xml"/>
  <Override PartName="/ppt/tags/tag129.xml" ContentType="application/vnd.openxmlformats-officedocument.presentationml.tags+xml"/>
  <Override PartName="/ppt/notesSlides/notesSlide111.xml" ContentType="application/vnd.openxmlformats-officedocument.presentationml.notesSlide+xml"/>
  <Override PartName="/ppt/tags/tag130.xml" ContentType="application/vnd.openxmlformats-officedocument.presentationml.tags+xml"/>
  <Override PartName="/ppt/notesSlides/notesSlide112.xml" ContentType="application/vnd.openxmlformats-officedocument.presentationml.notesSlide+xml"/>
  <Override PartName="/ppt/tags/tag131.xml" ContentType="application/vnd.openxmlformats-officedocument.presentationml.tags+xml"/>
  <Override PartName="/ppt/notesSlides/notesSlide113.xml" ContentType="application/vnd.openxmlformats-officedocument.presentationml.notesSlide+xml"/>
  <Override PartName="/ppt/tags/tag132.xml" ContentType="application/vnd.openxmlformats-officedocument.presentationml.tags+xml"/>
  <Override PartName="/ppt/notesSlides/notesSlide11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15.xml" ContentType="application/vnd.openxmlformats-officedocument.presentationml.notesSlide+xml"/>
  <Override PartName="/ppt/tags/tag135.xml" ContentType="application/vnd.openxmlformats-officedocument.presentationml.tags+xml"/>
  <Override PartName="/ppt/notesSlides/notesSlide116.xml" ContentType="application/vnd.openxmlformats-officedocument.presentationml.notesSlide+xml"/>
  <Override PartName="/ppt/tags/tag136.xml" ContentType="application/vnd.openxmlformats-officedocument.presentationml.tags+xml"/>
  <Override PartName="/ppt/notesSlides/notesSlide117.xml" ContentType="application/vnd.openxmlformats-officedocument.presentationml.notesSlide+xml"/>
  <Override PartName="/ppt/tags/tag137.xml" ContentType="application/vnd.openxmlformats-officedocument.presentationml.tags+xml"/>
  <Override PartName="/ppt/notesSlides/notesSlide118.xml" ContentType="application/vnd.openxmlformats-officedocument.presentationml.notesSlide+xml"/>
  <Override PartName="/ppt/tags/tag138.xml" ContentType="application/vnd.openxmlformats-officedocument.presentationml.tags+xml"/>
  <Override PartName="/ppt/notesSlides/notesSlide119.xml" ContentType="application/vnd.openxmlformats-officedocument.presentationml.notesSlide+xml"/>
  <Override PartName="/ppt/tags/tag139.xml" ContentType="application/vnd.openxmlformats-officedocument.presentationml.tags+xml"/>
  <Override PartName="/ppt/notesSlides/notesSlide120.xml" ContentType="application/vnd.openxmlformats-officedocument.presentationml.notesSlide+xml"/>
  <Override PartName="/ppt/tags/tag140.xml" ContentType="application/vnd.openxmlformats-officedocument.presentationml.tags+xml"/>
  <Override PartName="/ppt/notesSlides/notesSlide121.xml" ContentType="application/vnd.openxmlformats-officedocument.presentationml.notesSlide+xml"/>
  <Override PartName="/ppt/tags/tag141.xml" ContentType="application/vnd.openxmlformats-officedocument.presentationml.tags+xml"/>
  <Override PartName="/ppt/notesSlides/notesSlide12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23.xml" ContentType="application/vnd.openxmlformats-officedocument.presentationml.notesSlide+xml"/>
  <Override PartName="/ppt/tags/tag144.xml" ContentType="application/vnd.openxmlformats-officedocument.presentationml.tags+xml"/>
  <Override PartName="/ppt/notesSlides/notesSlide124.xml" ContentType="application/vnd.openxmlformats-officedocument.presentationml.notesSlide+xml"/>
  <Override PartName="/ppt/tags/tag145.xml" ContentType="application/vnd.openxmlformats-officedocument.presentationml.tags+xml"/>
  <Override PartName="/ppt/notesSlides/notesSlide125.xml" ContentType="application/vnd.openxmlformats-officedocument.presentationml.notesSlide+xml"/>
  <Override PartName="/ppt/tags/tag146.xml" ContentType="application/vnd.openxmlformats-officedocument.presentationml.tags+xml"/>
  <Override PartName="/ppt/notesSlides/notesSlide126.xml" ContentType="application/vnd.openxmlformats-officedocument.presentationml.notesSlide+xml"/>
  <Override PartName="/ppt/tags/tag147.xml" ContentType="application/vnd.openxmlformats-officedocument.presentationml.tags+xml"/>
  <Override PartName="/ppt/notesSlides/notesSlide127.xml" ContentType="application/vnd.openxmlformats-officedocument.presentationml.notesSlide+xml"/>
  <Override PartName="/ppt/tags/tag148.xml" ContentType="application/vnd.openxmlformats-officedocument.presentationml.tags+xml"/>
  <Override PartName="/ppt/notesSlides/notesSlide128.xml" ContentType="application/vnd.openxmlformats-officedocument.presentationml.notesSlide+xml"/>
  <Override PartName="/ppt/tags/tag149.xml" ContentType="application/vnd.openxmlformats-officedocument.presentationml.tags+xml"/>
  <Override PartName="/ppt/notesSlides/notesSlide129.xml" ContentType="application/vnd.openxmlformats-officedocument.presentationml.notesSlide+xml"/>
  <Override PartName="/ppt/tags/tag150.xml" ContentType="application/vnd.openxmlformats-officedocument.presentationml.tags+xml"/>
  <Override PartName="/ppt/notesSlides/notesSlide130.xml" ContentType="application/vnd.openxmlformats-officedocument.presentationml.notesSlide+xml"/>
  <Override PartName="/ppt/tags/tag151.xml" ContentType="application/vnd.openxmlformats-officedocument.presentationml.tags+xml"/>
  <Override PartName="/ppt/notesSlides/notesSlide13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32.xml" ContentType="application/vnd.openxmlformats-officedocument.presentationml.notesSlide+xml"/>
  <Override PartName="/ppt/tags/tag154.xml" ContentType="application/vnd.openxmlformats-officedocument.presentationml.tags+xml"/>
  <Override PartName="/ppt/notesSlides/notesSlide133.xml" ContentType="application/vnd.openxmlformats-officedocument.presentationml.notesSlide+xml"/>
  <Override PartName="/ppt/tags/tag155.xml" ContentType="application/vnd.openxmlformats-officedocument.presentationml.tags+xml"/>
  <Override PartName="/ppt/notesSlides/notesSlide134.xml" ContentType="application/vnd.openxmlformats-officedocument.presentationml.notesSlide+xml"/>
  <Override PartName="/ppt/tags/tag156.xml" ContentType="application/vnd.openxmlformats-officedocument.presentationml.tags+xml"/>
  <Override PartName="/ppt/notesSlides/notesSlide135.xml" ContentType="application/vnd.openxmlformats-officedocument.presentationml.notesSlide+xml"/>
  <Override PartName="/ppt/tags/tag157.xml" ContentType="application/vnd.openxmlformats-officedocument.presentationml.tags+xml"/>
  <Override PartName="/ppt/notesSlides/notesSlide136.xml" ContentType="application/vnd.openxmlformats-officedocument.presentationml.notesSlide+xml"/>
  <Override PartName="/ppt/tags/tag158.xml" ContentType="application/vnd.openxmlformats-officedocument.presentationml.tags+xml"/>
  <Override PartName="/ppt/notesSlides/notesSlide137.xml" ContentType="application/vnd.openxmlformats-officedocument.presentationml.notesSlide+xml"/>
  <Override PartName="/ppt/tags/tag159.xml" ContentType="application/vnd.openxmlformats-officedocument.presentationml.tags+xml"/>
  <Override PartName="/ppt/notesSlides/notesSlide138.xml" ContentType="application/vnd.openxmlformats-officedocument.presentationml.notesSlide+xml"/>
  <Override PartName="/ppt/tags/tag160.xml" ContentType="application/vnd.openxmlformats-officedocument.presentationml.tags+xml"/>
  <Override PartName="/ppt/notesSlides/notesSlide139.xml" ContentType="application/vnd.openxmlformats-officedocument.presentationml.notesSlide+xml"/>
  <Override PartName="/ppt/tags/tag161.xml" ContentType="application/vnd.openxmlformats-officedocument.presentationml.tags+xml"/>
  <Override PartName="/ppt/notesSlides/notesSlide140.xml" ContentType="application/vnd.openxmlformats-officedocument.presentationml.notesSlide+xml"/>
  <Override PartName="/ppt/tags/tag162.xml" ContentType="application/vnd.openxmlformats-officedocument.presentationml.tags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0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9" r:id="rId62"/>
    <p:sldId id="378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03" r:id="rId87"/>
    <p:sldId id="404" r:id="rId88"/>
    <p:sldId id="405" r:id="rId89"/>
    <p:sldId id="406" r:id="rId90"/>
    <p:sldId id="407" r:id="rId91"/>
    <p:sldId id="408" r:id="rId92"/>
    <p:sldId id="409" r:id="rId93"/>
    <p:sldId id="410" r:id="rId94"/>
    <p:sldId id="411" r:id="rId95"/>
    <p:sldId id="412" r:id="rId96"/>
    <p:sldId id="413" r:id="rId97"/>
    <p:sldId id="414" r:id="rId98"/>
    <p:sldId id="415" r:id="rId99"/>
    <p:sldId id="416" r:id="rId100"/>
    <p:sldId id="417" r:id="rId101"/>
    <p:sldId id="418" r:id="rId102"/>
    <p:sldId id="419" r:id="rId103"/>
    <p:sldId id="420" r:id="rId104"/>
    <p:sldId id="421" r:id="rId105"/>
    <p:sldId id="422" r:id="rId106"/>
    <p:sldId id="423" r:id="rId107"/>
    <p:sldId id="424" r:id="rId108"/>
    <p:sldId id="425" r:id="rId109"/>
    <p:sldId id="426" r:id="rId110"/>
    <p:sldId id="427" r:id="rId111"/>
    <p:sldId id="428" r:id="rId112"/>
    <p:sldId id="429" r:id="rId113"/>
    <p:sldId id="430" r:id="rId114"/>
    <p:sldId id="431" r:id="rId115"/>
    <p:sldId id="432" r:id="rId116"/>
    <p:sldId id="433" r:id="rId117"/>
    <p:sldId id="434" r:id="rId118"/>
    <p:sldId id="435" r:id="rId119"/>
    <p:sldId id="436" r:id="rId120"/>
    <p:sldId id="437" r:id="rId121"/>
    <p:sldId id="438" r:id="rId122"/>
    <p:sldId id="439" r:id="rId123"/>
    <p:sldId id="440" r:id="rId124"/>
    <p:sldId id="441" r:id="rId125"/>
    <p:sldId id="442" r:id="rId126"/>
    <p:sldId id="443" r:id="rId127"/>
    <p:sldId id="444" r:id="rId128"/>
    <p:sldId id="445" r:id="rId129"/>
    <p:sldId id="446" r:id="rId130"/>
    <p:sldId id="447" r:id="rId131"/>
    <p:sldId id="448" r:id="rId132"/>
    <p:sldId id="449" r:id="rId133"/>
    <p:sldId id="450" r:id="rId134"/>
    <p:sldId id="451" r:id="rId135"/>
    <p:sldId id="452" r:id="rId136"/>
    <p:sldId id="453" r:id="rId137"/>
    <p:sldId id="454" r:id="rId138"/>
    <p:sldId id="455" r:id="rId139"/>
    <p:sldId id="456" r:id="rId140"/>
    <p:sldId id="457" r:id="rId141"/>
    <p:sldId id="458" r:id="rId142"/>
    <p:sldId id="459" r:id="rId143"/>
    <p:sldId id="460" r:id="rId144"/>
    <p:sldId id="461" r:id="rId145"/>
    <p:sldId id="462" r:id="rId146"/>
    <p:sldId id="463" r:id="rId147"/>
    <p:sldId id="464" r:id="rId148"/>
    <p:sldId id="301" r:id="rId14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80D"/>
    <a:srgbClr val="00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511" autoAdjust="0"/>
  </p:normalViewPr>
  <p:slideViewPr>
    <p:cSldViewPr snapToGrid="0">
      <p:cViewPr>
        <p:scale>
          <a:sx n="70" d="100"/>
          <a:sy n="70" d="100"/>
        </p:scale>
        <p:origin x="-846" y="-318"/>
      </p:cViewPr>
      <p:guideLst>
        <p:guide orient="horz" pos="21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9426-17AB-45B0-94C8-B4C565C7182E}" type="datetimeFigureOut">
              <a:rPr lang="en-US" smtClean="0"/>
              <a:t>19/9/2017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4DCD-A29E-4913-B06D-67440F7F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F42E3F4-D9B5-4C30-8EDC-73B74070FA1F}" type="slidenum">
              <a:rPr lang="en-US" altLang="en-US" sz="1200">
                <a:cs typeface="Arial" pitchFamily="34" charset="0"/>
              </a:rPr>
              <a:pPr algn="r" eaLnBrk="1" hangingPunct="1"/>
              <a:t>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261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4D7B654-D5E0-48DE-B4AE-1435E6301CBE}" type="slidenum">
              <a:rPr lang="en-US" altLang="en-US" sz="1200">
                <a:cs typeface="Arial" pitchFamily="34" charset="0"/>
              </a:rPr>
              <a:pPr algn="r" eaLnBrk="1" hangingPunct="1"/>
              <a:t>11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28148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A5D92D5D-549D-44EC-A60A-D1A790190ADF}" type="slidenum">
              <a:rPr lang="en-US" altLang="en-US" sz="1200">
                <a:cs typeface="Arial" pitchFamily="34" charset="0"/>
              </a:rPr>
              <a:pPr algn="r" eaLnBrk="1" hangingPunct="1"/>
              <a:t>104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5871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14A029A-0BF6-4AEA-8A0A-1A2C7CBE9ED6}" type="slidenum">
              <a:rPr lang="en-US" altLang="en-US" sz="1200">
                <a:cs typeface="Arial" pitchFamily="34" charset="0"/>
              </a:rPr>
              <a:pPr algn="r" eaLnBrk="1" hangingPunct="1"/>
              <a:t>105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10547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B446219-2E5F-4354-9FBE-83C7705ACE5F}" type="slidenum">
              <a:rPr lang="en-US" altLang="en-US" sz="1200">
                <a:cs typeface="Arial" pitchFamily="34" charset="0"/>
              </a:rPr>
              <a:pPr algn="r" eaLnBrk="1" hangingPunct="1"/>
              <a:t>106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337901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7C84EF1-678C-4B56-929E-9F6B98D37490}" type="slidenum">
              <a:rPr lang="en-US" altLang="en-US" sz="1200">
                <a:cs typeface="Arial" pitchFamily="34" charset="0"/>
              </a:rPr>
              <a:pPr algn="r" eaLnBrk="1" hangingPunct="1"/>
              <a:t>107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00146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5CAA512-E55E-4A86-BE78-89A82F1C6EBF}" type="slidenum">
              <a:rPr lang="en-US" altLang="en-US" sz="1200">
                <a:cs typeface="Arial" pitchFamily="34" charset="0"/>
              </a:rPr>
              <a:pPr algn="r" eaLnBrk="1" hangingPunct="1"/>
              <a:t>108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08202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2E5BA99-6BAE-42F7-A66A-F5C997D16A70}" type="slidenum">
              <a:rPr lang="en-US" altLang="en-US" sz="1200">
                <a:cs typeface="Arial" pitchFamily="34" charset="0"/>
              </a:rPr>
              <a:pPr algn="r" eaLnBrk="1" hangingPunct="1"/>
              <a:t>110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217279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FCEAAA7-C179-45B6-9BF1-73D52FC81DAC}" type="slidenum">
              <a:rPr lang="en-US" altLang="en-US" sz="1200">
                <a:cs typeface="Arial" pitchFamily="34" charset="0"/>
              </a:rPr>
              <a:pPr algn="r" eaLnBrk="1" hangingPunct="1"/>
              <a:t>111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344253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44AF592-F426-4796-8876-05BB3C6FE7DC}" type="slidenum">
              <a:rPr lang="en-US" altLang="en-US" sz="1200">
                <a:cs typeface="Arial" pitchFamily="34" charset="0"/>
              </a:rPr>
              <a:pPr algn="r" eaLnBrk="1" hangingPunct="1"/>
              <a:t>112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331589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5A2F26C-8234-4151-A710-32DD6B5D7940}" type="slidenum">
              <a:rPr lang="en-US" altLang="en-US" sz="1200">
                <a:cs typeface="Arial" pitchFamily="34" charset="0"/>
              </a:rPr>
              <a:pPr algn="r" eaLnBrk="1" hangingPunct="1"/>
              <a:t>113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7942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0F162E0-B08D-416C-A68B-D0D3B66F78F2}" type="slidenum">
              <a:rPr lang="en-US" altLang="en-US" sz="1200">
                <a:cs typeface="Arial" pitchFamily="34" charset="0"/>
              </a:rPr>
              <a:pPr algn="r" eaLnBrk="1" hangingPunct="1"/>
              <a:t>114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6130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3CDCF79-CC43-4507-A7C7-C88D7732E731}" type="slidenum">
              <a:rPr lang="en-US" altLang="en-US" sz="1200">
                <a:cs typeface="Arial" pitchFamily="34" charset="0"/>
              </a:rPr>
              <a:pPr algn="r" eaLnBrk="1" hangingPunct="1"/>
              <a:t>12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665549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16E24A9-9CCA-41D6-8EA6-14B9CD5DD909}" type="slidenum">
              <a:rPr lang="en-US" altLang="en-US" sz="1200">
                <a:cs typeface="Arial" pitchFamily="34" charset="0"/>
              </a:rPr>
              <a:pPr algn="r" eaLnBrk="1" hangingPunct="1"/>
              <a:t>115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46831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3BE52AE-C813-4968-82C2-FCB4F2641A12}" type="slidenum">
              <a:rPr lang="en-US" altLang="en-US" sz="1200">
                <a:cs typeface="Arial" pitchFamily="34" charset="0"/>
              </a:rPr>
              <a:pPr algn="r" eaLnBrk="1" hangingPunct="1"/>
              <a:t>116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333282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00410B6-5AF0-4F10-B1A9-FA622577991F}" type="slidenum">
              <a:rPr lang="en-US" altLang="en-US" sz="1200">
                <a:cs typeface="Arial" pitchFamily="34" charset="0"/>
              </a:rPr>
              <a:pPr algn="r" eaLnBrk="1" hangingPunct="1"/>
              <a:t>117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20489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781205D-4893-4C5D-AAE0-02D5C1B5B961}" type="slidenum">
              <a:rPr lang="en-US" altLang="en-US" sz="1200">
                <a:cs typeface="Arial" pitchFamily="34" charset="0"/>
              </a:rPr>
              <a:pPr algn="r" eaLnBrk="1" hangingPunct="1"/>
              <a:t>118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96246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D037CFF-471B-415A-95F2-803434F513BE}" type="slidenum">
              <a:rPr lang="en-US" altLang="en-US" sz="1200">
                <a:cs typeface="Arial" pitchFamily="34" charset="0"/>
              </a:rPr>
              <a:pPr algn="r" eaLnBrk="1" hangingPunct="1"/>
              <a:t>119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23189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21533E0-ED15-4D2C-8EBA-70BD405C13CF}" type="slidenum">
              <a:rPr lang="en-US" altLang="en-US" sz="1200">
                <a:cs typeface="Arial" pitchFamily="34" charset="0"/>
              </a:rPr>
              <a:pPr algn="r" eaLnBrk="1" hangingPunct="1"/>
              <a:t>121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207850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7BDA742-5613-4B1B-96EC-1B5E10C6A9C1}" type="slidenum">
              <a:rPr lang="en-US" altLang="en-US" sz="1200">
                <a:cs typeface="Arial" pitchFamily="34" charset="0"/>
              </a:rPr>
              <a:pPr algn="r" eaLnBrk="1" hangingPunct="1"/>
              <a:t>122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09299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C62B9E0-9781-49B3-8643-18243E2C55BF}" type="slidenum">
              <a:rPr lang="en-US" altLang="en-US" sz="1200">
                <a:cs typeface="Arial" pitchFamily="34" charset="0"/>
              </a:rPr>
              <a:pPr algn="r" eaLnBrk="1" hangingPunct="1"/>
              <a:t>123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98913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A03D8FC-727B-4530-84F1-03B4BD74162B}" type="slidenum">
              <a:rPr lang="en-US" altLang="en-US" sz="1200">
                <a:cs typeface="Arial" pitchFamily="34" charset="0"/>
              </a:rPr>
              <a:pPr algn="r" eaLnBrk="1" hangingPunct="1"/>
              <a:t>124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609527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F508B6C-135D-4AB9-A589-902F20928011}" type="slidenum">
              <a:rPr lang="en-US" altLang="en-US" sz="1200">
                <a:cs typeface="Arial" pitchFamily="34" charset="0"/>
              </a:rPr>
              <a:pPr algn="r" eaLnBrk="1" hangingPunct="1"/>
              <a:t>125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5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450F2FC-B547-411B-B228-A31B2DE286FC}" type="slidenum">
              <a:rPr lang="en-US" altLang="en-US" sz="1200">
                <a:cs typeface="Arial" pitchFamily="34" charset="0"/>
              </a:rPr>
              <a:pPr algn="r" eaLnBrk="1" hangingPunct="1"/>
              <a:t>13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650389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4B4B874-34D0-47DA-8143-898060595830}" type="slidenum">
              <a:rPr lang="en-US" altLang="en-US" sz="1200">
                <a:cs typeface="Arial" pitchFamily="34" charset="0"/>
              </a:rPr>
              <a:pPr algn="r" eaLnBrk="1" hangingPunct="1"/>
              <a:t>126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11275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C75E848-D61E-4524-8CCA-323EEEA5502F}" type="slidenum">
              <a:rPr lang="en-US" altLang="en-US" sz="1200">
                <a:cs typeface="Arial" pitchFamily="34" charset="0"/>
              </a:rPr>
              <a:pPr algn="r" eaLnBrk="1" hangingPunct="1"/>
              <a:t>127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413938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A6B2BEF-D471-4081-9AC0-B5BF2F95766F}" type="slidenum">
              <a:rPr lang="en-US" altLang="en-US" sz="1200">
                <a:cs typeface="Arial" pitchFamily="34" charset="0"/>
              </a:rPr>
              <a:pPr algn="r" eaLnBrk="1" hangingPunct="1"/>
              <a:t>128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72032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A236DEB-73C0-4F58-AA14-866D33F8C8C4}" type="slidenum">
              <a:rPr lang="en-US" altLang="en-US" sz="1200">
                <a:cs typeface="Arial" pitchFamily="34" charset="0"/>
              </a:rPr>
              <a:pPr algn="r" eaLnBrk="1" hangingPunct="1"/>
              <a:t>129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452862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DB07B17-D67A-49F5-81B5-84BF351865EC}" type="slidenum">
              <a:rPr lang="en-US" altLang="en-US" sz="1200">
                <a:cs typeface="Arial" pitchFamily="34" charset="0"/>
              </a:rPr>
              <a:pPr algn="r" eaLnBrk="1" hangingPunct="1"/>
              <a:t>130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3473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0143150-DF4A-48A6-B807-641A526208EA}" type="slidenum">
              <a:rPr lang="en-US" altLang="en-US" sz="1200">
                <a:cs typeface="Arial" pitchFamily="34" charset="0"/>
              </a:rPr>
              <a:pPr algn="r" eaLnBrk="1" hangingPunct="1"/>
              <a:t>131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97144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3FC6A9C-48F5-44B5-8FA6-578E51889C05}" type="slidenum">
              <a:rPr lang="en-US" altLang="en-US" sz="1200">
                <a:cs typeface="Arial" pitchFamily="34" charset="0"/>
              </a:rPr>
              <a:pPr algn="r" eaLnBrk="1" hangingPunct="1"/>
              <a:t>132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77291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2263A60-6DE1-47DE-B4CE-58B5AA7F95B7}" type="slidenum">
              <a:rPr lang="en-US" altLang="en-US" sz="1200">
                <a:cs typeface="Arial" pitchFamily="34" charset="0"/>
              </a:rPr>
              <a:pPr algn="r" eaLnBrk="1" hangingPunct="1"/>
              <a:t>133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457232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56322F2-7389-4F47-8F8A-F42EE7C88BF5}" type="slidenum">
              <a:rPr lang="en-US" altLang="en-US" sz="1200">
                <a:cs typeface="Arial" pitchFamily="34" charset="0"/>
              </a:rPr>
              <a:pPr algn="r" eaLnBrk="1" hangingPunct="1"/>
              <a:t>134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331725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28F8EFE-F558-4D9C-8702-E542773350EB}" type="slidenum">
              <a:rPr lang="en-US" altLang="en-US" sz="1200">
                <a:cs typeface="Arial" pitchFamily="34" charset="0"/>
              </a:rPr>
              <a:pPr algn="r" eaLnBrk="1" hangingPunct="1"/>
              <a:t>135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017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140229A-FB3E-42E6-BC7B-9204497E8373}" type="slidenum">
              <a:rPr lang="en-US" altLang="en-US" sz="1200">
                <a:cs typeface="Arial" pitchFamily="34" charset="0"/>
              </a:rPr>
              <a:pPr algn="r" eaLnBrk="1" hangingPunct="1"/>
              <a:t>14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044016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45B67E3-E537-410B-B609-CA40FA317273}" type="slidenum">
              <a:rPr lang="en-US" altLang="en-US" sz="1200">
                <a:cs typeface="Arial" pitchFamily="34" charset="0"/>
              </a:rPr>
              <a:pPr algn="r" eaLnBrk="1" hangingPunct="1"/>
              <a:t>136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490710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3D68698-1CB3-496D-81CC-597217725575}" type="slidenum">
              <a:rPr lang="en-US" altLang="en-US" sz="1200">
                <a:cs typeface="Arial" pitchFamily="34" charset="0"/>
              </a:rPr>
              <a:pPr algn="r" eaLnBrk="1" hangingPunct="1"/>
              <a:t>137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87548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5DD128A-1F08-4ECB-A95F-78FA7EE75CDE}" type="slidenum">
              <a:rPr lang="en-US" altLang="en-US" sz="1200">
                <a:cs typeface="Arial" pitchFamily="34" charset="0"/>
              </a:rPr>
              <a:pPr algn="r" eaLnBrk="1" hangingPunct="1"/>
              <a:t>138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557415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51D8FAB-9C98-4ED5-AF10-82D07672A4F2}" type="slidenum">
              <a:rPr lang="en-US" altLang="en-US" sz="1200">
                <a:cs typeface="Arial" pitchFamily="34" charset="0"/>
              </a:rPr>
              <a:pPr algn="r" eaLnBrk="1" hangingPunct="1"/>
              <a:t>139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1616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8EB14C4-C39B-4A51-9008-274BABA9724A}" type="slidenum">
              <a:rPr lang="en-US" altLang="en-US" sz="1200">
                <a:cs typeface="Arial" pitchFamily="34" charset="0"/>
              </a:rPr>
              <a:pPr algn="r" eaLnBrk="1" hangingPunct="1"/>
              <a:t>140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745397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3944EF1-6A46-4023-AFAC-106A566F564D}" type="slidenum">
              <a:rPr lang="en-US" altLang="en-US" sz="1200">
                <a:cs typeface="Arial" pitchFamily="34" charset="0"/>
              </a:rPr>
              <a:pPr algn="r" eaLnBrk="1" hangingPunct="1"/>
              <a:t>141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191451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C1C3FAC-D5DD-4EAC-A36E-4B65F5D788E5}" type="slidenum">
              <a:rPr lang="en-US" altLang="en-US" sz="1200">
                <a:cs typeface="Arial" pitchFamily="34" charset="0"/>
              </a:rPr>
              <a:pPr algn="r" eaLnBrk="1" hangingPunct="1"/>
              <a:t>142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605534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FD0C6F0-0777-4A70-8FD2-0255436078A3}" type="slidenum">
              <a:rPr lang="en-US" altLang="en-US" sz="1200">
                <a:cs typeface="Arial" pitchFamily="34" charset="0"/>
              </a:rPr>
              <a:pPr algn="r" eaLnBrk="1" hangingPunct="1"/>
              <a:t>143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77117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D0DBC36-8208-4CAA-8D10-74CCCA456823}" type="slidenum">
              <a:rPr lang="en-US" altLang="en-US" sz="1200">
                <a:cs typeface="Arial" pitchFamily="34" charset="0"/>
              </a:rPr>
              <a:pPr algn="r" eaLnBrk="1" hangingPunct="1"/>
              <a:t>144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143517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A943C6D-BC3A-491F-B28E-AE1CE4447579}" type="slidenum">
              <a:rPr lang="en-US" altLang="en-US" sz="1200">
                <a:cs typeface="Arial" pitchFamily="34" charset="0"/>
              </a:rPr>
              <a:pPr algn="r" eaLnBrk="1" hangingPunct="1"/>
              <a:t>145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55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4A52F64-B437-4270-B3F7-452A8000C18F}" type="slidenum">
              <a:rPr lang="en-US" altLang="en-US" sz="1200">
                <a:cs typeface="Arial" pitchFamily="34" charset="0"/>
              </a:rPr>
              <a:pPr algn="r" eaLnBrk="1" hangingPunct="1"/>
              <a:t>15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60768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A78F881-BA71-41F2-98A6-65DC3274411E}" type="slidenum">
              <a:rPr lang="en-US" altLang="en-US" sz="1200">
                <a:cs typeface="Arial" pitchFamily="34" charset="0"/>
              </a:rPr>
              <a:pPr algn="r" eaLnBrk="1" hangingPunct="1"/>
              <a:t>146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766954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6C1509C-3B68-432B-B7C1-9D1CA3DCF166}" type="slidenum">
              <a:rPr lang="en-US" altLang="en-US" sz="1200">
                <a:cs typeface="Arial" pitchFamily="34" charset="0"/>
              </a:rPr>
              <a:pPr algn="r" eaLnBrk="1" hangingPunct="1"/>
              <a:t>147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005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0B5047B-A577-4405-89E8-0E3C8917A390}" type="slidenum">
              <a:rPr lang="en-US" altLang="en-US" sz="1200">
                <a:cs typeface="Arial" pitchFamily="34" charset="0"/>
              </a:rPr>
              <a:pPr algn="r" eaLnBrk="1" hangingPunct="1"/>
              <a:t>16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469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D548EF1-2467-4B14-94A3-DE4C4281A484}" type="slidenum">
              <a:rPr lang="en-US" altLang="en-US" sz="1200">
                <a:cs typeface="Arial" pitchFamily="34" charset="0"/>
              </a:rPr>
              <a:pPr algn="r" eaLnBrk="1" hangingPunct="1"/>
              <a:t>17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0174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6505F0E-E2DE-4F70-AB2B-0E46C077EDF3}" type="slidenum">
              <a:rPr lang="en-US" altLang="en-US" sz="1200">
                <a:cs typeface="Arial" pitchFamily="34" charset="0"/>
              </a:rPr>
              <a:pPr algn="r" eaLnBrk="1" hangingPunct="1"/>
              <a:t>18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546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26F056D-A452-40BB-85A8-94CB31793431}" type="slidenum">
              <a:rPr lang="en-US" altLang="en-US" sz="1200">
                <a:cs typeface="Arial" pitchFamily="34" charset="0"/>
              </a:rPr>
              <a:pPr algn="r" eaLnBrk="1" hangingPunct="1"/>
              <a:t>19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7465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E9AF913-20D6-4CEF-AE3D-40778E52518E}" type="slidenum">
              <a:rPr lang="en-US" altLang="en-US" sz="1200">
                <a:cs typeface="Arial" pitchFamily="34" charset="0"/>
              </a:rPr>
              <a:pPr algn="r" eaLnBrk="1" hangingPunct="1"/>
              <a:t>20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74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1B102DB-5C6C-47B8-AA99-E4DF3F7A7136}" type="slidenum">
              <a:rPr lang="en-US" altLang="en-US" sz="1200">
                <a:cs typeface="Arial" pitchFamily="34" charset="0"/>
              </a:rPr>
              <a:pPr algn="r" eaLnBrk="1" hangingPunct="1"/>
              <a:t>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120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1E67521-AFB4-4CDB-A568-FED86D79A745}" type="slidenum">
              <a:rPr lang="en-US" altLang="en-US" sz="1200">
                <a:cs typeface="Arial" pitchFamily="34" charset="0"/>
              </a:rPr>
              <a:pPr algn="r" eaLnBrk="1" hangingPunct="1"/>
              <a:t>21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3326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A3CCD75-773F-4EE1-B59C-09B848833DEB}" type="slidenum">
              <a:rPr lang="en-US" altLang="en-US" sz="1200">
                <a:cs typeface="Arial" pitchFamily="34" charset="0"/>
              </a:rPr>
              <a:pPr algn="r" eaLnBrk="1" hangingPunct="1"/>
              <a:t>22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289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9BEE7AC-0B09-42F9-8691-11BB2E72BD1B}" type="slidenum">
              <a:rPr lang="en-US" altLang="en-US" sz="1200">
                <a:cs typeface="Arial" pitchFamily="34" charset="0"/>
              </a:rPr>
              <a:pPr algn="r" eaLnBrk="1" hangingPunct="1"/>
              <a:t>23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7791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FD97875-94CF-4A80-9178-E849E4F8656E}" type="slidenum">
              <a:rPr lang="en-US" altLang="en-US" sz="1200">
                <a:cs typeface="Arial" pitchFamily="34" charset="0"/>
              </a:rPr>
              <a:pPr algn="r" eaLnBrk="1" hangingPunct="1"/>
              <a:t>24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828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C99F780-4159-446D-978E-382E326D4FB1}" type="slidenum">
              <a:rPr lang="en-US" altLang="en-US" sz="1200">
                <a:cs typeface="Arial" pitchFamily="34" charset="0"/>
              </a:rPr>
              <a:pPr algn="r" eaLnBrk="1" hangingPunct="1"/>
              <a:t>25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6536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4F9B337-F427-4062-B981-BFAFF6D061CA}" type="slidenum">
              <a:rPr lang="en-US" altLang="en-US" sz="1200">
                <a:cs typeface="Arial" pitchFamily="34" charset="0"/>
              </a:rPr>
              <a:pPr algn="r" eaLnBrk="1" hangingPunct="1"/>
              <a:t>26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0287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A7A7D90-347A-4D71-A49B-2B597401B258}" type="slidenum">
              <a:rPr lang="en-US" altLang="en-US" sz="1200">
                <a:cs typeface="Arial" pitchFamily="34" charset="0"/>
              </a:rPr>
              <a:pPr algn="r" eaLnBrk="1" hangingPunct="1"/>
              <a:t>27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345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71C5E28-8617-46E3-B613-ADCC5E767545}" type="slidenum">
              <a:rPr lang="en-US" altLang="en-US" sz="1200">
                <a:cs typeface="Arial" pitchFamily="34" charset="0"/>
              </a:rPr>
              <a:pPr algn="r" eaLnBrk="1" hangingPunct="1"/>
              <a:t>28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7507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8FC63B8-4332-4593-A3D8-3B49A8A4E097}" type="slidenum">
              <a:rPr lang="en-US" altLang="en-US" sz="1200">
                <a:cs typeface="Arial" pitchFamily="34" charset="0"/>
              </a:rPr>
              <a:pPr algn="r" eaLnBrk="1" hangingPunct="1"/>
              <a:t>29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6234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793DABB-907A-417E-9ED7-EC8627A4F726}" type="slidenum">
              <a:rPr lang="en-US" altLang="en-US" sz="1200">
                <a:cs typeface="Arial" pitchFamily="34" charset="0"/>
              </a:rPr>
              <a:pPr algn="r" eaLnBrk="1" hangingPunct="1"/>
              <a:t>30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27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FD6C451-210F-45BD-A3A4-4E5D38282146}" type="slidenum">
              <a:rPr lang="en-US" altLang="en-US" sz="1200">
                <a:cs typeface="Arial" pitchFamily="34" charset="0"/>
              </a:rPr>
              <a:pPr algn="r" eaLnBrk="1" hangingPunct="1"/>
              <a:t>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1387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33A5D3F-EF75-4993-BE37-73F6D2F7F3C7}" type="slidenum">
              <a:rPr lang="en-US" altLang="en-US" sz="1200">
                <a:cs typeface="Arial" pitchFamily="34" charset="0"/>
              </a:rPr>
              <a:pPr algn="r" eaLnBrk="1" hangingPunct="1"/>
              <a:t>31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673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981CE1A-959A-4114-B04A-3CC8CC7CEEF0}" type="slidenum">
              <a:rPr lang="en-US" altLang="en-US" sz="1200">
                <a:cs typeface="Arial" pitchFamily="34" charset="0"/>
              </a:rPr>
              <a:pPr algn="r" eaLnBrk="1" hangingPunct="1"/>
              <a:t>33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0634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3E0F3D4-9DC6-49B8-9401-F63B03BF4FBC}" type="slidenum">
              <a:rPr lang="en-US" altLang="en-US" sz="1200">
                <a:cs typeface="Arial" pitchFamily="34" charset="0"/>
              </a:rPr>
              <a:pPr algn="r" eaLnBrk="1" hangingPunct="1"/>
              <a:t>34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2264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7F88546-EDA6-433B-BF44-08E100469E50}" type="slidenum">
              <a:rPr lang="en-US" altLang="en-US" sz="1200">
                <a:cs typeface="Arial" pitchFamily="34" charset="0"/>
              </a:rPr>
              <a:pPr algn="r" eaLnBrk="1" hangingPunct="1"/>
              <a:t>35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6842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B3DEC2F-9516-4812-9012-FDB861A8648A}" type="slidenum">
              <a:rPr lang="en-US" altLang="en-US" sz="1200">
                <a:cs typeface="Arial" pitchFamily="34" charset="0"/>
              </a:rPr>
              <a:pPr algn="r" eaLnBrk="1" hangingPunct="1"/>
              <a:t>36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9483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326C3C4-ED13-4082-92CE-EAD2209AD341}" type="slidenum">
              <a:rPr lang="en-US" altLang="en-US" sz="1200">
                <a:cs typeface="Arial" pitchFamily="34" charset="0"/>
              </a:rPr>
              <a:pPr algn="r" eaLnBrk="1" hangingPunct="1"/>
              <a:t>37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9133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443A2A2-17A9-4162-9799-4216C6F61954}" type="slidenum">
              <a:rPr lang="en-US" altLang="en-US" sz="1200">
                <a:cs typeface="Arial" pitchFamily="34" charset="0"/>
              </a:rPr>
              <a:pPr algn="r" eaLnBrk="1" hangingPunct="1"/>
              <a:t>38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790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2AA806D-8F97-4A85-AF71-EB6602103090}" type="slidenum">
              <a:rPr lang="en-US" altLang="en-US" sz="1200">
                <a:cs typeface="Arial" pitchFamily="34" charset="0"/>
              </a:rPr>
              <a:pPr algn="r" eaLnBrk="1" hangingPunct="1"/>
              <a:t>39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2546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71EA2E9-3B85-4BE7-A26A-18DA0AE822EC}" type="slidenum">
              <a:rPr lang="en-US" altLang="en-US" sz="1200">
                <a:cs typeface="Arial" pitchFamily="34" charset="0"/>
              </a:rPr>
              <a:pPr algn="r" eaLnBrk="1" hangingPunct="1"/>
              <a:t>40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7079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B3F6D70-D024-46FE-99E4-5C230BD95C24}" type="slidenum">
              <a:rPr lang="en-US" altLang="en-US" sz="1200">
                <a:cs typeface="Arial" pitchFamily="34" charset="0"/>
              </a:rPr>
              <a:pPr algn="r" eaLnBrk="1" hangingPunct="1"/>
              <a:t>41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947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FF56DFD-DD00-4C56-A6E1-D703F8686B06}" type="slidenum">
              <a:rPr lang="en-US" altLang="en-US" sz="1200">
                <a:cs typeface="Arial" pitchFamily="34" charset="0"/>
              </a:rPr>
              <a:pPr algn="r" eaLnBrk="1" hangingPunct="1"/>
              <a:t>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5595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F848B0F-45A2-4F25-8B0B-7DE6E3E3AB95}" type="slidenum">
              <a:rPr lang="en-US" altLang="en-US" sz="1200">
                <a:cs typeface="Arial" pitchFamily="34" charset="0"/>
              </a:rPr>
              <a:pPr algn="r" eaLnBrk="1" hangingPunct="1"/>
              <a:t>42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55261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909B2B1-F3B7-4A3F-9858-1C04AFC85602}" type="slidenum">
              <a:rPr lang="en-US" altLang="en-US" sz="1200">
                <a:cs typeface="Arial" pitchFamily="34" charset="0"/>
              </a:rPr>
              <a:pPr algn="r" eaLnBrk="1" hangingPunct="1"/>
              <a:t>43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0069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ADE60698-422C-4874-9E33-DC452120E54A}" type="slidenum">
              <a:rPr lang="en-US" altLang="en-US" sz="1200">
                <a:cs typeface="Arial" pitchFamily="34" charset="0"/>
              </a:rPr>
              <a:pPr algn="r" eaLnBrk="1" hangingPunct="1"/>
              <a:t>44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5286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74686F3-D166-4F01-8459-6285E83DD5AA}" type="slidenum">
              <a:rPr lang="en-US" altLang="en-US" sz="1200">
                <a:cs typeface="Arial" pitchFamily="34" charset="0"/>
              </a:rPr>
              <a:pPr algn="r" eaLnBrk="1" hangingPunct="1"/>
              <a:t>45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225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B7FD17B-2E0A-4272-AE29-7333DA53A277}" type="slidenum">
              <a:rPr lang="en-US" altLang="en-US" sz="1200">
                <a:cs typeface="Arial" pitchFamily="34" charset="0"/>
              </a:rPr>
              <a:pPr algn="r" eaLnBrk="1" hangingPunct="1"/>
              <a:t>46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5625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670CF5F-B6BA-490A-A98A-DF28D84B2D9A}" type="slidenum">
              <a:rPr lang="en-US" altLang="en-US" sz="1200">
                <a:cs typeface="Arial" pitchFamily="34" charset="0"/>
              </a:rPr>
              <a:pPr algn="r" eaLnBrk="1" hangingPunct="1"/>
              <a:t>47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61057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D206778-6554-477E-BA8E-810C80F3B58D}" type="slidenum">
              <a:rPr lang="en-US" altLang="en-US" sz="1200">
                <a:cs typeface="Arial" pitchFamily="34" charset="0"/>
              </a:rPr>
              <a:pPr algn="r" eaLnBrk="1" hangingPunct="1"/>
              <a:t>48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13396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023F687-EAFA-4113-B19E-1F83E49F6026}" type="slidenum">
              <a:rPr lang="en-US" altLang="en-US" sz="1200">
                <a:cs typeface="Arial" pitchFamily="34" charset="0"/>
              </a:rPr>
              <a:pPr algn="r" eaLnBrk="1" hangingPunct="1"/>
              <a:t>49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6308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6BB5041-B140-4BA7-BEE6-B53487FAB18B}" type="slidenum">
              <a:rPr lang="en-US" altLang="en-US" sz="1200">
                <a:cs typeface="Arial" pitchFamily="34" charset="0"/>
              </a:rPr>
              <a:pPr algn="r" eaLnBrk="1" hangingPunct="1"/>
              <a:t>50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64232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29D35AB-62D2-422B-9FFC-16549C15961C}" type="slidenum">
              <a:rPr lang="en-US" altLang="en-US" sz="1200">
                <a:cs typeface="Arial" pitchFamily="34" charset="0"/>
              </a:rPr>
              <a:pPr algn="r" eaLnBrk="1" hangingPunct="1"/>
              <a:t>51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13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08C295F-E5D5-4ABB-9403-A8A54ED50043}" type="slidenum">
              <a:rPr lang="en-US" altLang="en-US" sz="1200">
                <a:cs typeface="Arial" pitchFamily="34" charset="0"/>
              </a:rPr>
              <a:pPr algn="r" eaLnBrk="1" hangingPunct="1"/>
              <a:t>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8737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F3A94DA-D2E5-4FA8-8DE8-0368105CBB1A}" type="slidenum">
              <a:rPr lang="en-US" altLang="en-US" sz="1200">
                <a:cs typeface="Arial" pitchFamily="34" charset="0"/>
              </a:rPr>
              <a:pPr algn="r" eaLnBrk="1" hangingPunct="1"/>
              <a:t>52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2123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A1FD53C-DF89-45C4-8840-8641D97FA7EC}" type="slidenum">
              <a:rPr lang="en-US" altLang="en-US" sz="1200">
                <a:cs typeface="Arial" pitchFamily="34" charset="0"/>
              </a:rPr>
              <a:pPr algn="r" eaLnBrk="1" hangingPunct="1"/>
              <a:t>53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7807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2832422-09C7-4342-81B9-39067C63168E}" type="slidenum">
              <a:rPr lang="en-US" altLang="en-US" sz="1200">
                <a:cs typeface="Arial" pitchFamily="34" charset="0"/>
              </a:rPr>
              <a:pPr algn="r" eaLnBrk="1" hangingPunct="1"/>
              <a:t>54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0198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D372536-8E57-4984-9755-DCBFAE15EC25}" type="slidenum">
              <a:rPr lang="en-US" altLang="en-US" sz="1200">
                <a:cs typeface="Arial" pitchFamily="34" charset="0"/>
              </a:rPr>
              <a:pPr algn="r" eaLnBrk="1" hangingPunct="1"/>
              <a:t>55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94993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72AF90E-8114-4E8F-9FC9-362FD302D575}" type="slidenum">
              <a:rPr lang="en-US" altLang="en-US" sz="1200">
                <a:cs typeface="Arial" pitchFamily="34" charset="0"/>
              </a:rPr>
              <a:pPr algn="r" eaLnBrk="1" hangingPunct="1"/>
              <a:t>56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4438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BD38716-E904-400B-A4FD-C6BBB56ACB1E}" type="slidenum">
              <a:rPr lang="en-US" altLang="en-US" sz="1200">
                <a:cs typeface="Arial" pitchFamily="34" charset="0"/>
              </a:rPr>
              <a:pPr algn="r" eaLnBrk="1" hangingPunct="1"/>
              <a:t>57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54285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E1A3EDC-9757-4372-9931-8350EAAF09D2}" type="slidenum">
              <a:rPr lang="en-US" altLang="en-US" sz="1200">
                <a:cs typeface="Arial" pitchFamily="34" charset="0"/>
              </a:rPr>
              <a:pPr algn="r" eaLnBrk="1" hangingPunct="1"/>
              <a:t>58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7522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8C81CB3-3203-4682-A0C5-F68F64469C30}" type="slidenum">
              <a:rPr lang="en-US" altLang="en-US" sz="1200">
                <a:cs typeface="Arial" pitchFamily="34" charset="0"/>
              </a:rPr>
              <a:pPr algn="r" eaLnBrk="1" hangingPunct="1"/>
              <a:t>59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11751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9287185-2088-4F2B-9D0C-8519078ADA8C}" type="slidenum">
              <a:rPr lang="en-US" altLang="en-US" sz="1200">
                <a:cs typeface="Arial" pitchFamily="34" charset="0"/>
              </a:rPr>
              <a:pPr algn="r" eaLnBrk="1" hangingPunct="1"/>
              <a:t>60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656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870851F-9781-4709-9E36-99785F6C551B}" type="slidenum">
              <a:rPr lang="en-US" altLang="en-US" sz="1200">
                <a:cs typeface="Arial" pitchFamily="34" charset="0"/>
              </a:rPr>
              <a:pPr algn="r" eaLnBrk="1" hangingPunct="1"/>
              <a:t>62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356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7C70410-B9FC-4AFC-A40F-582807DBEBCF}" type="slidenum">
              <a:rPr lang="en-US" altLang="en-US" sz="1200">
                <a:cs typeface="Arial" pitchFamily="34" charset="0"/>
              </a:rPr>
              <a:pPr algn="r" eaLnBrk="1" hangingPunct="1"/>
              <a:t>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99521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A4E2DCF1-6E47-4546-82FA-4CAAA325C295}" type="slidenum">
              <a:rPr lang="en-US" altLang="en-US" sz="1200">
                <a:cs typeface="Arial" pitchFamily="34" charset="0"/>
              </a:rPr>
              <a:pPr algn="r" eaLnBrk="1" hangingPunct="1"/>
              <a:t>63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00260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954C721-F7C0-4190-BA72-29BB887669B6}" type="slidenum">
              <a:rPr lang="en-US" altLang="en-US" sz="1200">
                <a:cs typeface="Arial" pitchFamily="34" charset="0"/>
              </a:rPr>
              <a:pPr algn="r" eaLnBrk="1" hangingPunct="1"/>
              <a:t>64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57192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5A08918-B54A-4EA1-950F-14114DAEFC8E}" type="slidenum">
              <a:rPr lang="en-US" altLang="en-US" sz="1200">
                <a:cs typeface="Arial" pitchFamily="34" charset="0"/>
              </a:rPr>
              <a:pPr algn="r" eaLnBrk="1" hangingPunct="1"/>
              <a:t>65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7737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21836D5-A0AF-4F36-9BB0-19550FACAC6B}" type="slidenum">
              <a:rPr lang="en-US" altLang="en-US" sz="1200">
                <a:cs typeface="Arial" pitchFamily="34" charset="0"/>
              </a:rPr>
              <a:pPr algn="r" eaLnBrk="1" hangingPunct="1"/>
              <a:t>66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8314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61AB6BF-306F-4431-81D6-AE4830128EC9}" type="slidenum">
              <a:rPr lang="en-US" altLang="en-US" sz="1200">
                <a:cs typeface="Arial" pitchFamily="34" charset="0"/>
              </a:rPr>
              <a:pPr algn="r" eaLnBrk="1" hangingPunct="1"/>
              <a:t>67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70197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8F22546-06F6-414A-A4CB-F78097E327CE}" type="slidenum">
              <a:rPr lang="en-US" altLang="en-US" sz="1200">
                <a:cs typeface="Arial" pitchFamily="34" charset="0"/>
              </a:rPr>
              <a:pPr algn="r" eaLnBrk="1" hangingPunct="1"/>
              <a:t>68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58818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AEA2F8E-18B9-4810-AA78-168D65542219}" type="slidenum">
              <a:rPr lang="en-US" altLang="en-US" sz="1200">
                <a:cs typeface="Arial" pitchFamily="34" charset="0"/>
              </a:rPr>
              <a:pPr algn="r" eaLnBrk="1" hangingPunct="1"/>
              <a:t>69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89852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B53C5F9-56BF-48FB-8145-30120604E422}" type="slidenum">
              <a:rPr lang="en-US" altLang="en-US" sz="1200">
                <a:cs typeface="Arial" pitchFamily="34" charset="0"/>
              </a:rPr>
              <a:pPr algn="r" eaLnBrk="1" hangingPunct="1"/>
              <a:t>70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82185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D16F046-6EDA-46F5-B57B-DF0E27795E60}" type="slidenum">
              <a:rPr lang="en-US" altLang="en-US" sz="1200">
                <a:cs typeface="Arial" pitchFamily="34" charset="0"/>
              </a:rPr>
              <a:pPr algn="r" eaLnBrk="1" hangingPunct="1"/>
              <a:t>71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16606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7B349D5-40EC-4368-8BF3-66E44D573A22}" type="slidenum">
              <a:rPr lang="en-US" altLang="en-US" sz="1200">
                <a:cs typeface="Arial" pitchFamily="34" charset="0"/>
              </a:rPr>
              <a:pPr algn="r" eaLnBrk="1" hangingPunct="1"/>
              <a:t>72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815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BDE55E6-CE21-458B-A816-414BB14BF54B}" type="slidenum">
              <a:rPr lang="en-US" altLang="en-US" sz="1200">
                <a:cs typeface="Arial" pitchFamily="34" charset="0"/>
              </a:rPr>
              <a:pPr algn="r" eaLnBrk="1" hangingPunct="1"/>
              <a:t>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06234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45E9D84-DAEB-4309-958B-1E52751D4A43}" type="slidenum">
              <a:rPr lang="en-US" altLang="en-US" sz="1200">
                <a:cs typeface="Arial" pitchFamily="34" charset="0"/>
              </a:rPr>
              <a:pPr algn="r" eaLnBrk="1" hangingPunct="1"/>
              <a:t>73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7763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4A80694-7DB6-476C-9D30-53D33911E4C4}" type="slidenum">
              <a:rPr lang="en-US" altLang="en-US" sz="1200">
                <a:cs typeface="Arial" pitchFamily="34" charset="0"/>
              </a:rPr>
              <a:pPr algn="r" eaLnBrk="1" hangingPunct="1"/>
              <a:t>74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5222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F576E16-EF7B-4B42-9ADD-2AB613EF8DFF}" type="slidenum">
              <a:rPr lang="en-US" altLang="en-US" sz="1200">
                <a:cs typeface="Arial" pitchFamily="34" charset="0"/>
              </a:rPr>
              <a:pPr algn="r" eaLnBrk="1" hangingPunct="1"/>
              <a:t>75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61249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937607B-7120-495C-BCC1-F1C7B8029DBE}" type="slidenum">
              <a:rPr lang="en-US" altLang="en-US" sz="1200">
                <a:cs typeface="Arial" pitchFamily="34" charset="0"/>
              </a:rPr>
              <a:pPr algn="r" eaLnBrk="1" hangingPunct="1"/>
              <a:t>76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86845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487A9FE-404E-4097-B4B7-68443EA4C7C7}" type="slidenum">
              <a:rPr lang="en-US" altLang="en-US" sz="1200">
                <a:cs typeface="Arial" pitchFamily="34" charset="0"/>
              </a:rPr>
              <a:pPr algn="r" eaLnBrk="1" hangingPunct="1"/>
              <a:t>77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2764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15BE3C9-6B57-4AB0-9E97-EF19589AC7EB}" type="slidenum">
              <a:rPr lang="en-US" altLang="en-US" sz="1200">
                <a:cs typeface="Arial" pitchFamily="34" charset="0"/>
              </a:rPr>
              <a:pPr algn="r" eaLnBrk="1" hangingPunct="1"/>
              <a:t>78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40631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3EBBDE6-1F05-4B0E-8872-3EFC54A59CDA}" type="slidenum">
              <a:rPr lang="en-US" altLang="en-US" sz="1200">
                <a:cs typeface="Arial" pitchFamily="34" charset="0"/>
              </a:rPr>
              <a:pPr algn="r" eaLnBrk="1" hangingPunct="1"/>
              <a:t>79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34308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01E7024-5041-46E7-8AB9-D209662AD26F}" type="slidenum">
              <a:rPr lang="en-US" altLang="en-US" sz="1200">
                <a:cs typeface="Arial" pitchFamily="34" charset="0"/>
              </a:rPr>
              <a:pPr algn="r" eaLnBrk="1" hangingPunct="1"/>
              <a:t>80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68827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4FC8694-CF82-4D9C-A054-C8D26866A940}" type="slidenum">
              <a:rPr lang="en-US" altLang="en-US" sz="1200">
                <a:cs typeface="Arial" pitchFamily="34" charset="0"/>
              </a:rPr>
              <a:pPr algn="r" eaLnBrk="1" hangingPunct="1"/>
              <a:t>81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5316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446F63B-403B-4676-9A8A-CD53C27B4442}" type="slidenum">
              <a:rPr lang="en-US" altLang="en-US" sz="1200">
                <a:cs typeface="Arial" pitchFamily="34" charset="0"/>
              </a:rPr>
              <a:pPr algn="r" eaLnBrk="1" hangingPunct="1"/>
              <a:t>82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412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053FBF2-F33F-4D92-A289-E95CD4512603}" type="slidenum">
              <a:rPr lang="en-US" altLang="en-US" sz="1200">
                <a:cs typeface="Arial" pitchFamily="34" charset="0"/>
              </a:rPr>
              <a:pPr algn="r" eaLnBrk="1" hangingPunct="1"/>
              <a:t>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09905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AFF67D3-FB82-4829-80FE-89694E340AE8}" type="slidenum">
              <a:rPr lang="en-US" altLang="en-US" sz="1200">
                <a:cs typeface="Arial" pitchFamily="34" charset="0"/>
              </a:rPr>
              <a:pPr algn="r" eaLnBrk="1" hangingPunct="1"/>
              <a:t>83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542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E6CDF02-6DC1-4DB3-8961-668D62993FC6}" type="slidenum">
              <a:rPr lang="en-US" altLang="en-US" sz="1200">
                <a:cs typeface="Arial" pitchFamily="34" charset="0"/>
              </a:rPr>
              <a:pPr algn="r" eaLnBrk="1" hangingPunct="1"/>
              <a:t>84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86795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FF6243A-46FE-4ADC-AC49-3C04A5A10E3E}" type="slidenum">
              <a:rPr lang="en-US" altLang="en-US" sz="1200">
                <a:cs typeface="Arial" pitchFamily="34" charset="0"/>
              </a:rPr>
              <a:pPr algn="r" eaLnBrk="1" hangingPunct="1"/>
              <a:t>85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87257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56F9E9A-A373-4963-BB7F-26807AAE56B4}" type="slidenum">
              <a:rPr lang="en-US" altLang="en-US" sz="1200">
                <a:cs typeface="Arial" pitchFamily="34" charset="0"/>
              </a:rPr>
              <a:pPr algn="r" eaLnBrk="1" hangingPunct="1"/>
              <a:t>86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6789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9B2E945-EF42-4DF9-A280-C4B66C1A6481}" type="slidenum">
              <a:rPr lang="en-US" altLang="en-US" sz="1200">
                <a:cs typeface="Arial" pitchFamily="34" charset="0"/>
              </a:rPr>
              <a:pPr algn="r" eaLnBrk="1" hangingPunct="1"/>
              <a:t>87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76961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B9E9786-D390-4DCD-99C4-B5F25611D25F}" type="slidenum">
              <a:rPr lang="en-US" altLang="en-US" sz="1200">
                <a:cs typeface="Arial" pitchFamily="34" charset="0"/>
              </a:rPr>
              <a:pPr algn="r" eaLnBrk="1" hangingPunct="1"/>
              <a:t>88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44543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A309556A-64A3-4492-AA79-C9E07A20AE4E}" type="slidenum">
              <a:rPr lang="en-US" altLang="en-US" sz="1200">
                <a:cs typeface="Arial" pitchFamily="34" charset="0"/>
              </a:rPr>
              <a:pPr algn="r" eaLnBrk="1" hangingPunct="1"/>
              <a:t>89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12508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84A08BA-BF06-4792-A033-1F74CB1A45A1}" type="slidenum">
              <a:rPr lang="en-US" altLang="en-US" sz="1200">
                <a:cs typeface="Arial" pitchFamily="34" charset="0"/>
              </a:rPr>
              <a:pPr algn="r" eaLnBrk="1" hangingPunct="1"/>
              <a:t>90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2392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C99995E-9730-4DD0-B280-01728A0D7362}" type="slidenum">
              <a:rPr lang="en-US" altLang="en-US" sz="1200">
                <a:cs typeface="Arial" pitchFamily="34" charset="0"/>
              </a:rPr>
              <a:pPr algn="r" eaLnBrk="1" hangingPunct="1"/>
              <a:t>91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6280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2D5AC25-9152-4983-9575-190D75DA989C}" type="slidenum">
              <a:rPr lang="en-US" altLang="en-US" sz="1200">
                <a:cs typeface="Arial" pitchFamily="34" charset="0"/>
              </a:rPr>
              <a:pPr algn="r" eaLnBrk="1" hangingPunct="1"/>
              <a:t>92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34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F109554-6E32-4DCC-9F6F-22A97E38EBF3}" type="slidenum">
              <a:rPr lang="en-US" altLang="en-US" sz="1200">
                <a:cs typeface="Arial" pitchFamily="34" charset="0"/>
              </a:rPr>
              <a:pPr algn="r" eaLnBrk="1" hangingPunct="1"/>
              <a:t>10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18242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013F65F-FB5D-41E9-9604-CAF26737EC73}" type="slidenum">
              <a:rPr lang="en-US" altLang="en-US" sz="1200">
                <a:cs typeface="Arial" pitchFamily="34" charset="0"/>
              </a:rPr>
              <a:pPr algn="r" eaLnBrk="1" hangingPunct="1"/>
              <a:t>93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529755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FB38B2A-C7B5-47D4-8A04-79BD967581BD}" type="slidenum">
              <a:rPr lang="en-US" altLang="en-US" sz="1200">
                <a:cs typeface="Arial" pitchFamily="34" charset="0"/>
              </a:rPr>
              <a:pPr algn="r" eaLnBrk="1" hangingPunct="1"/>
              <a:t>94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52989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9E78245-38C6-42C4-9ACA-63B34BCD74B9}" type="slidenum">
              <a:rPr lang="en-US" altLang="en-US" sz="1200">
                <a:cs typeface="Arial" pitchFamily="34" charset="0"/>
              </a:rPr>
              <a:pPr algn="r" eaLnBrk="1" hangingPunct="1"/>
              <a:t>96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79971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E50BFF4-8105-4B38-BD1E-F2AB893D737E}" type="slidenum">
              <a:rPr lang="en-US" altLang="en-US" sz="1200">
                <a:cs typeface="Arial" pitchFamily="34" charset="0"/>
              </a:rPr>
              <a:pPr algn="r" eaLnBrk="1" hangingPunct="1"/>
              <a:t>97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40394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A8365699-F4E9-44A3-80A9-744F3F375EF9}" type="slidenum">
              <a:rPr lang="en-US" altLang="en-US" sz="1200">
                <a:cs typeface="Arial" pitchFamily="34" charset="0"/>
              </a:rPr>
              <a:pPr algn="r" eaLnBrk="1" hangingPunct="1"/>
              <a:t>98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74891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6114D43-AD99-4EA8-BC4B-7C70F91FECB3}" type="slidenum">
              <a:rPr lang="en-US" altLang="en-US" sz="1200">
                <a:cs typeface="Arial" pitchFamily="34" charset="0"/>
              </a:rPr>
              <a:pPr algn="r" eaLnBrk="1" hangingPunct="1"/>
              <a:t>99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979309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214DC01-273D-4079-BE41-D1FD3D262359}" type="slidenum">
              <a:rPr lang="en-US" altLang="en-US" sz="1200">
                <a:cs typeface="Arial" pitchFamily="34" charset="0"/>
              </a:rPr>
              <a:pPr algn="r" eaLnBrk="1" hangingPunct="1"/>
              <a:t>100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950083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9BD44CD-877C-473A-9D22-EFA289F14B2D}" type="slidenum">
              <a:rPr lang="en-US" altLang="en-US" sz="1200">
                <a:cs typeface="Arial" pitchFamily="34" charset="0"/>
              </a:rPr>
              <a:pPr algn="r" eaLnBrk="1" hangingPunct="1"/>
              <a:t>101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725230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274D512-8AA2-4DD4-84DC-376C42876A22}" type="slidenum">
              <a:rPr lang="en-US" altLang="en-US" sz="1200">
                <a:cs typeface="Arial" pitchFamily="34" charset="0"/>
              </a:rPr>
              <a:pPr algn="r" eaLnBrk="1" hangingPunct="1"/>
              <a:t>102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435936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2AF9B72-0F3D-4F23-8AE0-0CBBF888084E}" type="slidenum">
              <a:rPr lang="en-US" altLang="en-US" sz="1200">
                <a:cs typeface="Arial" pitchFamily="34" charset="0"/>
              </a:rPr>
              <a:pPr algn="r" eaLnBrk="1" hangingPunct="1"/>
              <a:t>103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03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0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3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0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3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9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3601"/>
            <a:ext cx="9144000" cy="13763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Infectious and Communicable Diseases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8" y="4355532"/>
            <a:ext cx="7717395" cy="1655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Osama A </a:t>
            </a:r>
            <a:r>
              <a:rPr lang="en-US" sz="2800" dirty="0" err="1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Samarkandi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, PhD, RN </a:t>
            </a:r>
          </a:p>
          <a:p>
            <a:r>
              <a:rPr lang="en-US" sz="28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EMS 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313; Public Health for EMS Professionals</a:t>
            </a:r>
            <a:b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by several mechanisms: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transmission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Droplet transmission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transmission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00083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Disease Transmission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8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Pubic lice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through intimate or sexual contact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8–10 days after eggs hatched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until all lice and eggs are destroyed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97892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5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Itching and irritation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Sores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6284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1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 gloves and practice good hand washing.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 cleaning of the vehicle is sufficient.</a:t>
            </a:r>
          </a:p>
          <a:p>
            <a:pPr lvl="1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Permethrin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cream may be prescribed.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6284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5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930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Rabies</a:t>
            </a:r>
          </a:p>
        </p:txBody>
      </p:sp>
      <p:sp>
        <p:nvSpPr>
          <p:cNvPr id="12493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is primarily related to the direct bite of an infected animal.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route is contamination of mucous membranes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2–8 weeks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3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6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sz="36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Assessment</a:t>
            </a:r>
          </a:p>
          <a:p>
            <a:pPr lvl="1">
              <a:defRPr/>
            </a:pPr>
            <a:r>
              <a:rPr lang="en-US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Signs and symptoms:</a:t>
            </a:r>
          </a:p>
          <a:p>
            <a:pPr lvl="2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Fever, chills</a:t>
            </a:r>
          </a:p>
          <a:p>
            <a:pPr lvl="2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Sore throat</a:t>
            </a:r>
          </a:p>
          <a:p>
            <a:pPr lvl="2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Malaise</a:t>
            </a:r>
          </a:p>
          <a:p>
            <a:pPr lvl="2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Headache</a:t>
            </a:r>
          </a:p>
          <a:p>
            <a:pPr lvl="2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Weakness</a:t>
            </a:r>
          </a:p>
          <a:p>
            <a:pPr lvl="2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Paresthesia</a:t>
            </a:r>
          </a:p>
          <a:p>
            <a:pPr lvl="1">
              <a:defRPr/>
            </a:pPr>
            <a:endParaRPr lang="en-US" sz="3200" dirty="0" smtClean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sz="3200" dirty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sz="3200" dirty="0" smtClean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r>
              <a:rPr lang="en-US" sz="3200" dirty="0" smtClean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Neurologic </a:t>
            </a:r>
            <a:r>
              <a:rPr lang="en-US" sz="3200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phase follows and includes: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Hyperactivity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Seizures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Bizarre behavior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Hydrophobia</a:t>
            </a:r>
          </a:p>
          <a:p>
            <a:pPr lvl="2"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08044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5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standard precautions.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bitten or scratched by a suspect animal, you may be offered human rabies vaccine.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recommend on a routine basis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9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5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1032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Tetanus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when spores enter the body by: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puncture wound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street drugs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transmitted from person to person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14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begin at the site of the wound.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painful muscle contractions or rigidity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sign is abdominal rigidity.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Tetanus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7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gloves when treating wounds and drainage.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require airway and ventilation support.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Tetanus immune globulin is recommended.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 should receive booster every 10 years.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08045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Tetanus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1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914400" y="2895600"/>
            <a:ext cx="1097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BBC8B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with Antibiotic-Resistant Organisms</a:t>
            </a:r>
            <a:endParaRPr lang="en-US" sz="36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0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05218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and Practices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103632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hygiene is the primary protective measure.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antimicrobial, alcohol-based foams or gels.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open cuts or sores with a dressing.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8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159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066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with Antibiotic-Resistant Organisms</a:t>
            </a: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overuse and misuse of antibiotics have led some pathogens to develop resistance to them.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infected may be protected by the Americans With Disabilities Act.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3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Methicillin-Resistant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via unwashed hands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therapy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hospital stay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in an intensive care or burn unit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infected patient</a:t>
            </a:r>
          </a:p>
        </p:txBody>
      </p:sp>
      <p:pic>
        <p:nvPicPr>
          <p:cNvPr id="132100" name="Picture 5" descr="09221_CH26_FIG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5689600" cy="48006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3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5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 varies.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infections can occur after blood infection.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Methicillin-Resistant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6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undergo incision and drainage for soft-tissue infections.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antibiotic necessary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standard precautions.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post exposure treatment recommended.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Methicillin-Resistant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97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Vancomycin-Resistant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</a:p>
        </p:txBody>
      </p:sp>
      <p:sp>
        <p:nvSpPr>
          <p:cNvPr id="135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 at risk include those with: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underlying health conditions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MRSA infections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Indwelling catheters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hospitalizations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exposure to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vancomycin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6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skin abscesses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Cellulitis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weakness and pain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Vancomycin-Resistant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Treatable with antibiotics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standard precautions and routine cleaning.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all open cuts are covered.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post exposure treatment is recommended.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Vancomycin-Resistant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Vancomycin-Resistant Enterococci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a nosocomial infection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Susceptible if already ill or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-compromised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urinary traction and bloodstream infections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can be treated with linezolid.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6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UTIs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Catheters can serve as a port of entry.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wounds may become infected.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Vancomycin-Resistant Enterococci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5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standard precautions.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Post-transport cleaning of all areas that came in contact with the patient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Notify DICO if you come in direct contact with an open wound or body fluids from an infected patient.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61499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Vancomycin-Resistant Enterococci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2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include: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Gloves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Eyewear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Gowns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Masks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N95/P100 respirators</a:t>
            </a:r>
          </a:p>
          <a:p>
            <a:pPr lvl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handwashing foam or gel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Needle-safe or needleless devices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Biohazard bags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Resuscitative equipment </a:t>
            </a:r>
          </a:p>
          <a:p>
            <a:pPr lvl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77922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and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3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00400"/>
            <a:ext cx="10363200" cy="12065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Communicable Diseases of Childhood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82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96755"/>
            <a:ext cx="10972800" cy="1143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Communicable Diseases of Childhood</a:t>
            </a:r>
          </a:p>
        </p:txBody>
      </p:sp>
      <p:sp>
        <p:nvSpPr>
          <p:cNvPr id="144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increased numbers of cases of preventable communicable diseases across the United States.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vaccinate all children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93761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Bronchiolitis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lungs and airways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viral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by inhaling droplets of infected mucus or respiratory secretions.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2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6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Assessment</a:t>
            </a:r>
          </a:p>
          <a:p>
            <a:pPr lvl="1">
              <a:defRPr/>
            </a:pPr>
            <a:r>
              <a:rPr lang="en-US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Initial symptoms</a:t>
            </a:r>
          </a:p>
          <a:p>
            <a:pPr lvl="2">
              <a:defRPr/>
            </a:pPr>
            <a:r>
              <a:rPr lang="en-US" sz="20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Runny nose</a:t>
            </a:r>
          </a:p>
          <a:p>
            <a:pPr lvl="2">
              <a:defRPr/>
            </a:pPr>
            <a:r>
              <a:rPr lang="en-US" sz="20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Slight fever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After </a:t>
            </a: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2</a:t>
            </a: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ea typeface="MS PGothic" pitchFamily="34" charset="-128"/>
                <a:cs typeface="ae_AlMohanad" panose="02060603050605020204" pitchFamily="18" charset="-78"/>
              </a:rPr>
              <a:t>–</a:t>
            </a:r>
            <a:r>
              <a:rPr lang="en-US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3 days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Wheezing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Coughing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Tachypnea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Tachycardia</a:t>
            </a:r>
          </a:p>
          <a:p>
            <a:pPr lvl="2"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11875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Bronchiolitis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measures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fluids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Assisted ventilations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80113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Bronchiolitis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2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6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11875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Croup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Inflammation of the larynx and below airway </a:t>
            </a:r>
          </a:p>
          <a:p>
            <a:r>
              <a:rPr lang="en-US" altLang="en-US" dirty="0" smtClean="0"/>
              <a:t>Pathophysiology</a:t>
            </a:r>
          </a:p>
          <a:p>
            <a:pPr lvl="1"/>
            <a:r>
              <a:rPr lang="en-US" altLang="en-US" dirty="0" smtClean="0"/>
              <a:t>Similar to virus that causes the common cold</a:t>
            </a:r>
          </a:p>
          <a:p>
            <a:pPr lvl="1"/>
            <a:r>
              <a:rPr lang="en-US" altLang="en-US" dirty="0" smtClean="0"/>
              <a:t>Spread by respiratory secretions or droplets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8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last 3 to 7 days and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Loud, harsh, barking cough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Noisy inhalations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Hoarse voice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to moderate dyspnea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543636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Croup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9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for most respiratory emergencies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definitive treatment for the virus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support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502693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Croup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3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communicable, transmitted by: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aerosolized droplets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contact with nasal or pharyngeal secretions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10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from first symptoms to about 2 days after rash appears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3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signs and symptoms: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</a:t>
            </a:r>
          </a:p>
          <a:p>
            <a:pPr lvl="2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Coryza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Blotchy rash</a:t>
            </a:r>
          </a:p>
          <a:p>
            <a:pPr lvl="2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Koplik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spots</a:t>
            </a:r>
          </a:p>
        </p:txBody>
      </p:sp>
      <p:pic>
        <p:nvPicPr>
          <p:cNvPr id="152580" name="Picture 5" descr="09221_CH26_FIG1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43063"/>
            <a:ext cx="5384800" cy="4529137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17561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 respirator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Filters particles that come in through the mask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on an EMS vehicle, a full respiratory protection program must be in place.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46161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and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6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certain protection is immunity.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Anyone who has had measles or who received live vaccine after 1968 should be immune.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 contact areas and launder any soiled linens.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399197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Rubella</a:t>
            </a:r>
          </a:p>
        </p:txBody>
      </p:sp>
      <p:sp>
        <p:nvSpPr>
          <p:cNvPr id="154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direct contact with nasopharyngeal secretions of an infected person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14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a week before the rash appears until 4 days after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4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Low-grade 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Runny nose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Swollen lymph glands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maculopapular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Rubella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protection is immunity.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surgical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standard precautions and routine cleaning.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Rubella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0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483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Mumps</a:t>
            </a:r>
          </a:p>
        </p:txBody>
      </p:sp>
      <p:sp>
        <p:nvSpPr>
          <p:cNvPr id="157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by droplet spread or direct contact with infected saliva.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12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lasts 9 days after salivary glands swell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6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 children may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and tenderness of a salivary gland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 past puberty may have inflammation of the testicles.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29653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surgical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 gloves, and carry out routine cleaning.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 is needed.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3302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4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09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02358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</a:t>
            </a:r>
          </a:p>
        </p:txBody>
      </p:sp>
      <p:sp>
        <p:nvSpPr>
          <p:cNvPr id="160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itchy, fluid-filled vesicles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direct contact or droplet spread of respiratory secretions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10 to 21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1 to 2 days before rash until  about 5 days after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4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contagious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Listlessness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 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Photosensitivity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Vesicular rash</a:t>
            </a:r>
          </a:p>
        </p:txBody>
      </p:sp>
      <p:pic>
        <p:nvPicPr>
          <p:cNvPr id="161796" name="Picture 8" descr="09221_CH26_FIG1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620838"/>
            <a:ext cx="5588000" cy="45513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3301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2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surgical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 gloves when in contact with discharge/drainage.</a:t>
            </a:r>
          </a:p>
          <a:p>
            <a:pPr lvl="1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Postexposure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includes vaccination.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02358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0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Utility-style gloves are required for cleaning activities.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 should be washed after removal.</a:t>
            </a:r>
          </a:p>
        </p:txBody>
      </p:sp>
      <p:pic>
        <p:nvPicPr>
          <p:cNvPr id="23556" name="Picture 5" descr="09221_CH26_FIG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3676"/>
            <a:ext cx="5384800" cy="4708525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36979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and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8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7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Pertussis</a:t>
            </a:r>
          </a:p>
        </p:txBody>
      </p:sp>
      <p:sp>
        <p:nvSpPr>
          <p:cNvPr id="1638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 becomes paroxysmal in about 1 to 2 weeks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last 1 to 2 months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high-pitched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whoop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 occurs on inspiration.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via direct contact with discharge from mucous membranes and/or airborne droplets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7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communicable in the early stages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include apnea and pneumonia.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Pertussis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7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 and antibiotic treatment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handwashing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routine cleaning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paramedics should be assessed for immunity.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3301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Pertussis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1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556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7305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OSHA, CDC, and state and county public health departments bear responsibility for: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public health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epidemics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outbreaks</a:t>
            </a:r>
          </a:p>
          <a:p>
            <a:pPr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and disinfect the ambulance and your equipment to prevent spread of infection.</a:t>
            </a:r>
          </a:p>
          <a:p>
            <a:pPr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 suspected of having an infectious disease is assessed like any other medical patient.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617261"/>
            <a:ext cx="10972800" cy="45259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involves a chain of events through which a communicable disease spreads.</a:t>
            </a:r>
          </a:p>
          <a:p>
            <a:pPr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diseases can be transmitted from person to person under certain conditions.</a:t>
            </a:r>
          </a:p>
          <a:p>
            <a:pPr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of infection depends on the type and dose of the organism, its virulence, its mode of entry, and the host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resistance.</a:t>
            </a:r>
          </a:p>
          <a:p>
            <a:pPr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body offers several defenses to protect against infection.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against and reduction of the occurrence of communicable diseases involve: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infection control officer (DICO)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department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precautions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Vaccinations, PPE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Post-exposure follow-up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control plan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4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Sexually transmitted diseases (STDs) are usually acquired by sexual contact and are caused by a wide range of organisms.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Enteric diseases are infectious diseases that affecting the gastrointestinal tract.</a:t>
            </a:r>
          </a:p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Bloodborne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 include viral hepatitis, HIV, and AIDS.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vector is a living organism that carries a disease-causing human pathogen.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1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Overuse and misuse of antibiotics has made some pathogens resistant to the antibiotic drugs commonly prescribed to eradicate them.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 communicable childhood diseases that had become uncommon are making a resurgence because some parents refuse to have their children vaccinated.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and emerging diseases of concern include severe acute respiratory syndrome (SARS) and the avian flu.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6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0" y="16383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B543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9pPr>
          </a:lstStyle>
          <a:p>
            <a:pPr algn="ctr"/>
            <a:r>
              <a:rPr lang="en-US" sz="220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eyewear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Blocks splatter into eye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garments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for large-splash situations</a:t>
            </a:r>
          </a:p>
        </p:txBody>
      </p:sp>
      <p:pic>
        <p:nvPicPr>
          <p:cNvPr id="24580" name="Picture 5" descr="09221_CH26_FIG0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5488517" cy="4953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50627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and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Needle-stick Safety and Prevention Act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all sharps be needle-safe or needleless systems</a:t>
            </a:r>
          </a:p>
        </p:txBody>
      </p:sp>
      <p:pic>
        <p:nvPicPr>
          <p:cNvPr id="25604" name="Picture 5" descr="09221_CH26_FIG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7988"/>
            <a:ext cx="5486400" cy="464661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09684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and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2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Post-exposure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Medical, Follow-Up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DICO ensures proper treatment is received.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blood-borne pathogens: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needle-stick injury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or OPIM into eye, nose, or mouth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or OPIM in contact with an open area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Cuts with an object covered with blood or OPIM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bites involving blood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airborne- and/or droplet-transmissible disease, the DICO will review: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involved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time spent with the patient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Provider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distance from the patient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or task performed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present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Post-exposure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Follow-Up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8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individual should be tested for: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Syphilis (if HIV or HCV is positive)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results must be released to the DICO and exposed employee.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Post-exposure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Medical, Follow-Up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6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9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066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disease: an infectious disease that can be passed from one person to another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2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883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Designated Infection Control Officer (DICO)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proper post-exposure medical treatment and counseling are provided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 and monitors compliance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Liaison between employee and medical facility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confidentiality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documentation adheres to 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5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network for exposure involves: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exposed paramedic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DICO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treating physician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health department acts as a backup for exposure notification.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Designated Infection Control Officer (DICO)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29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9144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Precautions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practices that reduce the opportunity for an exposure to occur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to all body substances except sweat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498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CDC-Recommended Immunizations and Vaccinations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Suspensions of bacteria or viruses that have been rendered nonpathogenic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 published an immunization schedule for health care providers.</a:t>
            </a:r>
          </a:p>
        </p:txBody>
      </p:sp>
      <p:pic>
        <p:nvPicPr>
          <p:cNvPr id="32772" name="Picture 5" descr="ch26_table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1"/>
            <a:ext cx="5486400" cy="50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6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03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72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Responsibilities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departments are required to have an exposure control plan.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the department plans to reduce the risk of exposure to infectious agents</a:t>
            </a:r>
          </a:p>
        </p:txBody>
      </p:sp>
      <p:pic>
        <p:nvPicPr>
          <p:cNvPr id="33796" name="Picture 5" descr="ch26_table0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5486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1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9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Responsibilities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Contaminated: an object that has microorganisms on or in it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Infected: microorganisms produce an illness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Carriers: persons who have a disease but are not 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112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707409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Assessment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50800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up the scene.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precautions.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ABCs and mental status.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 treatment.</a:t>
            </a:r>
          </a:p>
        </p:txBody>
      </p:sp>
      <p:sp>
        <p:nvSpPr>
          <p:cNvPr id="3584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447800"/>
            <a:ext cx="50800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history.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OPQRST (Onset of the even, Provocation or Palliation, Quality of the pain, Region and Radiation, Severity, and Time “history”)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and baseline vital signs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 leading to problem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travel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317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3917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of Infection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103632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infectious diseases considers: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distributions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levels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groups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Workplaces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boundaries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Expansion, decline, or movement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2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522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03579"/>
            <a:ext cx="10972800" cy="560696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and the Risk of Infection</a:t>
            </a:r>
          </a:p>
        </p:txBody>
      </p:sp>
      <p:sp>
        <p:nvSpPr>
          <p:cNvPr id="73731" name="Rectangle 9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include: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organism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of organism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 of organism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entry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defense mechanisms</a:t>
            </a:r>
          </a:p>
          <a:p>
            <a:pPr lvl="1"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7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44522"/>
            <a:ext cx="10972800" cy="355979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and the Risk of Infection</a:t>
            </a:r>
          </a:p>
        </p:txBody>
      </p:sp>
      <p:pic>
        <p:nvPicPr>
          <p:cNvPr id="38915" name="Picture 4" descr="ch26_table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556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4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agencies and laws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OSHA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Spreads rules and regulations to protect employees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Collects data and research for health care providers and the public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783609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Public Health Agencies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8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9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Management Principles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life-threatening conditions.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empathetic.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in a position of comfort.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for dehydration.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Management Principles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standard precautions.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sharps properly.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your agency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exposure control plan.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discard any disposable supplies.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7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76600"/>
            <a:ext cx="10363200" cy="609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Airborne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6949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meninges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Bacterial: communicable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Viral: non-communicable</a:t>
            </a:r>
          </a:p>
          <a:p>
            <a:pPr lvl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Meningococcal meningitis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most often involved in epidemic outbreaks.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02359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following: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contact with infected nasopharyngeal secretions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contact time of 8 or more hours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between 2 and 10 days.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 is variable.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7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84244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 neck</a:t>
            </a:r>
          </a:p>
          <a:p>
            <a:pPr lvl="2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Kernig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</a:t>
            </a:r>
          </a:p>
          <a:p>
            <a:pPr lvl="2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Brudzinski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7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29654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standard precautions.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symptoms.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Post-exposure treatment includes ciprofloxacin or rifampin.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3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97892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highly communicable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types: typical, atypical,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extrapulmonary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 at risk: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Malnourished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Incarcerated persons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3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Multidrug-resistant TB (MDR-TB)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Bacterium is resistant to two or more of the first-line drugs.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Extensively drug-resistant TB (XDR-TB)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Bacterium is resistant to two of the first-line oral medications and two of the first-line injectable medications.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97893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7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airborne particles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4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weeks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when a lesion develops in the lungs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infection can be detected by a skin test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6949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9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agencies and laws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Ryan White CARE Act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medical facilities to notify emergency personnel of  transmitted diseases involving patients they transported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865496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Public Health Agencies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4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include a persistent cough plus: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sweats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Hemoptysis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Hoarseness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6949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5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surgical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 oxygen or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support if needed.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the incident to your DICO.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vehicle following transport.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0597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0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lungs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50 types identified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types not communicable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7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389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53340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</p:txBody>
      </p:sp>
      <p:sp>
        <p:nvSpPr>
          <p:cNvPr id="102403" name="Rectangle 9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susceptible: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adults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smokers 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Alcoholics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Chronically ill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Immunosuppressed 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Pediatrics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symptoms: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fever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cough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distress</a:t>
            </a:r>
          </a:p>
          <a:p>
            <a:pPr lvl="2"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3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treat common bacterial forms.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 on patient or paramedic to reduce exposure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11540"/>
            <a:ext cx="10972800" cy="53340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9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Syncytial Virus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by: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contact with large droplets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contact with contaminated hands or items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2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6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004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6949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Syncytial Virus</a:t>
            </a:r>
          </a:p>
        </p:txBody>
      </p:sp>
      <p:sp>
        <p:nvSpPr>
          <p:cNvPr id="108547" name="Rectangle 9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Sneezing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Runny nose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lvl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may lead to: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Bronchiolitis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Tracheobronchitis</a:t>
            </a:r>
          </a:p>
          <a:p>
            <a:pPr lvl="2"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1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Syncytial Virus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proper use of PPE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Post-transport cleaning of the vehicle is important.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Post-exposure treatment is supportive.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Respiratory Conditions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Bronchitis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Inflamed inner walls of the bronchioles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caused by: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that causes the cold and gastric reflux disease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 or second-hand smoke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6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Laryngitis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voice box due to overuse, irritation, or infection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is usually viral but can be bacterial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3534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Respiratory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and local public health departments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protecting the public from disease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reportable diseases.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Endemic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Epidemic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701722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Public Health Agencies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Epiglottitis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Epiglottis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supraglottic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tissues swell.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Occludes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glottic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opening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Hib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bacteria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Contagious by the droplet route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3534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Respiratory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1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cold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the upper respiratory system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last about a week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by droplets, coughing, hand-to-hand contact, and shared utensils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14066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Respiratory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3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16006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Influenza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Droplet-transmitted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from day before symptoms until 5 days after onset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pain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symptoms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illness: 3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days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0597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Influenza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2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mask on the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preventive measure: annual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 shot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not vaccinated and have exposure, antiviral drugs may be offered within 48 hours.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3301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Influenza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9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3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783609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Respiratory Syndrome (SARS)</a:t>
            </a:r>
          </a:p>
        </p:txBody>
      </p:sp>
      <p:sp>
        <p:nvSpPr>
          <p:cNvPr id="166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close personal contact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10 days from exposure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undefined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4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 &gt; 100.4°F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feeling of discomfort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aches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 cough after 7 days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71537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Respiratory Syndrome (SARS)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8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7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549322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Respiratory Syndrome (SARS)</a:t>
            </a:r>
          </a:p>
        </p:txBody>
      </p:sp>
      <p:sp>
        <p:nvSpPr>
          <p:cNvPr id="168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adequate PPE.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Notify DICO.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 exposure form.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10-day quarantine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8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9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508379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Avian (Bird) Flu</a:t>
            </a: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carried in the intestinal tract of wild birds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contagious in domestic birds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risk for humans is low.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aches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infection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9543"/>
            <a:ext cx="10972800" cy="576618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Avian (Bird) Flu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50627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Paramedics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 to protect patients from health care-associated infections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work restriction guidelines.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ambulance and equipment disinfected.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equipment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Semi-critical equipment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Noncritical equipment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8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a surgical mask on the patient.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CDC guidelines regarding protection. 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Antiviral drug may be offered following exposure.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an annual flu shot.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03913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Avian (Bird) Flu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9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76600"/>
            <a:ext cx="10363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Transmitted Disease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(STD)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7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caused by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Gonorrhoeae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sexually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usually 2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days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Remains communicable for months if not treated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9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9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signs and symptoms: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Pus-containing discharge from urethra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on urination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urethra or cervix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 inflammatory disease</a:t>
            </a:r>
          </a:p>
          <a:p>
            <a:pPr lvl="2"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3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includes glove use if touching drainage from the genital area.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1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0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3302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Treponema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pallidum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direct contact with fluids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10 days to 3 months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 variable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Noncontagious within 48 hours of treatment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0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infection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infection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rash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Patchy hair loss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Swollen lymph glands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stage can include complications.</a:t>
            </a:r>
          </a:p>
        </p:txBody>
      </p:sp>
      <p:pic>
        <p:nvPicPr>
          <p:cNvPr id="71684" name="Picture 5" descr="09221_CH26_FIG05A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5181600" cy="24892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6" descr="09221_CH26_FIG05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78276"/>
            <a:ext cx="5181600" cy="2422525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6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measures include use of gloves and good hand washing techniques.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3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 Herpes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Chronic, recurrent illness produced by the herpes simplex virus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into: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Type: transmitted via oral secretions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2: spread through sexual contact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6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54864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vesicular lesions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through sexual contact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Incubation: 2–12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Infectious: 4–7 days</a:t>
            </a:r>
          </a:p>
        </p:txBody>
      </p:sp>
      <p:pic>
        <p:nvPicPr>
          <p:cNvPr id="74756" name="Picture 5" descr="09221_CH26_FIG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17" y="1447800"/>
            <a:ext cx="4849283" cy="4953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 Herpes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8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cleaning routines: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used linens and appropriately discard.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Appropriately discard all medical waste.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 contaminated areas.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 all non-disposable equipment used.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stretcher with a germicidal-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virucidal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144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Paramedics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cure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treated with acyclovir,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valacyclovir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famciclovir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outbreaks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measures include the use of gloves and good hand washing techniques.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29654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 Herpes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7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through sexual contact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7–14 days or longer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unknown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urethra, epididymis, cervix, and fallopian tubes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or white urethral discharge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5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antibiotics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measures include gloves and good hand washing techniques.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352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29654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Viral Hepatitis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liver produced by a virus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distinct forms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and 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 in means of transmission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signs and symptoms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3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55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B Virus Infection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Needles are implicated in transmission.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45 to 200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from weeks before symptoms appear and may persist for years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4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0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543636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A Virus Infection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is by the fecal-oral route.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is often described as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benign.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2 to 4 weeks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from end of incubation period to a few days after jaundice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7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9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1: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Smokers lose interest in smoking.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Jaundice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Dark-colored urine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Whitish stools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Resolves after several weeks</a:t>
            </a:r>
          </a:p>
          <a:p>
            <a:pPr lvl="2"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11875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A 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0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good hand washing techniques and gloves.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vaccine is recommended for FEMA response team members who work outside the United States.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3917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A 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6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occurs with HBV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through percutaneous or mucosal contact with infected blood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a hepatitis B vaccination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11875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8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cleaning routines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any spillage, clean with a germicidal-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virucidal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schedule for routine cleaning.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written policy and procedure for cleaning.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418" y="0"/>
            <a:ext cx="10972800" cy="9144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Paramedics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9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occurs via fecal-oral route.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15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fays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same as HAV infection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598227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same as other forms of hepatitis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gloves when in contact with stool.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hand washing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contaminated equipment.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584579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2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discomfort 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Jaundice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Scleral icterus</a:t>
            </a:r>
          </a:p>
        </p:txBody>
      </p:sp>
      <p:pic>
        <p:nvPicPr>
          <p:cNvPr id="89092" name="Picture 5" descr="09221_CH26_FIG08A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447801"/>
            <a:ext cx="4876800" cy="244316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6" descr="09221_CH26_FIG08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957638"/>
            <a:ext cx="4876800" cy="24431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972800" cy="369627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B 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9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gloves and good hand washing.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 should be immunized.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standard precautions.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exposed, notify your DICO.</a:t>
            </a:r>
          </a:p>
        </p:txBody>
      </p:sp>
      <p:pic>
        <p:nvPicPr>
          <p:cNvPr id="90116" name="Picture 5" descr="ch26_table0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965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972800" cy="369627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B 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9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9"/>
          <p:cNvSpPr>
            <a:spLocks noGrp="1" noChangeArrowheads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 numCol="2"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by: 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Blood-to-blood contact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contact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 donation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Unsafe medical practices </a:t>
            </a:r>
          </a:p>
          <a:p>
            <a:pPr lvl="2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to infant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2–24 weeks</a:t>
            </a:r>
          </a:p>
          <a:p>
            <a:pPr lvl="2"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the same as HBV infection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 signs and symptoms do not develop.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gloves.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exposed, testing begins with the source patient.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weeks of treatment with a drug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cocktail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 75% cure rate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infected with Hepatitis B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percutaneous exposure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30 to 180 days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during all phases of illness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9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same as HBV infection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gloves and needle-safe or needleless devices.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routine cleaning.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begins with source patient.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1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Immunodeficiency Virus (HIV) Infection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through blood and body fluids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 attacks the immune system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about 7 days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occur 4 to 6 weeks after exposure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period: unknown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6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4674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Disease Transmission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that can be transmitted from one person to another under certain conditions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entry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status of the host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may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febrile illness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Malaise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Swollen lymph glands</a:t>
            </a:r>
          </a:p>
          <a:p>
            <a:pPr lvl="1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Seroconversion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occurs usually within 3 months.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Immunodeficiency Virus (HIV)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5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gloves when in contact with blood or OPIM.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needle-safe or needleless devices.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hand washing technique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 cleaning of the vehicle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for health care providers is related to sharps.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Immunodeficiency Virus (HIV)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8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8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20556"/>
            <a:ext cx="10972800" cy="990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Immunodeficiency Syndrome (AIDS)</a:t>
            </a:r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between documented infection and development of end-stage disease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period is presumed to last as long as patient is seropositive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AIDS-defining or AIDS-related conditions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PCP pneumonia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Cytomegalovirus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Kaposi sarcoma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Atypical TB</a:t>
            </a:r>
          </a:p>
          <a:p>
            <a:pPr lvl="2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Cryptococcal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meningitis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502693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Immunodeficiency Syndrome (AIDS)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standard precautions.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exposed, testing proceeds according to state.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given antiretroviral drugs 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are published by the CDC.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given automatically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25522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Immunodeficiency Syndrome (AIDS)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3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76600"/>
            <a:ext cx="10363200" cy="609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Disease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0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21693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Scabies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Sarcoptes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scabiei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via skin-to-skin contact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4</a:t>
            </a:r>
            <a:r>
              <a:rPr lang="en-US" altLang="en-US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weeks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Communicable until mites and eggs are destroyed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181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include: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Rash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itching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Sores from scratching</a:t>
            </a:r>
          </a:p>
        </p:txBody>
      </p:sp>
      <p:pic>
        <p:nvPicPr>
          <p:cNvPr id="80900" name="Picture 5" descr="09221_CH26_FIG0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27188"/>
            <a:ext cx="5588000" cy="454501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6284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Scabies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4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 by wearing gloves and good hand washing.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 cleaning for vehicle and linens</a:t>
            </a:r>
          </a:p>
          <a:p>
            <a:pPr lvl="1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Lindane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topical treatment.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Scabies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48988"/>
            <a:ext cx="10972800" cy="609600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Insects that crawl through hair, feed on blood 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louse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louse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Pubic louse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through direct contact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4060</Words>
  <Application>Microsoft Office PowerPoint</Application>
  <PresentationFormat>Custom</PresentationFormat>
  <Paragraphs>1059</Paragraphs>
  <Slides>148</Slides>
  <Notes>141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49" baseType="lpstr">
      <vt:lpstr>Office Theme</vt:lpstr>
      <vt:lpstr>Infectious and Communicable Diseases</vt:lpstr>
      <vt:lpstr>Introduction</vt:lpstr>
      <vt:lpstr>Responsibilities of Public Health Agencies</vt:lpstr>
      <vt:lpstr>Responsibilities of Public Health Agencies</vt:lpstr>
      <vt:lpstr>Responsibilities of Public Health Agencies</vt:lpstr>
      <vt:lpstr>Responsibilities of Paramedics</vt:lpstr>
      <vt:lpstr>Responsibilities of Paramedics</vt:lpstr>
      <vt:lpstr>Responsibilities of Paramedics</vt:lpstr>
      <vt:lpstr>Communicable Disease Transmission</vt:lpstr>
      <vt:lpstr>Communicable Disease Transmission</vt:lpstr>
      <vt:lpstr>Personal Protective Equipment and Practices</vt:lpstr>
      <vt:lpstr>Personal Protective Equipment and Practices</vt:lpstr>
      <vt:lpstr>Personal Protective Equipment and Practices</vt:lpstr>
      <vt:lpstr>Personal Protective Equipment and Practices</vt:lpstr>
      <vt:lpstr>Personal Protective Equipment and Practices</vt:lpstr>
      <vt:lpstr>Personal Protective Equipment and Practices</vt:lpstr>
      <vt:lpstr>Post-exposure Medical, Follow-Up</vt:lpstr>
      <vt:lpstr>Post-exposure Medical , Follow-Up</vt:lpstr>
      <vt:lpstr>Post-exposure Medical, Follow-Up</vt:lpstr>
      <vt:lpstr>Designated Infection Control Officer (DICO)</vt:lpstr>
      <vt:lpstr>Designated Infection Control Officer (DICO)</vt:lpstr>
      <vt:lpstr>Standard Precautions</vt:lpstr>
      <vt:lpstr>CDC-Recommended Immunizations and Vaccinations</vt:lpstr>
      <vt:lpstr>Department Responsibilities</vt:lpstr>
      <vt:lpstr>Department Responsibilities</vt:lpstr>
      <vt:lpstr>Patient Assessment</vt:lpstr>
      <vt:lpstr>Chain of Infection</vt:lpstr>
      <vt:lpstr>Exposure and the Risk of Infection</vt:lpstr>
      <vt:lpstr>Exposure and the Risk of Infection</vt:lpstr>
      <vt:lpstr>General Management Principles</vt:lpstr>
      <vt:lpstr>General Management Principles</vt:lpstr>
      <vt:lpstr>PowerPoint Presentation</vt:lpstr>
      <vt:lpstr>Meningitis</vt:lpstr>
      <vt:lpstr>Meningitis</vt:lpstr>
      <vt:lpstr>Meningitis</vt:lpstr>
      <vt:lpstr>Meningitis</vt:lpstr>
      <vt:lpstr>Tuberculosis</vt:lpstr>
      <vt:lpstr>Tuberculosis</vt:lpstr>
      <vt:lpstr>Tuberculosis</vt:lpstr>
      <vt:lpstr>Tuberculosis</vt:lpstr>
      <vt:lpstr>Tuberculosis</vt:lpstr>
      <vt:lpstr>Pneumonia</vt:lpstr>
      <vt:lpstr>Pneumonia</vt:lpstr>
      <vt:lpstr>Pneumonia</vt:lpstr>
      <vt:lpstr>Respiratory Syncytial Virus</vt:lpstr>
      <vt:lpstr>Respiratory Syncytial Virus</vt:lpstr>
      <vt:lpstr>Respiratory Syncytial Virus</vt:lpstr>
      <vt:lpstr>Other Respiratory Conditions</vt:lpstr>
      <vt:lpstr>Other Respiratory Conditions</vt:lpstr>
      <vt:lpstr>Other Respiratory Conditions</vt:lpstr>
      <vt:lpstr>Other Respiratory Conditions</vt:lpstr>
      <vt:lpstr>Seasonal Influenza</vt:lpstr>
      <vt:lpstr>Seasonal Influenza</vt:lpstr>
      <vt:lpstr>Seasonal Influenza</vt:lpstr>
      <vt:lpstr>Severe Acute Respiratory Syndrome (SARS)</vt:lpstr>
      <vt:lpstr>Severe Acute Respiratory Syndrome (SARS)</vt:lpstr>
      <vt:lpstr>Severe Acute Respiratory Syndrome (SARS)</vt:lpstr>
      <vt:lpstr>Avian (Bird) Flu</vt:lpstr>
      <vt:lpstr>Avian (Bird) Flu</vt:lpstr>
      <vt:lpstr>Avian (Bird) Flu</vt:lpstr>
      <vt:lpstr>PowerPoint Presentation</vt:lpstr>
      <vt:lpstr>Gonorrhea</vt:lpstr>
      <vt:lpstr>Gonorrhea</vt:lpstr>
      <vt:lpstr>Gonorrhea</vt:lpstr>
      <vt:lpstr>Syphilis</vt:lpstr>
      <vt:lpstr>Syphilis</vt:lpstr>
      <vt:lpstr>Syphilis</vt:lpstr>
      <vt:lpstr>Genital Herpes</vt:lpstr>
      <vt:lpstr>Genital Herpes</vt:lpstr>
      <vt:lpstr>Genital Herpes</vt:lpstr>
      <vt:lpstr>Chlamydia</vt:lpstr>
      <vt:lpstr>Chlamydia</vt:lpstr>
      <vt:lpstr>Chlamydia</vt:lpstr>
      <vt:lpstr>Types of Viral Hepatitis</vt:lpstr>
      <vt:lpstr>Hepatitis B Virus Infection</vt:lpstr>
      <vt:lpstr>Hepatitis A Virus Infection</vt:lpstr>
      <vt:lpstr>Hepatitis A Virus Infection</vt:lpstr>
      <vt:lpstr>Hepatitis A Virus Infection</vt:lpstr>
      <vt:lpstr>Hepatitis D Virus Infection</vt:lpstr>
      <vt:lpstr>Hepatitis E Virus Infection</vt:lpstr>
      <vt:lpstr>Hepatitis D Virus Infection</vt:lpstr>
      <vt:lpstr>Hepatitis B Virus Infection</vt:lpstr>
      <vt:lpstr>Hepatitis B Virus Infection</vt:lpstr>
      <vt:lpstr>Hepatitis C Virus Infection</vt:lpstr>
      <vt:lpstr>Hepatitis C Virus Infection</vt:lpstr>
      <vt:lpstr>Hepatitis C Virus Infection</vt:lpstr>
      <vt:lpstr>Hepatitis D Virus Infection</vt:lpstr>
      <vt:lpstr>Hepatitis D Virus Infection</vt:lpstr>
      <vt:lpstr>Human Immunodeficiency Virus (HIV) Infection</vt:lpstr>
      <vt:lpstr>Human Immunodeficiency Virus (HIV) Infection</vt:lpstr>
      <vt:lpstr>Human Immunodeficiency Virus (HIV) Infection</vt:lpstr>
      <vt:lpstr>Acquired Immunodeficiency Syndrome (AIDS)</vt:lpstr>
      <vt:lpstr>Acquired Immunodeficiency Syndrome (AIDS)</vt:lpstr>
      <vt:lpstr>Acquired Immunodeficiency Syndrome (AIDS)</vt:lpstr>
      <vt:lpstr>PowerPoint Presentation</vt:lpstr>
      <vt:lpstr>Scabies</vt:lpstr>
      <vt:lpstr>Scabies</vt:lpstr>
      <vt:lpstr>Scabies</vt:lpstr>
      <vt:lpstr>Lice</vt:lpstr>
      <vt:lpstr>Lice</vt:lpstr>
      <vt:lpstr>Lice</vt:lpstr>
      <vt:lpstr>Lice</vt:lpstr>
      <vt:lpstr>Rabies</vt:lpstr>
      <vt:lpstr>Rabies</vt:lpstr>
      <vt:lpstr>Rabies</vt:lpstr>
      <vt:lpstr>Tetanus</vt:lpstr>
      <vt:lpstr>Tetanus</vt:lpstr>
      <vt:lpstr>Tetanus</vt:lpstr>
      <vt:lpstr>PowerPoint Presentation</vt:lpstr>
      <vt:lpstr>Infection with Antibiotic-Resistant Organisms</vt:lpstr>
      <vt:lpstr>Methicillin-Resistant Staphylococcus Aureus</vt:lpstr>
      <vt:lpstr>Methicillin-Resistant Staphylococcus Aureus</vt:lpstr>
      <vt:lpstr>Methicillin-Resistant Staphylococcus Aureus</vt:lpstr>
      <vt:lpstr>Vancomycin-Resistant Staphylococcus aureus</vt:lpstr>
      <vt:lpstr>Vancomycin-Resistant Staphylococcus aureus</vt:lpstr>
      <vt:lpstr>Vancomycin-Resistant Staphylococcus aureus</vt:lpstr>
      <vt:lpstr>Vancomycin-Resistant Enterococci</vt:lpstr>
      <vt:lpstr>Vancomycin-Resistant Enterococci</vt:lpstr>
      <vt:lpstr>Vancomycin-Resistant Enterococci</vt:lpstr>
      <vt:lpstr>PowerPoint Presentation</vt:lpstr>
      <vt:lpstr>Common Communicable Diseases of Childhood</vt:lpstr>
      <vt:lpstr>Bronchiolitis</vt:lpstr>
      <vt:lpstr>Bronchiolitis</vt:lpstr>
      <vt:lpstr>Bronchiolitis</vt:lpstr>
      <vt:lpstr>Croup</vt:lpstr>
      <vt:lpstr>Croup</vt:lpstr>
      <vt:lpstr>Croup</vt:lpstr>
      <vt:lpstr>Measles</vt:lpstr>
      <vt:lpstr>Measles</vt:lpstr>
      <vt:lpstr>Measles</vt:lpstr>
      <vt:lpstr>Rubella</vt:lpstr>
      <vt:lpstr>Rubella</vt:lpstr>
      <vt:lpstr>Rubella</vt:lpstr>
      <vt:lpstr>Mumps</vt:lpstr>
      <vt:lpstr>Mumps</vt:lpstr>
      <vt:lpstr>Mumps</vt:lpstr>
      <vt:lpstr>Chickenpox</vt:lpstr>
      <vt:lpstr>Chickenpox</vt:lpstr>
      <vt:lpstr>Chickenpox</vt:lpstr>
      <vt:lpstr>Pertussis</vt:lpstr>
      <vt:lpstr>Pertussis</vt:lpstr>
      <vt:lpstr>Pertussis</vt:lpstr>
      <vt:lpstr>Summary</vt:lpstr>
      <vt:lpstr>Summary</vt:lpstr>
      <vt:lpstr>Summary</vt:lpstr>
      <vt:lpstr>Summary</vt:lpstr>
      <vt:lpstr>Summary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User</cp:lastModifiedBy>
  <cp:revision>59</cp:revision>
  <dcterms:created xsi:type="dcterms:W3CDTF">2017-03-15T21:22:10Z</dcterms:created>
  <dcterms:modified xsi:type="dcterms:W3CDTF">2017-09-19T09:12:02Z</dcterms:modified>
</cp:coreProperties>
</file>