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0" r:id="rId1"/>
  </p:sldMasterIdLst>
  <p:sldIdLst>
    <p:sldId id="256" r:id="rId2"/>
    <p:sldId id="310" r:id="rId3"/>
    <p:sldId id="311" r:id="rId4"/>
    <p:sldId id="295" r:id="rId5"/>
    <p:sldId id="315" r:id="rId6"/>
    <p:sldId id="258" r:id="rId7"/>
    <p:sldId id="316" r:id="rId8"/>
    <p:sldId id="274" r:id="rId9"/>
    <p:sldId id="305" r:id="rId10"/>
    <p:sldId id="275" r:id="rId11"/>
    <p:sldId id="303" r:id="rId12"/>
    <p:sldId id="317" r:id="rId13"/>
    <p:sldId id="313" r:id="rId14"/>
    <p:sldId id="319" r:id="rId15"/>
    <p:sldId id="318" r:id="rId16"/>
    <p:sldId id="260" r:id="rId17"/>
    <p:sldId id="320" r:id="rId18"/>
    <p:sldId id="32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576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7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B2F456-D833-4A58-9419-41746105BBF3}" type="doc">
      <dgm:prSet loTypeId="urn:microsoft.com/office/officeart/2005/8/layout/vList3" loCatId="list" qsTypeId="urn:microsoft.com/office/officeart/2005/8/quickstyle/simple1" qsCatId="simple" csTypeId="urn:microsoft.com/office/officeart/2005/8/colors/colorful1" csCatId="colorful" phldr="1"/>
      <dgm:spPr/>
    </dgm:pt>
    <dgm:pt modelId="{D3CCB60B-1A08-41E5-B3AB-214879000991}">
      <dgm:prSet phldrT="[Text]" custT="1"/>
      <dgm:spPr/>
      <dgm:t>
        <a:bodyPr/>
        <a:lstStyle/>
        <a:p>
          <a:pPr algn="l"/>
          <a:r>
            <a:rPr lang="ar-EG" sz="3300" b="1" dirty="0" smtClean="0">
              <a:latin typeface="Traditional Arabic" panose="02020603050405020304" pitchFamily="18" charset="-78"/>
              <a:cs typeface="Traditional Arabic" panose="02020603050405020304" pitchFamily="18" charset="-78"/>
            </a:rPr>
            <a:t>بيع الربوي بربوي من غير جنسه+مشتركين في العلة= يشترط التقابض لاالتساوي</a:t>
          </a:r>
          <a:endParaRPr lang="en-US" sz="3300" b="1" dirty="0"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AC00BE2D-8B28-4B30-8BB4-ED74290EBF87}" type="parTrans" cxnId="{3917E563-F6DC-474C-8F38-CECD88637658}">
      <dgm:prSet/>
      <dgm:spPr/>
      <dgm:t>
        <a:bodyPr/>
        <a:lstStyle/>
        <a:p>
          <a:endParaRPr lang="en-US"/>
        </a:p>
      </dgm:t>
    </dgm:pt>
    <dgm:pt modelId="{7CC44432-B1FA-4BD0-A2EC-59CFA211FF89}" type="sibTrans" cxnId="{3917E563-F6DC-474C-8F38-CECD88637658}">
      <dgm:prSet/>
      <dgm:spPr/>
      <dgm:t>
        <a:bodyPr/>
        <a:lstStyle/>
        <a:p>
          <a:endParaRPr lang="en-US"/>
        </a:p>
      </dgm:t>
    </dgm:pt>
    <dgm:pt modelId="{8CA0D45A-EE69-41AD-A8E8-7243ABBE0B2A}">
      <dgm:prSet phldrT="[Text]" custT="1"/>
      <dgm:spPr/>
      <dgm:t>
        <a:bodyPr/>
        <a:lstStyle/>
        <a:p>
          <a:pPr algn="l"/>
          <a:r>
            <a:rPr lang="ar-EG" sz="3300" b="1" dirty="0" smtClean="0">
              <a:latin typeface="Traditional Arabic" panose="02020603050405020304" pitchFamily="18" charset="-78"/>
              <a:cs typeface="Traditional Arabic" panose="02020603050405020304" pitchFamily="18" charset="-78"/>
            </a:rPr>
            <a:t>بيع الربوي بربوي من غير جنسه+مختلفين في العلة= لايشترط لاتقابض ولاتساوي</a:t>
          </a:r>
          <a:endParaRPr lang="en-US" sz="3300" b="0" dirty="0"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A5BF1584-E52C-46D8-A794-F450E147FE09}" type="parTrans" cxnId="{30454AFE-220A-4884-9C0A-6E1F1D28913A}">
      <dgm:prSet/>
      <dgm:spPr/>
      <dgm:t>
        <a:bodyPr/>
        <a:lstStyle/>
        <a:p>
          <a:endParaRPr lang="en-US"/>
        </a:p>
      </dgm:t>
    </dgm:pt>
    <dgm:pt modelId="{5BBB6CB0-CCB8-4E6F-84F2-9C65F63482FC}" type="sibTrans" cxnId="{30454AFE-220A-4884-9C0A-6E1F1D28913A}">
      <dgm:prSet/>
      <dgm:spPr/>
      <dgm:t>
        <a:bodyPr/>
        <a:lstStyle/>
        <a:p>
          <a:endParaRPr lang="en-US"/>
        </a:p>
      </dgm:t>
    </dgm:pt>
    <dgm:pt modelId="{2C18403D-BD12-4786-B88F-C870B580E686}">
      <dgm:prSet phldrT="[Text]" custT="1"/>
      <dgm:spPr/>
      <dgm:t>
        <a:bodyPr/>
        <a:lstStyle/>
        <a:p>
          <a:r>
            <a:rPr lang="ar-EG" sz="3400" b="1" dirty="0" smtClean="0">
              <a:latin typeface="Traditional Arabic" panose="02020603050405020304" pitchFamily="18" charset="-78"/>
              <a:cs typeface="Traditional Arabic" panose="02020603050405020304" pitchFamily="18" charset="-78"/>
            </a:rPr>
            <a:t>بيع الربوي – بغير الربوي = لايشترط لاتقابض ولاتساوي </a:t>
          </a:r>
          <a:endParaRPr lang="en-US" sz="3400" b="1" dirty="0"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FEE179C4-D9D2-492A-87E1-FE9BD379EB9E}" type="parTrans" cxnId="{5503726F-F164-4C2D-9AFF-E9A21FF99945}">
      <dgm:prSet/>
      <dgm:spPr/>
      <dgm:t>
        <a:bodyPr/>
        <a:lstStyle/>
        <a:p>
          <a:endParaRPr lang="en-US"/>
        </a:p>
      </dgm:t>
    </dgm:pt>
    <dgm:pt modelId="{FA2B64B2-40C2-4DCB-AA0E-059166F711D9}" type="sibTrans" cxnId="{5503726F-F164-4C2D-9AFF-E9A21FF99945}">
      <dgm:prSet/>
      <dgm:spPr/>
      <dgm:t>
        <a:bodyPr/>
        <a:lstStyle/>
        <a:p>
          <a:endParaRPr lang="en-US"/>
        </a:p>
      </dgm:t>
    </dgm:pt>
    <dgm:pt modelId="{AB82ADAD-7B40-4949-A495-7D444D4ADD6B}" type="pres">
      <dgm:prSet presAssocID="{E2B2F456-D833-4A58-9419-41746105BBF3}" presName="linearFlow" presStyleCnt="0">
        <dgm:presLayoutVars>
          <dgm:dir val="rev"/>
          <dgm:resizeHandles val="exact"/>
        </dgm:presLayoutVars>
      </dgm:prSet>
      <dgm:spPr/>
    </dgm:pt>
    <dgm:pt modelId="{F0D059C6-31C2-4994-B9F0-101456615808}" type="pres">
      <dgm:prSet presAssocID="{D3CCB60B-1A08-41E5-B3AB-214879000991}" presName="composite" presStyleCnt="0"/>
      <dgm:spPr/>
    </dgm:pt>
    <dgm:pt modelId="{02E48D08-684B-4EF7-8849-1DB9E8603BC3}" type="pres">
      <dgm:prSet presAssocID="{D3CCB60B-1A08-41E5-B3AB-214879000991}" presName="imgShp" presStyleLbl="fgImgPlace1" presStyleIdx="0" presStyleCnt="3" custLinFactX="41331" custLinFactNeighborX="100000" custLinFactNeighborY="-4100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E737CBBB-54BF-488E-860E-ED7DF88429C9}" type="pres">
      <dgm:prSet presAssocID="{D3CCB60B-1A08-41E5-B3AB-214879000991}" presName="txShp" presStyleLbl="node1" presStyleIdx="0" presStyleCnt="3" custScaleX="1503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A2CF66-58C7-47C4-8993-E51BE4728806}" type="pres">
      <dgm:prSet presAssocID="{7CC44432-B1FA-4BD0-A2EC-59CFA211FF89}" presName="spacing" presStyleCnt="0"/>
      <dgm:spPr/>
    </dgm:pt>
    <dgm:pt modelId="{B06EB859-684C-4458-9D4A-A90FE58198F6}" type="pres">
      <dgm:prSet presAssocID="{8CA0D45A-EE69-41AD-A8E8-7243ABBE0B2A}" presName="composite" presStyleCnt="0"/>
      <dgm:spPr/>
    </dgm:pt>
    <dgm:pt modelId="{760BB782-9FDA-49E9-8FB2-59ABC3E2B0FB}" type="pres">
      <dgm:prSet presAssocID="{8CA0D45A-EE69-41AD-A8E8-7243ABBE0B2A}" presName="imgShp" presStyleLbl="fgImgPlace1" presStyleIdx="1" presStyleCnt="3" custLinFactX="21347" custLinFactNeighborX="100000" custLinFactNeighborY="-137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17D57BC0-786F-4E71-9857-3395E4E457E2}" type="pres">
      <dgm:prSet presAssocID="{8CA0D45A-EE69-41AD-A8E8-7243ABBE0B2A}" presName="txShp" presStyleLbl="node1" presStyleIdx="1" presStyleCnt="3" custScaleX="1503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4B7DE6-A476-4066-A9BB-B44E57AEE948}" type="pres">
      <dgm:prSet presAssocID="{5BBB6CB0-CCB8-4E6F-84F2-9C65F63482FC}" presName="spacing" presStyleCnt="0"/>
      <dgm:spPr/>
    </dgm:pt>
    <dgm:pt modelId="{2E9EF3E2-324E-4C6E-9C32-2B36E5283C6A}" type="pres">
      <dgm:prSet presAssocID="{2C18403D-BD12-4786-B88F-C870B580E686}" presName="composite" presStyleCnt="0"/>
      <dgm:spPr/>
    </dgm:pt>
    <dgm:pt modelId="{C2B3EEAD-A872-453B-8392-848176B73586}" type="pres">
      <dgm:prSet presAssocID="{2C18403D-BD12-4786-B88F-C870B580E686}" presName="imgShp" presStyleLbl="fgImgPlace1" presStyleIdx="2" presStyleCnt="3" custLinFactX="15579" custLinFactNeighborX="100000" custLinFactNeighborY="-5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6452C1C1-F05A-43B4-A033-398C1A07A5FF}" type="pres">
      <dgm:prSet presAssocID="{2C18403D-BD12-4786-B88F-C870B580E686}" presName="txShp" presStyleLbl="node1" presStyleIdx="2" presStyleCnt="3" custScaleX="1503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917E563-F6DC-474C-8F38-CECD88637658}" srcId="{E2B2F456-D833-4A58-9419-41746105BBF3}" destId="{D3CCB60B-1A08-41E5-B3AB-214879000991}" srcOrd="0" destOrd="0" parTransId="{AC00BE2D-8B28-4B30-8BB4-ED74290EBF87}" sibTransId="{7CC44432-B1FA-4BD0-A2EC-59CFA211FF89}"/>
    <dgm:cxn modelId="{4E1FC0A5-DACF-477C-AFC4-D08CEBE1D3A7}" type="presOf" srcId="{8CA0D45A-EE69-41AD-A8E8-7243ABBE0B2A}" destId="{17D57BC0-786F-4E71-9857-3395E4E457E2}" srcOrd="0" destOrd="0" presId="urn:microsoft.com/office/officeart/2005/8/layout/vList3"/>
    <dgm:cxn modelId="{7782BAEC-BDB2-4C97-BB55-86C75BB2900D}" type="presOf" srcId="{2C18403D-BD12-4786-B88F-C870B580E686}" destId="{6452C1C1-F05A-43B4-A033-398C1A07A5FF}" srcOrd="0" destOrd="0" presId="urn:microsoft.com/office/officeart/2005/8/layout/vList3"/>
    <dgm:cxn modelId="{5503726F-F164-4C2D-9AFF-E9A21FF99945}" srcId="{E2B2F456-D833-4A58-9419-41746105BBF3}" destId="{2C18403D-BD12-4786-B88F-C870B580E686}" srcOrd="2" destOrd="0" parTransId="{FEE179C4-D9D2-492A-87E1-FE9BD379EB9E}" sibTransId="{FA2B64B2-40C2-4DCB-AA0E-059166F711D9}"/>
    <dgm:cxn modelId="{3A6B72AD-43E2-444E-9AED-42C8380F7F8D}" type="presOf" srcId="{D3CCB60B-1A08-41E5-B3AB-214879000991}" destId="{E737CBBB-54BF-488E-860E-ED7DF88429C9}" srcOrd="0" destOrd="0" presId="urn:microsoft.com/office/officeart/2005/8/layout/vList3"/>
    <dgm:cxn modelId="{30454AFE-220A-4884-9C0A-6E1F1D28913A}" srcId="{E2B2F456-D833-4A58-9419-41746105BBF3}" destId="{8CA0D45A-EE69-41AD-A8E8-7243ABBE0B2A}" srcOrd="1" destOrd="0" parTransId="{A5BF1584-E52C-46D8-A794-F450E147FE09}" sibTransId="{5BBB6CB0-CCB8-4E6F-84F2-9C65F63482FC}"/>
    <dgm:cxn modelId="{796AF1D7-2310-4FAC-8E4A-3E6939A4CBFC}" type="presOf" srcId="{E2B2F456-D833-4A58-9419-41746105BBF3}" destId="{AB82ADAD-7B40-4949-A495-7D444D4ADD6B}" srcOrd="0" destOrd="0" presId="urn:microsoft.com/office/officeart/2005/8/layout/vList3"/>
    <dgm:cxn modelId="{6DD86737-CDA7-4A37-8553-B7D5331DC2BA}" type="presParOf" srcId="{AB82ADAD-7B40-4949-A495-7D444D4ADD6B}" destId="{F0D059C6-31C2-4994-B9F0-101456615808}" srcOrd="0" destOrd="0" presId="urn:microsoft.com/office/officeart/2005/8/layout/vList3"/>
    <dgm:cxn modelId="{BF83F0C1-631C-4818-92D1-41F8B97D95FC}" type="presParOf" srcId="{F0D059C6-31C2-4994-B9F0-101456615808}" destId="{02E48D08-684B-4EF7-8849-1DB9E8603BC3}" srcOrd="0" destOrd="0" presId="urn:microsoft.com/office/officeart/2005/8/layout/vList3"/>
    <dgm:cxn modelId="{C632FD26-5CE0-4750-B9DA-1420C6D467E7}" type="presParOf" srcId="{F0D059C6-31C2-4994-B9F0-101456615808}" destId="{E737CBBB-54BF-488E-860E-ED7DF88429C9}" srcOrd="1" destOrd="0" presId="urn:microsoft.com/office/officeart/2005/8/layout/vList3"/>
    <dgm:cxn modelId="{C9005A6B-A1C3-4C88-9360-E20C8F1AEEEC}" type="presParOf" srcId="{AB82ADAD-7B40-4949-A495-7D444D4ADD6B}" destId="{ACA2CF66-58C7-47C4-8993-E51BE4728806}" srcOrd="1" destOrd="0" presId="urn:microsoft.com/office/officeart/2005/8/layout/vList3"/>
    <dgm:cxn modelId="{E3461F36-BD2C-4CD2-A175-17CDE7E27540}" type="presParOf" srcId="{AB82ADAD-7B40-4949-A495-7D444D4ADD6B}" destId="{B06EB859-684C-4458-9D4A-A90FE58198F6}" srcOrd="2" destOrd="0" presId="urn:microsoft.com/office/officeart/2005/8/layout/vList3"/>
    <dgm:cxn modelId="{1AC918AC-BC28-4E19-BB22-E7B7E2CF66C5}" type="presParOf" srcId="{B06EB859-684C-4458-9D4A-A90FE58198F6}" destId="{760BB782-9FDA-49E9-8FB2-59ABC3E2B0FB}" srcOrd="0" destOrd="0" presId="urn:microsoft.com/office/officeart/2005/8/layout/vList3"/>
    <dgm:cxn modelId="{ED83D5F1-A162-45A3-85ED-D6127D8AE218}" type="presParOf" srcId="{B06EB859-684C-4458-9D4A-A90FE58198F6}" destId="{17D57BC0-786F-4E71-9857-3395E4E457E2}" srcOrd="1" destOrd="0" presId="urn:microsoft.com/office/officeart/2005/8/layout/vList3"/>
    <dgm:cxn modelId="{3A9D1B1B-3E23-4894-B896-55B7B98DE6B9}" type="presParOf" srcId="{AB82ADAD-7B40-4949-A495-7D444D4ADD6B}" destId="{474B7DE6-A476-4066-A9BB-B44E57AEE948}" srcOrd="3" destOrd="0" presId="urn:microsoft.com/office/officeart/2005/8/layout/vList3"/>
    <dgm:cxn modelId="{975AFD3A-89AB-4453-8C3A-1E353C684F14}" type="presParOf" srcId="{AB82ADAD-7B40-4949-A495-7D444D4ADD6B}" destId="{2E9EF3E2-324E-4C6E-9C32-2B36E5283C6A}" srcOrd="4" destOrd="0" presId="urn:microsoft.com/office/officeart/2005/8/layout/vList3"/>
    <dgm:cxn modelId="{C9E6E815-FD63-4D5B-8647-FDB2D8DEBF09}" type="presParOf" srcId="{2E9EF3E2-324E-4C6E-9C32-2B36E5283C6A}" destId="{C2B3EEAD-A872-453B-8392-848176B73586}" srcOrd="0" destOrd="0" presId="urn:microsoft.com/office/officeart/2005/8/layout/vList3"/>
    <dgm:cxn modelId="{E65CB02A-D7F4-421F-8E10-E68972030A7C}" type="presParOf" srcId="{2E9EF3E2-324E-4C6E-9C32-2B36E5283C6A}" destId="{6452C1C1-F05A-43B4-A033-398C1A07A5F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665EBF4-DB2E-4D22-AFE3-DEEA5E66D6BF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9AE716E-FCAD-407A-B570-DF9171E56FF8}">
      <dgm:prSet phldrT="[Text]" custT="1"/>
      <dgm:spPr/>
      <dgm:t>
        <a:bodyPr/>
        <a:lstStyle/>
        <a:p>
          <a:r>
            <a:rPr lang="ar-EG" sz="4400" b="1" dirty="0" smtClean="0">
              <a:latin typeface="Traditional Arabic" panose="02020603050405020304" pitchFamily="18" charset="-78"/>
              <a:cs typeface="Traditional Arabic" panose="02020603050405020304" pitchFamily="18" charset="-78"/>
            </a:rPr>
            <a:t>النظام الاقتصادي الرأسمالي</a:t>
          </a:r>
          <a:endParaRPr lang="en-US" sz="4400" b="1" dirty="0"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AE1FBBCB-9351-4F2B-AD50-79764563F6B3}" type="parTrans" cxnId="{C93A2F9B-E501-480B-B096-21EB956079AE}">
      <dgm:prSet/>
      <dgm:spPr/>
      <dgm:t>
        <a:bodyPr/>
        <a:lstStyle/>
        <a:p>
          <a:endParaRPr lang="en-US"/>
        </a:p>
      </dgm:t>
    </dgm:pt>
    <dgm:pt modelId="{5AE6977E-29EB-4840-ABBB-B780A40F247E}" type="sibTrans" cxnId="{C93A2F9B-E501-480B-B096-21EB956079AE}">
      <dgm:prSet/>
      <dgm:spPr/>
      <dgm:t>
        <a:bodyPr/>
        <a:lstStyle/>
        <a:p>
          <a:endParaRPr lang="en-US"/>
        </a:p>
      </dgm:t>
    </dgm:pt>
    <dgm:pt modelId="{85883CD3-A43A-47CA-B5A4-DD19F6042CF6}">
      <dgm:prSet phldrT="[Text]" custT="1"/>
      <dgm:spPr/>
      <dgm:t>
        <a:bodyPr/>
        <a:lstStyle/>
        <a:p>
          <a:r>
            <a:rPr lang="ar-EG" sz="4400" b="1" dirty="0" smtClean="0">
              <a:latin typeface="Traditional Arabic" panose="02020603050405020304" pitchFamily="18" charset="-78"/>
              <a:cs typeface="Traditional Arabic" panose="02020603050405020304" pitchFamily="18" charset="-78"/>
            </a:rPr>
            <a:t>النظام الاقتصادي الاشتراكي</a:t>
          </a:r>
          <a:endParaRPr lang="en-US" sz="4400" b="1" dirty="0"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6220AA10-78CC-4E30-B2CF-0FB36074658A}" type="parTrans" cxnId="{6622DC00-CBA1-4700-8DF8-032591733D4D}">
      <dgm:prSet/>
      <dgm:spPr/>
      <dgm:t>
        <a:bodyPr/>
        <a:lstStyle/>
        <a:p>
          <a:endParaRPr lang="en-US"/>
        </a:p>
      </dgm:t>
    </dgm:pt>
    <dgm:pt modelId="{4A9477E8-41C2-4B30-B6DE-B7FB2EDA7CC5}" type="sibTrans" cxnId="{6622DC00-CBA1-4700-8DF8-032591733D4D}">
      <dgm:prSet/>
      <dgm:spPr/>
      <dgm:t>
        <a:bodyPr/>
        <a:lstStyle/>
        <a:p>
          <a:endParaRPr lang="en-US"/>
        </a:p>
      </dgm:t>
    </dgm:pt>
    <dgm:pt modelId="{3F6FDCC9-5A88-4CFD-A211-450EBF23614B}">
      <dgm:prSet phldrT="[Text]" custT="1"/>
      <dgm:spPr/>
      <dgm:t>
        <a:bodyPr/>
        <a:lstStyle/>
        <a:p>
          <a:r>
            <a:rPr lang="ar-EG" sz="4400" b="1" dirty="0" smtClean="0">
              <a:latin typeface="Traditional Arabic" panose="02020603050405020304" pitchFamily="18" charset="-78"/>
              <a:cs typeface="Traditional Arabic" panose="02020603050405020304" pitchFamily="18" charset="-78"/>
            </a:rPr>
            <a:t>النظام الاقتصادي الإسلامي</a:t>
          </a:r>
          <a:endParaRPr lang="en-US" sz="4400" b="1" dirty="0"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E1BB0149-1E13-4F5C-B840-37A134E8A86F}" type="parTrans" cxnId="{CE3E096A-06C4-4055-AFA4-42036DFD3B2D}">
      <dgm:prSet/>
      <dgm:spPr/>
      <dgm:t>
        <a:bodyPr/>
        <a:lstStyle/>
        <a:p>
          <a:endParaRPr lang="en-US"/>
        </a:p>
      </dgm:t>
    </dgm:pt>
    <dgm:pt modelId="{DB2273A3-9E96-420E-8B95-1450F0479DBE}" type="sibTrans" cxnId="{CE3E096A-06C4-4055-AFA4-42036DFD3B2D}">
      <dgm:prSet/>
      <dgm:spPr/>
      <dgm:t>
        <a:bodyPr/>
        <a:lstStyle/>
        <a:p>
          <a:endParaRPr lang="en-US"/>
        </a:p>
      </dgm:t>
    </dgm:pt>
    <dgm:pt modelId="{16657E46-649D-4244-8F9E-84858D4C9641}" type="pres">
      <dgm:prSet presAssocID="{F665EBF4-DB2E-4D22-AFE3-DEEA5E66D6BF}" presName="linear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177809D-12C7-4956-B166-8D212DA84CFD}" type="pres">
      <dgm:prSet presAssocID="{39AE716E-FCAD-407A-B570-DF9171E56FF8}" presName="parentLin" presStyleCnt="0"/>
      <dgm:spPr/>
    </dgm:pt>
    <dgm:pt modelId="{3181399E-AAD2-417F-B3AC-6F4D0F3E87C8}" type="pres">
      <dgm:prSet presAssocID="{39AE716E-FCAD-407A-B570-DF9171E56FF8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E842116A-6DD4-4343-BCC9-34DAF3047717}" type="pres">
      <dgm:prSet presAssocID="{39AE716E-FCAD-407A-B570-DF9171E56FF8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C0DFCA-0764-4240-9B17-2AAE77DA26B9}" type="pres">
      <dgm:prSet presAssocID="{39AE716E-FCAD-407A-B570-DF9171E56FF8}" presName="negativeSpace" presStyleCnt="0"/>
      <dgm:spPr/>
    </dgm:pt>
    <dgm:pt modelId="{7AA602BD-EB1B-42D8-AD30-DF94D5779C0F}" type="pres">
      <dgm:prSet presAssocID="{39AE716E-FCAD-407A-B570-DF9171E56FF8}" presName="childText" presStyleLbl="conFgAcc1" presStyleIdx="0" presStyleCnt="3">
        <dgm:presLayoutVars>
          <dgm:bulletEnabled val="1"/>
        </dgm:presLayoutVars>
      </dgm:prSet>
      <dgm:spPr/>
    </dgm:pt>
    <dgm:pt modelId="{7B1C6666-D438-4A78-AC25-9138FFDD6AE6}" type="pres">
      <dgm:prSet presAssocID="{5AE6977E-29EB-4840-ABBB-B780A40F247E}" presName="spaceBetweenRectangles" presStyleCnt="0"/>
      <dgm:spPr/>
    </dgm:pt>
    <dgm:pt modelId="{26E4485E-5AC6-4121-AF98-5B26073DA72C}" type="pres">
      <dgm:prSet presAssocID="{85883CD3-A43A-47CA-B5A4-DD19F6042CF6}" presName="parentLin" presStyleCnt="0"/>
      <dgm:spPr/>
    </dgm:pt>
    <dgm:pt modelId="{7FA13DC1-03F4-406D-8C2F-260353E6F435}" type="pres">
      <dgm:prSet presAssocID="{85883CD3-A43A-47CA-B5A4-DD19F6042CF6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BDFE13BF-25CA-4104-A67C-F82E1D4499D3}" type="pres">
      <dgm:prSet presAssocID="{85883CD3-A43A-47CA-B5A4-DD19F6042CF6}" presName="parentText" presStyleLbl="node1" presStyleIdx="1" presStyleCnt="3" custLinFactNeighborX="106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3EAD70-DCA7-4F4C-AD81-46C159C0E165}" type="pres">
      <dgm:prSet presAssocID="{85883CD3-A43A-47CA-B5A4-DD19F6042CF6}" presName="negativeSpace" presStyleCnt="0"/>
      <dgm:spPr/>
    </dgm:pt>
    <dgm:pt modelId="{DC1F54AC-C8C7-4365-8430-BBA4F1456591}" type="pres">
      <dgm:prSet presAssocID="{85883CD3-A43A-47CA-B5A4-DD19F6042CF6}" presName="childText" presStyleLbl="conFgAcc1" presStyleIdx="1" presStyleCnt="3">
        <dgm:presLayoutVars>
          <dgm:bulletEnabled val="1"/>
        </dgm:presLayoutVars>
      </dgm:prSet>
      <dgm:spPr/>
    </dgm:pt>
    <dgm:pt modelId="{1243C6AA-7119-43D4-ADEA-B72F5A714234}" type="pres">
      <dgm:prSet presAssocID="{4A9477E8-41C2-4B30-B6DE-B7FB2EDA7CC5}" presName="spaceBetweenRectangles" presStyleCnt="0"/>
      <dgm:spPr/>
    </dgm:pt>
    <dgm:pt modelId="{04178A8A-6E02-4FE5-9B0E-166B32C0BD1D}" type="pres">
      <dgm:prSet presAssocID="{3F6FDCC9-5A88-4CFD-A211-450EBF23614B}" presName="parentLin" presStyleCnt="0"/>
      <dgm:spPr/>
    </dgm:pt>
    <dgm:pt modelId="{DB353FD8-D333-4DDF-BA04-EC3514F3EE43}" type="pres">
      <dgm:prSet presAssocID="{3F6FDCC9-5A88-4CFD-A211-450EBF23614B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1D83A523-C0E7-4192-B982-BCD86DEA7027}" type="pres">
      <dgm:prSet presAssocID="{3F6FDCC9-5A88-4CFD-A211-450EBF23614B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68438E-A2D8-421F-9987-08C6E72A79CE}" type="pres">
      <dgm:prSet presAssocID="{3F6FDCC9-5A88-4CFD-A211-450EBF23614B}" presName="negativeSpace" presStyleCnt="0"/>
      <dgm:spPr/>
    </dgm:pt>
    <dgm:pt modelId="{B9B9B603-FE96-4833-A5D1-5A55235D77A3}" type="pres">
      <dgm:prSet presAssocID="{3F6FDCC9-5A88-4CFD-A211-450EBF23614B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28AFE6AA-3642-4EAF-A9D5-017C28523348}" type="presOf" srcId="{3F6FDCC9-5A88-4CFD-A211-450EBF23614B}" destId="{DB353FD8-D333-4DDF-BA04-EC3514F3EE43}" srcOrd="0" destOrd="0" presId="urn:microsoft.com/office/officeart/2005/8/layout/list1"/>
    <dgm:cxn modelId="{010594CC-2245-4100-B870-BE80520687DB}" type="presOf" srcId="{85883CD3-A43A-47CA-B5A4-DD19F6042CF6}" destId="{BDFE13BF-25CA-4104-A67C-F82E1D4499D3}" srcOrd="1" destOrd="0" presId="urn:microsoft.com/office/officeart/2005/8/layout/list1"/>
    <dgm:cxn modelId="{4B3065C2-EDFE-46C3-9E3C-10B12F785118}" type="presOf" srcId="{39AE716E-FCAD-407A-B570-DF9171E56FF8}" destId="{E842116A-6DD4-4343-BCC9-34DAF3047717}" srcOrd="1" destOrd="0" presId="urn:microsoft.com/office/officeart/2005/8/layout/list1"/>
    <dgm:cxn modelId="{E7297931-0040-433C-A288-CBA281AD74F8}" type="presOf" srcId="{39AE716E-FCAD-407A-B570-DF9171E56FF8}" destId="{3181399E-AAD2-417F-B3AC-6F4D0F3E87C8}" srcOrd="0" destOrd="0" presId="urn:microsoft.com/office/officeart/2005/8/layout/list1"/>
    <dgm:cxn modelId="{C93A2F9B-E501-480B-B096-21EB956079AE}" srcId="{F665EBF4-DB2E-4D22-AFE3-DEEA5E66D6BF}" destId="{39AE716E-FCAD-407A-B570-DF9171E56FF8}" srcOrd="0" destOrd="0" parTransId="{AE1FBBCB-9351-4F2B-AD50-79764563F6B3}" sibTransId="{5AE6977E-29EB-4840-ABBB-B780A40F247E}"/>
    <dgm:cxn modelId="{ED0DBBAF-7FED-4F85-B863-20570FF2020A}" type="presOf" srcId="{3F6FDCC9-5A88-4CFD-A211-450EBF23614B}" destId="{1D83A523-C0E7-4192-B982-BCD86DEA7027}" srcOrd="1" destOrd="0" presId="urn:microsoft.com/office/officeart/2005/8/layout/list1"/>
    <dgm:cxn modelId="{CE3E096A-06C4-4055-AFA4-42036DFD3B2D}" srcId="{F665EBF4-DB2E-4D22-AFE3-DEEA5E66D6BF}" destId="{3F6FDCC9-5A88-4CFD-A211-450EBF23614B}" srcOrd="2" destOrd="0" parTransId="{E1BB0149-1E13-4F5C-B840-37A134E8A86F}" sibTransId="{DB2273A3-9E96-420E-8B95-1450F0479DBE}"/>
    <dgm:cxn modelId="{68B9068B-7853-4160-8A0D-AF791F6175B9}" type="presOf" srcId="{85883CD3-A43A-47CA-B5A4-DD19F6042CF6}" destId="{7FA13DC1-03F4-406D-8C2F-260353E6F435}" srcOrd="0" destOrd="0" presId="urn:microsoft.com/office/officeart/2005/8/layout/list1"/>
    <dgm:cxn modelId="{5AC74791-42B2-4129-8B40-84751581E422}" type="presOf" srcId="{F665EBF4-DB2E-4D22-AFE3-DEEA5E66D6BF}" destId="{16657E46-649D-4244-8F9E-84858D4C9641}" srcOrd="0" destOrd="0" presId="urn:microsoft.com/office/officeart/2005/8/layout/list1"/>
    <dgm:cxn modelId="{6622DC00-CBA1-4700-8DF8-032591733D4D}" srcId="{F665EBF4-DB2E-4D22-AFE3-DEEA5E66D6BF}" destId="{85883CD3-A43A-47CA-B5A4-DD19F6042CF6}" srcOrd="1" destOrd="0" parTransId="{6220AA10-78CC-4E30-B2CF-0FB36074658A}" sibTransId="{4A9477E8-41C2-4B30-B6DE-B7FB2EDA7CC5}"/>
    <dgm:cxn modelId="{6813E01A-BBB2-4F44-91C4-880C18A101D1}" type="presParOf" srcId="{16657E46-649D-4244-8F9E-84858D4C9641}" destId="{1177809D-12C7-4956-B166-8D212DA84CFD}" srcOrd="0" destOrd="0" presId="urn:microsoft.com/office/officeart/2005/8/layout/list1"/>
    <dgm:cxn modelId="{25152573-D087-4F55-B129-77402BB22861}" type="presParOf" srcId="{1177809D-12C7-4956-B166-8D212DA84CFD}" destId="{3181399E-AAD2-417F-B3AC-6F4D0F3E87C8}" srcOrd="0" destOrd="0" presId="urn:microsoft.com/office/officeart/2005/8/layout/list1"/>
    <dgm:cxn modelId="{424696FF-5A57-4E68-BC78-A489B035B077}" type="presParOf" srcId="{1177809D-12C7-4956-B166-8D212DA84CFD}" destId="{E842116A-6DD4-4343-BCC9-34DAF3047717}" srcOrd="1" destOrd="0" presId="urn:microsoft.com/office/officeart/2005/8/layout/list1"/>
    <dgm:cxn modelId="{1F73FCFC-02A3-4BA9-A099-44FF8882B1F5}" type="presParOf" srcId="{16657E46-649D-4244-8F9E-84858D4C9641}" destId="{70C0DFCA-0764-4240-9B17-2AAE77DA26B9}" srcOrd="1" destOrd="0" presId="urn:microsoft.com/office/officeart/2005/8/layout/list1"/>
    <dgm:cxn modelId="{68F9B962-0CA0-4823-B4BF-98826276EA1A}" type="presParOf" srcId="{16657E46-649D-4244-8F9E-84858D4C9641}" destId="{7AA602BD-EB1B-42D8-AD30-DF94D5779C0F}" srcOrd="2" destOrd="0" presId="urn:microsoft.com/office/officeart/2005/8/layout/list1"/>
    <dgm:cxn modelId="{9CB26B7D-D208-4BC5-8E3D-750CBBC5AA19}" type="presParOf" srcId="{16657E46-649D-4244-8F9E-84858D4C9641}" destId="{7B1C6666-D438-4A78-AC25-9138FFDD6AE6}" srcOrd="3" destOrd="0" presId="urn:microsoft.com/office/officeart/2005/8/layout/list1"/>
    <dgm:cxn modelId="{2982B86F-67D0-42DF-B3DC-EB450E880A3F}" type="presParOf" srcId="{16657E46-649D-4244-8F9E-84858D4C9641}" destId="{26E4485E-5AC6-4121-AF98-5B26073DA72C}" srcOrd="4" destOrd="0" presId="urn:microsoft.com/office/officeart/2005/8/layout/list1"/>
    <dgm:cxn modelId="{978EB817-46A4-4738-9422-0BB81BDFBF24}" type="presParOf" srcId="{26E4485E-5AC6-4121-AF98-5B26073DA72C}" destId="{7FA13DC1-03F4-406D-8C2F-260353E6F435}" srcOrd="0" destOrd="0" presId="urn:microsoft.com/office/officeart/2005/8/layout/list1"/>
    <dgm:cxn modelId="{B1CBFC96-971F-4822-83E3-27A745C95733}" type="presParOf" srcId="{26E4485E-5AC6-4121-AF98-5B26073DA72C}" destId="{BDFE13BF-25CA-4104-A67C-F82E1D4499D3}" srcOrd="1" destOrd="0" presId="urn:microsoft.com/office/officeart/2005/8/layout/list1"/>
    <dgm:cxn modelId="{49F42BB9-706A-4E50-891E-1F74D260742E}" type="presParOf" srcId="{16657E46-649D-4244-8F9E-84858D4C9641}" destId="{1D3EAD70-DCA7-4F4C-AD81-46C159C0E165}" srcOrd="5" destOrd="0" presId="urn:microsoft.com/office/officeart/2005/8/layout/list1"/>
    <dgm:cxn modelId="{801C895C-61E6-44C3-8DD0-E9DF67FC0AA4}" type="presParOf" srcId="{16657E46-649D-4244-8F9E-84858D4C9641}" destId="{DC1F54AC-C8C7-4365-8430-BBA4F1456591}" srcOrd="6" destOrd="0" presId="urn:microsoft.com/office/officeart/2005/8/layout/list1"/>
    <dgm:cxn modelId="{A9589948-E303-4886-A856-B379A52AC480}" type="presParOf" srcId="{16657E46-649D-4244-8F9E-84858D4C9641}" destId="{1243C6AA-7119-43D4-ADEA-B72F5A714234}" srcOrd="7" destOrd="0" presId="urn:microsoft.com/office/officeart/2005/8/layout/list1"/>
    <dgm:cxn modelId="{4D041ACE-1B4F-42EE-A40E-810796E6B9CD}" type="presParOf" srcId="{16657E46-649D-4244-8F9E-84858D4C9641}" destId="{04178A8A-6E02-4FE5-9B0E-166B32C0BD1D}" srcOrd="8" destOrd="0" presId="urn:microsoft.com/office/officeart/2005/8/layout/list1"/>
    <dgm:cxn modelId="{A0796B25-D0FF-447A-8D43-D4FD032354F4}" type="presParOf" srcId="{04178A8A-6E02-4FE5-9B0E-166B32C0BD1D}" destId="{DB353FD8-D333-4DDF-BA04-EC3514F3EE43}" srcOrd="0" destOrd="0" presId="urn:microsoft.com/office/officeart/2005/8/layout/list1"/>
    <dgm:cxn modelId="{4A780DF7-890F-40D3-872A-38A85E47C2A3}" type="presParOf" srcId="{04178A8A-6E02-4FE5-9B0E-166B32C0BD1D}" destId="{1D83A523-C0E7-4192-B982-BCD86DEA7027}" srcOrd="1" destOrd="0" presId="urn:microsoft.com/office/officeart/2005/8/layout/list1"/>
    <dgm:cxn modelId="{EBECA822-D61F-4B90-BDD1-2ABEC2C7B251}" type="presParOf" srcId="{16657E46-649D-4244-8F9E-84858D4C9641}" destId="{0568438E-A2D8-421F-9987-08C6E72A79CE}" srcOrd="9" destOrd="0" presId="urn:microsoft.com/office/officeart/2005/8/layout/list1"/>
    <dgm:cxn modelId="{CCD9852E-5991-44F6-BBD0-FF1B6A96BB58}" type="presParOf" srcId="{16657E46-649D-4244-8F9E-84858D4C9641}" destId="{B9B9B603-FE96-4833-A5D1-5A55235D77A3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2B2F456-D833-4A58-9419-41746105BBF3}" type="doc">
      <dgm:prSet loTypeId="urn:microsoft.com/office/officeart/2005/8/layout/vList3" loCatId="list" qsTypeId="urn:microsoft.com/office/officeart/2005/8/quickstyle/simple1" qsCatId="simple" csTypeId="urn:microsoft.com/office/officeart/2005/8/colors/colorful1" csCatId="colorful" phldr="1"/>
      <dgm:spPr/>
    </dgm:pt>
    <dgm:pt modelId="{D3CCB60B-1A08-41E5-B3AB-214879000991}">
      <dgm:prSet phldrT="[Text]" custT="1"/>
      <dgm:spPr/>
      <dgm:t>
        <a:bodyPr/>
        <a:lstStyle/>
        <a:p>
          <a:r>
            <a:rPr lang="ar-SA" sz="4400" b="0" dirty="0" smtClean="0">
              <a:latin typeface="Traditional Arabic" panose="02020603050405020304" pitchFamily="18" charset="-78"/>
              <a:cs typeface="Traditional Arabic" panose="02020603050405020304" pitchFamily="18" charset="-78"/>
            </a:rPr>
            <a:t>تعريف </a:t>
          </a:r>
          <a:r>
            <a:rPr lang="ar-EG" sz="4400" b="0" dirty="0" smtClean="0">
              <a:latin typeface="Traditional Arabic" panose="02020603050405020304" pitchFamily="18" charset="-78"/>
              <a:cs typeface="Traditional Arabic" panose="02020603050405020304" pitchFamily="18" charset="-78"/>
            </a:rPr>
            <a:t>الملكية العامة</a:t>
          </a:r>
          <a:endParaRPr lang="en-US" sz="4400" b="0" dirty="0"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AC00BE2D-8B28-4B30-8BB4-ED74290EBF87}" type="parTrans" cxnId="{3917E563-F6DC-474C-8F38-CECD88637658}">
      <dgm:prSet/>
      <dgm:spPr/>
      <dgm:t>
        <a:bodyPr/>
        <a:lstStyle/>
        <a:p>
          <a:endParaRPr lang="en-US"/>
        </a:p>
      </dgm:t>
    </dgm:pt>
    <dgm:pt modelId="{7CC44432-B1FA-4BD0-A2EC-59CFA211FF89}" type="sibTrans" cxnId="{3917E563-F6DC-474C-8F38-CECD88637658}">
      <dgm:prSet/>
      <dgm:spPr/>
      <dgm:t>
        <a:bodyPr/>
        <a:lstStyle/>
        <a:p>
          <a:endParaRPr lang="en-US"/>
        </a:p>
      </dgm:t>
    </dgm:pt>
    <dgm:pt modelId="{8CA0D45A-EE69-41AD-A8E8-7243ABBE0B2A}">
      <dgm:prSet phldrT="[Text]" custT="1"/>
      <dgm:spPr/>
      <dgm:t>
        <a:bodyPr/>
        <a:lstStyle/>
        <a:p>
          <a:r>
            <a:rPr lang="ar-EG" sz="4400" b="0" dirty="0" smtClean="0">
              <a:latin typeface="Traditional Arabic" panose="02020603050405020304" pitchFamily="18" charset="-78"/>
              <a:cs typeface="Traditional Arabic" panose="02020603050405020304" pitchFamily="18" charset="-78"/>
            </a:rPr>
            <a:t>الأدلة على الملكية العامة</a:t>
          </a:r>
          <a:endParaRPr lang="en-US" sz="4400" b="0" dirty="0"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A5BF1584-E52C-46D8-A794-F450E147FE09}" type="parTrans" cxnId="{30454AFE-220A-4884-9C0A-6E1F1D28913A}">
      <dgm:prSet/>
      <dgm:spPr/>
      <dgm:t>
        <a:bodyPr/>
        <a:lstStyle/>
        <a:p>
          <a:endParaRPr lang="en-US"/>
        </a:p>
      </dgm:t>
    </dgm:pt>
    <dgm:pt modelId="{5BBB6CB0-CCB8-4E6F-84F2-9C65F63482FC}" type="sibTrans" cxnId="{30454AFE-220A-4884-9C0A-6E1F1D28913A}">
      <dgm:prSet/>
      <dgm:spPr/>
      <dgm:t>
        <a:bodyPr/>
        <a:lstStyle/>
        <a:p>
          <a:endParaRPr lang="en-US"/>
        </a:p>
      </dgm:t>
    </dgm:pt>
    <dgm:pt modelId="{2C18403D-BD12-4786-B88F-C870B580E686}">
      <dgm:prSet phldrT="[Text]" custT="1"/>
      <dgm:spPr/>
      <dgm:t>
        <a:bodyPr/>
        <a:lstStyle/>
        <a:p>
          <a:r>
            <a:rPr lang="ar-EG" sz="4400" b="0" dirty="0" smtClean="0">
              <a:latin typeface="Traditional Arabic" panose="02020603050405020304" pitchFamily="18" charset="-78"/>
              <a:cs typeface="Traditional Arabic" panose="02020603050405020304" pitchFamily="18" charset="-78"/>
            </a:rPr>
            <a:t>مايدل على الملكية العامة</a:t>
          </a:r>
          <a:endParaRPr lang="en-US" sz="4400" b="0" dirty="0"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FEE179C4-D9D2-492A-87E1-FE9BD379EB9E}" type="parTrans" cxnId="{5503726F-F164-4C2D-9AFF-E9A21FF99945}">
      <dgm:prSet/>
      <dgm:spPr/>
      <dgm:t>
        <a:bodyPr/>
        <a:lstStyle/>
        <a:p>
          <a:endParaRPr lang="en-US"/>
        </a:p>
      </dgm:t>
    </dgm:pt>
    <dgm:pt modelId="{FA2B64B2-40C2-4DCB-AA0E-059166F711D9}" type="sibTrans" cxnId="{5503726F-F164-4C2D-9AFF-E9A21FF99945}">
      <dgm:prSet/>
      <dgm:spPr/>
      <dgm:t>
        <a:bodyPr/>
        <a:lstStyle/>
        <a:p>
          <a:endParaRPr lang="en-US"/>
        </a:p>
      </dgm:t>
    </dgm:pt>
    <dgm:pt modelId="{AB82ADAD-7B40-4949-A495-7D444D4ADD6B}" type="pres">
      <dgm:prSet presAssocID="{E2B2F456-D833-4A58-9419-41746105BBF3}" presName="linearFlow" presStyleCnt="0">
        <dgm:presLayoutVars>
          <dgm:dir val="rev"/>
          <dgm:resizeHandles val="exact"/>
        </dgm:presLayoutVars>
      </dgm:prSet>
      <dgm:spPr/>
    </dgm:pt>
    <dgm:pt modelId="{F0D059C6-31C2-4994-B9F0-101456615808}" type="pres">
      <dgm:prSet presAssocID="{D3CCB60B-1A08-41E5-B3AB-214879000991}" presName="composite" presStyleCnt="0"/>
      <dgm:spPr/>
    </dgm:pt>
    <dgm:pt modelId="{02E48D08-684B-4EF7-8849-1DB9E8603BC3}" type="pres">
      <dgm:prSet presAssocID="{D3CCB60B-1A08-41E5-B3AB-214879000991}" presName="imgShp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E737CBBB-54BF-488E-860E-ED7DF88429C9}" type="pres">
      <dgm:prSet presAssocID="{D3CCB60B-1A08-41E5-B3AB-214879000991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A2CF66-58C7-47C4-8993-E51BE4728806}" type="pres">
      <dgm:prSet presAssocID="{7CC44432-B1FA-4BD0-A2EC-59CFA211FF89}" presName="spacing" presStyleCnt="0"/>
      <dgm:spPr/>
    </dgm:pt>
    <dgm:pt modelId="{B06EB859-684C-4458-9D4A-A90FE58198F6}" type="pres">
      <dgm:prSet presAssocID="{8CA0D45A-EE69-41AD-A8E8-7243ABBE0B2A}" presName="composite" presStyleCnt="0"/>
      <dgm:spPr/>
    </dgm:pt>
    <dgm:pt modelId="{760BB782-9FDA-49E9-8FB2-59ABC3E2B0FB}" type="pres">
      <dgm:prSet presAssocID="{8CA0D45A-EE69-41AD-A8E8-7243ABBE0B2A}" presName="imgShp" presStyleLbl="fgImgPlace1" presStyleIdx="1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17D57BC0-786F-4E71-9857-3395E4E457E2}" type="pres">
      <dgm:prSet presAssocID="{8CA0D45A-EE69-41AD-A8E8-7243ABBE0B2A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4B7DE6-A476-4066-A9BB-B44E57AEE948}" type="pres">
      <dgm:prSet presAssocID="{5BBB6CB0-CCB8-4E6F-84F2-9C65F63482FC}" presName="spacing" presStyleCnt="0"/>
      <dgm:spPr/>
    </dgm:pt>
    <dgm:pt modelId="{2E9EF3E2-324E-4C6E-9C32-2B36E5283C6A}" type="pres">
      <dgm:prSet presAssocID="{2C18403D-BD12-4786-B88F-C870B580E686}" presName="composite" presStyleCnt="0"/>
      <dgm:spPr/>
    </dgm:pt>
    <dgm:pt modelId="{C2B3EEAD-A872-453B-8392-848176B73586}" type="pres">
      <dgm:prSet presAssocID="{2C18403D-BD12-4786-B88F-C870B580E686}" presName="imgShp" presStyleLbl="fgImgPlace1" presStyleIdx="2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6452C1C1-F05A-43B4-A033-398C1A07A5FF}" type="pres">
      <dgm:prSet presAssocID="{2C18403D-BD12-4786-B88F-C870B580E686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917E563-F6DC-474C-8F38-CECD88637658}" srcId="{E2B2F456-D833-4A58-9419-41746105BBF3}" destId="{D3CCB60B-1A08-41E5-B3AB-214879000991}" srcOrd="0" destOrd="0" parTransId="{AC00BE2D-8B28-4B30-8BB4-ED74290EBF87}" sibTransId="{7CC44432-B1FA-4BD0-A2EC-59CFA211FF89}"/>
    <dgm:cxn modelId="{A3CC02D1-2AE2-46D3-8791-884E0CF09FF3}" type="presOf" srcId="{2C18403D-BD12-4786-B88F-C870B580E686}" destId="{6452C1C1-F05A-43B4-A033-398C1A07A5FF}" srcOrd="0" destOrd="0" presId="urn:microsoft.com/office/officeart/2005/8/layout/vList3"/>
    <dgm:cxn modelId="{C0F55B44-DECE-4CCE-B2C6-FAF4AFFDB447}" type="presOf" srcId="{8CA0D45A-EE69-41AD-A8E8-7243ABBE0B2A}" destId="{17D57BC0-786F-4E71-9857-3395E4E457E2}" srcOrd="0" destOrd="0" presId="urn:microsoft.com/office/officeart/2005/8/layout/vList3"/>
    <dgm:cxn modelId="{5503726F-F164-4C2D-9AFF-E9A21FF99945}" srcId="{E2B2F456-D833-4A58-9419-41746105BBF3}" destId="{2C18403D-BD12-4786-B88F-C870B580E686}" srcOrd="2" destOrd="0" parTransId="{FEE179C4-D9D2-492A-87E1-FE9BD379EB9E}" sibTransId="{FA2B64B2-40C2-4DCB-AA0E-059166F711D9}"/>
    <dgm:cxn modelId="{30454AFE-220A-4884-9C0A-6E1F1D28913A}" srcId="{E2B2F456-D833-4A58-9419-41746105BBF3}" destId="{8CA0D45A-EE69-41AD-A8E8-7243ABBE0B2A}" srcOrd="1" destOrd="0" parTransId="{A5BF1584-E52C-46D8-A794-F450E147FE09}" sibTransId="{5BBB6CB0-CCB8-4E6F-84F2-9C65F63482FC}"/>
    <dgm:cxn modelId="{C7231E9E-6405-429E-B375-4EAAAFFB1ECA}" type="presOf" srcId="{E2B2F456-D833-4A58-9419-41746105BBF3}" destId="{AB82ADAD-7B40-4949-A495-7D444D4ADD6B}" srcOrd="0" destOrd="0" presId="urn:microsoft.com/office/officeart/2005/8/layout/vList3"/>
    <dgm:cxn modelId="{A59846B0-5033-4DD3-B4AF-EB8CCCB12D0F}" type="presOf" srcId="{D3CCB60B-1A08-41E5-B3AB-214879000991}" destId="{E737CBBB-54BF-488E-860E-ED7DF88429C9}" srcOrd="0" destOrd="0" presId="urn:microsoft.com/office/officeart/2005/8/layout/vList3"/>
    <dgm:cxn modelId="{D4509B8B-9FAA-44F8-8A72-0DB904DE319D}" type="presParOf" srcId="{AB82ADAD-7B40-4949-A495-7D444D4ADD6B}" destId="{F0D059C6-31C2-4994-B9F0-101456615808}" srcOrd="0" destOrd="0" presId="urn:microsoft.com/office/officeart/2005/8/layout/vList3"/>
    <dgm:cxn modelId="{9B41B43F-73D6-4D1C-B327-9415A2A40306}" type="presParOf" srcId="{F0D059C6-31C2-4994-B9F0-101456615808}" destId="{02E48D08-684B-4EF7-8849-1DB9E8603BC3}" srcOrd="0" destOrd="0" presId="urn:microsoft.com/office/officeart/2005/8/layout/vList3"/>
    <dgm:cxn modelId="{B640E928-5C01-4CAF-A8AF-D06E9C10B55B}" type="presParOf" srcId="{F0D059C6-31C2-4994-B9F0-101456615808}" destId="{E737CBBB-54BF-488E-860E-ED7DF88429C9}" srcOrd="1" destOrd="0" presId="urn:microsoft.com/office/officeart/2005/8/layout/vList3"/>
    <dgm:cxn modelId="{169F2EBB-7341-4841-B561-18B89E4EC470}" type="presParOf" srcId="{AB82ADAD-7B40-4949-A495-7D444D4ADD6B}" destId="{ACA2CF66-58C7-47C4-8993-E51BE4728806}" srcOrd="1" destOrd="0" presId="urn:microsoft.com/office/officeart/2005/8/layout/vList3"/>
    <dgm:cxn modelId="{23667DDB-9EB5-4B08-941B-ADC6F4D5824E}" type="presParOf" srcId="{AB82ADAD-7B40-4949-A495-7D444D4ADD6B}" destId="{B06EB859-684C-4458-9D4A-A90FE58198F6}" srcOrd="2" destOrd="0" presId="urn:microsoft.com/office/officeart/2005/8/layout/vList3"/>
    <dgm:cxn modelId="{3068A02D-366D-49D9-8732-EA86C5E552B9}" type="presParOf" srcId="{B06EB859-684C-4458-9D4A-A90FE58198F6}" destId="{760BB782-9FDA-49E9-8FB2-59ABC3E2B0FB}" srcOrd="0" destOrd="0" presId="urn:microsoft.com/office/officeart/2005/8/layout/vList3"/>
    <dgm:cxn modelId="{2A7850B3-A150-47E9-BA17-C8A2CF29FA0E}" type="presParOf" srcId="{B06EB859-684C-4458-9D4A-A90FE58198F6}" destId="{17D57BC0-786F-4E71-9857-3395E4E457E2}" srcOrd="1" destOrd="0" presId="urn:microsoft.com/office/officeart/2005/8/layout/vList3"/>
    <dgm:cxn modelId="{B2F3195A-47FD-48D2-A6FB-D7B2635C00B0}" type="presParOf" srcId="{AB82ADAD-7B40-4949-A495-7D444D4ADD6B}" destId="{474B7DE6-A476-4066-A9BB-B44E57AEE948}" srcOrd="3" destOrd="0" presId="urn:microsoft.com/office/officeart/2005/8/layout/vList3"/>
    <dgm:cxn modelId="{6B7404D8-28A6-4A00-8977-F6F616F7A6F2}" type="presParOf" srcId="{AB82ADAD-7B40-4949-A495-7D444D4ADD6B}" destId="{2E9EF3E2-324E-4C6E-9C32-2B36E5283C6A}" srcOrd="4" destOrd="0" presId="urn:microsoft.com/office/officeart/2005/8/layout/vList3"/>
    <dgm:cxn modelId="{C31A43A4-1C2A-4C0C-A4F1-8E9F811DC5AC}" type="presParOf" srcId="{2E9EF3E2-324E-4C6E-9C32-2B36E5283C6A}" destId="{C2B3EEAD-A872-453B-8392-848176B73586}" srcOrd="0" destOrd="0" presId="urn:microsoft.com/office/officeart/2005/8/layout/vList3"/>
    <dgm:cxn modelId="{0B195186-6D93-4EC9-9100-8E62E8752AC9}" type="presParOf" srcId="{2E9EF3E2-324E-4C6E-9C32-2B36E5283C6A}" destId="{6452C1C1-F05A-43B4-A033-398C1A07A5F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001B7AA-5FA3-46A5-827E-F07941598083}" type="doc">
      <dgm:prSet loTypeId="urn:microsoft.com/office/officeart/2005/8/layout/defaul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0E894B8D-65A9-44EF-8F64-C5BF3E512B30}">
      <dgm:prSet phldrT="[Text]" custT="1"/>
      <dgm:spPr/>
      <dgm:t>
        <a:bodyPr/>
        <a:lstStyle/>
        <a:p>
          <a:r>
            <a:rPr lang="ar-EG" sz="4400" kern="1200" dirty="0" smtClean="0">
              <a:solidFill>
                <a:schemeClr val="lt1"/>
              </a:solidFill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rPr>
            <a:t>العشور</a:t>
          </a:r>
          <a:endParaRPr lang="en-US" sz="4400" kern="1200" dirty="0">
            <a:solidFill>
              <a:schemeClr val="lt1"/>
            </a:solidFill>
            <a:latin typeface="Traditional Arabic" panose="02020603050405020304" pitchFamily="18" charset="-78"/>
            <a:ea typeface="+mn-ea"/>
            <a:cs typeface="Traditional Arabic" panose="02020603050405020304" pitchFamily="18" charset="-78"/>
          </a:endParaRPr>
        </a:p>
      </dgm:t>
    </dgm:pt>
    <dgm:pt modelId="{9BCD046E-8289-40F1-BD22-B8353EC898B2}" type="parTrans" cxnId="{6FD347B4-AF95-40C7-BA40-9BBB08D7D2CB}">
      <dgm:prSet/>
      <dgm:spPr/>
      <dgm:t>
        <a:bodyPr/>
        <a:lstStyle/>
        <a:p>
          <a:endParaRPr lang="en-US"/>
        </a:p>
      </dgm:t>
    </dgm:pt>
    <dgm:pt modelId="{4632DDC0-4A30-46C5-A7E7-AE0E3433F236}" type="sibTrans" cxnId="{6FD347B4-AF95-40C7-BA40-9BBB08D7D2CB}">
      <dgm:prSet/>
      <dgm:spPr/>
      <dgm:t>
        <a:bodyPr/>
        <a:lstStyle/>
        <a:p>
          <a:endParaRPr lang="en-US"/>
        </a:p>
      </dgm:t>
    </dgm:pt>
    <dgm:pt modelId="{25D7929F-D26E-4D59-B8B5-96C1CC26987E}">
      <dgm:prSet phldrT="[Text]" custT="1"/>
      <dgm:spPr/>
      <dgm:t>
        <a:bodyPr/>
        <a:lstStyle/>
        <a:p>
          <a:r>
            <a:rPr lang="ar-EG" sz="4400" kern="1200" dirty="0" smtClean="0">
              <a:solidFill>
                <a:schemeClr val="lt1"/>
              </a:solidFill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rPr>
            <a:t>الزكاة</a:t>
          </a:r>
          <a:endParaRPr lang="en-US" sz="4400" kern="1200" dirty="0">
            <a:solidFill>
              <a:schemeClr val="lt1"/>
            </a:solidFill>
            <a:latin typeface="Traditional Arabic" panose="02020603050405020304" pitchFamily="18" charset="-78"/>
            <a:ea typeface="+mn-ea"/>
            <a:cs typeface="Traditional Arabic" panose="02020603050405020304" pitchFamily="18" charset="-78"/>
          </a:endParaRPr>
        </a:p>
      </dgm:t>
    </dgm:pt>
    <dgm:pt modelId="{E69FE091-4AF7-4E2C-BB91-1FBE5AA204DA}" type="parTrans" cxnId="{532B11FE-D35A-4247-9084-3389BBF27CF5}">
      <dgm:prSet/>
      <dgm:spPr/>
      <dgm:t>
        <a:bodyPr/>
        <a:lstStyle/>
        <a:p>
          <a:endParaRPr lang="en-US"/>
        </a:p>
      </dgm:t>
    </dgm:pt>
    <dgm:pt modelId="{AA9A519A-1CD3-4EF6-BFAB-ED86E8D08889}" type="sibTrans" cxnId="{532B11FE-D35A-4247-9084-3389BBF27CF5}">
      <dgm:prSet/>
      <dgm:spPr/>
      <dgm:t>
        <a:bodyPr/>
        <a:lstStyle/>
        <a:p>
          <a:endParaRPr lang="en-US"/>
        </a:p>
      </dgm:t>
    </dgm:pt>
    <dgm:pt modelId="{1A4F7CCB-DDDE-43EB-8EDA-BDFCEF46E10C}">
      <dgm:prSet phldrT="[Text]" custT="1"/>
      <dgm:spPr/>
      <dgm:t>
        <a:bodyPr/>
        <a:lstStyle/>
        <a:p>
          <a:r>
            <a:rPr lang="ar-EG" sz="4400" kern="1200" dirty="0" smtClean="0">
              <a:solidFill>
                <a:schemeClr val="lt1"/>
              </a:solidFill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rPr>
            <a:t>الثروة الطبيعية</a:t>
          </a:r>
          <a:endParaRPr lang="en-US" sz="4400" kern="1200" dirty="0">
            <a:solidFill>
              <a:schemeClr val="lt1"/>
            </a:solidFill>
            <a:latin typeface="Traditional Arabic" panose="02020603050405020304" pitchFamily="18" charset="-78"/>
            <a:ea typeface="+mn-ea"/>
            <a:cs typeface="Traditional Arabic" panose="02020603050405020304" pitchFamily="18" charset="-78"/>
          </a:endParaRPr>
        </a:p>
      </dgm:t>
    </dgm:pt>
    <dgm:pt modelId="{30D74EDB-FDF0-4107-9C06-19A5470C6821}" type="parTrans" cxnId="{895C6556-E5AF-4237-9406-60F55E2EED4C}">
      <dgm:prSet/>
      <dgm:spPr/>
      <dgm:t>
        <a:bodyPr/>
        <a:lstStyle/>
        <a:p>
          <a:endParaRPr lang="en-US"/>
        </a:p>
      </dgm:t>
    </dgm:pt>
    <dgm:pt modelId="{30C034B6-3286-4C5F-9B51-4FA498AF567F}" type="sibTrans" cxnId="{895C6556-E5AF-4237-9406-60F55E2EED4C}">
      <dgm:prSet/>
      <dgm:spPr/>
      <dgm:t>
        <a:bodyPr/>
        <a:lstStyle/>
        <a:p>
          <a:endParaRPr lang="en-US"/>
        </a:p>
      </dgm:t>
    </dgm:pt>
    <dgm:pt modelId="{C3730080-3247-4699-97C4-72ACA524BD73}">
      <dgm:prSet phldrT="[Text]" custT="1"/>
      <dgm:spPr/>
      <dgm:t>
        <a:bodyPr/>
        <a:lstStyle/>
        <a:p>
          <a:r>
            <a:rPr lang="ar-EG" sz="4400" kern="1200" dirty="0" smtClean="0">
              <a:solidFill>
                <a:schemeClr val="lt1"/>
              </a:solidFill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rPr>
            <a:t>الضرائب</a:t>
          </a:r>
          <a:endParaRPr lang="en-US" sz="4400" kern="1200" dirty="0">
            <a:solidFill>
              <a:schemeClr val="lt1"/>
            </a:solidFill>
            <a:latin typeface="Traditional Arabic" panose="02020603050405020304" pitchFamily="18" charset="-78"/>
            <a:ea typeface="+mn-ea"/>
            <a:cs typeface="Traditional Arabic" panose="02020603050405020304" pitchFamily="18" charset="-78"/>
          </a:endParaRPr>
        </a:p>
      </dgm:t>
    </dgm:pt>
    <dgm:pt modelId="{84D33727-6017-41BB-9022-B670176DBBE5}" type="parTrans" cxnId="{49BE7A47-5AC6-4359-A072-CC0B4857C8CB}">
      <dgm:prSet/>
      <dgm:spPr/>
      <dgm:t>
        <a:bodyPr/>
        <a:lstStyle/>
        <a:p>
          <a:endParaRPr lang="en-US"/>
        </a:p>
      </dgm:t>
    </dgm:pt>
    <dgm:pt modelId="{E4E09EE1-A5BD-48A7-9D83-560EEA627D2C}" type="sibTrans" cxnId="{49BE7A47-5AC6-4359-A072-CC0B4857C8CB}">
      <dgm:prSet/>
      <dgm:spPr/>
      <dgm:t>
        <a:bodyPr/>
        <a:lstStyle/>
        <a:p>
          <a:endParaRPr lang="en-US"/>
        </a:p>
      </dgm:t>
    </dgm:pt>
    <dgm:pt modelId="{56CAA43D-CA9E-4D19-AA73-B080575EBA5C}">
      <dgm:prSet phldrT="[Text]" custT="1"/>
      <dgm:spPr/>
      <dgm:t>
        <a:bodyPr/>
        <a:lstStyle/>
        <a:p>
          <a:r>
            <a:rPr lang="ar-EG" sz="4400" kern="1200" dirty="0" smtClean="0">
              <a:solidFill>
                <a:schemeClr val="lt1"/>
              </a:solidFill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rPr>
            <a:t>الدخل القطاعات</a:t>
          </a:r>
          <a:endParaRPr lang="en-US" sz="4400" kern="1200" dirty="0">
            <a:solidFill>
              <a:schemeClr val="lt1"/>
            </a:solidFill>
            <a:latin typeface="Traditional Arabic" panose="02020603050405020304" pitchFamily="18" charset="-78"/>
            <a:ea typeface="+mn-ea"/>
            <a:cs typeface="Traditional Arabic" panose="02020603050405020304" pitchFamily="18" charset="-78"/>
          </a:endParaRPr>
        </a:p>
      </dgm:t>
    </dgm:pt>
    <dgm:pt modelId="{6F70CCF2-D6E3-4B03-8C46-958F978F58B4}" type="parTrans" cxnId="{FF1E3DF3-90B0-46EF-9BB2-80A5FE3049B3}">
      <dgm:prSet/>
      <dgm:spPr/>
      <dgm:t>
        <a:bodyPr/>
        <a:lstStyle/>
        <a:p>
          <a:endParaRPr lang="en-US"/>
        </a:p>
      </dgm:t>
    </dgm:pt>
    <dgm:pt modelId="{4B9762B4-8019-48AF-8292-E5F8A17B6E1E}" type="sibTrans" cxnId="{FF1E3DF3-90B0-46EF-9BB2-80A5FE3049B3}">
      <dgm:prSet/>
      <dgm:spPr/>
      <dgm:t>
        <a:bodyPr/>
        <a:lstStyle/>
        <a:p>
          <a:endParaRPr lang="en-US"/>
        </a:p>
      </dgm:t>
    </dgm:pt>
    <dgm:pt modelId="{310C0948-B51A-4DBA-93B3-9005DABE813D}">
      <dgm:prSet custT="1"/>
      <dgm:spPr/>
      <dgm:t>
        <a:bodyPr/>
        <a:lstStyle/>
        <a:p>
          <a:r>
            <a:rPr lang="ar-EG" sz="4400" kern="1200" dirty="0" smtClean="0">
              <a:solidFill>
                <a:schemeClr val="lt1"/>
              </a:solidFill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rPr>
            <a:t>موارد أخرى</a:t>
          </a:r>
          <a:endParaRPr lang="en-US" sz="4400" kern="1200" dirty="0">
            <a:solidFill>
              <a:schemeClr val="lt1"/>
            </a:solidFill>
            <a:latin typeface="Traditional Arabic" panose="02020603050405020304" pitchFamily="18" charset="-78"/>
            <a:ea typeface="+mn-ea"/>
            <a:cs typeface="Traditional Arabic" panose="02020603050405020304" pitchFamily="18" charset="-78"/>
          </a:endParaRPr>
        </a:p>
      </dgm:t>
    </dgm:pt>
    <dgm:pt modelId="{135C51D0-E9DE-4DD1-8717-505123503074}" type="parTrans" cxnId="{5D6B8B4F-09A8-4F38-BAC6-662F9EAC9FF6}">
      <dgm:prSet/>
      <dgm:spPr/>
    </dgm:pt>
    <dgm:pt modelId="{AC8C0E3F-8804-42D8-A0AB-C3D0F3B62794}" type="sibTrans" cxnId="{5D6B8B4F-09A8-4F38-BAC6-662F9EAC9FF6}">
      <dgm:prSet/>
      <dgm:spPr/>
    </dgm:pt>
    <dgm:pt modelId="{F4C3C0C8-92A6-41FE-85C5-85309CAAEDE9}" type="pres">
      <dgm:prSet presAssocID="{5001B7AA-5FA3-46A5-827E-F0794159808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EE62CF5-7BB9-42C4-9510-D1E279CD64E0}" type="pres">
      <dgm:prSet presAssocID="{0E894B8D-65A9-44EF-8F64-C5BF3E512B30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BC9D4C-806D-4E91-BE75-44351C435B24}" type="pres">
      <dgm:prSet presAssocID="{4632DDC0-4A30-46C5-A7E7-AE0E3433F236}" presName="sibTrans" presStyleCnt="0"/>
      <dgm:spPr/>
    </dgm:pt>
    <dgm:pt modelId="{C9711B8D-2695-4505-A505-4577034E99B2}" type="pres">
      <dgm:prSet presAssocID="{25D7929F-D26E-4D59-B8B5-96C1CC26987E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41B90A-7BFC-4E4D-9EC6-E352287EA76A}" type="pres">
      <dgm:prSet presAssocID="{AA9A519A-1CD3-4EF6-BFAB-ED86E8D08889}" presName="sibTrans" presStyleCnt="0"/>
      <dgm:spPr/>
    </dgm:pt>
    <dgm:pt modelId="{1E535809-FF39-4919-B8A8-8EC9CBAD6F49}" type="pres">
      <dgm:prSet presAssocID="{1A4F7CCB-DDDE-43EB-8EDA-BDFCEF46E10C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34C622-3E0A-4B66-923A-B2B45F7E5B6D}" type="pres">
      <dgm:prSet presAssocID="{30C034B6-3286-4C5F-9B51-4FA498AF567F}" presName="sibTrans" presStyleCnt="0"/>
      <dgm:spPr/>
    </dgm:pt>
    <dgm:pt modelId="{ACD87D36-ABC8-4015-B7A4-F3E8B9B37A03}" type="pres">
      <dgm:prSet presAssocID="{C3730080-3247-4699-97C4-72ACA524BD73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220D3F-28F6-40EF-9F73-0F84C01D9B1B}" type="pres">
      <dgm:prSet presAssocID="{E4E09EE1-A5BD-48A7-9D83-560EEA627D2C}" presName="sibTrans" presStyleCnt="0"/>
      <dgm:spPr/>
    </dgm:pt>
    <dgm:pt modelId="{B7FD6F30-7FBE-403B-A755-6824286E4940}" type="pres">
      <dgm:prSet presAssocID="{310C0948-B51A-4DBA-93B3-9005DABE813D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38A5E1-E44F-4F0F-80B7-6EB6F426A705}" type="pres">
      <dgm:prSet presAssocID="{AC8C0E3F-8804-42D8-A0AB-C3D0F3B62794}" presName="sibTrans" presStyleCnt="0"/>
      <dgm:spPr/>
    </dgm:pt>
    <dgm:pt modelId="{F053BA39-6182-453D-A81E-1ABD7D979C8E}" type="pres">
      <dgm:prSet presAssocID="{56CAA43D-CA9E-4D19-AA73-B080575EBA5C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EF783D9-3667-4757-AB07-D6D19D3A55D4}" type="presOf" srcId="{5001B7AA-5FA3-46A5-827E-F07941598083}" destId="{F4C3C0C8-92A6-41FE-85C5-85309CAAEDE9}" srcOrd="0" destOrd="0" presId="urn:microsoft.com/office/officeart/2005/8/layout/default"/>
    <dgm:cxn modelId="{6FD347B4-AF95-40C7-BA40-9BBB08D7D2CB}" srcId="{5001B7AA-5FA3-46A5-827E-F07941598083}" destId="{0E894B8D-65A9-44EF-8F64-C5BF3E512B30}" srcOrd="0" destOrd="0" parTransId="{9BCD046E-8289-40F1-BD22-B8353EC898B2}" sibTransId="{4632DDC0-4A30-46C5-A7E7-AE0E3433F236}"/>
    <dgm:cxn modelId="{5D6B8B4F-09A8-4F38-BAC6-662F9EAC9FF6}" srcId="{5001B7AA-5FA3-46A5-827E-F07941598083}" destId="{310C0948-B51A-4DBA-93B3-9005DABE813D}" srcOrd="4" destOrd="0" parTransId="{135C51D0-E9DE-4DD1-8717-505123503074}" sibTransId="{AC8C0E3F-8804-42D8-A0AB-C3D0F3B62794}"/>
    <dgm:cxn modelId="{98A16A05-9B24-4B0D-836C-BF7776E8F045}" type="presOf" srcId="{25D7929F-D26E-4D59-B8B5-96C1CC26987E}" destId="{C9711B8D-2695-4505-A505-4577034E99B2}" srcOrd="0" destOrd="0" presId="urn:microsoft.com/office/officeart/2005/8/layout/default"/>
    <dgm:cxn modelId="{FE884433-CE7B-47EC-8919-15B2B79F07B6}" type="presOf" srcId="{C3730080-3247-4699-97C4-72ACA524BD73}" destId="{ACD87D36-ABC8-4015-B7A4-F3E8B9B37A03}" srcOrd="0" destOrd="0" presId="urn:microsoft.com/office/officeart/2005/8/layout/default"/>
    <dgm:cxn modelId="{96697B3F-6ADA-4761-9830-54F77F3A17E4}" type="presOf" srcId="{56CAA43D-CA9E-4D19-AA73-B080575EBA5C}" destId="{F053BA39-6182-453D-A81E-1ABD7D979C8E}" srcOrd="0" destOrd="0" presId="urn:microsoft.com/office/officeart/2005/8/layout/default"/>
    <dgm:cxn modelId="{FF1E3DF3-90B0-46EF-9BB2-80A5FE3049B3}" srcId="{5001B7AA-5FA3-46A5-827E-F07941598083}" destId="{56CAA43D-CA9E-4D19-AA73-B080575EBA5C}" srcOrd="5" destOrd="0" parTransId="{6F70CCF2-D6E3-4B03-8C46-958F978F58B4}" sibTransId="{4B9762B4-8019-48AF-8292-E5F8A17B6E1E}"/>
    <dgm:cxn modelId="{F7A4DBC0-2DBA-4E7E-BE44-4D207206A612}" type="presOf" srcId="{1A4F7CCB-DDDE-43EB-8EDA-BDFCEF46E10C}" destId="{1E535809-FF39-4919-B8A8-8EC9CBAD6F49}" srcOrd="0" destOrd="0" presId="urn:microsoft.com/office/officeart/2005/8/layout/default"/>
    <dgm:cxn modelId="{895C6556-E5AF-4237-9406-60F55E2EED4C}" srcId="{5001B7AA-5FA3-46A5-827E-F07941598083}" destId="{1A4F7CCB-DDDE-43EB-8EDA-BDFCEF46E10C}" srcOrd="2" destOrd="0" parTransId="{30D74EDB-FDF0-4107-9C06-19A5470C6821}" sibTransId="{30C034B6-3286-4C5F-9B51-4FA498AF567F}"/>
    <dgm:cxn modelId="{49BE7A47-5AC6-4359-A072-CC0B4857C8CB}" srcId="{5001B7AA-5FA3-46A5-827E-F07941598083}" destId="{C3730080-3247-4699-97C4-72ACA524BD73}" srcOrd="3" destOrd="0" parTransId="{84D33727-6017-41BB-9022-B670176DBBE5}" sibTransId="{E4E09EE1-A5BD-48A7-9D83-560EEA627D2C}"/>
    <dgm:cxn modelId="{A19B114C-7552-471E-BAEC-6B90CBE869DD}" type="presOf" srcId="{0E894B8D-65A9-44EF-8F64-C5BF3E512B30}" destId="{7EE62CF5-7BB9-42C4-9510-D1E279CD64E0}" srcOrd="0" destOrd="0" presId="urn:microsoft.com/office/officeart/2005/8/layout/default"/>
    <dgm:cxn modelId="{532B11FE-D35A-4247-9084-3389BBF27CF5}" srcId="{5001B7AA-5FA3-46A5-827E-F07941598083}" destId="{25D7929F-D26E-4D59-B8B5-96C1CC26987E}" srcOrd="1" destOrd="0" parTransId="{E69FE091-4AF7-4E2C-BB91-1FBE5AA204DA}" sibTransId="{AA9A519A-1CD3-4EF6-BFAB-ED86E8D08889}"/>
    <dgm:cxn modelId="{434DAD77-027F-42F8-9E70-FD1206F361BA}" type="presOf" srcId="{310C0948-B51A-4DBA-93B3-9005DABE813D}" destId="{B7FD6F30-7FBE-403B-A755-6824286E4940}" srcOrd="0" destOrd="0" presId="urn:microsoft.com/office/officeart/2005/8/layout/default"/>
    <dgm:cxn modelId="{2AF184D5-1B5F-496B-897C-398803DB861E}" type="presParOf" srcId="{F4C3C0C8-92A6-41FE-85C5-85309CAAEDE9}" destId="{7EE62CF5-7BB9-42C4-9510-D1E279CD64E0}" srcOrd="0" destOrd="0" presId="urn:microsoft.com/office/officeart/2005/8/layout/default"/>
    <dgm:cxn modelId="{24879369-4F16-4A79-A7AB-E964A72ABB8B}" type="presParOf" srcId="{F4C3C0C8-92A6-41FE-85C5-85309CAAEDE9}" destId="{3EBC9D4C-806D-4E91-BE75-44351C435B24}" srcOrd="1" destOrd="0" presId="urn:microsoft.com/office/officeart/2005/8/layout/default"/>
    <dgm:cxn modelId="{3A21F2F1-94F8-478E-A1B2-CFB29A2CFC00}" type="presParOf" srcId="{F4C3C0C8-92A6-41FE-85C5-85309CAAEDE9}" destId="{C9711B8D-2695-4505-A505-4577034E99B2}" srcOrd="2" destOrd="0" presId="urn:microsoft.com/office/officeart/2005/8/layout/default"/>
    <dgm:cxn modelId="{AD065E2D-DA5C-42B8-B49E-366DBEFD75D2}" type="presParOf" srcId="{F4C3C0C8-92A6-41FE-85C5-85309CAAEDE9}" destId="{FD41B90A-7BFC-4E4D-9EC6-E352287EA76A}" srcOrd="3" destOrd="0" presId="urn:microsoft.com/office/officeart/2005/8/layout/default"/>
    <dgm:cxn modelId="{20744919-9AE5-49AF-BCD3-775AC63401F6}" type="presParOf" srcId="{F4C3C0C8-92A6-41FE-85C5-85309CAAEDE9}" destId="{1E535809-FF39-4919-B8A8-8EC9CBAD6F49}" srcOrd="4" destOrd="0" presId="urn:microsoft.com/office/officeart/2005/8/layout/default"/>
    <dgm:cxn modelId="{CE9CFAD5-2198-4169-BADF-B99422B8AE7F}" type="presParOf" srcId="{F4C3C0C8-92A6-41FE-85C5-85309CAAEDE9}" destId="{0834C622-3E0A-4B66-923A-B2B45F7E5B6D}" srcOrd="5" destOrd="0" presId="urn:microsoft.com/office/officeart/2005/8/layout/default"/>
    <dgm:cxn modelId="{5A621309-1A42-4187-BF03-04E81ACBA2C1}" type="presParOf" srcId="{F4C3C0C8-92A6-41FE-85C5-85309CAAEDE9}" destId="{ACD87D36-ABC8-4015-B7A4-F3E8B9B37A03}" srcOrd="6" destOrd="0" presId="urn:microsoft.com/office/officeart/2005/8/layout/default"/>
    <dgm:cxn modelId="{ED8C10D7-F0AD-4E49-AE45-B3FBF2DDB580}" type="presParOf" srcId="{F4C3C0C8-92A6-41FE-85C5-85309CAAEDE9}" destId="{E3220D3F-28F6-40EF-9F73-0F84C01D9B1B}" srcOrd="7" destOrd="0" presId="urn:microsoft.com/office/officeart/2005/8/layout/default"/>
    <dgm:cxn modelId="{30D7A015-14C4-4E9D-83FB-61964C835E30}" type="presParOf" srcId="{F4C3C0C8-92A6-41FE-85C5-85309CAAEDE9}" destId="{B7FD6F30-7FBE-403B-A755-6824286E4940}" srcOrd="8" destOrd="0" presId="urn:microsoft.com/office/officeart/2005/8/layout/default"/>
    <dgm:cxn modelId="{0EBE29BE-13E0-4EA0-A09D-7FE3486235E8}" type="presParOf" srcId="{F4C3C0C8-92A6-41FE-85C5-85309CAAEDE9}" destId="{1B38A5E1-E44F-4F0F-80B7-6EB6F426A705}" srcOrd="9" destOrd="0" presId="urn:microsoft.com/office/officeart/2005/8/layout/default"/>
    <dgm:cxn modelId="{DD355FAC-CFF5-46A5-8B51-62EA0F0C64B9}" type="presParOf" srcId="{F4C3C0C8-92A6-41FE-85C5-85309CAAEDE9}" destId="{F053BA39-6182-453D-A81E-1ABD7D979C8E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001B7AA-5FA3-46A5-827E-F07941598083}" type="doc">
      <dgm:prSet loTypeId="urn:microsoft.com/office/officeart/2005/8/layout/defaul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0E894B8D-65A9-44EF-8F64-C5BF3E512B30}">
      <dgm:prSet phldrT="[Text]" custT="1"/>
      <dgm:spPr/>
      <dgm:t>
        <a:bodyPr/>
        <a:lstStyle/>
        <a:p>
          <a:r>
            <a:rPr lang="ar-EG" sz="4400" kern="1200" dirty="0" smtClean="0">
              <a:solidFill>
                <a:schemeClr val="lt1"/>
              </a:solidFill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rPr>
            <a:t>القيام بشؤون الفقراء</a:t>
          </a:r>
          <a:endParaRPr lang="en-US" sz="4400" kern="1200" dirty="0">
            <a:solidFill>
              <a:schemeClr val="lt1"/>
            </a:solidFill>
            <a:latin typeface="Traditional Arabic" panose="02020603050405020304" pitchFamily="18" charset="-78"/>
            <a:ea typeface="+mn-ea"/>
            <a:cs typeface="Traditional Arabic" panose="02020603050405020304" pitchFamily="18" charset="-78"/>
          </a:endParaRPr>
        </a:p>
      </dgm:t>
    </dgm:pt>
    <dgm:pt modelId="{9BCD046E-8289-40F1-BD22-B8353EC898B2}" type="parTrans" cxnId="{6FD347B4-AF95-40C7-BA40-9BBB08D7D2CB}">
      <dgm:prSet/>
      <dgm:spPr/>
      <dgm:t>
        <a:bodyPr/>
        <a:lstStyle/>
        <a:p>
          <a:endParaRPr lang="en-US"/>
        </a:p>
      </dgm:t>
    </dgm:pt>
    <dgm:pt modelId="{4632DDC0-4A30-46C5-A7E7-AE0E3433F236}" type="sibTrans" cxnId="{6FD347B4-AF95-40C7-BA40-9BBB08D7D2CB}">
      <dgm:prSet/>
      <dgm:spPr/>
      <dgm:t>
        <a:bodyPr/>
        <a:lstStyle/>
        <a:p>
          <a:endParaRPr lang="en-US"/>
        </a:p>
      </dgm:t>
    </dgm:pt>
    <dgm:pt modelId="{25D7929F-D26E-4D59-B8B5-96C1CC26987E}">
      <dgm:prSet phldrT="[Text]" custT="1"/>
      <dgm:spPr/>
      <dgm:t>
        <a:bodyPr/>
        <a:lstStyle/>
        <a:p>
          <a:r>
            <a:rPr lang="ar-EG" sz="4400" kern="1200" dirty="0" smtClean="0">
              <a:solidFill>
                <a:schemeClr val="lt1"/>
              </a:solidFill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rPr>
            <a:t>رواتب الموظفين</a:t>
          </a:r>
          <a:endParaRPr lang="en-US" sz="4400" kern="1200" dirty="0">
            <a:solidFill>
              <a:schemeClr val="lt1"/>
            </a:solidFill>
            <a:latin typeface="Traditional Arabic" panose="02020603050405020304" pitchFamily="18" charset="-78"/>
            <a:ea typeface="+mn-ea"/>
            <a:cs typeface="Traditional Arabic" panose="02020603050405020304" pitchFamily="18" charset="-78"/>
          </a:endParaRPr>
        </a:p>
      </dgm:t>
    </dgm:pt>
    <dgm:pt modelId="{E69FE091-4AF7-4E2C-BB91-1FBE5AA204DA}" type="parTrans" cxnId="{532B11FE-D35A-4247-9084-3389BBF27CF5}">
      <dgm:prSet/>
      <dgm:spPr/>
      <dgm:t>
        <a:bodyPr/>
        <a:lstStyle/>
        <a:p>
          <a:endParaRPr lang="en-US"/>
        </a:p>
      </dgm:t>
    </dgm:pt>
    <dgm:pt modelId="{AA9A519A-1CD3-4EF6-BFAB-ED86E8D08889}" type="sibTrans" cxnId="{532B11FE-D35A-4247-9084-3389BBF27CF5}">
      <dgm:prSet/>
      <dgm:spPr/>
      <dgm:t>
        <a:bodyPr/>
        <a:lstStyle/>
        <a:p>
          <a:endParaRPr lang="en-US"/>
        </a:p>
      </dgm:t>
    </dgm:pt>
    <dgm:pt modelId="{1A4F7CCB-DDDE-43EB-8EDA-BDFCEF46E10C}">
      <dgm:prSet phldrT="[Text]" custT="1"/>
      <dgm:spPr/>
      <dgm:t>
        <a:bodyPr/>
        <a:lstStyle/>
        <a:p>
          <a:r>
            <a:rPr lang="ar-EG" sz="4400" kern="1200" dirty="0" smtClean="0">
              <a:solidFill>
                <a:schemeClr val="lt1"/>
              </a:solidFill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rPr>
            <a:t>الأسلحة والمعدات</a:t>
          </a:r>
          <a:endParaRPr lang="en-US" sz="4400" kern="1200" dirty="0">
            <a:solidFill>
              <a:schemeClr val="lt1"/>
            </a:solidFill>
            <a:latin typeface="Traditional Arabic" panose="02020603050405020304" pitchFamily="18" charset="-78"/>
            <a:ea typeface="+mn-ea"/>
            <a:cs typeface="Traditional Arabic" panose="02020603050405020304" pitchFamily="18" charset="-78"/>
          </a:endParaRPr>
        </a:p>
      </dgm:t>
    </dgm:pt>
    <dgm:pt modelId="{30D74EDB-FDF0-4107-9C06-19A5470C6821}" type="parTrans" cxnId="{895C6556-E5AF-4237-9406-60F55E2EED4C}">
      <dgm:prSet/>
      <dgm:spPr/>
      <dgm:t>
        <a:bodyPr/>
        <a:lstStyle/>
        <a:p>
          <a:endParaRPr lang="en-US"/>
        </a:p>
      </dgm:t>
    </dgm:pt>
    <dgm:pt modelId="{30C034B6-3286-4C5F-9B51-4FA498AF567F}" type="sibTrans" cxnId="{895C6556-E5AF-4237-9406-60F55E2EED4C}">
      <dgm:prSet/>
      <dgm:spPr/>
      <dgm:t>
        <a:bodyPr/>
        <a:lstStyle/>
        <a:p>
          <a:endParaRPr lang="en-US"/>
        </a:p>
      </dgm:t>
    </dgm:pt>
    <dgm:pt modelId="{56CAA43D-CA9E-4D19-AA73-B080575EBA5C}">
      <dgm:prSet phldrT="[Text]" custT="1"/>
      <dgm:spPr/>
      <dgm:t>
        <a:bodyPr/>
        <a:lstStyle/>
        <a:p>
          <a:r>
            <a:rPr lang="ar-EG" sz="4400" kern="1200" dirty="0" smtClean="0">
              <a:solidFill>
                <a:schemeClr val="lt1"/>
              </a:solidFill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rPr>
            <a:t>تشييد المرافق العامة</a:t>
          </a:r>
          <a:endParaRPr lang="en-US" sz="4400" kern="1200" dirty="0">
            <a:solidFill>
              <a:schemeClr val="lt1"/>
            </a:solidFill>
            <a:latin typeface="Traditional Arabic" panose="02020603050405020304" pitchFamily="18" charset="-78"/>
            <a:ea typeface="+mn-ea"/>
            <a:cs typeface="Traditional Arabic" panose="02020603050405020304" pitchFamily="18" charset="-78"/>
          </a:endParaRPr>
        </a:p>
      </dgm:t>
    </dgm:pt>
    <dgm:pt modelId="{6F70CCF2-D6E3-4B03-8C46-958F978F58B4}" type="parTrans" cxnId="{FF1E3DF3-90B0-46EF-9BB2-80A5FE3049B3}">
      <dgm:prSet/>
      <dgm:spPr/>
      <dgm:t>
        <a:bodyPr/>
        <a:lstStyle/>
        <a:p>
          <a:endParaRPr lang="en-US"/>
        </a:p>
      </dgm:t>
    </dgm:pt>
    <dgm:pt modelId="{4B9762B4-8019-48AF-8292-E5F8A17B6E1E}" type="sibTrans" cxnId="{FF1E3DF3-90B0-46EF-9BB2-80A5FE3049B3}">
      <dgm:prSet/>
      <dgm:spPr/>
      <dgm:t>
        <a:bodyPr/>
        <a:lstStyle/>
        <a:p>
          <a:endParaRPr lang="en-US"/>
        </a:p>
      </dgm:t>
    </dgm:pt>
    <dgm:pt modelId="{F4C3C0C8-92A6-41FE-85C5-85309CAAEDE9}" type="pres">
      <dgm:prSet presAssocID="{5001B7AA-5FA3-46A5-827E-F0794159808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EE62CF5-7BB9-42C4-9510-D1E279CD64E0}" type="pres">
      <dgm:prSet presAssocID="{0E894B8D-65A9-44EF-8F64-C5BF3E512B30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BC9D4C-806D-4E91-BE75-44351C435B24}" type="pres">
      <dgm:prSet presAssocID="{4632DDC0-4A30-46C5-A7E7-AE0E3433F236}" presName="sibTrans" presStyleCnt="0"/>
      <dgm:spPr/>
    </dgm:pt>
    <dgm:pt modelId="{C9711B8D-2695-4505-A505-4577034E99B2}" type="pres">
      <dgm:prSet presAssocID="{25D7929F-D26E-4D59-B8B5-96C1CC26987E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41B90A-7BFC-4E4D-9EC6-E352287EA76A}" type="pres">
      <dgm:prSet presAssocID="{AA9A519A-1CD3-4EF6-BFAB-ED86E8D08889}" presName="sibTrans" presStyleCnt="0"/>
      <dgm:spPr/>
    </dgm:pt>
    <dgm:pt modelId="{1E535809-FF39-4919-B8A8-8EC9CBAD6F49}" type="pres">
      <dgm:prSet presAssocID="{1A4F7CCB-DDDE-43EB-8EDA-BDFCEF46E10C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34C622-3E0A-4B66-923A-B2B45F7E5B6D}" type="pres">
      <dgm:prSet presAssocID="{30C034B6-3286-4C5F-9B51-4FA498AF567F}" presName="sibTrans" presStyleCnt="0"/>
      <dgm:spPr/>
    </dgm:pt>
    <dgm:pt modelId="{F053BA39-6182-453D-A81E-1ABD7D979C8E}" type="pres">
      <dgm:prSet presAssocID="{56CAA43D-CA9E-4D19-AA73-B080575EBA5C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F1E3DF3-90B0-46EF-9BB2-80A5FE3049B3}" srcId="{5001B7AA-5FA3-46A5-827E-F07941598083}" destId="{56CAA43D-CA9E-4D19-AA73-B080575EBA5C}" srcOrd="3" destOrd="0" parTransId="{6F70CCF2-D6E3-4B03-8C46-958F978F58B4}" sibTransId="{4B9762B4-8019-48AF-8292-E5F8A17B6E1E}"/>
    <dgm:cxn modelId="{374542DB-EBA8-4DDF-9912-13C0FB561773}" type="presOf" srcId="{25D7929F-D26E-4D59-B8B5-96C1CC26987E}" destId="{C9711B8D-2695-4505-A505-4577034E99B2}" srcOrd="0" destOrd="0" presId="urn:microsoft.com/office/officeart/2005/8/layout/default"/>
    <dgm:cxn modelId="{895C6556-E5AF-4237-9406-60F55E2EED4C}" srcId="{5001B7AA-5FA3-46A5-827E-F07941598083}" destId="{1A4F7CCB-DDDE-43EB-8EDA-BDFCEF46E10C}" srcOrd="2" destOrd="0" parTransId="{30D74EDB-FDF0-4107-9C06-19A5470C6821}" sibTransId="{30C034B6-3286-4C5F-9B51-4FA498AF567F}"/>
    <dgm:cxn modelId="{D04F0688-D655-4F1A-898A-FE4B880073EE}" type="presOf" srcId="{0E894B8D-65A9-44EF-8F64-C5BF3E512B30}" destId="{7EE62CF5-7BB9-42C4-9510-D1E279CD64E0}" srcOrd="0" destOrd="0" presId="urn:microsoft.com/office/officeart/2005/8/layout/default"/>
    <dgm:cxn modelId="{01BDE421-5F8B-459A-A75A-1BD85E024BBE}" type="presOf" srcId="{1A4F7CCB-DDDE-43EB-8EDA-BDFCEF46E10C}" destId="{1E535809-FF39-4919-B8A8-8EC9CBAD6F49}" srcOrd="0" destOrd="0" presId="urn:microsoft.com/office/officeart/2005/8/layout/default"/>
    <dgm:cxn modelId="{532B11FE-D35A-4247-9084-3389BBF27CF5}" srcId="{5001B7AA-5FA3-46A5-827E-F07941598083}" destId="{25D7929F-D26E-4D59-B8B5-96C1CC26987E}" srcOrd="1" destOrd="0" parTransId="{E69FE091-4AF7-4E2C-BB91-1FBE5AA204DA}" sibTransId="{AA9A519A-1CD3-4EF6-BFAB-ED86E8D08889}"/>
    <dgm:cxn modelId="{6E5C95F0-28E3-4D6B-8FD8-531285460A96}" type="presOf" srcId="{56CAA43D-CA9E-4D19-AA73-B080575EBA5C}" destId="{F053BA39-6182-453D-A81E-1ABD7D979C8E}" srcOrd="0" destOrd="0" presId="urn:microsoft.com/office/officeart/2005/8/layout/default"/>
    <dgm:cxn modelId="{6FD347B4-AF95-40C7-BA40-9BBB08D7D2CB}" srcId="{5001B7AA-5FA3-46A5-827E-F07941598083}" destId="{0E894B8D-65A9-44EF-8F64-C5BF3E512B30}" srcOrd="0" destOrd="0" parTransId="{9BCD046E-8289-40F1-BD22-B8353EC898B2}" sibTransId="{4632DDC0-4A30-46C5-A7E7-AE0E3433F236}"/>
    <dgm:cxn modelId="{657F5CB2-3493-49E1-88BC-AFC3B01A27B6}" type="presOf" srcId="{5001B7AA-5FA3-46A5-827E-F07941598083}" destId="{F4C3C0C8-92A6-41FE-85C5-85309CAAEDE9}" srcOrd="0" destOrd="0" presId="urn:microsoft.com/office/officeart/2005/8/layout/default"/>
    <dgm:cxn modelId="{A158CCD0-90BF-4BED-B6DE-C46B870E0289}" type="presParOf" srcId="{F4C3C0C8-92A6-41FE-85C5-85309CAAEDE9}" destId="{7EE62CF5-7BB9-42C4-9510-D1E279CD64E0}" srcOrd="0" destOrd="0" presId="urn:microsoft.com/office/officeart/2005/8/layout/default"/>
    <dgm:cxn modelId="{A99D0B4C-F6EC-4E7C-B741-250C4F4E74EE}" type="presParOf" srcId="{F4C3C0C8-92A6-41FE-85C5-85309CAAEDE9}" destId="{3EBC9D4C-806D-4E91-BE75-44351C435B24}" srcOrd="1" destOrd="0" presId="urn:microsoft.com/office/officeart/2005/8/layout/default"/>
    <dgm:cxn modelId="{4F0C7B14-766F-4C3B-B37B-C4EDCAAFDD41}" type="presParOf" srcId="{F4C3C0C8-92A6-41FE-85C5-85309CAAEDE9}" destId="{C9711B8D-2695-4505-A505-4577034E99B2}" srcOrd="2" destOrd="0" presId="urn:microsoft.com/office/officeart/2005/8/layout/default"/>
    <dgm:cxn modelId="{325A0E82-49F7-42CD-8AE6-04FE36159C3F}" type="presParOf" srcId="{F4C3C0C8-92A6-41FE-85C5-85309CAAEDE9}" destId="{FD41B90A-7BFC-4E4D-9EC6-E352287EA76A}" srcOrd="3" destOrd="0" presId="urn:microsoft.com/office/officeart/2005/8/layout/default"/>
    <dgm:cxn modelId="{80903470-D1BE-450A-9AC0-F63D7780E2D6}" type="presParOf" srcId="{F4C3C0C8-92A6-41FE-85C5-85309CAAEDE9}" destId="{1E535809-FF39-4919-B8A8-8EC9CBAD6F49}" srcOrd="4" destOrd="0" presId="urn:microsoft.com/office/officeart/2005/8/layout/default"/>
    <dgm:cxn modelId="{A57D15D7-1327-43B3-A64B-A131D3A8F679}" type="presParOf" srcId="{F4C3C0C8-92A6-41FE-85C5-85309CAAEDE9}" destId="{0834C622-3E0A-4B66-923A-B2B45F7E5B6D}" srcOrd="5" destOrd="0" presId="urn:microsoft.com/office/officeart/2005/8/layout/default"/>
    <dgm:cxn modelId="{E93A59E8-A6CB-4C59-BB9B-C2FBCAACCE47}" type="presParOf" srcId="{F4C3C0C8-92A6-41FE-85C5-85309CAAEDE9}" destId="{F053BA39-6182-453D-A81E-1ABD7D979C8E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ECA0641-5ABF-49CB-87AE-427B989D721E}" type="doc">
      <dgm:prSet loTypeId="urn:microsoft.com/office/officeart/2005/8/layout/gear1" loCatId="cycle" qsTypeId="urn:microsoft.com/office/officeart/2005/8/quickstyle/simple1" qsCatId="simple" csTypeId="urn:microsoft.com/office/officeart/2005/8/colors/colorful1#7" csCatId="colorful" phldr="1"/>
      <dgm:spPr/>
    </dgm:pt>
    <dgm:pt modelId="{6EE37919-26F3-4DA9-A9D7-93B34C6A7347}">
      <dgm:prSet phldrT="[نص]"/>
      <dgm:spPr/>
      <dgm:t>
        <a:bodyPr/>
        <a:lstStyle/>
        <a:p>
          <a:r>
            <a:rPr lang="ar-SA" dirty="0" smtClean="0"/>
            <a:t>التصحيح</a:t>
          </a:r>
          <a:endParaRPr lang="en-US" dirty="0"/>
        </a:p>
      </dgm:t>
    </dgm:pt>
    <dgm:pt modelId="{3D4F40B8-3C9F-4D99-B85B-E64817B9D466}" type="parTrans" cxnId="{4E614D1C-8B1A-4BBC-AF23-A4372EA88C8B}">
      <dgm:prSet/>
      <dgm:spPr/>
      <dgm:t>
        <a:bodyPr/>
        <a:lstStyle/>
        <a:p>
          <a:endParaRPr lang="en-US"/>
        </a:p>
      </dgm:t>
    </dgm:pt>
    <dgm:pt modelId="{BC086C4B-8D6E-4A11-A043-9699F3AB1887}" type="sibTrans" cxnId="{4E614D1C-8B1A-4BBC-AF23-A4372EA88C8B}">
      <dgm:prSet/>
      <dgm:spPr/>
      <dgm:t>
        <a:bodyPr/>
        <a:lstStyle/>
        <a:p>
          <a:endParaRPr lang="en-US"/>
        </a:p>
      </dgm:t>
    </dgm:pt>
    <dgm:pt modelId="{2B6E6C69-C22D-49F0-A834-360149B49F72}" type="pres">
      <dgm:prSet presAssocID="{8ECA0641-5ABF-49CB-87AE-427B989D721E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389D0DA0-2E53-45DC-A2C6-8B5D98FA3668}" type="pres">
      <dgm:prSet presAssocID="{6EE37919-26F3-4DA9-A9D7-93B34C6A7347}" presName="gear1" presStyleLbl="node1" presStyleIdx="0" presStyleCnt="1" custScaleX="192760" custScaleY="1759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8D14BA-D2BE-4D7E-81D9-B3BCA28F19A6}" type="pres">
      <dgm:prSet presAssocID="{6EE37919-26F3-4DA9-A9D7-93B34C6A7347}" presName="gear1srcNode" presStyleLbl="node1" presStyleIdx="0" presStyleCnt="1"/>
      <dgm:spPr/>
      <dgm:t>
        <a:bodyPr/>
        <a:lstStyle/>
        <a:p>
          <a:endParaRPr lang="en-US"/>
        </a:p>
      </dgm:t>
    </dgm:pt>
    <dgm:pt modelId="{9F4A7628-CC19-406D-9D03-4391798E6FF6}" type="pres">
      <dgm:prSet presAssocID="{6EE37919-26F3-4DA9-A9D7-93B34C6A7347}" presName="gear1dstNode" presStyleLbl="node1" presStyleIdx="0" presStyleCnt="1"/>
      <dgm:spPr/>
      <dgm:t>
        <a:bodyPr/>
        <a:lstStyle/>
        <a:p>
          <a:endParaRPr lang="en-US"/>
        </a:p>
      </dgm:t>
    </dgm:pt>
    <dgm:pt modelId="{F7AA6DD1-EF11-4D11-A58F-CF99A3ABFDE6}" type="pres">
      <dgm:prSet presAssocID="{BC086C4B-8D6E-4A11-A043-9699F3AB1887}" presName="connector1" presStyleLbl="sibTrans2D1" presStyleIdx="0" presStyleCnt="1"/>
      <dgm:spPr/>
      <dgm:t>
        <a:bodyPr/>
        <a:lstStyle/>
        <a:p>
          <a:endParaRPr lang="en-US"/>
        </a:p>
      </dgm:t>
    </dgm:pt>
  </dgm:ptLst>
  <dgm:cxnLst>
    <dgm:cxn modelId="{92E7BE7B-88AC-4096-B673-0A34324C39F0}" type="presOf" srcId="{8ECA0641-5ABF-49CB-87AE-427B989D721E}" destId="{2B6E6C69-C22D-49F0-A834-360149B49F72}" srcOrd="0" destOrd="0" presId="urn:microsoft.com/office/officeart/2005/8/layout/gear1"/>
    <dgm:cxn modelId="{B775171E-423D-4D83-9244-6DD3086C1182}" type="presOf" srcId="{6EE37919-26F3-4DA9-A9D7-93B34C6A7347}" destId="{389D0DA0-2E53-45DC-A2C6-8B5D98FA3668}" srcOrd="0" destOrd="0" presId="urn:microsoft.com/office/officeart/2005/8/layout/gear1"/>
    <dgm:cxn modelId="{A8AE734D-7FA2-4DDA-B20B-6661AC219B13}" type="presOf" srcId="{6EE37919-26F3-4DA9-A9D7-93B34C6A7347}" destId="{9F4A7628-CC19-406D-9D03-4391798E6FF6}" srcOrd="2" destOrd="0" presId="urn:microsoft.com/office/officeart/2005/8/layout/gear1"/>
    <dgm:cxn modelId="{083E40A3-61C3-4F9F-86A7-507C9321312C}" type="presOf" srcId="{BC086C4B-8D6E-4A11-A043-9699F3AB1887}" destId="{F7AA6DD1-EF11-4D11-A58F-CF99A3ABFDE6}" srcOrd="0" destOrd="0" presId="urn:microsoft.com/office/officeart/2005/8/layout/gear1"/>
    <dgm:cxn modelId="{4E614D1C-8B1A-4BBC-AF23-A4372EA88C8B}" srcId="{8ECA0641-5ABF-49CB-87AE-427B989D721E}" destId="{6EE37919-26F3-4DA9-A9D7-93B34C6A7347}" srcOrd="0" destOrd="0" parTransId="{3D4F40B8-3C9F-4D99-B85B-E64817B9D466}" sibTransId="{BC086C4B-8D6E-4A11-A043-9699F3AB1887}"/>
    <dgm:cxn modelId="{09D0C14C-93E0-4B21-A3C8-F02A71B45951}" type="presOf" srcId="{6EE37919-26F3-4DA9-A9D7-93B34C6A7347}" destId="{5A8D14BA-D2BE-4D7E-81D9-B3BCA28F19A6}" srcOrd="1" destOrd="0" presId="urn:microsoft.com/office/officeart/2005/8/layout/gear1"/>
    <dgm:cxn modelId="{41EBE329-BB7F-417E-A1B3-03815920D446}" type="presParOf" srcId="{2B6E6C69-C22D-49F0-A834-360149B49F72}" destId="{389D0DA0-2E53-45DC-A2C6-8B5D98FA3668}" srcOrd="0" destOrd="0" presId="urn:microsoft.com/office/officeart/2005/8/layout/gear1"/>
    <dgm:cxn modelId="{3AC7AA3C-54F5-417C-AAC3-DA2CA16DA17C}" type="presParOf" srcId="{2B6E6C69-C22D-49F0-A834-360149B49F72}" destId="{5A8D14BA-D2BE-4D7E-81D9-B3BCA28F19A6}" srcOrd="1" destOrd="0" presId="urn:microsoft.com/office/officeart/2005/8/layout/gear1"/>
    <dgm:cxn modelId="{E21781A0-CD8E-427B-ABB5-61433EAC6250}" type="presParOf" srcId="{2B6E6C69-C22D-49F0-A834-360149B49F72}" destId="{9F4A7628-CC19-406D-9D03-4391798E6FF6}" srcOrd="2" destOrd="0" presId="urn:microsoft.com/office/officeart/2005/8/layout/gear1"/>
    <dgm:cxn modelId="{5AF3E0D9-4109-47C0-BFF2-FE868A4F16A8}" type="presParOf" srcId="{2B6E6C69-C22D-49F0-A834-360149B49F72}" destId="{F7AA6DD1-EF11-4D11-A58F-CF99A3ABFDE6}" srcOrd="3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37CBBB-54BF-488E-860E-ED7DF88429C9}">
      <dsp:nvSpPr>
        <dsp:cNvPr id="0" name=""/>
        <dsp:cNvSpPr/>
      </dsp:nvSpPr>
      <dsp:spPr>
        <a:xfrm>
          <a:off x="2402" y="1177"/>
          <a:ext cx="10787359" cy="1143927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125730" rIns="504440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300" b="1" kern="1200" dirty="0" smtClean="0">
              <a:latin typeface="Traditional Arabic" panose="02020603050405020304" pitchFamily="18" charset="-78"/>
              <a:cs typeface="Traditional Arabic" panose="02020603050405020304" pitchFamily="18" charset="-78"/>
            </a:rPr>
            <a:t>بيع الربوي بربوي من غير جنسه+مشتركين في العلة= يشترط التقابض لاالتساوي</a:t>
          </a:r>
          <a:endParaRPr lang="en-US" sz="3300" b="1" kern="1200" dirty="0">
            <a:latin typeface="Traditional Arabic" panose="02020603050405020304" pitchFamily="18" charset="-78"/>
            <a:cs typeface="Traditional Arabic" panose="02020603050405020304" pitchFamily="18" charset="-78"/>
          </a:endParaRPr>
        </a:p>
      </dsp:txBody>
      <dsp:txXfrm>
        <a:off x="2402" y="1177"/>
        <a:ext cx="10501377" cy="1143927"/>
      </dsp:txXfrm>
    </dsp:sp>
    <dsp:sp modelId="{02E48D08-684B-4EF7-8849-1DB9E8603BC3}">
      <dsp:nvSpPr>
        <dsp:cNvPr id="0" name=""/>
        <dsp:cNvSpPr/>
      </dsp:nvSpPr>
      <dsp:spPr>
        <a:xfrm>
          <a:off x="9648236" y="0"/>
          <a:ext cx="1143927" cy="1143927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D57BC0-786F-4E71-9857-3395E4E457E2}">
      <dsp:nvSpPr>
        <dsp:cNvPr id="0" name=""/>
        <dsp:cNvSpPr/>
      </dsp:nvSpPr>
      <dsp:spPr>
        <a:xfrm>
          <a:off x="2258" y="1467801"/>
          <a:ext cx="10787646" cy="1143927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125730" rIns="504440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300" b="1" kern="1200" dirty="0" smtClean="0">
              <a:latin typeface="Traditional Arabic" panose="02020603050405020304" pitchFamily="18" charset="-78"/>
              <a:cs typeface="Traditional Arabic" panose="02020603050405020304" pitchFamily="18" charset="-78"/>
            </a:rPr>
            <a:t>بيع الربوي بربوي من غير جنسه+مختلفين في العلة= لايشترط لاتقابض ولاتساوي</a:t>
          </a:r>
          <a:endParaRPr lang="en-US" sz="3300" b="0" kern="1200" dirty="0">
            <a:latin typeface="Traditional Arabic" panose="02020603050405020304" pitchFamily="18" charset="-78"/>
            <a:cs typeface="Traditional Arabic" panose="02020603050405020304" pitchFamily="18" charset="-78"/>
          </a:endParaRPr>
        </a:p>
      </dsp:txBody>
      <dsp:txXfrm>
        <a:off x="2258" y="1467801"/>
        <a:ext cx="10501664" cy="1143927"/>
      </dsp:txXfrm>
    </dsp:sp>
    <dsp:sp modelId="{760BB782-9FDA-49E9-8FB2-59ABC3E2B0FB}">
      <dsp:nvSpPr>
        <dsp:cNvPr id="0" name=""/>
        <dsp:cNvSpPr/>
      </dsp:nvSpPr>
      <dsp:spPr>
        <a:xfrm>
          <a:off x="9648236" y="1452118"/>
          <a:ext cx="1143927" cy="1143927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52C1C1-F05A-43B4-A033-398C1A07A5FF}">
      <dsp:nvSpPr>
        <dsp:cNvPr id="0" name=""/>
        <dsp:cNvSpPr/>
      </dsp:nvSpPr>
      <dsp:spPr>
        <a:xfrm>
          <a:off x="2258" y="2934426"/>
          <a:ext cx="10787646" cy="1143927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129540" rIns="5044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400" b="1" kern="1200" dirty="0" smtClean="0">
              <a:latin typeface="Traditional Arabic" panose="02020603050405020304" pitchFamily="18" charset="-78"/>
              <a:cs typeface="Traditional Arabic" panose="02020603050405020304" pitchFamily="18" charset="-78"/>
            </a:rPr>
            <a:t>بيع الربوي – بغير الربوي = لايشترط لاتقابض ولاتساوي </a:t>
          </a:r>
          <a:endParaRPr lang="en-US" sz="3400" b="1" kern="1200" dirty="0">
            <a:latin typeface="Traditional Arabic" panose="02020603050405020304" pitchFamily="18" charset="-78"/>
            <a:cs typeface="Traditional Arabic" panose="02020603050405020304" pitchFamily="18" charset="-78"/>
          </a:endParaRPr>
        </a:p>
      </dsp:txBody>
      <dsp:txXfrm>
        <a:off x="2258" y="2934426"/>
        <a:ext cx="10501664" cy="1143927"/>
      </dsp:txXfrm>
    </dsp:sp>
    <dsp:sp modelId="{C2B3EEAD-A872-453B-8392-848176B73586}">
      <dsp:nvSpPr>
        <dsp:cNvPr id="0" name=""/>
        <dsp:cNvSpPr/>
      </dsp:nvSpPr>
      <dsp:spPr>
        <a:xfrm>
          <a:off x="9648236" y="2933820"/>
          <a:ext cx="1143927" cy="1143927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A602BD-EB1B-42D8-AD30-DF94D5779C0F}">
      <dsp:nvSpPr>
        <dsp:cNvPr id="0" name=""/>
        <dsp:cNvSpPr/>
      </dsp:nvSpPr>
      <dsp:spPr>
        <a:xfrm>
          <a:off x="0" y="516389"/>
          <a:ext cx="10501575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42116A-6DD4-4343-BCC9-34DAF3047717}">
      <dsp:nvSpPr>
        <dsp:cNvPr id="0" name=""/>
        <dsp:cNvSpPr/>
      </dsp:nvSpPr>
      <dsp:spPr>
        <a:xfrm>
          <a:off x="2625393" y="14548"/>
          <a:ext cx="7351103" cy="10036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7854" tIns="0" rIns="277854" bIns="0" numCol="1" spcCol="1270" anchor="ctr" anchorCtr="0">
          <a:noAutofit/>
        </a:bodyPr>
        <a:lstStyle/>
        <a:p>
          <a:pPr lvl="0" algn="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4400" b="1" kern="1200" dirty="0" smtClean="0">
              <a:latin typeface="Traditional Arabic" panose="02020603050405020304" pitchFamily="18" charset="-78"/>
              <a:cs typeface="Traditional Arabic" panose="02020603050405020304" pitchFamily="18" charset="-78"/>
            </a:rPr>
            <a:t>النظام الاقتصادي الرأسمالي</a:t>
          </a:r>
          <a:endParaRPr lang="en-US" sz="4400" b="1" kern="1200" dirty="0">
            <a:latin typeface="Traditional Arabic" panose="02020603050405020304" pitchFamily="18" charset="-78"/>
            <a:cs typeface="Traditional Arabic" panose="02020603050405020304" pitchFamily="18" charset="-78"/>
          </a:endParaRPr>
        </a:p>
      </dsp:txBody>
      <dsp:txXfrm>
        <a:off x="2674389" y="63544"/>
        <a:ext cx="7253111" cy="905688"/>
      </dsp:txXfrm>
    </dsp:sp>
    <dsp:sp modelId="{DC1F54AC-C8C7-4365-8430-BBA4F1456591}">
      <dsp:nvSpPr>
        <dsp:cNvPr id="0" name=""/>
        <dsp:cNvSpPr/>
      </dsp:nvSpPr>
      <dsp:spPr>
        <a:xfrm>
          <a:off x="0" y="2058629"/>
          <a:ext cx="10501575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FE13BF-25CA-4104-A67C-F82E1D4499D3}">
      <dsp:nvSpPr>
        <dsp:cNvPr id="0" name=""/>
        <dsp:cNvSpPr/>
      </dsp:nvSpPr>
      <dsp:spPr>
        <a:xfrm>
          <a:off x="2631001" y="1556789"/>
          <a:ext cx="7351103" cy="10036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7854" tIns="0" rIns="277854" bIns="0" numCol="1" spcCol="1270" anchor="ctr" anchorCtr="0">
          <a:noAutofit/>
        </a:bodyPr>
        <a:lstStyle/>
        <a:p>
          <a:pPr lvl="0" algn="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4400" b="1" kern="1200" dirty="0" smtClean="0">
              <a:latin typeface="Traditional Arabic" panose="02020603050405020304" pitchFamily="18" charset="-78"/>
              <a:cs typeface="Traditional Arabic" panose="02020603050405020304" pitchFamily="18" charset="-78"/>
            </a:rPr>
            <a:t>النظام الاقتصادي الاشتراكي</a:t>
          </a:r>
          <a:endParaRPr lang="en-US" sz="4400" b="1" kern="1200" dirty="0">
            <a:latin typeface="Traditional Arabic" panose="02020603050405020304" pitchFamily="18" charset="-78"/>
            <a:cs typeface="Traditional Arabic" panose="02020603050405020304" pitchFamily="18" charset="-78"/>
          </a:endParaRPr>
        </a:p>
      </dsp:txBody>
      <dsp:txXfrm>
        <a:off x="2679997" y="1605785"/>
        <a:ext cx="7253111" cy="905688"/>
      </dsp:txXfrm>
    </dsp:sp>
    <dsp:sp modelId="{B9B9B603-FE96-4833-A5D1-5A55235D77A3}">
      <dsp:nvSpPr>
        <dsp:cNvPr id="0" name=""/>
        <dsp:cNvSpPr/>
      </dsp:nvSpPr>
      <dsp:spPr>
        <a:xfrm>
          <a:off x="0" y="3600869"/>
          <a:ext cx="10501575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83A523-C0E7-4192-B982-BCD86DEA7027}">
      <dsp:nvSpPr>
        <dsp:cNvPr id="0" name=""/>
        <dsp:cNvSpPr/>
      </dsp:nvSpPr>
      <dsp:spPr>
        <a:xfrm>
          <a:off x="2625393" y="3099028"/>
          <a:ext cx="7351103" cy="10036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7854" tIns="0" rIns="277854" bIns="0" numCol="1" spcCol="1270" anchor="ctr" anchorCtr="0">
          <a:noAutofit/>
        </a:bodyPr>
        <a:lstStyle/>
        <a:p>
          <a:pPr lvl="0" algn="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4400" b="1" kern="1200" dirty="0" smtClean="0">
              <a:latin typeface="Traditional Arabic" panose="02020603050405020304" pitchFamily="18" charset="-78"/>
              <a:cs typeface="Traditional Arabic" panose="02020603050405020304" pitchFamily="18" charset="-78"/>
            </a:rPr>
            <a:t>النظام الاقتصادي الإسلامي</a:t>
          </a:r>
          <a:endParaRPr lang="en-US" sz="4400" b="1" kern="1200" dirty="0">
            <a:latin typeface="Traditional Arabic" panose="02020603050405020304" pitchFamily="18" charset="-78"/>
            <a:cs typeface="Traditional Arabic" panose="02020603050405020304" pitchFamily="18" charset="-78"/>
          </a:endParaRPr>
        </a:p>
      </dsp:txBody>
      <dsp:txXfrm>
        <a:off x="2674389" y="3148024"/>
        <a:ext cx="7253111" cy="90568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37CBBB-54BF-488E-860E-ED7DF88429C9}">
      <dsp:nvSpPr>
        <dsp:cNvPr id="0" name=""/>
        <dsp:cNvSpPr/>
      </dsp:nvSpPr>
      <dsp:spPr>
        <a:xfrm>
          <a:off x="1410067" y="2624"/>
          <a:ext cx="6722410" cy="1132684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928" tIns="167640" rIns="499482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400" b="0" kern="1200" dirty="0" smtClean="0">
              <a:latin typeface="Traditional Arabic" panose="02020603050405020304" pitchFamily="18" charset="-78"/>
              <a:cs typeface="Traditional Arabic" panose="02020603050405020304" pitchFamily="18" charset="-78"/>
            </a:rPr>
            <a:t>تعريف </a:t>
          </a:r>
          <a:r>
            <a:rPr lang="ar-EG" sz="4400" b="0" kern="1200" dirty="0" smtClean="0">
              <a:latin typeface="Traditional Arabic" panose="02020603050405020304" pitchFamily="18" charset="-78"/>
              <a:cs typeface="Traditional Arabic" panose="02020603050405020304" pitchFamily="18" charset="-78"/>
            </a:rPr>
            <a:t>الملكية العامة</a:t>
          </a:r>
          <a:endParaRPr lang="en-US" sz="4400" b="0" kern="1200" dirty="0">
            <a:latin typeface="Traditional Arabic" panose="02020603050405020304" pitchFamily="18" charset="-78"/>
            <a:cs typeface="Traditional Arabic" panose="02020603050405020304" pitchFamily="18" charset="-78"/>
          </a:endParaRPr>
        </a:p>
      </dsp:txBody>
      <dsp:txXfrm>
        <a:off x="1410067" y="2624"/>
        <a:ext cx="6439239" cy="1132684"/>
      </dsp:txXfrm>
    </dsp:sp>
    <dsp:sp modelId="{02E48D08-684B-4EF7-8849-1DB9E8603BC3}">
      <dsp:nvSpPr>
        <dsp:cNvPr id="0" name=""/>
        <dsp:cNvSpPr/>
      </dsp:nvSpPr>
      <dsp:spPr>
        <a:xfrm>
          <a:off x="7566136" y="2624"/>
          <a:ext cx="1132684" cy="1132684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D57BC0-786F-4E71-9857-3395E4E457E2}">
      <dsp:nvSpPr>
        <dsp:cNvPr id="0" name=""/>
        <dsp:cNvSpPr/>
      </dsp:nvSpPr>
      <dsp:spPr>
        <a:xfrm>
          <a:off x="1410067" y="1473423"/>
          <a:ext cx="6722410" cy="1132684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928" tIns="167640" rIns="499482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4400" b="0" kern="1200" dirty="0" smtClean="0">
              <a:latin typeface="Traditional Arabic" panose="02020603050405020304" pitchFamily="18" charset="-78"/>
              <a:cs typeface="Traditional Arabic" panose="02020603050405020304" pitchFamily="18" charset="-78"/>
            </a:rPr>
            <a:t>الأدلة على الملكية العامة</a:t>
          </a:r>
          <a:endParaRPr lang="en-US" sz="4400" b="0" kern="1200" dirty="0">
            <a:latin typeface="Traditional Arabic" panose="02020603050405020304" pitchFamily="18" charset="-78"/>
            <a:cs typeface="Traditional Arabic" panose="02020603050405020304" pitchFamily="18" charset="-78"/>
          </a:endParaRPr>
        </a:p>
      </dsp:txBody>
      <dsp:txXfrm>
        <a:off x="1410067" y="1473423"/>
        <a:ext cx="6439239" cy="1132684"/>
      </dsp:txXfrm>
    </dsp:sp>
    <dsp:sp modelId="{760BB782-9FDA-49E9-8FB2-59ABC3E2B0FB}">
      <dsp:nvSpPr>
        <dsp:cNvPr id="0" name=""/>
        <dsp:cNvSpPr/>
      </dsp:nvSpPr>
      <dsp:spPr>
        <a:xfrm>
          <a:off x="7566136" y="1473423"/>
          <a:ext cx="1132684" cy="1132684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52C1C1-F05A-43B4-A033-398C1A07A5FF}">
      <dsp:nvSpPr>
        <dsp:cNvPr id="0" name=""/>
        <dsp:cNvSpPr/>
      </dsp:nvSpPr>
      <dsp:spPr>
        <a:xfrm>
          <a:off x="1410067" y="2944222"/>
          <a:ext cx="6722410" cy="1132684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928" tIns="167640" rIns="499482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4400" b="0" kern="1200" dirty="0" smtClean="0">
              <a:latin typeface="Traditional Arabic" panose="02020603050405020304" pitchFamily="18" charset="-78"/>
              <a:cs typeface="Traditional Arabic" panose="02020603050405020304" pitchFamily="18" charset="-78"/>
            </a:rPr>
            <a:t>مايدل على الملكية العامة</a:t>
          </a:r>
          <a:endParaRPr lang="en-US" sz="4400" b="0" kern="1200" dirty="0">
            <a:latin typeface="Traditional Arabic" panose="02020603050405020304" pitchFamily="18" charset="-78"/>
            <a:cs typeface="Traditional Arabic" panose="02020603050405020304" pitchFamily="18" charset="-78"/>
          </a:endParaRPr>
        </a:p>
      </dsp:txBody>
      <dsp:txXfrm>
        <a:off x="1410067" y="2944222"/>
        <a:ext cx="6439239" cy="1132684"/>
      </dsp:txXfrm>
    </dsp:sp>
    <dsp:sp modelId="{C2B3EEAD-A872-453B-8392-848176B73586}">
      <dsp:nvSpPr>
        <dsp:cNvPr id="0" name=""/>
        <dsp:cNvSpPr/>
      </dsp:nvSpPr>
      <dsp:spPr>
        <a:xfrm>
          <a:off x="7566136" y="2944222"/>
          <a:ext cx="1132684" cy="1132684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E62CF5-7BB9-42C4-9510-D1E279CD64E0}">
      <dsp:nvSpPr>
        <dsp:cNvPr id="0" name=""/>
        <dsp:cNvSpPr/>
      </dsp:nvSpPr>
      <dsp:spPr>
        <a:xfrm>
          <a:off x="0" y="614467"/>
          <a:ext cx="2508250" cy="150495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4400" kern="1200" dirty="0" smtClean="0">
              <a:solidFill>
                <a:schemeClr val="lt1"/>
              </a:solidFill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rPr>
            <a:t>العشور</a:t>
          </a:r>
          <a:endParaRPr lang="en-US" sz="4400" kern="1200" dirty="0">
            <a:solidFill>
              <a:schemeClr val="lt1"/>
            </a:solidFill>
            <a:latin typeface="Traditional Arabic" panose="02020603050405020304" pitchFamily="18" charset="-78"/>
            <a:ea typeface="+mn-ea"/>
            <a:cs typeface="Traditional Arabic" panose="02020603050405020304" pitchFamily="18" charset="-78"/>
          </a:endParaRPr>
        </a:p>
      </dsp:txBody>
      <dsp:txXfrm>
        <a:off x="0" y="614467"/>
        <a:ext cx="2508250" cy="1504950"/>
      </dsp:txXfrm>
    </dsp:sp>
    <dsp:sp modelId="{C9711B8D-2695-4505-A505-4577034E99B2}">
      <dsp:nvSpPr>
        <dsp:cNvPr id="0" name=""/>
        <dsp:cNvSpPr/>
      </dsp:nvSpPr>
      <dsp:spPr>
        <a:xfrm>
          <a:off x="2759075" y="614467"/>
          <a:ext cx="2508250" cy="1504950"/>
        </a:xfrm>
        <a:prstGeom prst="rect">
          <a:avLst/>
        </a:prstGeom>
        <a:solidFill>
          <a:schemeClr val="accent4">
            <a:hueOff val="-1407315"/>
            <a:satOff val="8448"/>
            <a:lumOff val="-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4400" kern="1200" dirty="0" smtClean="0">
              <a:solidFill>
                <a:schemeClr val="lt1"/>
              </a:solidFill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rPr>
            <a:t>الزكاة</a:t>
          </a:r>
          <a:endParaRPr lang="en-US" sz="4400" kern="1200" dirty="0">
            <a:solidFill>
              <a:schemeClr val="lt1"/>
            </a:solidFill>
            <a:latin typeface="Traditional Arabic" panose="02020603050405020304" pitchFamily="18" charset="-78"/>
            <a:ea typeface="+mn-ea"/>
            <a:cs typeface="Traditional Arabic" panose="02020603050405020304" pitchFamily="18" charset="-78"/>
          </a:endParaRPr>
        </a:p>
      </dsp:txBody>
      <dsp:txXfrm>
        <a:off x="2759075" y="614467"/>
        <a:ext cx="2508250" cy="1504950"/>
      </dsp:txXfrm>
    </dsp:sp>
    <dsp:sp modelId="{1E535809-FF39-4919-B8A8-8EC9CBAD6F49}">
      <dsp:nvSpPr>
        <dsp:cNvPr id="0" name=""/>
        <dsp:cNvSpPr/>
      </dsp:nvSpPr>
      <dsp:spPr>
        <a:xfrm>
          <a:off x="5518150" y="614467"/>
          <a:ext cx="2508250" cy="1504950"/>
        </a:xfrm>
        <a:prstGeom prst="rect">
          <a:avLst/>
        </a:prstGeom>
        <a:solidFill>
          <a:schemeClr val="accent4">
            <a:hueOff val="-2814630"/>
            <a:satOff val="16895"/>
            <a:lumOff val="-149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4400" kern="1200" dirty="0" smtClean="0">
              <a:solidFill>
                <a:schemeClr val="lt1"/>
              </a:solidFill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rPr>
            <a:t>الثروة الطبيعية</a:t>
          </a:r>
          <a:endParaRPr lang="en-US" sz="4400" kern="1200" dirty="0">
            <a:solidFill>
              <a:schemeClr val="lt1"/>
            </a:solidFill>
            <a:latin typeface="Traditional Arabic" panose="02020603050405020304" pitchFamily="18" charset="-78"/>
            <a:ea typeface="+mn-ea"/>
            <a:cs typeface="Traditional Arabic" panose="02020603050405020304" pitchFamily="18" charset="-78"/>
          </a:endParaRPr>
        </a:p>
      </dsp:txBody>
      <dsp:txXfrm>
        <a:off x="5518150" y="614467"/>
        <a:ext cx="2508250" cy="1504950"/>
      </dsp:txXfrm>
    </dsp:sp>
    <dsp:sp modelId="{ACD87D36-ABC8-4015-B7A4-F3E8B9B37A03}">
      <dsp:nvSpPr>
        <dsp:cNvPr id="0" name=""/>
        <dsp:cNvSpPr/>
      </dsp:nvSpPr>
      <dsp:spPr>
        <a:xfrm>
          <a:off x="0" y="2370242"/>
          <a:ext cx="2508250" cy="1504950"/>
        </a:xfrm>
        <a:prstGeom prst="rect">
          <a:avLst/>
        </a:prstGeom>
        <a:solidFill>
          <a:schemeClr val="accent4">
            <a:hueOff val="-4221945"/>
            <a:satOff val="25343"/>
            <a:lumOff val="-223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4400" kern="1200" dirty="0" smtClean="0">
              <a:solidFill>
                <a:schemeClr val="lt1"/>
              </a:solidFill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rPr>
            <a:t>الضرائب</a:t>
          </a:r>
          <a:endParaRPr lang="en-US" sz="4400" kern="1200" dirty="0">
            <a:solidFill>
              <a:schemeClr val="lt1"/>
            </a:solidFill>
            <a:latin typeface="Traditional Arabic" panose="02020603050405020304" pitchFamily="18" charset="-78"/>
            <a:ea typeface="+mn-ea"/>
            <a:cs typeface="Traditional Arabic" panose="02020603050405020304" pitchFamily="18" charset="-78"/>
          </a:endParaRPr>
        </a:p>
      </dsp:txBody>
      <dsp:txXfrm>
        <a:off x="0" y="2370242"/>
        <a:ext cx="2508250" cy="1504950"/>
      </dsp:txXfrm>
    </dsp:sp>
    <dsp:sp modelId="{B7FD6F30-7FBE-403B-A755-6824286E4940}">
      <dsp:nvSpPr>
        <dsp:cNvPr id="0" name=""/>
        <dsp:cNvSpPr/>
      </dsp:nvSpPr>
      <dsp:spPr>
        <a:xfrm>
          <a:off x="2759075" y="2370242"/>
          <a:ext cx="2508250" cy="1504950"/>
        </a:xfrm>
        <a:prstGeom prst="rect">
          <a:avLst/>
        </a:prstGeom>
        <a:solidFill>
          <a:schemeClr val="accent4">
            <a:hueOff val="-5629260"/>
            <a:satOff val="33790"/>
            <a:lumOff val="-298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4400" kern="1200" dirty="0" smtClean="0">
              <a:solidFill>
                <a:schemeClr val="lt1"/>
              </a:solidFill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rPr>
            <a:t>موارد أخرى</a:t>
          </a:r>
          <a:endParaRPr lang="en-US" sz="4400" kern="1200" dirty="0">
            <a:solidFill>
              <a:schemeClr val="lt1"/>
            </a:solidFill>
            <a:latin typeface="Traditional Arabic" panose="02020603050405020304" pitchFamily="18" charset="-78"/>
            <a:ea typeface="+mn-ea"/>
            <a:cs typeface="Traditional Arabic" panose="02020603050405020304" pitchFamily="18" charset="-78"/>
          </a:endParaRPr>
        </a:p>
      </dsp:txBody>
      <dsp:txXfrm>
        <a:off x="2759075" y="2370242"/>
        <a:ext cx="2508250" cy="1504950"/>
      </dsp:txXfrm>
    </dsp:sp>
    <dsp:sp modelId="{F053BA39-6182-453D-A81E-1ABD7D979C8E}">
      <dsp:nvSpPr>
        <dsp:cNvPr id="0" name=""/>
        <dsp:cNvSpPr/>
      </dsp:nvSpPr>
      <dsp:spPr>
        <a:xfrm>
          <a:off x="5518150" y="2370242"/>
          <a:ext cx="2508250" cy="1504950"/>
        </a:xfrm>
        <a:prstGeom prst="rect">
          <a:avLst/>
        </a:prstGeom>
        <a:solidFill>
          <a:schemeClr val="accent4">
            <a:hueOff val="-7036575"/>
            <a:satOff val="42238"/>
            <a:lumOff val="-372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4400" kern="1200" dirty="0" smtClean="0">
              <a:solidFill>
                <a:schemeClr val="lt1"/>
              </a:solidFill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rPr>
            <a:t>الدخل القطاعات</a:t>
          </a:r>
          <a:endParaRPr lang="en-US" sz="4400" kern="1200" dirty="0">
            <a:solidFill>
              <a:schemeClr val="lt1"/>
            </a:solidFill>
            <a:latin typeface="Traditional Arabic" panose="02020603050405020304" pitchFamily="18" charset="-78"/>
            <a:ea typeface="+mn-ea"/>
            <a:cs typeface="Traditional Arabic" panose="02020603050405020304" pitchFamily="18" charset="-78"/>
          </a:endParaRPr>
        </a:p>
      </dsp:txBody>
      <dsp:txXfrm>
        <a:off x="5518150" y="2370242"/>
        <a:ext cx="2508250" cy="150495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E62CF5-7BB9-42C4-9510-D1E279CD64E0}">
      <dsp:nvSpPr>
        <dsp:cNvPr id="0" name=""/>
        <dsp:cNvSpPr/>
      </dsp:nvSpPr>
      <dsp:spPr>
        <a:xfrm>
          <a:off x="998121" y="2303"/>
          <a:ext cx="2783942" cy="167036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4400" kern="1200" dirty="0" smtClean="0">
              <a:solidFill>
                <a:schemeClr val="lt1"/>
              </a:solidFill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rPr>
            <a:t>القيام بشؤون الفقراء</a:t>
          </a:r>
          <a:endParaRPr lang="en-US" sz="4400" kern="1200" dirty="0">
            <a:solidFill>
              <a:schemeClr val="lt1"/>
            </a:solidFill>
            <a:latin typeface="Traditional Arabic" panose="02020603050405020304" pitchFamily="18" charset="-78"/>
            <a:ea typeface="+mn-ea"/>
            <a:cs typeface="Traditional Arabic" panose="02020603050405020304" pitchFamily="18" charset="-78"/>
          </a:endParaRPr>
        </a:p>
      </dsp:txBody>
      <dsp:txXfrm>
        <a:off x="998121" y="2303"/>
        <a:ext cx="2783942" cy="1670365"/>
      </dsp:txXfrm>
    </dsp:sp>
    <dsp:sp modelId="{C9711B8D-2695-4505-A505-4577034E99B2}">
      <dsp:nvSpPr>
        <dsp:cNvPr id="0" name=""/>
        <dsp:cNvSpPr/>
      </dsp:nvSpPr>
      <dsp:spPr>
        <a:xfrm>
          <a:off x="4060458" y="2303"/>
          <a:ext cx="2783942" cy="1670365"/>
        </a:xfrm>
        <a:prstGeom prst="rect">
          <a:avLst/>
        </a:prstGeom>
        <a:solidFill>
          <a:schemeClr val="accent4">
            <a:hueOff val="-2345525"/>
            <a:satOff val="14079"/>
            <a:lumOff val="-124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4400" kern="1200" dirty="0" smtClean="0">
              <a:solidFill>
                <a:schemeClr val="lt1"/>
              </a:solidFill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rPr>
            <a:t>رواتب الموظفين</a:t>
          </a:r>
          <a:endParaRPr lang="en-US" sz="4400" kern="1200" dirty="0">
            <a:solidFill>
              <a:schemeClr val="lt1"/>
            </a:solidFill>
            <a:latin typeface="Traditional Arabic" panose="02020603050405020304" pitchFamily="18" charset="-78"/>
            <a:ea typeface="+mn-ea"/>
            <a:cs typeface="Traditional Arabic" panose="02020603050405020304" pitchFamily="18" charset="-78"/>
          </a:endParaRPr>
        </a:p>
      </dsp:txBody>
      <dsp:txXfrm>
        <a:off x="4060458" y="2303"/>
        <a:ext cx="2783942" cy="1670365"/>
      </dsp:txXfrm>
    </dsp:sp>
    <dsp:sp modelId="{1E535809-FF39-4919-B8A8-8EC9CBAD6F49}">
      <dsp:nvSpPr>
        <dsp:cNvPr id="0" name=""/>
        <dsp:cNvSpPr/>
      </dsp:nvSpPr>
      <dsp:spPr>
        <a:xfrm>
          <a:off x="998121" y="1951063"/>
          <a:ext cx="2783942" cy="1670365"/>
        </a:xfrm>
        <a:prstGeom prst="rect">
          <a:avLst/>
        </a:prstGeom>
        <a:solidFill>
          <a:schemeClr val="accent4">
            <a:hueOff val="-4691050"/>
            <a:satOff val="28159"/>
            <a:lumOff val="-248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4400" kern="1200" dirty="0" smtClean="0">
              <a:solidFill>
                <a:schemeClr val="lt1"/>
              </a:solidFill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rPr>
            <a:t>الأسلحة والمعدات</a:t>
          </a:r>
          <a:endParaRPr lang="en-US" sz="4400" kern="1200" dirty="0">
            <a:solidFill>
              <a:schemeClr val="lt1"/>
            </a:solidFill>
            <a:latin typeface="Traditional Arabic" panose="02020603050405020304" pitchFamily="18" charset="-78"/>
            <a:ea typeface="+mn-ea"/>
            <a:cs typeface="Traditional Arabic" panose="02020603050405020304" pitchFamily="18" charset="-78"/>
          </a:endParaRPr>
        </a:p>
      </dsp:txBody>
      <dsp:txXfrm>
        <a:off x="998121" y="1951063"/>
        <a:ext cx="2783942" cy="1670365"/>
      </dsp:txXfrm>
    </dsp:sp>
    <dsp:sp modelId="{F053BA39-6182-453D-A81E-1ABD7D979C8E}">
      <dsp:nvSpPr>
        <dsp:cNvPr id="0" name=""/>
        <dsp:cNvSpPr/>
      </dsp:nvSpPr>
      <dsp:spPr>
        <a:xfrm>
          <a:off x="4060458" y="1951063"/>
          <a:ext cx="2783942" cy="1670365"/>
        </a:xfrm>
        <a:prstGeom prst="rect">
          <a:avLst/>
        </a:prstGeom>
        <a:solidFill>
          <a:schemeClr val="accent4">
            <a:hueOff val="-7036575"/>
            <a:satOff val="42238"/>
            <a:lumOff val="-372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4400" kern="1200" dirty="0" smtClean="0">
              <a:solidFill>
                <a:schemeClr val="lt1"/>
              </a:solidFill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rPr>
            <a:t>تشييد المرافق العامة</a:t>
          </a:r>
          <a:endParaRPr lang="en-US" sz="4400" kern="1200" dirty="0">
            <a:solidFill>
              <a:schemeClr val="lt1"/>
            </a:solidFill>
            <a:latin typeface="Traditional Arabic" panose="02020603050405020304" pitchFamily="18" charset="-78"/>
            <a:ea typeface="+mn-ea"/>
            <a:cs typeface="Traditional Arabic" panose="02020603050405020304" pitchFamily="18" charset="-78"/>
          </a:endParaRPr>
        </a:p>
      </dsp:txBody>
      <dsp:txXfrm>
        <a:off x="4060458" y="1951063"/>
        <a:ext cx="2783942" cy="167036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9D0DA0-2E53-45DC-A2C6-8B5D98FA3668}">
      <dsp:nvSpPr>
        <dsp:cNvPr id="0" name=""/>
        <dsp:cNvSpPr/>
      </dsp:nvSpPr>
      <dsp:spPr>
        <a:xfrm>
          <a:off x="1715632" y="72577"/>
          <a:ext cx="4798335" cy="4380808"/>
        </a:xfrm>
        <a:prstGeom prst="gear9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6400" kern="1200" dirty="0" smtClean="0"/>
            <a:t>التصحيح</a:t>
          </a:r>
          <a:endParaRPr lang="en-US" sz="6400" kern="1200" dirty="0"/>
        </a:p>
      </dsp:txBody>
      <dsp:txXfrm>
        <a:off x="2649105" y="1098760"/>
        <a:ext cx="2931389" cy="2251826"/>
      </dsp:txXfrm>
    </dsp:sp>
    <dsp:sp modelId="{F7AA6DD1-EF11-4D11-A58F-CF99A3ABFDE6}">
      <dsp:nvSpPr>
        <dsp:cNvPr id="0" name=""/>
        <dsp:cNvSpPr/>
      </dsp:nvSpPr>
      <dsp:spPr>
        <a:xfrm>
          <a:off x="2994512" y="589341"/>
          <a:ext cx="3061813" cy="3061813"/>
        </a:xfrm>
        <a:prstGeom prst="circularArrow">
          <a:avLst>
            <a:gd name="adj1" fmla="val 4878"/>
            <a:gd name="adj2" fmla="val 312630"/>
            <a:gd name="adj3" fmla="val 3167409"/>
            <a:gd name="adj4" fmla="val 15187974"/>
            <a:gd name="adj5" fmla="val 5691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828" y="1110597"/>
            <a:ext cx="2286000" cy="508000"/>
          </a:xfrm>
        </p:spPr>
        <p:txBody>
          <a:bodyPr/>
          <a:lstStyle/>
          <a:p>
            <a:fld id="{C4519822-18DA-4392-964B-D259F6C1A689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959" y="4117661"/>
            <a:ext cx="3657600" cy="512064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746176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2218944" y="5788152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2540000" y="449580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767392" y="4928702"/>
            <a:ext cx="812800" cy="517524"/>
          </a:xfrm>
        </p:spPr>
        <p:txBody>
          <a:bodyPr/>
          <a:lstStyle/>
          <a:p>
            <a:fld id="{40984564-E8B1-4E92-9482-9D2F9654EC2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19822-18DA-4392-964B-D259F6C1A689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84564-E8B1-4E92-9482-9D2F9654EC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19822-18DA-4392-964B-D259F6C1A689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84564-E8B1-4E92-9482-9D2F9654EC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4519822-18DA-4392-964B-D259F6C1A689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0984564-E8B1-4E92-9482-9D2F9654EC2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C4519822-18DA-4392-964B-D259F6C1A689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40984564-E8B1-4E92-9482-9D2F9654EC2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19822-18DA-4392-964B-D259F6C1A689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84564-E8B1-4E92-9482-9D2F9654EC2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19822-18DA-4392-964B-D259F6C1A689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84564-E8B1-4E92-9482-9D2F9654EC2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4519822-18DA-4392-964B-D259F6C1A689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0984564-E8B1-4E92-9482-9D2F9654EC2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19822-18DA-4392-964B-D259F6C1A689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84564-E8B1-4E92-9482-9D2F9654EC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4519822-18DA-4392-964B-D259F6C1A689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0984564-E8B1-4E92-9482-9D2F9654EC2F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4519822-18DA-4392-964B-D259F6C1A689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0984564-E8B1-4E92-9482-9D2F9654EC2F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4519822-18DA-4392-964B-D259F6C1A689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0984564-E8B1-4E92-9482-9D2F9654EC2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1" r:id="rId1"/>
    <p:sldLayoutId id="2147484062" r:id="rId2"/>
    <p:sldLayoutId id="2147484063" r:id="rId3"/>
    <p:sldLayoutId id="2147484064" r:id="rId4"/>
    <p:sldLayoutId id="2147484065" r:id="rId5"/>
    <p:sldLayoutId id="2147484066" r:id="rId6"/>
    <p:sldLayoutId id="2147484067" r:id="rId7"/>
    <p:sldLayoutId id="2147484068" r:id="rId8"/>
    <p:sldLayoutId id="2147484069" r:id="rId9"/>
    <p:sldLayoutId id="2147484070" r:id="rId10"/>
    <p:sldLayoutId id="21474840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k8soyyEfPcw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ar-EG" sz="44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مراجعة </a:t>
            </a:r>
            <a:r>
              <a:rPr lang="ar-SA" sz="44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الوحدة </a:t>
            </a:r>
            <a:r>
              <a:rPr lang="ar-EG" sz="44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الخامسة</a:t>
            </a:r>
            <a:r>
              <a:rPr lang="ar-SA" sz="44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:</a:t>
            </a:r>
            <a:r>
              <a:rPr lang="ar-SA" sz="44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/>
            </a:r>
            <a:br>
              <a:rPr lang="ar-SA" sz="44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</a:br>
            <a:r>
              <a:rPr lang="ar-EG" sz="4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دراسة لأبرز أنواع المعاملات المالية المحرمة</a:t>
            </a:r>
            <a:endParaRPr lang="en-US" sz="40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448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215877" y="796185"/>
            <a:ext cx="7234238" cy="85248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rtl="1"/>
            <a:r>
              <a:rPr lang="ar-EG" b="1" dirty="0" smtClean="0">
                <a:solidFill>
                  <a:schemeClr val="accent2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ملكية الدولة</a:t>
            </a:r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2430522" y="1996770"/>
            <a:ext cx="6722410" cy="1132684"/>
            <a:chOff x="1410067" y="2624"/>
            <a:chExt cx="6722410" cy="1132684"/>
          </a:xfrm>
        </p:grpSpPr>
        <p:sp>
          <p:nvSpPr>
            <p:cNvPr id="27" name="Pentagon 26"/>
            <p:cNvSpPr/>
            <p:nvPr/>
          </p:nvSpPr>
          <p:spPr>
            <a:xfrm>
              <a:off x="1410067" y="2624"/>
              <a:ext cx="6722410" cy="1132684"/>
            </a:xfrm>
            <a:prstGeom prst="homePlat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Pentagon 4"/>
            <p:cNvSpPr/>
            <p:nvPr/>
          </p:nvSpPr>
          <p:spPr>
            <a:xfrm>
              <a:off x="1410067" y="2624"/>
              <a:ext cx="6439239" cy="113268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84480" tIns="152400" rIns="499482" bIns="15240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EG" sz="4400" dirty="0" smtClean="0"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تعريف ملكية الدولة</a:t>
              </a:r>
              <a:endParaRPr lang="en-US" sz="4400" dirty="0">
                <a:latin typeface="Traditional Arabic" panose="02020603050405020304" pitchFamily="18" charset="-78"/>
                <a:cs typeface="Traditional Arabic" panose="02020603050405020304" pitchFamily="18" charset="-78"/>
              </a:endParaRPr>
            </a:p>
          </p:txBody>
        </p:sp>
      </p:grpSp>
      <p:sp>
        <p:nvSpPr>
          <p:cNvPr id="18" name="Oval 17"/>
          <p:cNvSpPr/>
          <p:nvPr/>
        </p:nvSpPr>
        <p:spPr>
          <a:xfrm>
            <a:off x="8586591" y="1996770"/>
            <a:ext cx="1132684" cy="1132684"/>
          </a:xfrm>
          <a:prstGeom prst="ellipse">
            <a:avLst/>
          </a:prstGeom>
          <a:blipFill rotWithShape="1">
            <a:blip r:embed="rId2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9" name="Group 18"/>
          <p:cNvGrpSpPr/>
          <p:nvPr/>
        </p:nvGrpSpPr>
        <p:grpSpPr>
          <a:xfrm>
            <a:off x="2430522" y="3467569"/>
            <a:ext cx="6722410" cy="1132684"/>
            <a:chOff x="1410067" y="1473423"/>
            <a:chExt cx="6722410" cy="1132684"/>
          </a:xfrm>
        </p:grpSpPr>
        <p:sp>
          <p:nvSpPr>
            <p:cNvPr id="25" name="Pentagon 24"/>
            <p:cNvSpPr/>
            <p:nvPr/>
          </p:nvSpPr>
          <p:spPr>
            <a:xfrm>
              <a:off x="1410067" y="1473423"/>
              <a:ext cx="6722410" cy="1132684"/>
            </a:xfrm>
            <a:prstGeom prst="homePlat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Pentagon 7"/>
            <p:cNvSpPr/>
            <p:nvPr/>
          </p:nvSpPr>
          <p:spPr>
            <a:xfrm>
              <a:off x="1410067" y="1473423"/>
              <a:ext cx="6439239" cy="113268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84480" tIns="152400" rIns="499482" bIns="15240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EG" sz="4400" dirty="0" smtClean="0"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درجات أموال الدولة</a:t>
              </a:r>
              <a:endParaRPr lang="en-US" sz="4400" dirty="0">
                <a:latin typeface="Traditional Arabic" panose="02020603050405020304" pitchFamily="18" charset="-78"/>
                <a:cs typeface="Traditional Arabic" panose="02020603050405020304" pitchFamily="18" charset="-78"/>
              </a:endParaRPr>
            </a:p>
          </p:txBody>
        </p:sp>
      </p:grpSp>
      <p:sp>
        <p:nvSpPr>
          <p:cNvPr id="20" name="Oval 19"/>
          <p:cNvSpPr/>
          <p:nvPr/>
        </p:nvSpPr>
        <p:spPr>
          <a:xfrm>
            <a:off x="8586591" y="3467569"/>
            <a:ext cx="1132684" cy="1132684"/>
          </a:xfrm>
          <a:prstGeom prst="ellipse">
            <a:avLst/>
          </a:prstGeom>
          <a:blipFill rotWithShape="1">
            <a:blip r:embed="rId2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1590364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215877" y="796185"/>
            <a:ext cx="7234238" cy="85248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ar-EG" sz="5000" b="1" cap="all" spc="100" dirty="0" smtClean="0">
                <a:solidFill>
                  <a:schemeClr val="accent2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مصادر أموال الدولة</a:t>
            </a:r>
            <a:endParaRPr lang="en-US" sz="5000" b="1" cap="all" spc="100" dirty="0">
              <a:solidFill>
                <a:schemeClr val="accent2">
                  <a:lumMod val="50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891749557"/>
              </p:ext>
            </p:extLst>
          </p:nvPr>
        </p:nvGraphicFramePr>
        <p:xfrm>
          <a:off x="2032000" y="1648673"/>
          <a:ext cx="8026400" cy="4489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19376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1" anchor="ctr">
            <a:normAutofit/>
          </a:bodyPr>
          <a:lstStyle/>
          <a:p>
            <a:pPr algn="ctr" rtl="1">
              <a:defRPr/>
            </a:pPr>
            <a:r>
              <a:rPr lang="ar-SA" sz="4400" b="1" cap="none" dirty="0">
                <a:cs typeface="Traditional Arabic" pitchFamily="2" charset="-78"/>
              </a:rPr>
              <a:t>ملكية عامة</a:t>
            </a:r>
            <a:endParaRPr lang="en-US" sz="4400" b="1" cap="none" dirty="0">
              <a:cs typeface="Traditional Arabic" pitchFamily="2" charset="-78"/>
            </a:endParaRPr>
          </a:p>
        </p:txBody>
      </p:sp>
      <p:sp>
        <p:nvSpPr>
          <p:cNvPr id="5" name="عنصر نائب للمحتوى 2"/>
          <p:cNvSpPr>
            <a:spLocks noGrp="1"/>
          </p:cNvSpPr>
          <p:nvPr>
            <p:ph idx="1"/>
          </p:nvPr>
        </p:nvSpPr>
        <p:spPr>
          <a:xfrm>
            <a:off x="1473200" y="1756737"/>
            <a:ext cx="8229600" cy="452596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endParaRPr lang="ar-SA" sz="4400" dirty="0">
              <a:ea typeface="Times New Roman"/>
              <a:cs typeface="Traditional Arabic" pitchFamily="2" charset="-78"/>
            </a:endParaRPr>
          </a:p>
          <a:p>
            <a:pPr algn="ctr">
              <a:buNone/>
            </a:pPr>
            <a:endParaRPr lang="ar-SA" sz="4400" b="1" dirty="0"/>
          </a:p>
          <a:p>
            <a:pPr algn="ctr">
              <a:buNone/>
            </a:pPr>
            <a:r>
              <a:rPr lang="ar-JO" sz="4400" b="1" dirty="0">
                <a:solidFill>
                  <a:schemeClr val="accent1">
                    <a:lumMod val="50000"/>
                  </a:schemeClr>
                </a:solidFill>
              </a:rPr>
              <a:t>ما حكم الضرائب</a:t>
            </a:r>
            <a:r>
              <a:rPr lang="ar-SA" sz="4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ar-JO" sz="4400" b="1" dirty="0">
                <a:solidFill>
                  <a:schemeClr val="accent1">
                    <a:lumMod val="50000"/>
                  </a:schemeClr>
                </a:solidFill>
              </a:rPr>
              <a:t>في</a:t>
            </a:r>
            <a:r>
              <a:rPr lang="ar-SA" sz="4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ar-JO" sz="4400" b="1" dirty="0">
                <a:solidFill>
                  <a:schemeClr val="accent1">
                    <a:lumMod val="50000"/>
                  </a:schemeClr>
                </a:solidFill>
              </a:rPr>
              <a:t>الإسلام ؟</a:t>
            </a:r>
            <a:endParaRPr lang="en-US" sz="4400" dirty="0">
              <a:solidFill>
                <a:schemeClr val="accent1">
                  <a:lumMod val="50000"/>
                </a:schemeClr>
              </a:solidFill>
              <a:cs typeface="Traditional Arabic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1727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215877" y="796185"/>
            <a:ext cx="7234238" cy="85248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ar-EG" sz="5000" b="1" cap="all" spc="100" dirty="0" smtClean="0">
                <a:solidFill>
                  <a:schemeClr val="accent2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مصارف أموال الدولة</a:t>
            </a:r>
            <a:endParaRPr lang="en-US" sz="5000" b="1" cap="all" spc="100" dirty="0">
              <a:solidFill>
                <a:schemeClr val="accent2">
                  <a:lumMod val="50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620511700"/>
              </p:ext>
            </p:extLst>
          </p:nvPr>
        </p:nvGraphicFramePr>
        <p:xfrm>
          <a:off x="2215876" y="2514600"/>
          <a:ext cx="7842523" cy="36237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1663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1" anchor="ctr">
            <a:normAutofit/>
          </a:bodyPr>
          <a:lstStyle/>
          <a:p>
            <a:pPr lvl="0" algn="ctr"/>
            <a:r>
              <a:rPr lang="ar-EG" sz="4400" b="1" cap="all" spc="100" dirty="0">
                <a:solidFill>
                  <a:schemeClr val="accent2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المال العام في الإسلام</a:t>
            </a:r>
            <a:endParaRPr lang="en-US" sz="4400" b="1" cap="all" spc="100" dirty="0">
              <a:solidFill>
                <a:schemeClr val="accent2">
                  <a:lumMod val="50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endParaRPr lang="ar-SA" sz="4400" b="1" dirty="0">
              <a:ea typeface="Times New Roman"/>
              <a:cs typeface="Traditional Arabic" pitchFamily="2" charset="-78"/>
            </a:endParaRPr>
          </a:p>
          <a:p>
            <a:pPr marL="0" lvl="0" indent="0" algn="ctr" rtl="1">
              <a:buNone/>
            </a:pPr>
            <a:endParaRPr lang="ar-SA" sz="4400" dirty="0" smtClean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0" lvl="0" indent="0" algn="ctr" rtl="1">
              <a:buNone/>
            </a:pPr>
            <a:r>
              <a:rPr lang="ar-EG" sz="44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حرمة </a:t>
            </a:r>
            <a:r>
              <a:rPr lang="ar-EG" sz="4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الاعتداء على المال العام</a:t>
            </a:r>
            <a:endParaRPr lang="en-US" sz="44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13357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1" anchor="ctr">
            <a:normAutofit/>
          </a:bodyPr>
          <a:lstStyle/>
          <a:p>
            <a:pPr algn="ctr" rtl="1">
              <a:defRPr/>
            </a:pPr>
            <a:r>
              <a:rPr lang="ar-SA" sz="4400" b="1" cap="none" dirty="0">
                <a:cs typeface="Traditional Arabic" pitchFamily="2" charset="-78"/>
              </a:rPr>
              <a:t>ملكية عامة</a:t>
            </a:r>
            <a:endParaRPr lang="en-US" sz="4400" b="1" cap="none" dirty="0">
              <a:cs typeface="Traditional Arabic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endParaRPr lang="ar-SA" sz="4400" b="1" dirty="0">
              <a:ea typeface="Times New Roman"/>
              <a:cs typeface="Traditional Arabic" pitchFamily="2" charset="-78"/>
            </a:endParaRPr>
          </a:p>
          <a:p>
            <a:pPr algn="ctr">
              <a:buNone/>
            </a:pPr>
            <a:r>
              <a:rPr lang="ar-JO" sz="4400" b="1" dirty="0">
                <a:solidFill>
                  <a:schemeClr val="accent1">
                    <a:lumMod val="50000"/>
                  </a:schemeClr>
                </a:solidFill>
                <a:ea typeface="Times New Roman"/>
                <a:cs typeface="Traditional Arabic" pitchFamily="2" charset="-78"/>
              </a:rPr>
              <a:t>قال رسول الله صلى الله عليه وسلم: (الناس شركاء في ثلاث: الكلأ والماء والنار) فهل يجوز للرجل أن يرعى أغنامه في أرض </a:t>
            </a:r>
            <a:r>
              <a:rPr lang="ar-SA" sz="4400" b="1" dirty="0">
                <a:solidFill>
                  <a:schemeClr val="accent1">
                    <a:lumMod val="50000"/>
                  </a:schemeClr>
                </a:solidFill>
                <a:ea typeface="Times New Roman"/>
                <a:cs typeface="Traditional Arabic" pitchFamily="2" charset="-78"/>
              </a:rPr>
              <a:t>غيره </a:t>
            </a:r>
            <a:r>
              <a:rPr lang="ar-JO" sz="4400" b="1" dirty="0">
                <a:solidFill>
                  <a:schemeClr val="accent1">
                    <a:lumMod val="50000"/>
                  </a:schemeClr>
                </a:solidFill>
                <a:ea typeface="Times New Roman"/>
                <a:cs typeface="Traditional Arabic" pitchFamily="2" charset="-78"/>
              </a:rPr>
              <a:t>وفيها كلأ قد نبت من ماء المطر</a:t>
            </a:r>
            <a:r>
              <a:rPr lang="ar-SA" sz="4400" b="1" dirty="0">
                <a:solidFill>
                  <a:schemeClr val="accent1">
                    <a:lumMod val="50000"/>
                  </a:schemeClr>
                </a:solidFill>
                <a:ea typeface="Times New Roman"/>
                <a:cs typeface="Traditional Arabic" pitchFamily="2" charset="-78"/>
              </a:rPr>
              <a:t> ؟!!</a:t>
            </a:r>
            <a:endParaRPr lang="en-US" sz="4400" b="1" dirty="0">
              <a:solidFill>
                <a:schemeClr val="accent1">
                  <a:lumMod val="50000"/>
                </a:schemeClr>
              </a:solidFill>
              <a:cs typeface="Traditional Arabic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56837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rtl="1"/>
            <a:r>
              <a:rPr lang="ar-SA" b="1" dirty="0" smtClean="0">
                <a:solidFill>
                  <a:schemeClr val="accent2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نشاط جماعي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676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1" anchor="ctr">
            <a:normAutofit/>
          </a:bodyPr>
          <a:lstStyle/>
          <a:p>
            <a:pPr algn="ctr" rtl="1">
              <a:defRPr/>
            </a:pPr>
            <a:r>
              <a:rPr lang="ar-SA" sz="4400" b="1" cap="none" dirty="0" smtClean="0">
                <a:cs typeface="Traditional Arabic" pitchFamily="2" charset="-78"/>
              </a:rPr>
              <a:t>نشاط جماعي</a:t>
            </a:r>
            <a:endParaRPr lang="en-US" sz="4400" b="1" cap="none" dirty="0">
              <a:cs typeface="Traditional Arabic" pitchFamily="2" charset="-78"/>
            </a:endParaRP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1481364"/>
              </p:ext>
            </p:extLst>
          </p:nvPr>
        </p:nvGraphicFramePr>
        <p:xfrm>
          <a:off x="667568" y="1600197"/>
          <a:ext cx="9898832" cy="508380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949416"/>
                <a:gridCol w="4949416"/>
              </a:tblGrid>
              <a:tr h="943291">
                <a:tc>
                  <a:txBody>
                    <a:bodyPr/>
                    <a:lstStyle/>
                    <a:p>
                      <a:pPr algn="ctr" rtl="1"/>
                      <a:endParaRPr lang="ar-SA" dirty="0" smtClean="0"/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4400" b="1" kern="1200" cap="none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Traditional Arabic" pitchFamily="2" charset="-78"/>
                        </a:rPr>
                        <a:t>مــــثـــال</a:t>
                      </a:r>
                      <a:endParaRPr kumimoji="0" lang="en-US" sz="4400" b="1" kern="1200" cap="none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Traditional Arabic" pitchFamily="2" charset="-78"/>
                      </a:endParaRPr>
                    </a:p>
                    <a:p>
                      <a:pPr algn="ctr" rtl="1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dirty="0" smtClean="0"/>
                    </a:p>
                    <a:p>
                      <a:pPr algn="ctr" rtl="1"/>
                      <a:r>
                        <a:rPr kumimoji="0" lang="ar-SA" sz="4400" b="1" kern="1200" cap="none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Traditional Arabic" pitchFamily="2" charset="-78"/>
                        </a:rPr>
                        <a:t>صور الاعتداء على المال العام</a:t>
                      </a:r>
                      <a:endParaRPr kumimoji="0" lang="en-US" sz="4400" b="1" kern="1200" cap="none" baseline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Traditional Arabic" pitchFamily="2" charset="-78"/>
                      </a:endParaRPr>
                    </a:p>
                  </a:txBody>
                  <a:tcPr/>
                </a:tc>
              </a:tr>
              <a:tr h="943291">
                <a:tc>
                  <a:txBody>
                    <a:bodyPr/>
                    <a:lstStyle/>
                    <a:p>
                      <a:pPr algn="ctr" rtl="1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dirty="0" smtClean="0"/>
                    </a:p>
                    <a:p>
                      <a:pPr algn="ctr" rtl="1"/>
                      <a:r>
                        <a:rPr lang="ar-SA" sz="2800" b="1" dirty="0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سرقة المال العام</a:t>
                      </a:r>
                      <a:endParaRPr lang="en-US" sz="28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</a:tr>
              <a:tr h="943291">
                <a:tc>
                  <a:txBody>
                    <a:bodyPr/>
                    <a:lstStyle/>
                    <a:p>
                      <a:pPr algn="ctr" rtl="1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dirty="0" smtClean="0"/>
                    </a:p>
                    <a:p>
                      <a:pPr marL="0" algn="ctr" rtl="1" eaLnBrk="1" latinLnBrk="0" hangingPunct="1"/>
                      <a:r>
                        <a:rPr kumimoji="0" lang="ar-SA" sz="2800" b="1" kern="1200" dirty="0" smtClean="0">
                          <a:solidFill>
                            <a:schemeClr val="dk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ضعف الإتقان في العمل</a:t>
                      </a:r>
                      <a:endParaRPr kumimoji="0" lang="en-US" sz="2800" b="1" kern="1200" dirty="0">
                        <a:solidFill>
                          <a:schemeClr val="dk1"/>
                        </a:solidFill>
                        <a:latin typeface="Traditional Arabic" panose="02020603050405020304" pitchFamily="18" charset="-78"/>
                        <a:ea typeface="+mn-ea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</a:tr>
              <a:tr h="943291">
                <a:tc>
                  <a:txBody>
                    <a:bodyPr/>
                    <a:lstStyle/>
                    <a:p>
                      <a:pPr algn="ctr" rtl="1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dirty="0" smtClean="0"/>
                    </a:p>
                    <a:p>
                      <a:pPr marL="0" algn="ctr" rtl="1" eaLnBrk="1" latinLnBrk="0" hangingPunct="1"/>
                      <a:r>
                        <a:rPr kumimoji="0" lang="ar-SA" sz="2800" b="1" kern="1200" dirty="0" smtClean="0">
                          <a:solidFill>
                            <a:schemeClr val="dk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هدايا العمال والموظفين</a:t>
                      </a:r>
                      <a:endParaRPr kumimoji="0" lang="en-US" sz="2800" b="1" kern="1200" dirty="0">
                        <a:solidFill>
                          <a:schemeClr val="dk1"/>
                        </a:solidFill>
                        <a:latin typeface="Traditional Arabic" panose="02020603050405020304" pitchFamily="18" charset="-78"/>
                        <a:ea typeface="+mn-ea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</a:tr>
              <a:tr h="943291">
                <a:tc>
                  <a:txBody>
                    <a:bodyPr/>
                    <a:lstStyle/>
                    <a:p>
                      <a:pPr algn="ctr" rtl="1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dirty="0" smtClean="0"/>
                    </a:p>
                    <a:p>
                      <a:pPr marL="0" algn="ctr" rtl="1" eaLnBrk="1" latinLnBrk="0" hangingPunct="1"/>
                      <a:r>
                        <a:rPr kumimoji="0" lang="ar-SA" sz="2800" b="1" kern="1200" dirty="0" smtClean="0">
                          <a:solidFill>
                            <a:schemeClr val="dk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ضياع الوقت في غير منفعة العمل</a:t>
                      </a:r>
                      <a:endParaRPr kumimoji="0" lang="en-US" sz="2800" b="1" kern="1200" dirty="0">
                        <a:solidFill>
                          <a:schemeClr val="dk1"/>
                        </a:solidFill>
                        <a:latin typeface="Traditional Arabic" panose="02020603050405020304" pitchFamily="18" charset="-78"/>
                        <a:ea typeface="+mn-ea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2068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</p:nvPr>
        </p:nvGraphicFramePr>
        <p:xfrm>
          <a:off x="1981200" y="1600201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6778746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983591" y="2563112"/>
            <a:ext cx="8802413" cy="1219392"/>
            <a:chOff x="1410067" y="2624"/>
            <a:chExt cx="7001204" cy="1219392"/>
          </a:xfrm>
        </p:grpSpPr>
        <p:sp>
          <p:nvSpPr>
            <p:cNvPr id="4" name="Pentagon 3"/>
            <p:cNvSpPr/>
            <p:nvPr/>
          </p:nvSpPr>
          <p:spPr>
            <a:xfrm>
              <a:off x="1688861" y="89332"/>
              <a:ext cx="6722410" cy="1132684"/>
            </a:xfrm>
            <a:prstGeom prst="homePlat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Pentagon 4"/>
            <p:cNvSpPr/>
            <p:nvPr/>
          </p:nvSpPr>
          <p:spPr>
            <a:xfrm>
              <a:off x="1410067" y="2624"/>
              <a:ext cx="6439239" cy="113268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84480" tIns="152400" rIns="499482" bIns="15240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EG" sz="4400" dirty="0" smtClean="0"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ما يحرم فيه ربا الفضل=يحرم فيه ربا النسيئة</a:t>
              </a:r>
              <a:endParaRPr lang="en-US" sz="4400" dirty="0">
                <a:latin typeface="Traditional Arabic" panose="02020603050405020304" pitchFamily="18" charset="-78"/>
                <a:cs typeface="Traditional Arabic" panose="02020603050405020304" pitchFamily="18" charset="-78"/>
              </a:endParaRPr>
            </a:p>
          </p:txBody>
        </p:sp>
      </p:grpSp>
      <p:sp>
        <p:nvSpPr>
          <p:cNvPr id="6" name="Oval 5"/>
          <p:cNvSpPr/>
          <p:nvPr/>
        </p:nvSpPr>
        <p:spPr>
          <a:xfrm>
            <a:off x="9639230" y="2598846"/>
            <a:ext cx="1132684" cy="1132684"/>
          </a:xfrm>
          <a:prstGeom prst="ellipse">
            <a:avLst/>
          </a:prstGeom>
          <a:blipFill rotWithShape="1">
            <a:blip r:embed="rId2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7" name="Group 6"/>
          <p:cNvGrpSpPr/>
          <p:nvPr/>
        </p:nvGrpSpPr>
        <p:grpSpPr>
          <a:xfrm>
            <a:off x="1055606" y="4768831"/>
            <a:ext cx="8654101" cy="1132684"/>
            <a:chOff x="1072353" y="1943636"/>
            <a:chExt cx="7278451" cy="1132684"/>
          </a:xfrm>
        </p:grpSpPr>
        <p:sp>
          <p:nvSpPr>
            <p:cNvPr id="8" name="Pentagon 7"/>
            <p:cNvSpPr/>
            <p:nvPr/>
          </p:nvSpPr>
          <p:spPr>
            <a:xfrm>
              <a:off x="1242419" y="1943636"/>
              <a:ext cx="7108385" cy="1132684"/>
            </a:xfrm>
            <a:prstGeom prst="homePlat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Pentagon 7"/>
            <p:cNvSpPr/>
            <p:nvPr/>
          </p:nvSpPr>
          <p:spPr>
            <a:xfrm>
              <a:off x="1072353" y="2118427"/>
              <a:ext cx="6825213" cy="7831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84480" tIns="152400" rIns="499482" bIns="15240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EG" sz="4400" dirty="0" smtClean="0"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بيع الربوي بجنسه= يشترط فيه التقابض والتساوي</a:t>
              </a:r>
              <a:endParaRPr lang="en-US" sz="4400" dirty="0">
                <a:latin typeface="Traditional Arabic" panose="02020603050405020304" pitchFamily="18" charset="-78"/>
                <a:cs typeface="Traditional Arabic" panose="02020603050405020304" pitchFamily="18" charset="-78"/>
              </a:endParaRPr>
            </a:p>
          </p:txBody>
        </p:sp>
      </p:grpSp>
      <p:sp>
        <p:nvSpPr>
          <p:cNvPr id="10" name="Oval 9"/>
          <p:cNvSpPr/>
          <p:nvPr/>
        </p:nvSpPr>
        <p:spPr>
          <a:xfrm>
            <a:off x="9639230" y="4768831"/>
            <a:ext cx="1132684" cy="1132684"/>
          </a:xfrm>
          <a:prstGeom prst="ellipse">
            <a:avLst/>
          </a:prstGeom>
          <a:blipFill rotWithShape="1">
            <a:blip r:embed="rId2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Title 1"/>
          <p:cNvSpPr txBox="1">
            <a:spLocks/>
          </p:cNvSpPr>
          <p:nvPr/>
        </p:nvSpPr>
        <p:spPr>
          <a:xfrm>
            <a:off x="2215877" y="796185"/>
            <a:ext cx="7234238" cy="85248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rtl="1"/>
            <a:r>
              <a:rPr lang="ar-EG" b="1" dirty="0" smtClean="0">
                <a:solidFill>
                  <a:schemeClr val="accent2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القواعد الكاشفة عن المعاملات الربوية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68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569506272"/>
              </p:ext>
            </p:extLst>
          </p:nvPr>
        </p:nvGraphicFramePr>
        <p:xfrm>
          <a:off x="729276" y="2058802"/>
          <a:ext cx="10792164" cy="40795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2215877" y="796185"/>
            <a:ext cx="7234238" cy="85248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rtl="1"/>
            <a:r>
              <a:rPr lang="ar-EG" b="1" dirty="0" smtClean="0">
                <a:solidFill>
                  <a:schemeClr val="accent2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القواعد الكاشفة عن المعاملات الربوية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30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ar-EG" b="1" dirty="0">
                <a:solidFill>
                  <a:schemeClr val="accent2">
                    <a:lumMod val="50000"/>
                  </a:schemeClr>
                </a:solidFill>
                <a:latin typeface="Traditional Arabic" panose="02020603050405020304" pitchFamily="18" charset="-78"/>
                <a:ea typeface="+mj-ea"/>
                <a:cs typeface="Traditional Arabic" panose="02020603050405020304" pitchFamily="18" charset="-78"/>
              </a:rPr>
              <a:t>سبب الأزمة المالية لعام 2008</a:t>
            </a:r>
            <a:endParaRPr lang="en-US" b="1" dirty="0">
              <a:solidFill>
                <a:schemeClr val="accent2">
                  <a:lumMod val="50000"/>
                </a:schemeClr>
              </a:solidFill>
              <a:latin typeface="Traditional Arabic" panose="02020603050405020304" pitchFamily="18" charset="-78"/>
              <a:ea typeface="+mj-ea"/>
              <a:cs typeface="Traditional Arabic" panose="02020603050405020304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r"/>
            <a:endParaRPr lang="ar-EG" dirty="0" smtClean="0"/>
          </a:p>
          <a:p>
            <a:pPr algn="r"/>
            <a:endParaRPr lang="ar-EG" dirty="0" smtClean="0"/>
          </a:p>
          <a:p>
            <a:pPr algn="ctr"/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www.youtube.com/watch?v=k8soyyEfPcw</a:t>
            </a:r>
            <a:endParaRPr lang="ar-SA" dirty="0" smtClean="0"/>
          </a:p>
          <a:p>
            <a:pPr algn="ctr"/>
            <a:endParaRPr lang="ar-EG" dirty="0"/>
          </a:p>
          <a:p>
            <a:pPr algn="ctr"/>
            <a:r>
              <a:rPr lang="ar-SA" dirty="0" smtClean="0"/>
              <a:t>4:00</a:t>
            </a:r>
          </a:p>
          <a:p>
            <a:pPr algn="ctr"/>
            <a:endParaRPr lang="ar-SA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516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ar-SA" sz="44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الوحدة </a:t>
            </a:r>
            <a:r>
              <a:rPr lang="ar-EG" sz="44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السادسة</a:t>
            </a:r>
            <a:r>
              <a:rPr lang="ar-SA" sz="44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:</a:t>
            </a:r>
            <a:r>
              <a:rPr lang="ar-SA" sz="44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/>
            </a:r>
            <a:br>
              <a:rPr lang="ar-SA" sz="44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</a:br>
            <a:r>
              <a:rPr lang="ar-EG" sz="4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الملكية العامة وملكية الدولة</a:t>
            </a:r>
            <a:endParaRPr lang="en-US" sz="40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152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773680" y="372745"/>
            <a:ext cx="7234238" cy="852488"/>
          </a:xfrm>
        </p:spPr>
        <p:txBody>
          <a:bodyPr>
            <a:normAutofit/>
          </a:bodyPr>
          <a:lstStyle/>
          <a:p>
            <a:pPr algn="ctr" rtl="1"/>
            <a:r>
              <a:rPr lang="ar-EG" b="1" dirty="0" smtClean="0">
                <a:solidFill>
                  <a:schemeClr val="accent2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الملكية عند النظم الاقتصادية</a:t>
            </a:r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646059640"/>
              </p:ext>
            </p:extLst>
          </p:nvPr>
        </p:nvGraphicFramePr>
        <p:xfrm>
          <a:off x="942449" y="1666116"/>
          <a:ext cx="10501576" cy="44722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09118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496" y="2628900"/>
            <a:ext cx="2446020" cy="3429000"/>
          </a:xfrm>
          <a:prstGeom prst="rect">
            <a:avLst/>
          </a:prstGeom>
        </p:spPr>
      </p:pic>
      <p:pic>
        <p:nvPicPr>
          <p:cNvPr id="3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959" y="2682987"/>
            <a:ext cx="2446020" cy="343662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609600" y="274638"/>
            <a:ext cx="9956800" cy="1143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ar-SA" b="1" dirty="0" smtClean="0">
              <a:solidFill>
                <a:schemeClr val="accent2">
                  <a:lumMod val="50000"/>
                </a:schemeClr>
              </a:solidFill>
              <a:latin typeface="Traditional Arabic" panose="02020603050405020304" pitchFamily="18" charset="-78"/>
              <a:ea typeface="+mj-ea"/>
              <a:cs typeface="Traditional Arabic" panose="02020603050405020304" pitchFamily="18" charset="-78"/>
            </a:endParaRPr>
          </a:p>
          <a:p>
            <a:pPr algn="ctr"/>
            <a:r>
              <a:rPr lang="ar-SA" b="1" dirty="0" smtClean="0">
                <a:solidFill>
                  <a:schemeClr val="accent2">
                    <a:lumMod val="50000"/>
                  </a:schemeClr>
                </a:solidFill>
                <a:latin typeface="Traditional Arabic" panose="02020603050405020304" pitchFamily="18" charset="-78"/>
                <a:ea typeface="+mj-ea"/>
                <a:cs typeface="Traditional Arabic" panose="02020603050405020304" pitchFamily="18" charset="-78"/>
              </a:rPr>
              <a:t>الاقتصاد الإسلامي لارأسمالي ولا اشتراكي</a:t>
            </a:r>
            <a:endParaRPr lang="en-US" b="1" dirty="0">
              <a:solidFill>
                <a:schemeClr val="accent2">
                  <a:lumMod val="50000"/>
                </a:schemeClr>
              </a:solidFill>
              <a:latin typeface="Traditional Arabic" panose="02020603050405020304" pitchFamily="18" charset="-78"/>
              <a:ea typeface="+mj-ea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295522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215877" y="796185"/>
            <a:ext cx="7234238" cy="85248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ar-EG" sz="5000" b="1" cap="all" spc="100" dirty="0" smtClean="0">
                <a:solidFill>
                  <a:schemeClr val="accent2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الملكية العامة</a:t>
            </a:r>
            <a:endParaRPr lang="en-US" sz="5000" b="1" cap="all" spc="100" dirty="0">
              <a:solidFill>
                <a:schemeClr val="accent2">
                  <a:lumMod val="50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147323079"/>
              </p:ext>
            </p:extLst>
          </p:nvPr>
        </p:nvGraphicFramePr>
        <p:xfrm>
          <a:off x="729276" y="2058802"/>
          <a:ext cx="10108888" cy="40795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05289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215877" y="796185"/>
            <a:ext cx="7234238" cy="85248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rtl="1"/>
            <a:r>
              <a:rPr lang="ar-EG" b="1" dirty="0" smtClean="0">
                <a:solidFill>
                  <a:schemeClr val="accent2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خصائص الملكية العامة</a:t>
            </a:r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2430522" y="1996770"/>
            <a:ext cx="6722410" cy="1132684"/>
            <a:chOff x="1410067" y="2624"/>
            <a:chExt cx="6722410" cy="1132684"/>
          </a:xfrm>
        </p:grpSpPr>
        <p:sp>
          <p:nvSpPr>
            <p:cNvPr id="27" name="Pentagon 26"/>
            <p:cNvSpPr/>
            <p:nvPr/>
          </p:nvSpPr>
          <p:spPr>
            <a:xfrm>
              <a:off x="1410067" y="2624"/>
              <a:ext cx="6722410" cy="1132684"/>
            </a:xfrm>
            <a:prstGeom prst="homePlat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Pentagon 4"/>
            <p:cNvSpPr/>
            <p:nvPr/>
          </p:nvSpPr>
          <p:spPr>
            <a:xfrm>
              <a:off x="1410067" y="2624"/>
              <a:ext cx="6439239" cy="113268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84480" tIns="152400" rIns="499482" bIns="15240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EG" sz="4400" dirty="0" smtClean="0"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غير قابلة للتملك الخاص</a:t>
              </a:r>
              <a:endParaRPr lang="en-US" sz="4400" dirty="0">
                <a:latin typeface="Traditional Arabic" panose="02020603050405020304" pitchFamily="18" charset="-78"/>
                <a:cs typeface="Traditional Arabic" panose="02020603050405020304" pitchFamily="18" charset="-78"/>
              </a:endParaRPr>
            </a:p>
          </p:txBody>
        </p:sp>
      </p:grpSp>
      <p:sp>
        <p:nvSpPr>
          <p:cNvPr id="18" name="Oval 17"/>
          <p:cNvSpPr/>
          <p:nvPr/>
        </p:nvSpPr>
        <p:spPr>
          <a:xfrm>
            <a:off x="8586591" y="1996770"/>
            <a:ext cx="1132684" cy="1132684"/>
          </a:xfrm>
          <a:prstGeom prst="ellipse">
            <a:avLst/>
          </a:prstGeom>
          <a:blipFill rotWithShape="1">
            <a:blip r:embed="rId2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9" name="Group 18"/>
          <p:cNvGrpSpPr/>
          <p:nvPr/>
        </p:nvGrpSpPr>
        <p:grpSpPr>
          <a:xfrm>
            <a:off x="2430522" y="3467569"/>
            <a:ext cx="6722410" cy="1132684"/>
            <a:chOff x="1410067" y="1473423"/>
            <a:chExt cx="6722410" cy="1132684"/>
          </a:xfrm>
        </p:grpSpPr>
        <p:sp>
          <p:nvSpPr>
            <p:cNvPr id="25" name="Pentagon 24"/>
            <p:cNvSpPr/>
            <p:nvPr/>
          </p:nvSpPr>
          <p:spPr>
            <a:xfrm>
              <a:off x="1410067" y="1473423"/>
              <a:ext cx="6722410" cy="1132684"/>
            </a:xfrm>
            <a:prstGeom prst="homePlat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ar-EG" sz="4400" dirty="0" smtClean="0"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مخصصة للمنفعة العامة</a:t>
              </a:r>
              <a:endParaRPr lang="en-US" sz="4400" dirty="0">
                <a:latin typeface="Traditional Arabic" panose="02020603050405020304" pitchFamily="18" charset="-78"/>
                <a:cs typeface="Traditional Arabic" panose="02020603050405020304" pitchFamily="18" charset="-78"/>
              </a:endParaRPr>
            </a:p>
          </p:txBody>
        </p:sp>
        <p:sp>
          <p:nvSpPr>
            <p:cNvPr id="26" name="Pentagon 7"/>
            <p:cNvSpPr/>
            <p:nvPr/>
          </p:nvSpPr>
          <p:spPr>
            <a:xfrm>
              <a:off x="1410067" y="1473423"/>
              <a:ext cx="6439239" cy="113268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84480" tIns="152400" rIns="499482" bIns="15240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400" dirty="0">
                <a:latin typeface="Traditional Arabic" panose="02020603050405020304" pitchFamily="18" charset="-78"/>
                <a:cs typeface="Traditional Arabic" panose="02020603050405020304" pitchFamily="18" charset="-78"/>
              </a:endParaRPr>
            </a:p>
          </p:txBody>
        </p:sp>
      </p:grpSp>
      <p:sp>
        <p:nvSpPr>
          <p:cNvPr id="20" name="Oval 19"/>
          <p:cNvSpPr/>
          <p:nvPr/>
        </p:nvSpPr>
        <p:spPr>
          <a:xfrm>
            <a:off x="8586591" y="3467569"/>
            <a:ext cx="1132684" cy="1132684"/>
          </a:xfrm>
          <a:prstGeom prst="ellipse">
            <a:avLst/>
          </a:prstGeom>
          <a:blipFill rotWithShape="1">
            <a:blip r:embed="rId2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1" name="Group 20"/>
          <p:cNvGrpSpPr/>
          <p:nvPr/>
        </p:nvGrpSpPr>
        <p:grpSpPr>
          <a:xfrm>
            <a:off x="2430522" y="4938368"/>
            <a:ext cx="6722410" cy="1132684"/>
            <a:chOff x="1410067" y="2944222"/>
            <a:chExt cx="6722410" cy="1132684"/>
          </a:xfrm>
        </p:grpSpPr>
        <p:sp>
          <p:nvSpPr>
            <p:cNvPr id="23" name="Pentagon 22"/>
            <p:cNvSpPr/>
            <p:nvPr/>
          </p:nvSpPr>
          <p:spPr>
            <a:xfrm>
              <a:off x="1410067" y="2944222"/>
              <a:ext cx="6722410" cy="1132684"/>
            </a:xfrm>
            <a:prstGeom prst="homePlat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Pentagon 10"/>
            <p:cNvSpPr/>
            <p:nvPr/>
          </p:nvSpPr>
          <p:spPr>
            <a:xfrm>
              <a:off x="1410067" y="2944222"/>
              <a:ext cx="6439239" cy="113268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84480" tIns="152400" rIns="499482" bIns="15240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EG" sz="4400" dirty="0" smtClean="0"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لاتملك بالتقادم، وترتبط بالمصلحة العامة</a:t>
              </a:r>
              <a:endParaRPr lang="en-US" sz="4400" dirty="0">
                <a:latin typeface="Traditional Arabic" panose="02020603050405020304" pitchFamily="18" charset="-78"/>
                <a:cs typeface="Traditional Arabic" panose="02020603050405020304" pitchFamily="18" charset="-78"/>
              </a:endParaRPr>
            </a:p>
          </p:txBody>
        </p:sp>
      </p:grpSp>
      <p:sp>
        <p:nvSpPr>
          <p:cNvPr id="22" name="Oval 21"/>
          <p:cNvSpPr/>
          <p:nvPr/>
        </p:nvSpPr>
        <p:spPr>
          <a:xfrm>
            <a:off x="8586591" y="4938368"/>
            <a:ext cx="1132684" cy="1132684"/>
          </a:xfrm>
          <a:prstGeom prst="ellipse">
            <a:avLst/>
          </a:prstGeom>
          <a:blipFill rotWithShape="1">
            <a:blip r:embed="rId2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2716411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3846</TotalTime>
  <Words>236</Words>
  <Application>Microsoft Office PowerPoint</Application>
  <PresentationFormat>Widescreen</PresentationFormat>
  <Paragraphs>70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Century Schoolbook</vt:lpstr>
      <vt:lpstr>Times New Roman</vt:lpstr>
      <vt:lpstr>Traditional Arabic</vt:lpstr>
      <vt:lpstr>Wingdings</vt:lpstr>
      <vt:lpstr>Wingdings 2</vt:lpstr>
      <vt:lpstr>Oriel</vt:lpstr>
      <vt:lpstr>مراجعة الوحدة الخامسة: دراسة لأبرز أنواع المعاملات المالية المحرمة</vt:lpstr>
      <vt:lpstr>PowerPoint Presentation</vt:lpstr>
      <vt:lpstr>PowerPoint Presentation</vt:lpstr>
      <vt:lpstr>سبب الأزمة المالية لعام 2008</vt:lpstr>
      <vt:lpstr>الوحدة السادسة: الملكية العامة وملكية الدولة</vt:lpstr>
      <vt:lpstr>الملكية عند النظم الاقتصادية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ملكية عامة</vt:lpstr>
      <vt:lpstr>PowerPoint Presentation</vt:lpstr>
      <vt:lpstr>المال العام في الإسلام</vt:lpstr>
      <vt:lpstr>ملكية عامة</vt:lpstr>
      <vt:lpstr>نشاط جماعي </vt:lpstr>
      <vt:lpstr>نشاط جماعي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الوحدة الأولى: تعريف الثقافة الإسلامية وأهميتها ومجالاتها</dc:title>
  <dc:creator>nora nora</dc:creator>
  <cp:lastModifiedBy>nora nora</cp:lastModifiedBy>
  <cp:revision>55</cp:revision>
  <dcterms:created xsi:type="dcterms:W3CDTF">2017-10-01T16:18:48Z</dcterms:created>
  <dcterms:modified xsi:type="dcterms:W3CDTF">2017-11-21T06:35:34Z</dcterms:modified>
</cp:coreProperties>
</file>