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8" r:id="rId3"/>
    <p:sldId id="274" r:id="rId4"/>
    <p:sldId id="294" r:id="rId5"/>
    <p:sldId id="305" r:id="rId6"/>
    <p:sldId id="275" r:id="rId7"/>
    <p:sldId id="296" r:id="rId8"/>
    <p:sldId id="303" r:id="rId9"/>
    <p:sldId id="304" r:id="rId10"/>
    <p:sldId id="297" r:id="rId11"/>
    <p:sldId id="300" r:id="rId12"/>
    <p:sldId id="298" r:id="rId13"/>
    <p:sldId id="306" r:id="rId14"/>
    <p:sldId id="307" r:id="rId15"/>
    <p:sldId id="308" r:id="rId16"/>
    <p:sldId id="309" r:id="rId17"/>
    <p:sldId id="311" r:id="rId18"/>
    <p:sldId id="315" r:id="rId19"/>
    <p:sldId id="316" r:id="rId20"/>
    <p:sldId id="317" r:id="rId21"/>
    <p:sldId id="312" r:id="rId22"/>
    <p:sldId id="314" r:id="rId23"/>
    <p:sldId id="286" r:id="rId24"/>
    <p:sldId id="30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5EBF4-DB2E-4D22-AFE3-DEEA5E66D6B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AE716E-FCAD-407A-B570-DF9171E56FF8}">
      <dgm:prSet phldrT="[Text]" custT="1"/>
      <dgm:spPr/>
      <dgm:t>
        <a:bodyPr/>
        <a:lstStyle/>
        <a:p>
          <a:r>
            <a:rPr lang="ar-EG" sz="44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الغرر</a:t>
          </a:r>
          <a:endParaRPr lang="en-US" sz="44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E1FBBCB-9351-4F2B-AD50-79764563F6B3}" type="parTrans" cxnId="{C93A2F9B-E501-480B-B096-21EB956079AE}">
      <dgm:prSet/>
      <dgm:spPr/>
      <dgm:t>
        <a:bodyPr/>
        <a:lstStyle/>
        <a:p>
          <a:endParaRPr lang="en-US"/>
        </a:p>
      </dgm:t>
    </dgm:pt>
    <dgm:pt modelId="{5AE6977E-29EB-4840-ABBB-B780A40F247E}" type="sibTrans" cxnId="{C93A2F9B-E501-480B-B096-21EB956079AE}">
      <dgm:prSet/>
      <dgm:spPr/>
      <dgm:t>
        <a:bodyPr/>
        <a:lstStyle/>
        <a:p>
          <a:endParaRPr lang="en-US"/>
        </a:p>
      </dgm:t>
    </dgm:pt>
    <dgm:pt modelId="{85883CD3-A43A-47CA-B5A4-DD19F6042CF6}">
      <dgm:prSet phldrT="[Text]" custT="1"/>
      <dgm:spPr/>
      <dgm:t>
        <a:bodyPr/>
        <a:lstStyle/>
        <a:p>
          <a:r>
            <a:rPr lang="ar-EG" sz="44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الميسر</a:t>
          </a:r>
          <a:endParaRPr lang="en-US" sz="44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6220AA10-78CC-4E30-B2CF-0FB36074658A}" type="parTrans" cxnId="{6622DC00-CBA1-4700-8DF8-032591733D4D}">
      <dgm:prSet/>
      <dgm:spPr/>
      <dgm:t>
        <a:bodyPr/>
        <a:lstStyle/>
        <a:p>
          <a:endParaRPr lang="en-US"/>
        </a:p>
      </dgm:t>
    </dgm:pt>
    <dgm:pt modelId="{4A9477E8-41C2-4B30-B6DE-B7FB2EDA7CC5}" type="sibTrans" cxnId="{6622DC00-CBA1-4700-8DF8-032591733D4D}">
      <dgm:prSet/>
      <dgm:spPr/>
      <dgm:t>
        <a:bodyPr/>
        <a:lstStyle/>
        <a:p>
          <a:endParaRPr lang="en-US"/>
        </a:p>
      </dgm:t>
    </dgm:pt>
    <dgm:pt modelId="{3F6FDCC9-5A88-4CFD-A211-450EBF23614B}">
      <dgm:prSet phldrT="[Text]" custT="1"/>
      <dgm:spPr/>
      <dgm:t>
        <a:bodyPr/>
        <a:lstStyle/>
        <a:p>
          <a:r>
            <a:rPr lang="ar-EG" sz="44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الربا</a:t>
          </a:r>
          <a:endParaRPr lang="en-US" sz="44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1BB0149-1E13-4F5C-B840-37A134E8A86F}" type="parTrans" cxnId="{CE3E096A-06C4-4055-AFA4-42036DFD3B2D}">
      <dgm:prSet/>
      <dgm:spPr/>
      <dgm:t>
        <a:bodyPr/>
        <a:lstStyle/>
        <a:p>
          <a:endParaRPr lang="en-US"/>
        </a:p>
      </dgm:t>
    </dgm:pt>
    <dgm:pt modelId="{DB2273A3-9E96-420E-8B95-1450F0479DBE}" type="sibTrans" cxnId="{CE3E096A-06C4-4055-AFA4-42036DFD3B2D}">
      <dgm:prSet/>
      <dgm:spPr/>
      <dgm:t>
        <a:bodyPr/>
        <a:lstStyle/>
        <a:p>
          <a:endParaRPr lang="en-US"/>
        </a:p>
      </dgm:t>
    </dgm:pt>
    <dgm:pt modelId="{16657E46-649D-4244-8F9E-84858D4C9641}" type="pres">
      <dgm:prSet presAssocID="{F665EBF4-DB2E-4D22-AFE3-DEEA5E66D6BF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809D-12C7-4956-B166-8D212DA84CFD}" type="pres">
      <dgm:prSet presAssocID="{39AE716E-FCAD-407A-B570-DF9171E56FF8}" presName="parentLin" presStyleCnt="0"/>
      <dgm:spPr/>
    </dgm:pt>
    <dgm:pt modelId="{3181399E-AAD2-417F-B3AC-6F4D0F3E87C8}" type="pres">
      <dgm:prSet presAssocID="{39AE716E-FCAD-407A-B570-DF9171E56FF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842116A-6DD4-4343-BCC9-34DAF3047717}" type="pres">
      <dgm:prSet presAssocID="{39AE716E-FCAD-407A-B570-DF9171E56F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0DFCA-0764-4240-9B17-2AAE77DA26B9}" type="pres">
      <dgm:prSet presAssocID="{39AE716E-FCAD-407A-B570-DF9171E56FF8}" presName="negativeSpace" presStyleCnt="0"/>
      <dgm:spPr/>
    </dgm:pt>
    <dgm:pt modelId="{7AA602BD-EB1B-42D8-AD30-DF94D5779C0F}" type="pres">
      <dgm:prSet presAssocID="{39AE716E-FCAD-407A-B570-DF9171E56FF8}" presName="childText" presStyleLbl="conFgAcc1" presStyleIdx="0" presStyleCnt="3">
        <dgm:presLayoutVars>
          <dgm:bulletEnabled val="1"/>
        </dgm:presLayoutVars>
      </dgm:prSet>
      <dgm:spPr/>
    </dgm:pt>
    <dgm:pt modelId="{7B1C6666-D438-4A78-AC25-9138FFDD6AE6}" type="pres">
      <dgm:prSet presAssocID="{5AE6977E-29EB-4840-ABBB-B780A40F247E}" presName="spaceBetweenRectangles" presStyleCnt="0"/>
      <dgm:spPr/>
    </dgm:pt>
    <dgm:pt modelId="{26E4485E-5AC6-4121-AF98-5B26073DA72C}" type="pres">
      <dgm:prSet presAssocID="{85883CD3-A43A-47CA-B5A4-DD19F6042CF6}" presName="parentLin" presStyleCnt="0"/>
      <dgm:spPr/>
    </dgm:pt>
    <dgm:pt modelId="{7FA13DC1-03F4-406D-8C2F-260353E6F435}" type="pres">
      <dgm:prSet presAssocID="{85883CD3-A43A-47CA-B5A4-DD19F6042CF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DFE13BF-25CA-4104-A67C-F82E1D4499D3}" type="pres">
      <dgm:prSet presAssocID="{85883CD3-A43A-47CA-B5A4-DD19F6042CF6}" presName="parentText" presStyleLbl="node1" presStyleIdx="1" presStyleCnt="3" custLinFactNeighborX="10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EAD70-DCA7-4F4C-AD81-46C159C0E165}" type="pres">
      <dgm:prSet presAssocID="{85883CD3-A43A-47CA-B5A4-DD19F6042CF6}" presName="negativeSpace" presStyleCnt="0"/>
      <dgm:spPr/>
    </dgm:pt>
    <dgm:pt modelId="{DC1F54AC-C8C7-4365-8430-BBA4F1456591}" type="pres">
      <dgm:prSet presAssocID="{85883CD3-A43A-47CA-B5A4-DD19F6042CF6}" presName="childText" presStyleLbl="conFgAcc1" presStyleIdx="1" presStyleCnt="3">
        <dgm:presLayoutVars>
          <dgm:bulletEnabled val="1"/>
        </dgm:presLayoutVars>
      </dgm:prSet>
      <dgm:spPr/>
    </dgm:pt>
    <dgm:pt modelId="{1243C6AA-7119-43D4-ADEA-B72F5A714234}" type="pres">
      <dgm:prSet presAssocID="{4A9477E8-41C2-4B30-B6DE-B7FB2EDA7CC5}" presName="spaceBetweenRectangles" presStyleCnt="0"/>
      <dgm:spPr/>
    </dgm:pt>
    <dgm:pt modelId="{04178A8A-6E02-4FE5-9B0E-166B32C0BD1D}" type="pres">
      <dgm:prSet presAssocID="{3F6FDCC9-5A88-4CFD-A211-450EBF23614B}" presName="parentLin" presStyleCnt="0"/>
      <dgm:spPr/>
    </dgm:pt>
    <dgm:pt modelId="{DB353FD8-D333-4DDF-BA04-EC3514F3EE43}" type="pres">
      <dgm:prSet presAssocID="{3F6FDCC9-5A88-4CFD-A211-450EBF2361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83A523-C0E7-4192-B982-BCD86DEA7027}" type="pres">
      <dgm:prSet presAssocID="{3F6FDCC9-5A88-4CFD-A211-450EBF2361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8438E-A2D8-421F-9987-08C6E72A79CE}" type="pres">
      <dgm:prSet presAssocID="{3F6FDCC9-5A88-4CFD-A211-450EBF23614B}" presName="negativeSpace" presStyleCnt="0"/>
      <dgm:spPr/>
    </dgm:pt>
    <dgm:pt modelId="{B9B9B603-FE96-4833-A5D1-5A55235D77A3}" type="pres">
      <dgm:prSet presAssocID="{3F6FDCC9-5A88-4CFD-A211-450EBF2361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8AFE6AA-3642-4EAF-A9D5-017C28523348}" type="presOf" srcId="{3F6FDCC9-5A88-4CFD-A211-450EBF23614B}" destId="{DB353FD8-D333-4DDF-BA04-EC3514F3EE43}" srcOrd="0" destOrd="0" presId="urn:microsoft.com/office/officeart/2005/8/layout/list1"/>
    <dgm:cxn modelId="{010594CC-2245-4100-B870-BE80520687DB}" type="presOf" srcId="{85883CD3-A43A-47CA-B5A4-DD19F6042CF6}" destId="{BDFE13BF-25CA-4104-A67C-F82E1D4499D3}" srcOrd="1" destOrd="0" presId="urn:microsoft.com/office/officeart/2005/8/layout/list1"/>
    <dgm:cxn modelId="{4B3065C2-EDFE-46C3-9E3C-10B12F785118}" type="presOf" srcId="{39AE716E-FCAD-407A-B570-DF9171E56FF8}" destId="{E842116A-6DD4-4343-BCC9-34DAF3047717}" srcOrd="1" destOrd="0" presId="urn:microsoft.com/office/officeart/2005/8/layout/list1"/>
    <dgm:cxn modelId="{E7297931-0040-433C-A288-CBA281AD74F8}" type="presOf" srcId="{39AE716E-FCAD-407A-B570-DF9171E56FF8}" destId="{3181399E-AAD2-417F-B3AC-6F4D0F3E87C8}" srcOrd="0" destOrd="0" presId="urn:microsoft.com/office/officeart/2005/8/layout/list1"/>
    <dgm:cxn modelId="{C93A2F9B-E501-480B-B096-21EB956079AE}" srcId="{F665EBF4-DB2E-4D22-AFE3-DEEA5E66D6BF}" destId="{39AE716E-FCAD-407A-B570-DF9171E56FF8}" srcOrd="0" destOrd="0" parTransId="{AE1FBBCB-9351-4F2B-AD50-79764563F6B3}" sibTransId="{5AE6977E-29EB-4840-ABBB-B780A40F247E}"/>
    <dgm:cxn modelId="{ED0DBBAF-7FED-4F85-B863-20570FF2020A}" type="presOf" srcId="{3F6FDCC9-5A88-4CFD-A211-450EBF23614B}" destId="{1D83A523-C0E7-4192-B982-BCD86DEA7027}" srcOrd="1" destOrd="0" presId="urn:microsoft.com/office/officeart/2005/8/layout/list1"/>
    <dgm:cxn modelId="{CE3E096A-06C4-4055-AFA4-42036DFD3B2D}" srcId="{F665EBF4-DB2E-4D22-AFE3-DEEA5E66D6BF}" destId="{3F6FDCC9-5A88-4CFD-A211-450EBF23614B}" srcOrd="2" destOrd="0" parTransId="{E1BB0149-1E13-4F5C-B840-37A134E8A86F}" sibTransId="{DB2273A3-9E96-420E-8B95-1450F0479DBE}"/>
    <dgm:cxn modelId="{68B9068B-7853-4160-8A0D-AF791F6175B9}" type="presOf" srcId="{85883CD3-A43A-47CA-B5A4-DD19F6042CF6}" destId="{7FA13DC1-03F4-406D-8C2F-260353E6F435}" srcOrd="0" destOrd="0" presId="urn:microsoft.com/office/officeart/2005/8/layout/list1"/>
    <dgm:cxn modelId="{5AC74791-42B2-4129-8B40-84751581E422}" type="presOf" srcId="{F665EBF4-DB2E-4D22-AFE3-DEEA5E66D6BF}" destId="{16657E46-649D-4244-8F9E-84858D4C9641}" srcOrd="0" destOrd="0" presId="urn:microsoft.com/office/officeart/2005/8/layout/list1"/>
    <dgm:cxn modelId="{6622DC00-CBA1-4700-8DF8-032591733D4D}" srcId="{F665EBF4-DB2E-4D22-AFE3-DEEA5E66D6BF}" destId="{85883CD3-A43A-47CA-B5A4-DD19F6042CF6}" srcOrd="1" destOrd="0" parTransId="{6220AA10-78CC-4E30-B2CF-0FB36074658A}" sibTransId="{4A9477E8-41C2-4B30-B6DE-B7FB2EDA7CC5}"/>
    <dgm:cxn modelId="{6813E01A-BBB2-4F44-91C4-880C18A101D1}" type="presParOf" srcId="{16657E46-649D-4244-8F9E-84858D4C9641}" destId="{1177809D-12C7-4956-B166-8D212DA84CFD}" srcOrd="0" destOrd="0" presId="urn:microsoft.com/office/officeart/2005/8/layout/list1"/>
    <dgm:cxn modelId="{25152573-D087-4F55-B129-77402BB22861}" type="presParOf" srcId="{1177809D-12C7-4956-B166-8D212DA84CFD}" destId="{3181399E-AAD2-417F-B3AC-6F4D0F3E87C8}" srcOrd="0" destOrd="0" presId="urn:microsoft.com/office/officeart/2005/8/layout/list1"/>
    <dgm:cxn modelId="{424696FF-5A57-4E68-BC78-A489B035B077}" type="presParOf" srcId="{1177809D-12C7-4956-B166-8D212DA84CFD}" destId="{E842116A-6DD4-4343-BCC9-34DAF3047717}" srcOrd="1" destOrd="0" presId="urn:microsoft.com/office/officeart/2005/8/layout/list1"/>
    <dgm:cxn modelId="{1F73FCFC-02A3-4BA9-A099-44FF8882B1F5}" type="presParOf" srcId="{16657E46-649D-4244-8F9E-84858D4C9641}" destId="{70C0DFCA-0764-4240-9B17-2AAE77DA26B9}" srcOrd="1" destOrd="0" presId="urn:microsoft.com/office/officeart/2005/8/layout/list1"/>
    <dgm:cxn modelId="{68F9B962-0CA0-4823-B4BF-98826276EA1A}" type="presParOf" srcId="{16657E46-649D-4244-8F9E-84858D4C9641}" destId="{7AA602BD-EB1B-42D8-AD30-DF94D5779C0F}" srcOrd="2" destOrd="0" presId="urn:microsoft.com/office/officeart/2005/8/layout/list1"/>
    <dgm:cxn modelId="{9CB26B7D-D208-4BC5-8E3D-750CBBC5AA19}" type="presParOf" srcId="{16657E46-649D-4244-8F9E-84858D4C9641}" destId="{7B1C6666-D438-4A78-AC25-9138FFDD6AE6}" srcOrd="3" destOrd="0" presId="urn:microsoft.com/office/officeart/2005/8/layout/list1"/>
    <dgm:cxn modelId="{2982B86F-67D0-42DF-B3DC-EB450E880A3F}" type="presParOf" srcId="{16657E46-649D-4244-8F9E-84858D4C9641}" destId="{26E4485E-5AC6-4121-AF98-5B26073DA72C}" srcOrd="4" destOrd="0" presId="urn:microsoft.com/office/officeart/2005/8/layout/list1"/>
    <dgm:cxn modelId="{978EB817-46A4-4738-9422-0BB81BDFBF24}" type="presParOf" srcId="{26E4485E-5AC6-4121-AF98-5B26073DA72C}" destId="{7FA13DC1-03F4-406D-8C2F-260353E6F435}" srcOrd="0" destOrd="0" presId="urn:microsoft.com/office/officeart/2005/8/layout/list1"/>
    <dgm:cxn modelId="{B1CBFC96-971F-4822-83E3-27A745C95733}" type="presParOf" srcId="{26E4485E-5AC6-4121-AF98-5B26073DA72C}" destId="{BDFE13BF-25CA-4104-A67C-F82E1D4499D3}" srcOrd="1" destOrd="0" presId="urn:microsoft.com/office/officeart/2005/8/layout/list1"/>
    <dgm:cxn modelId="{49F42BB9-706A-4E50-891E-1F74D260742E}" type="presParOf" srcId="{16657E46-649D-4244-8F9E-84858D4C9641}" destId="{1D3EAD70-DCA7-4F4C-AD81-46C159C0E165}" srcOrd="5" destOrd="0" presId="urn:microsoft.com/office/officeart/2005/8/layout/list1"/>
    <dgm:cxn modelId="{801C895C-61E6-44C3-8DD0-E9DF67FC0AA4}" type="presParOf" srcId="{16657E46-649D-4244-8F9E-84858D4C9641}" destId="{DC1F54AC-C8C7-4365-8430-BBA4F1456591}" srcOrd="6" destOrd="0" presId="urn:microsoft.com/office/officeart/2005/8/layout/list1"/>
    <dgm:cxn modelId="{A9589948-E303-4886-A856-B379A52AC480}" type="presParOf" srcId="{16657E46-649D-4244-8F9E-84858D4C9641}" destId="{1243C6AA-7119-43D4-ADEA-B72F5A714234}" srcOrd="7" destOrd="0" presId="urn:microsoft.com/office/officeart/2005/8/layout/list1"/>
    <dgm:cxn modelId="{4D041ACE-1B4F-42EE-A40E-810796E6B9CD}" type="presParOf" srcId="{16657E46-649D-4244-8F9E-84858D4C9641}" destId="{04178A8A-6E02-4FE5-9B0E-166B32C0BD1D}" srcOrd="8" destOrd="0" presId="urn:microsoft.com/office/officeart/2005/8/layout/list1"/>
    <dgm:cxn modelId="{A0796B25-D0FF-447A-8D43-D4FD032354F4}" type="presParOf" srcId="{04178A8A-6E02-4FE5-9B0E-166B32C0BD1D}" destId="{DB353FD8-D333-4DDF-BA04-EC3514F3EE43}" srcOrd="0" destOrd="0" presId="urn:microsoft.com/office/officeart/2005/8/layout/list1"/>
    <dgm:cxn modelId="{4A780DF7-890F-40D3-872A-38A85E47C2A3}" type="presParOf" srcId="{04178A8A-6E02-4FE5-9B0E-166B32C0BD1D}" destId="{1D83A523-C0E7-4192-B982-BCD86DEA7027}" srcOrd="1" destOrd="0" presId="urn:microsoft.com/office/officeart/2005/8/layout/list1"/>
    <dgm:cxn modelId="{EBECA822-D61F-4B90-BDD1-2ABEC2C7B251}" type="presParOf" srcId="{16657E46-649D-4244-8F9E-84858D4C9641}" destId="{0568438E-A2D8-421F-9987-08C6E72A79CE}" srcOrd="9" destOrd="0" presId="urn:microsoft.com/office/officeart/2005/8/layout/list1"/>
    <dgm:cxn modelId="{CCD9852E-5991-44F6-BBD0-FF1B6A96BB58}" type="presParOf" srcId="{16657E46-649D-4244-8F9E-84858D4C9641}" destId="{B9B9B603-FE96-4833-A5D1-5A55235D77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F90753-24E0-4F7E-A22F-896C851A08C1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9B5A11E-3E8F-4C72-A800-05E2F9D1DA5A}">
      <dgm:prSet phldrT="[نص]" custT="1"/>
      <dgm:spPr/>
      <dgm:t>
        <a:bodyPr/>
        <a:lstStyle/>
        <a:p>
          <a:r>
            <a:rPr lang="ar-SA" sz="4800" b="1" dirty="0" smtClean="0">
              <a:cs typeface="Traditional Arabic" pitchFamily="2" charset="-78"/>
            </a:rPr>
            <a:t>العلة في الأموال في الحديث</a:t>
          </a:r>
          <a:br>
            <a:rPr lang="ar-SA" sz="4800" b="1" dirty="0" smtClean="0">
              <a:cs typeface="Traditional Arabic" pitchFamily="2" charset="-78"/>
            </a:rPr>
          </a:br>
          <a:r>
            <a:rPr lang="ar-SA" sz="4800" b="1" dirty="0" smtClean="0">
              <a:cs typeface="Traditional Arabic" pitchFamily="2" charset="-78"/>
            </a:rPr>
            <a:t>(من أجل القياس)</a:t>
          </a:r>
          <a:endParaRPr lang="en-US" sz="4800" b="1" dirty="0">
            <a:cs typeface="Traditional Arabic" pitchFamily="2" charset="-78"/>
          </a:endParaRPr>
        </a:p>
      </dgm:t>
    </dgm:pt>
    <dgm:pt modelId="{9E97F849-4B76-4715-9C46-A5EA6572C7CA}" type="parTrans" cxnId="{EFD2BB04-3F31-45AD-A253-B35EF45D6359}">
      <dgm:prSet/>
      <dgm:spPr/>
      <dgm:t>
        <a:bodyPr/>
        <a:lstStyle/>
        <a:p>
          <a:endParaRPr lang="en-US"/>
        </a:p>
      </dgm:t>
    </dgm:pt>
    <dgm:pt modelId="{5AC99C26-EC7D-4C77-83B1-8FF76CF70A39}" type="sibTrans" cxnId="{EFD2BB04-3F31-45AD-A253-B35EF45D6359}">
      <dgm:prSet/>
      <dgm:spPr/>
      <dgm:t>
        <a:bodyPr/>
        <a:lstStyle/>
        <a:p>
          <a:endParaRPr lang="en-US"/>
        </a:p>
      </dgm:t>
    </dgm:pt>
    <dgm:pt modelId="{AC3FF5B5-B909-456D-8587-FCC0A4CE32A0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البر والشعير والملح والتمر</a:t>
          </a:r>
          <a:endParaRPr lang="en-US" sz="4800" dirty="0">
            <a:cs typeface="Traditional Arabic" pitchFamily="2" charset="-78"/>
          </a:endParaRPr>
        </a:p>
      </dgm:t>
    </dgm:pt>
    <dgm:pt modelId="{68067B5D-536A-4760-9243-671EFB6F1F28}" type="parTrans" cxnId="{593FCAE1-B07A-4AD8-8D2C-E47D15342B8F}">
      <dgm:prSet/>
      <dgm:spPr/>
      <dgm:t>
        <a:bodyPr/>
        <a:lstStyle/>
        <a:p>
          <a:endParaRPr lang="en-US"/>
        </a:p>
      </dgm:t>
    </dgm:pt>
    <dgm:pt modelId="{E9D000E8-B5FC-46FB-932D-4CA47C18DA9E}" type="sibTrans" cxnId="{593FCAE1-B07A-4AD8-8D2C-E47D15342B8F}">
      <dgm:prSet/>
      <dgm:spPr/>
      <dgm:t>
        <a:bodyPr/>
        <a:lstStyle/>
        <a:p>
          <a:endParaRPr lang="en-US"/>
        </a:p>
      </dgm:t>
    </dgm:pt>
    <dgm:pt modelId="{707A6B67-5158-4351-9505-0E08C9FF8CE7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الطعم</a:t>
          </a:r>
          <a:endParaRPr lang="en-US" sz="4800" dirty="0">
            <a:cs typeface="Traditional Arabic" pitchFamily="2" charset="-78"/>
          </a:endParaRPr>
        </a:p>
      </dgm:t>
    </dgm:pt>
    <dgm:pt modelId="{42FA9A18-5508-4021-B9A0-FBD0A750856B}" type="parTrans" cxnId="{A0110DE4-1D58-43BE-93D8-5CBE732086A7}">
      <dgm:prSet/>
      <dgm:spPr/>
      <dgm:t>
        <a:bodyPr/>
        <a:lstStyle/>
        <a:p>
          <a:endParaRPr lang="en-US"/>
        </a:p>
      </dgm:t>
    </dgm:pt>
    <dgm:pt modelId="{1C52FBD1-FB81-4F02-B968-49FD28AF2376}" type="sibTrans" cxnId="{A0110DE4-1D58-43BE-93D8-5CBE732086A7}">
      <dgm:prSet/>
      <dgm:spPr/>
      <dgm:t>
        <a:bodyPr/>
        <a:lstStyle/>
        <a:p>
          <a:endParaRPr lang="en-US"/>
        </a:p>
      </dgm:t>
    </dgm:pt>
    <dgm:pt modelId="{0C37792E-2841-4D3F-B4BC-78B4D94109AB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الكيل أوالوزن</a:t>
          </a:r>
          <a:endParaRPr lang="en-US" sz="4800" dirty="0">
            <a:cs typeface="Traditional Arabic" pitchFamily="2" charset="-78"/>
          </a:endParaRPr>
        </a:p>
      </dgm:t>
    </dgm:pt>
    <dgm:pt modelId="{264B1439-3E9B-45A2-9E2B-DAB26BD46505}" type="parTrans" cxnId="{D1F13C47-384A-4059-A856-28EE7A13129D}">
      <dgm:prSet/>
      <dgm:spPr/>
      <dgm:t>
        <a:bodyPr/>
        <a:lstStyle/>
        <a:p>
          <a:endParaRPr lang="en-US"/>
        </a:p>
      </dgm:t>
    </dgm:pt>
    <dgm:pt modelId="{47E0EA1C-E02E-4C85-9444-16BC80460CA5}" type="sibTrans" cxnId="{D1F13C47-384A-4059-A856-28EE7A13129D}">
      <dgm:prSet/>
      <dgm:spPr/>
      <dgm:t>
        <a:bodyPr/>
        <a:lstStyle/>
        <a:p>
          <a:endParaRPr lang="en-US"/>
        </a:p>
      </dgm:t>
    </dgm:pt>
    <dgm:pt modelId="{D42CFDC9-1E3C-4976-81BA-F8A2DB6270AB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الذهب والفضة</a:t>
          </a:r>
          <a:endParaRPr lang="en-US" sz="4800" dirty="0">
            <a:cs typeface="Traditional Arabic" pitchFamily="2" charset="-78"/>
          </a:endParaRPr>
        </a:p>
      </dgm:t>
    </dgm:pt>
    <dgm:pt modelId="{4420A657-A4AE-41E5-A14C-44BD8398C54F}" type="parTrans" cxnId="{757B1CB6-64F9-440F-BF0E-01B286929B75}">
      <dgm:prSet/>
      <dgm:spPr/>
      <dgm:t>
        <a:bodyPr/>
        <a:lstStyle/>
        <a:p>
          <a:endParaRPr lang="en-US"/>
        </a:p>
      </dgm:t>
    </dgm:pt>
    <dgm:pt modelId="{00ABC63B-019F-45CE-AE00-8E0B2DB60172}" type="sibTrans" cxnId="{757B1CB6-64F9-440F-BF0E-01B286929B75}">
      <dgm:prSet/>
      <dgm:spPr/>
      <dgm:t>
        <a:bodyPr/>
        <a:lstStyle/>
        <a:p>
          <a:endParaRPr lang="en-US"/>
        </a:p>
      </dgm:t>
    </dgm:pt>
    <dgm:pt modelId="{A4327995-2832-491F-A67B-3069D26AA0FB}">
      <dgm:prSet phldrT="[نص]" custT="1"/>
      <dgm:spPr/>
      <dgm:t>
        <a:bodyPr/>
        <a:lstStyle/>
        <a:p>
          <a:r>
            <a:rPr lang="ar-SA" sz="4800" dirty="0" err="1" smtClean="0">
              <a:cs typeface="Traditional Arabic" pitchFamily="2" charset="-78"/>
            </a:rPr>
            <a:t>الثمنية</a:t>
          </a:r>
          <a:endParaRPr lang="en-US" sz="4800" dirty="0">
            <a:cs typeface="Traditional Arabic" pitchFamily="2" charset="-78"/>
          </a:endParaRPr>
        </a:p>
      </dgm:t>
    </dgm:pt>
    <dgm:pt modelId="{9CF4FE21-F4BC-486F-B768-850A6FD7A398}" type="parTrans" cxnId="{E38DE600-22B7-4DFB-839A-C12F1E0E56A1}">
      <dgm:prSet/>
      <dgm:spPr/>
      <dgm:t>
        <a:bodyPr/>
        <a:lstStyle/>
        <a:p>
          <a:endParaRPr lang="en-US"/>
        </a:p>
      </dgm:t>
    </dgm:pt>
    <dgm:pt modelId="{03109F18-AFC0-4071-980C-9C94E77568E2}" type="sibTrans" cxnId="{E38DE600-22B7-4DFB-839A-C12F1E0E56A1}">
      <dgm:prSet/>
      <dgm:spPr/>
      <dgm:t>
        <a:bodyPr/>
        <a:lstStyle/>
        <a:p>
          <a:endParaRPr lang="en-US"/>
        </a:p>
      </dgm:t>
    </dgm:pt>
    <dgm:pt modelId="{7C012107-3BF3-4DCF-AE65-8273462B3B99}" type="pres">
      <dgm:prSet presAssocID="{52F90753-24E0-4F7E-A22F-896C851A08C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9B7D9A-6709-409B-A967-964CAA9F21E7}" type="pres">
      <dgm:prSet presAssocID="{B9B5A11E-3E8F-4C72-A800-05E2F9D1DA5A}" presName="vertOne" presStyleCnt="0"/>
      <dgm:spPr/>
    </dgm:pt>
    <dgm:pt modelId="{3DF9F150-74B7-40B9-AEAA-C87C7B4B199A}" type="pres">
      <dgm:prSet presAssocID="{B9B5A11E-3E8F-4C72-A800-05E2F9D1DA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B72194-5CA4-4707-8D0B-2DA1673C386E}" type="pres">
      <dgm:prSet presAssocID="{B9B5A11E-3E8F-4C72-A800-05E2F9D1DA5A}" presName="parTransOne" presStyleCnt="0"/>
      <dgm:spPr/>
    </dgm:pt>
    <dgm:pt modelId="{2FEE7785-4516-4819-831F-A210D458E776}" type="pres">
      <dgm:prSet presAssocID="{B9B5A11E-3E8F-4C72-A800-05E2F9D1DA5A}" presName="horzOne" presStyleCnt="0"/>
      <dgm:spPr/>
    </dgm:pt>
    <dgm:pt modelId="{10F412E3-74AF-4918-A39C-41EE08DEF81E}" type="pres">
      <dgm:prSet presAssocID="{AC3FF5B5-B909-456D-8587-FCC0A4CE32A0}" presName="vertTwo" presStyleCnt="0"/>
      <dgm:spPr/>
    </dgm:pt>
    <dgm:pt modelId="{B780B6C5-84DD-4BEE-89D2-E25CA7D63F9B}" type="pres">
      <dgm:prSet presAssocID="{AC3FF5B5-B909-456D-8587-FCC0A4CE32A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DBD19-E5F6-4E4A-9316-185AD33D938C}" type="pres">
      <dgm:prSet presAssocID="{AC3FF5B5-B909-456D-8587-FCC0A4CE32A0}" presName="parTransTwo" presStyleCnt="0"/>
      <dgm:spPr/>
    </dgm:pt>
    <dgm:pt modelId="{9612BB71-6356-47AC-87AD-DF03F81D52DA}" type="pres">
      <dgm:prSet presAssocID="{AC3FF5B5-B909-456D-8587-FCC0A4CE32A0}" presName="horzTwo" presStyleCnt="0"/>
      <dgm:spPr/>
    </dgm:pt>
    <dgm:pt modelId="{16E62089-1C62-4D30-B503-7CE16A699207}" type="pres">
      <dgm:prSet presAssocID="{707A6B67-5158-4351-9505-0E08C9FF8CE7}" presName="vertThree" presStyleCnt="0"/>
      <dgm:spPr/>
    </dgm:pt>
    <dgm:pt modelId="{CB70BFB7-3CDA-42D1-B20D-BC9948E57A52}" type="pres">
      <dgm:prSet presAssocID="{707A6B67-5158-4351-9505-0E08C9FF8CE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923E61-F7ED-43B3-AE1E-BE705FBC935F}" type="pres">
      <dgm:prSet presAssocID="{707A6B67-5158-4351-9505-0E08C9FF8CE7}" presName="horzThree" presStyleCnt="0"/>
      <dgm:spPr/>
    </dgm:pt>
    <dgm:pt modelId="{9F94D50B-BEDD-4E4B-AB72-84D3FB3EA1C3}" type="pres">
      <dgm:prSet presAssocID="{1C52FBD1-FB81-4F02-B968-49FD28AF2376}" presName="sibSpaceThree" presStyleCnt="0"/>
      <dgm:spPr/>
    </dgm:pt>
    <dgm:pt modelId="{A4C23BCE-020B-43AE-838B-0486C35C5FAB}" type="pres">
      <dgm:prSet presAssocID="{0C37792E-2841-4D3F-B4BC-78B4D94109AB}" presName="vertThree" presStyleCnt="0"/>
      <dgm:spPr/>
    </dgm:pt>
    <dgm:pt modelId="{D0B24880-2C09-4126-8287-44807C0572C0}" type="pres">
      <dgm:prSet presAssocID="{0C37792E-2841-4D3F-B4BC-78B4D94109A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19B4D-5ADF-46E1-A2ED-C9807751CB7D}" type="pres">
      <dgm:prSet presAssocID="{0C37792E-2841-4D3F-B4BC-78B4D94109AB}" presName="horzThree" presStyleCnt="0"/>
      <dgm:spPr/>
    </dgm:pt>
    <dgm:pt modelId="{97F4E51B-03C3-4F56-81FE-195A9898CBCE}" type="pres">
      <dgm:prSet presAssocID="{E9D000E8-B5FC-46FB-932D-4CA47C18DA9E}" presName="sibSpaceTwo" presStyleCnt="0"/>
      <dgm:spPr/>
    </dgm:pt>
    <dgm:pt modelId="{106C6C17-DA32-4EFC-A303-0D9E0295CAC7}" type="pres">
      <dgm:prSet presAssocID="{D42CFDC9-1E3C-4976-81BA-F8A2DB6270AB}" presName="vertTwo" presStyleCnt="0"/>
      <dgm:spPr/>
    </dgm:pt>
    <dgm:pt modelId="{5D8EBF95-8B9E-4619-A15F-A1F399188CD2}" type="pres">
      <dgm:prSet presAssocID="{D42CFDC9-1E3C-4976-81BA-F8A2DB6270A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74C964-70BF-43CA-8762-920CE77B5FF5}" type="pres">
      <dgm:prSet presAssocID="{D42CFDC9-1E3C-4976-81BA-F8A2DB6270AB}" presName="parTransTwo" presStyleCnt="0"/>
      <dgm:spPr/>
    </dgm:pt>
    <dgm:pt modelId="{3E0F6CA9-1CB3-4934-B032-2A3272504B92}" type="pres">
      <dgm:prSet presAssocID="{D42CFDC9-1E3C-4976-81BA-F8A2DB6270AB}" presName="horzTwo" presStyleCnt="0"/>
      <dgm:spPr/>
    </dgm:pt>
    <dgm:pt modelId="{BE538EBF-0CEA-4DC0-856F-E584435CEE82}" type="pres">
      <dgm:prSet presAssocID="{A4327995-2832-491F-A67B-3069D26AA0FB}" presName="vertThree" presStyleCnt="0"/>
      <dgm:spPr/>
    </dgm:pt>
    <dgm:pt modelId="{4D85700F-D488-4287-AC69-B913C7AFD34C}" type="pres">
      <dgm:prSet presAssocID="{A4327995-2832-491F-A67B-3069D26AA0FB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EE2BB-29EB-43C7-B5F4-7041165F778E}" type="pres">
      <dgm:prSet presAssocID="{A4327995-2832-491F-A67B-3069D26AA0FB}" presName="horzThree" presStyleCnt="0"/>
      <dgm:spPr/>
    </dgm:pt>
  </dgm:ptLst>
  <dgm:cxnLst>
    <dgm:cxn modelId="{593FCAE1-B07A-4AD8-8D2C-E47D15342B8F}" srcId="{B9B5A11E-3E8F-4C72-A800-05E2F9D1DA5A}" destId="{AC3FF5B5-B909-456D-8587-FCC0A4CE32A0}" srcOrd="0" destOrd="0" parTransId="{68067B5D-536A-4760-9243-671EFB6F1F28}" sibTransId="{E9D000E8-B5FC-46FB-932D-4CA47C18DA9E}"/>
    <dgm:cxn modelId="{E38DE600-22B7-4DFB-839A-C12F1E0E56A1}" srcId="{D42CFDC9-1E3C-4976-81BA-F8A2DB6270AB}" destId="{A4327995-2832-491F-A67B-3069D26AA0FB}" srcOrd="0" destOrd="0" parTransId="{9CF4FE21-F4BC-486F-B768-850A6FD7A398}" sibTransId="{03109F18-AFC0-4071-980C-9C94E77568E2}"/>
    <dgm:cxn modelId="{5F0C6EDF-A389-4D41-A2BC-7545E3A032D0}" type="presOf" srcId="{707A6B67-5158-4351-9505-0E08C9FF8CE7}" destId="{CB70BFB7-3CDA-42D1-B20D-BC9948E57A52}" srcOrd="0" destOrd="0" presId="urn:microsoft.com/office/officeart/2005/8/layout/hierarchy4"/>
    <dgm:cxn modelId="{A0110DE4-1D58-43BE-93D8-5CBE732086A7}" srcId="{AC3FF5B5-B909-456D-8587-FCC0A4CE32A0}" destId="{707A6B67-5158-4351-9505-0E08C9FF8CE7}" srcOrd="0" destOrd="0" parTransId="{42FA9A18-5508-4021-B9A0-FBD0A750856B}" sibTransId="{1C52FBD1-FB81-4F02-B968-49FD28AF2376}"/>
    <dgm:cxn modelId="{757B1CB6-64F9-440F-BF0E-01B286929B75}" srcId="{B9B5A11E-3E8F-4C72-A800-05E2F9D1DA5A}" destId="{D42CFDC9-1E3C-4976-81BA-F8A2DB6270AB}" srcOrd="1" destOrd="0" parTransId="{4420A657-A4AE-41E5-A14C-44BD8398C54F}" sibTransId="{00ABC63B-019F-45CE-AE00-8E0B2DB60172}"/>
    <dgm:cxn modelId="{A3351997-7976-4653-9CB6-E447153A55AA}" type="presOf" srcId="{B9B5A11E-3E8F-4C72-A800-05E2F9D1DA5A}" destId="{3DF9F150-74B7-40B9-AEAA-C87C7B4B199A}" srcOrd="0" destOrd="0" presId="urn:microsoft.com/office/officeart/2005/8/layout/hierarchy4"/>
    <dgm:cxn modelId="{D1F13C47-384A-4059-A856-28EE7A13129D}" srcId="{AC3FF5B5-B909-456D-8587-FCC0A4CE32A0}" destId="{0C37792E-2841-4D3F-B4BC-78B4D94109AB}" srcOrd="1" destOrd="0" parTransId="{264B1439-3E9B-45A2-9E2B-DAB26BD46505}" sibTransId="{47E0EA1C-E02E-4C85-9444-16BC80460CA5}"/>
    <dgm:cxn modelId="{54F55C7D-5A32-496E-A49F-226B39A3F3A7}" type="presOf" srcId="{52F90753-24E0-4F7E-A22F-896C851A08C1}" destId="{7C012107-3BF3-4DCF-AE65-8273462B3B99}" srcOrd="0" destOrd="0" presId="urn:microsoft.com/office/officeart/2005/8/layout/hierarchy4"/>
    <dgm:cxn modelId="{24F0EB09-55C3-4906-A10E-CA6E8D2DE9D5}" type="presOf" srcId="{AC3FF5B5-B909-456D-8587-FCC0A4CE32A0}" destId="{B780B6C5-84DD-4BEE-89D2-E25CA7D63F9B}" srcOrd="0" destOrd="0" presId="urn:microsoft.com/office/officeart/2005/8/layout/hierarchy4"/>
    <dgm:cxn modelId="{EFD2BB04-3F31-45AD-A253-B35EF45D6359}" srcId="{52F90753-24E0-4F7E-A22F-896C851A08C1}" destId="{B9B5A11E-3E8F-4C72-A800-05E2F9D1DA5A}" srcOrd="0" destOrd="0" parTransId="{9E97F849-4B76-4715-9C46-A5EA6572C7CA}" sibTransId="{5AC99C26-EC7D-4C77-83B1-8FF76CF70A39}"/>
    <dgm:cxn modelId="{D9AFB6DB-3B03-40A9-8E9B-FD4ADBA902E3}" type="presOf" srcId="{0C37792E-2841-4D3F-B4BC-78B4D94109AB}" destId="{D0B24880-2C09-4126-8287-44807C0572C0}" srcOrd="0" destOrd="0" presId="urn:microsoft.com/office/officeart/2005/8/layout/hierarchy4"/>
    <dgm:cxn modelId="{B383B47E-2487-4A68-8B61-3C590C3A43F8}" type="presOf" srcId="{D42CFDC9-1E3C-4976-81BA-F8A2DB6270AB}" destId="{5D8EBF95-8B9E-4619-A15F-A1F399188CD2}" srcOrd="0" destOrd="0" presId="urn:microsoft.com/office/officeart/2005/8/layout/hierarchy4"/>
    <dgm:cxn modelId="{90DF1D93-70BF-4964-A83A-F70C53B7B3EA}" type="presOf" srcId="{A4327995-2832-491F-A67B-3069D26AA0FB}" destId="{4D85700F-D488-4287-AC69-B913C7AFD34C}" srcOrd="0" destOrd="0" presId="urn:microsoft.com/office/officeart/2005/8/layout/hierarchy4"/>
    <dgm:cxn modelId="{935A0D1B-3AB6-4AC8-AAC1-427DA7F554C8}" type="presParOf" srcId="{7C012107-3BF3-4DCF-AE65-8273462B3B99}" destId="{6A9B7D9A-6709-409B-A967-964CAA9F21E7}" srcOrd="0" destOrd="0" presId="urn:microsoft.com/office/officeart/2005/8/layout/hierarchy4"/>
    <dgm:cxn modelId="{C0D3C3BE-8EBF-4840-B1BD-B1A31F3AC352}" type="presParOf" srcId="{6A9B7D9A-6709-409B-A967-964CAA9F21E7}" destId="{3DF9F150-74B7-40B9-AEAA-C87C7B4B199A}" srcOrd="0" destOrd="0" presId="urn:microsoft.com/office/officeart/2005/8/layout/hierarchy4"/>
    <dgm:cxn modelId="{84F1F93F-811F-48BB-9980-7962F82980E0}" type="presParOf" srcId="{6A9B7D9A-6709-409B-A967-964CAA9F21E7}" destId="{79B72194-5CA4-4707-8D0B-2DA1673C386E}" srcOrd="1" destOrd="0" presId="urn:microsoft.com/office/officeart/2005/8/layout/hierarchy4"/>
    <dgm:cxn modelId="{ADA73C89-EBCC-4659-AD7F-AFB89D778C00}" type="presParOf" srcId="{6A9B7D9A-6709-409B-A967-964CAA9F21E7}" destId="{2FEE7785-4516-4819-831F-A210D458E776}" srcOrd="2" destOrd="0" presId="urn:microsoft.com/office/officeart/2005/8/layout/hierarchy4"/>
    <dgm:cxn modelId="{B294F21D-93E9-4B3B-849F-EE97A56B3A68}" type="presParOf" srcId="{2FEE7785-4516-4819-831F-A210D458E776}" destId="{10F412E3-74AF-4918-A39C-41EE08DEF81E}" srcOrd="0" destOrd="0" presId="urn:microsoft.com/office/officeart/2005/8/layout/hierarchy4"/>
    <dgm:cxn modelId="{D87C5CFA-23B0-4F0E-9D5B-98945663A7FA}" type="presParOf" srcId="{10F412E3-74AF-4918-A39C-41EE08DEF81E}" destId="{B780B6C5-84DD-4BEE-89D2-E25CA7D63F9B}" srcOrd="0" destOrd="0" presId="urn:microsoft.com/office/officeart/2005/8/layout/hierarchy4"/>
    <dgm:cxn modelId="{2A72E5F3-33DF-48F7-815C-3EA0CFCEF9E0}" type="presParOf" srcId="{10F412E3-74AF-4918-A39C-41EE08DEF81E}" destId="{9BCDBD19-E5F6-4E4A-9316-185AD33D938C}" srcOrd="1" destOrd="0" presId="urn:microsoft.com/office/officeart/2005/8/layout/hierarchy4"/>
    <dgm:cxn modelId="{63C43429-D743-4B14-8423-898A5E8A8661}" type="presParOf" srcId="{10F412E3-74AF-4918-A39C-41EE08DEF81E}" destId="{9612BB71-6356-47AC-87AD-DF03F81D52DA}" srcOrd="2" destOrd="0" presId="urn:microsoft.com/office/officeart/2005/8/layout/hierarchy4"/>
    <dgm:cxn modelId="{7107426F-05A5-4C0F-BC26-9D09B04A5C05}" type="presParOf" srcId="{9612BB71-6356-47AC-87AD-DF03F81D52DA}" destId="{16E62089-1C62-4D30-B503-7CE16A699207}" srcOrd="0" destOrd="0" presId="urn:microsoft.com/office/officeart/2005/8/layout/hierarchy4"/>
    <dgm:cxn modelId="{0042C3AC-3200-4BD5-9B45-5119CE742794}" type="presParOf" srcId="{16E62089-1C62-4D30-B503-7CE16A699207}" destId="{CB70BFB7-3CDA-42D1-B20D-BC9948E57A52}" srcOrd="0" destOrd="0" presId="urn:microsoft.com/office/officeart/2005/8/layout/hierarchy4"/>
    <dgm:cxn modelId="{DB4741C1-DC22-48B2-B959-8195F68D7A98}" type="presParOf" srcId="{16E62089-1C62-4D30-B503-7CE16A699207}" destId="{D9923E61-F7ED-43B3-AE1E-BE705FBC935F}" srcOrd="1" destOrd="0" presId="urn:microsoft.com/office/officeart/2005/8/layout/hierarchy4"/>
    <dgm:cxn modelId="{B64E1F4F-53F0-4FF2-B0B7-BA1DBA6D50EF}" type="presParOf" srcId="{9612BB71-6356-47AC-87AD-DF03F81D52DA}" destId="{9F94D50B-BEDD-4E4B-AB72-84D3FB3EA1C3}" srcOrd="1" destOrd="0" presId="urn:microsoft.com/office/officeart/2005/8/layout/hierarchy4"/>
    <dgm:cxn modelId="{1F6B03CD-4E1A-450A-8C7B-D361CAB4476A}" type="presParOf" srcId="{9612BB71-6356-47AC-87AD-DF03F81D52DA}" destId="{A4C23BCE-020B-43AE-838B-0486C35C5FAB}" srcOrd="2" destOrd="0" presId="urn:microsoft.com/office/officeart/2005/8/layout/hierarchy4"/>
    <dgm:cxn modelId="{338BE058-F0C6-40F1-BC12-B2DC600C8DB9}" type="presParOf" srcId="{A4C23BCE-020B-43AE-838B-0486C35C5FAB}" destId="{D0B24880-2C09-4126-8287-44807C0572C0}" srcOrd="0" destOrd="0" presId="urn:microsoft.com/office/officeart/2005/8/layout/hierarchy4"/>
    <dgm:cxn modelId="{CFD33A41-1A2D-4163-968E-518DB0728655}" type="presParOf" srcId="{A4C23BCE-020B-43AE-838B-0486C35C5FAB}" destId="{4DB19B4D-5ADF-46E1-A2ED-C9807751CB7D}" srcOrd="1" destOrd="0" presId="urn:microsoft.com/office/officeart/2005/8/layout/hierarchy4"/>
    <dgm:cxn modelId="{1B3580D1-FAFA-4A04-BD6F-7C1ED161A324}" type="presParOf" srcId="{2FEE7785-4516-4819-831F-A210D458E776}" destId="{97F4E51B-03C3-4F56-81FE-195A9898CBCE}" srcOrd="1" destOrd="0" presId="urn:microsoft.com/office/officeart/2005/8/layout/hierarchy4"/>
    <dgm:cxn modelId="{3AFED03A-809A-4BAA-A20E-008D96D2CDC2}" type="presParOf" srcId="{2FEE7785-4516-4819-831F-A210D458E776}" destId="{106C6C17-DA32-4EFC-A303-0D9E0295CAC7}" srcOrd="2" destOrd="0" presId="urn:microsoft.com/office/officeart/2005/8/layout/hierarchy4"/>
    <dgm:cxn modelId="{79E80698-D0AD-4081-8E25-82F46AF96889}" type="presParOf" srcId="{106C6C17-DA32-4EFC-A303-0D9E0295CAC7}" destId="{5D8EBF95-8B9E-4619-A15F-A1F399188CD2}" srcOrd="0" destOrd="0" presId="urn:microsoft.com/office/officeart/2005/8/layout/hierarchy4"/>
    <dgm:cxn modelId="{20EEAA99-F50D-4753-BB23-49452E901347}" type="presParOf" srcId="{106C6C17-DA32-4EFC-A303-0D9E0295CAC7}" destId="{C174C964-70BF-43CA-8762-920CE77B5FF5}" srcOrd="1" destOrd="0" presId="urn:microsoft.com/office/officeart/2005/8/layout/hierarchy4"/>
    <dgm:cxn modelId="{B50FC54E-630E-464C-BA84-A60F4D2C38E9}" type="presParOf" srcId="{106C6C17-DA32-4EFC-A303-0D9E0295CAC7}" destId="{3E0F6CA9-1CB3-4934-B032-2A3272504B92}" srcOrd="2" destOrd="0" presId="urn:microsoft.com/office/officeart/2005/8/layout/hierarchy4"/>
    <dgm:cxn modelId="{F2A1B179-E6AF-419D-8F9D-2E5F5669C8DC}" type="presParOf" srcId="{3E0F6CA9-1CB3-4934-B032-2A3272504B92}" destId="{BE538EBF-0CEA-4DC0-856F-E584435CEE82}" srcOrd="0" destOrd="0" presId="urn:microsoft.com/office/officeart/2005/8/layout/hierarchy4"/>
    <dgm:cxn modelId="{F2B7BFA6-4924-495B-A106-DF259F786AB2}" type="presParOf" srcId="{BE538EBF-0CEA-4DC0-856F-E584435CEE82}" destId="{4D85700F-D488-4287-AC69-B913C7AFD34C}" srcOrd="0" destOrd="0" presId="urn:microsoft.com/office/officeart/2005/8/layout/hierarchy4"/>
    <dgm:cxn modelId="{E45EFE4E-7496-41B5-936D-A8BFECB416ED}" type="presParOf" srcId="{BE538EBF-0CEA-4DC0-856F-E584435CEE82}" destId="{F23EE2BB-29EB-43C7-B5F4-7041165F77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40A2C2-7795-4349-A9AE-8F083F8DD87C}" type="doc">
      <dgm:prSet loTypeId="urn:microsoft.com/office/officeart/2005/8/layout/lProcess3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DB177789-7BA1-4F38-AA08-E64C2D8C7ED4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الكيل أو الوزن+الطعم</a:t>
          </a:r>
          <a:endParaRPr lang="en-US" b="1" dirty="0">
            <a:cs typeface="Traditional Arabic" pitchFamily="2" charset="-78"/>
          </a:endParaRPr>
        </a:p>
      </dgm:t>
    </dgm:pt>
    <dgm:pt modelId="{1D90B997-B7D5-4533-BBA6-588B72690BD8}" type="parTrans" cxnId="{8097D0DD-DF4C-4DEE-96C4-08AEB2CD1FF6}">
      <dgm:prSet/>
      <dgm:spPr/>
      <dgm:t>
        <a:bodyPr/>
        <a:lstStyle/>
        <a:p>
          <a:endParaRPr lang="en-US"/>
        </a:p>
      </dgm:t>
    </dgm:pt>
    <dgm:pt modelId="{196E4F0D-C2BA-4051-89D4-7DD15B0B5D66}" type="sibTrans" cxnId="{8097D0DD-DF4C-4DEE-96C4-08AEB2CD1FF6}">
      <dgm:prSet/>
      <dgm:spPr/>
      <dgm:t>
        <a:bodyPr/>
        <a:lstStyle/>
        <a:p>
          <a:endParaRPr lang="en-US"/>
        </a:p>
      </dgm:t>
    </dgm:pt>
    <dgm:pt modelId="{45D741E5-19CD-40B6-9813-B8CE1227FC4F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الأرز-الذرة-اللحم-اللبن</a:t>
          </a:r>
          <a:endParaRPr lang="en-US" b="1" dirty="0">
            <a:cs typeface="Traditional Arabic" pitchFamily="2" charset="-78"/>
          </a:endParaRPr>
        </a:p>
      </dgm:t>
    </dgm:pt>
    <dgm:pt modelId="{B4A749D1-A48F-40FD-816C-E91D8CD23166}" type="parTrans" cxnId="{C38A09E5-C87A-449B-B93B-1DEE789CD7BF}">
      <dgm:prSet/>
      <dgm:spPr/>
      <dgm:t>
        <a:bodyPr/>
        <a:lstStyle/>
        <a:p>
          <a:endParaRPr lang="en-US"/>
        </a:p>
      </dgm:t>
    </dgm:pt>
    <dgm:pt modelId="{E41A2537-5412-4112-ADBB-DADDD4C03FDD}" type="sibTrans" cxnId="{C38A09E5-C87A-449B-B93B-1DEE789CD7BF}">
      <dgm:prSet/>
      <dgm:spPr/>
      <dgm:t>
        <a:bodyPr/>
        <a:lstStyle/>
        <a:p>
          <a:endParaRPr lang="en-US"/>
        </a:p>
      </dgm:t>
    </dgm:pt>
    <dgm:pt modelId="{D0DFE4E0-580C-4F30-9B99-6E5F184E7963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يجري فيها الربا</a:t>
          </a:r>
          <a:endParaRPr lang="en-US" b="1" dirty="0">
            <a:cs typeface="Traditional Arabic" pitchFamily="2" charset="-78"/>
          </a:endParaRPr>
        </a:p>
      </dgm:t>
    </dgm:pt>
    <dgm:pt modelId="{B9AD638C-CEF6-48C6-B4E0-5A86DEFC92F9}" type="parTrans" cxnId="{0A2666C5-8A39-4FF9-93B7-2DDE4239CCFA}">
      <dgm:prSet/>
      <dgm:spPr/>
      <dgm:t>
        <a:bodyPr/>
        <a:lstStyle/>
        <a:p>
          <a:endParaRPr lang="en-US"/>
        </a:p>
      </dgm:t>
    </dgm:pt>
    <dgm:pt modelId="{F328DCED-70F3-45E3-8E0A-AD1F1FD0BCCC}" type="sibTrans" cxnId="{0A2666C5-8A39-4FF9-93B7-2DDE4239CCFA}">
      <dgm:prSet/>
      <dgm:spPr/>
      <dgm:t>
        <a:bodyPr/>
        <a:lstStyle/>
        <a:p>
          <a:endParaRPr lang="en-US"/>
        </a:p>
      </dgm:t>
    </dgm:pt>
    <dgm:pt modelId="{BF935AD6-4541-49ED-9CE3-DB519A239F20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انعدم الطعم+وجد الوزن</a:t>
          </a:r>
          <a:endParaRPr lang="en-US" b="1" dirty="0">
            <a:cs typeface="Traditional Arabic" pitchFamily="2" charset="-78"/>
          </a:endParaRPr>
        </a:p>
      </dgm:t>
    </dgm:pt>
    <dgm:pt modelId="{560F4D85-DFD4-404D-96DA-967114A031B0}" type="parTrans" cxnId="{95DD8946-A233-4A25-BDA0-1A358027FAAC}">
      <dgm:prSet/>
      <dgm:spPr/>
      <dgm:t>
        <a:bodyPr/>
        <a:lstStyle/>
        <a:p>
          <a:endParaRPr lang="en-US"/>
        </a:p>
      </dgm:t>
    </dgm:pt>
    <dgm:pt modelId="{2C49C085-277B-4F4C-8630-C38B11799D18}" type="sibTrans" cxnId="{95DD8946-A233-4A25-BDA0-1A358027FAAC}">
      <dgm:prSet/>
      <dgm:spPr/>
      <dgm:t>
        <a:bodyPr/>
        <a:lstStyle/>
        <a:p>
          <a:endParaRPr lang="en-US"/>
        </a:p>
      </dgm:t>
    </dgm:pt>
    <dgm:pt modelId="{16DD1A4C-A24F-44F8-965E-69E392D7D61D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السيارات- الأجهزة الكهربائية</a:t>
          </a:r>
          <a:endParaRPr lang="en-US" b="1" dirty="0">
            <a:cs typeface="Traditional Arabic" pitchFamily="2" charset="-78"/>
          </a:endParaRPr>
        </a:p>
      </dgm:t>
    </dgm:pt>
    <dgm:pt modelId="{B58C70E0-D337-488D-841A-F2DA9F4D8041}" type="parTrans" cxnId="{AF60D2AB-E05B-43F5-8831-B0687B3646EC}">
      <dgm:prSet/>
      <dgm:spPr/>
      <dgm:t>
        <a:bodyPr/>
        <a:lstStyle/>
        <a:p>
          <a:endParaRPr lang="en-US"/>
        </a:p>
      </dgm:t>
    </dgm:pt>
    <dgm:pt modelId="{453DF8CE-0646-48C9-B6C7-73D4A758B82F}" type="sibTrans" cxnId="{AF60D2AB-E05B-43F5-8831-B0687B3646EC}">
      <dgm:prSet/>
      <dgm:spPr/>
      <dgm:t>
        <a:bodyPr/>
        <a:lstStyle/>
        <a:p>
          <a:endParaRPr lang="en-US"/>
        </a:p>
      </dgm:t>
    </dgm:pt>
    <dgm:pt modelId="{548E3628-CC5E-41DB-94B8-6EBEF96467F5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لا يجري فيها الربا</a:t>
          </a:r>
          <a:endParaRPr lang="en-US" b="1" dirty="0">
            <a:cs typeface="Traditional Arabic" pitchFamily="2" charset="-78"/>
          </a:endParaRPr>
        </a:p>
      </dgm:t>
    </dgm:pt>
    <dgm:pt modelId="{2393530C-707C-485E-92C2-733EBA306154}" type="parTrans" cxnId="{1B0001C3-2851-4BAC-A5D3-757FA3BC2C48}">
      <dgm:prSet/>
      <dgm:spPr/>
      <dgm:t>
        <a:bodyPr/>
        <a:lstStyle/>
        <a:p>
          <a:endParaRPr lang="en-US"/>
        </a:p>
      </dgm:t>
    </dgm:pt>
    <dgm:pt modelId="{76805469-7F4C-409E-B26E-39FA81F1A1F5}" type="sibTrans" cxnId="{1B0001C3-2851-4BAC-A5D3-757FA3BC2C48}">
      <dgm:prSet/>
      <dgm:spPr/>
      <dgm:t>
        <a:bodyPr/>
        <a:lstStyle/>
        <a:p>
          <a:endParaRPr lang="en-US"/>
        </a:p>
      </dgm:t>
    </dgm:pt>
    <dgm:pt modelId="{EBC9BF92-69EF-4017-84B5-C03787A514D9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انعدم الوزن+وجد الطعم</a:t>
          </a:r>
          <a:endParaRPr lang="en-US" b="1" dirty="0">
            <a:cs typeface="Traditional Arabic" pitchFamily="2" charset="-78"/>
          </a:endParaRPr>
        </a:p>
      </dgm:t>
    </dgm:pt>
    <dgm:pt modelId="{2CEDDD1A-F4A9-46CD-B80E-7362340700C8}" type="parTrans" cxnId="{B48BD498-DB89-40B9-B7E2-6CFF07CB80D2}">
      <dgm:prSet/>
      <dgm:spPr/>
      <dgm:t>
        <a:bodyPr/>
        <a:lstStyle/>
        <a:p>
          <a:endParaRPr lang="en-US"/>
        </a:p>
      </dgm:t>
    </dgm:pt>
    <dgm:pt modelId="{10F8135B-2FE3-4F5F-81B9-6CD689447E1A}" type="sibTrans" cxnId="{B48BD498-DB89-40B9-B7E2-6CFF07CB80D2}">
      <dgm:prSet/>
      <dgm:spPr/>
      <dgm:t>
        <a:bodyPr/>
        <a:lstStyle/>
        <a:p>
          <a:endParaRPr lang="en-US"/>
        </a:p>
      </dgm:t>
    </dgm:pt>
    <dgm:pt modelId="{30EA1906-A926-46E1-A38E-E699D6CE96C4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البيض- </a:t>
          </a:r>
          <a:r>
            <a:rPr lang="ar-SA" b="1" dirty="0" err="1" smtClean="0">
              <a:cs typeface="Traditional Arabic" pitchFamily="2" charset="-78"/>
            </a:rPr>
            <a:t>الجوز</a:t>
          </a:r>
          <a:endParaRPr lang="en-US" b="1" dirty="0">
            <a:cs typeface="Traditional Arabic" pitchFamily="2" charset="-78"/>
          </a:endParaRPr>
        </a:p>
      </dgm:t>
    </dgm:pt>
    <dgm:pt modelId="{FF189FA0-E06B-417A-BE1B-5C90FFD571A7}" type="parTrans" cxnId="{1848CF75-BAA7-48F2-8954-43D4159F3130}">
      <dgm:prSet/>
      <dgm:spPr/>
      <dgm:t>
        <a:bodyPr/>
        <a:lstStyle/>
        <a:p>
          <a:endParaRPr lang="en-US"/>
        </a:p>
      </dgm:t>
    </dgm:pt>
    <dgm:pt modelId="{0B9A9BD4-5326-4AD5-8178-2ACDE2ECBE55}" type="sibTrans" cxnId="{1848CF75-BAA7-48F2-8954-43D4159F3130}">
      <dgm:prSet/>
      <dgm:spPr/>
      <dgm:t>
        <a:bodyPr/>
        <a:lstStyle/>
        <a:p>
          <a:endParaRPr lang="en-US"/>
        </a:p>
      </dgm:t>
    </dgm:pt>
    <dgm:pt modelId="{349FB391-1B37-420B-8420-A3EFC08DE3E9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لا يجري فيها الربا</a:t>
          </a:r>
          <a:endParaRPr lang="en-US" b="1" dirty="0">
            <a:cs typeface="Traditional Arabic" pitchFamily="2" charset="-78"/>
          </a:endParaRPr>
        </a:p>
      </dgm:t>
    </dgm:pt>
    <dgm:pt modelId="{76BA5867-4571-4D9E-ACC7-748B8F7D741D}" type="parTrans" cxnId="{1BF1C46A-8E63-4B8A-973A-5DBD5743D215}">
      <dgm:prSet/>
      <dgm:spPr/>
      <dgm:t>
        <a:bodyPr/>
        <a:lstStyle/>
        <a:p>
          <a:endParaRPr lang="en-US"/>
        </a:p>
      </dgm:t>
    </dgm:pt>
    <dgm:pt modelId="{BC5ADB9A-740B-41F0-BA2D-2DE2DD0D9430}" type="sibTrans" cxnId="{1BF1C46A-8E63-4B8A-973A-5DBD5743D215}">
      <dgm:prSet/>
      <dgm:spPr/>
      <dgm:t>
        <a:bodyPr/>
        <a:lstStyle/>
        <a:p>
          <a:endParaRPr lang="en-US"/>
        </a:p>
      </dgm:t>
    </dgm:pt>
    <dgm:pt modelId="{C7E06EBA-10DE-4271-9BBE-EBAFF13032D7}" type="pres">
      <dgm:prSet presAssocID="{4040A2C2-7795-4349-A9AE-8F083F8DD87C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E3745-B0AA-43D1-A295-29448675F6A2}" type="pres">
      <dgm:prSet presAssocID="{DB177789-7BA1-4F38-AA08-E64C2D8C7ED4}" presName="horFlow" presStyleCnt="0"/>
      <dgm:spPr/>
    </dgm:pt>
    <dgm:pt modelId="{F0103253-ECD9-4A11-BC86-F23AF91FD243}" type="pres">
      <dgm:prSet presAssocID="{DB177789-7BA1-4F38-AA08-E64C2D8C7ED4}" presName="bigChev" presStyleLbl="node1" presStyleIdx="0" presStyleCnt="3" custLinFactNeighborY="2469"/>
      <dgm:spPr/>
      <dgm:t>
        <a:bodyPr/>
        <a:lstStyle/>
        <a:p>
          <a:endParaRPr lang="en-US"/>
        </a:p>
      </dgm:t>
    </dgm:pt>
    <dgm:pt modelId="{4C03C2BE-220B-47F3-B299-599D0B0C3C41}" type="pres">
      <dgm:prSet presAssocID="{B4A749D1-A48F-40FD-816C-E91D8CD23166}" presName="parTrans" presStyleCnt="0"/>
      <dgm:spPr/>
    </dgm:pt>
    <dgm:pt modelId="{3A038398-2E95-4BCF-A4CD-A39832176A47}" type="pres">
      <dgm:prSet presAssocID="{45D741E5-19CD-40B6-9813-B8CE1227FC4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A339F-32D1-4314-B890-A4754811B2A4}" type="pres">
      <dgm:prSet presAssocID="{E41A2537-5412-4112-ADBB-DADDD4C03FDD}" presName="sibTrans" presStyleCnt="0"/>
      <dgm:spPr/>
    </dgm:pt>
    <dgm:pt modelId="{CA619B29-9B49-46E0-8470-E6CA2A788D27}" type="pres">
      <dgm:prSet presAssocID="{D0DFE4E0-580C-4F30-9B99-6E5F184E7963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81A1D-6D3C-46D1-8D3C-E5FC120C8ADF}" type="pres">
      <dgm:prSet presAssocID="{DB177789-7BA1-4F38-AA08-E64C2D8C7ED4}" presName="vSp" presStyleCnt="0"/>
      <dgm:spPr/>
    </dgm:pt>
    <dgm:pt modelId="{5AEA613E-C041-4E9D-B4E4-5CE1DA92915D}" type="pres">
      <dgm:prSet presAssocID="{BF935AD6-4541-49ED-9CE3-DB519A239F20}" presName="horFlow" presStyleCnt="0"/>
      <dgm:spPr/>
    </dgm:pt>
    <dgm:pt modelId="{B3FF53BC-5298-4DA3-B425-7BACEC33ED22}" type="pres">
      <dgm:prSet presAssocID="{BF935AD6-4541-49ED-9CE3-DB519A239F20}" presName="bigChev" presStyleLbl="node1" presStyleIdx="1" presStyleCnt="3"/>
      <dgm:spPr/>
      <dgm:t>
        <a:bodyPr/>
        <a:lstStyle/>
        <a:p>
          <a:endParaRPr lang="en-US"/>
        </a:p>
      </dgm:t>
    </dgm:pt>
    <dgm:pt modelId="{C5B0EB48-EFB6-47DA-8465-970C01738F9D}" type="pres">
      <dgm:prSet presAssocID="{B58C70E0-D337-488D-841A-F2DA9F4D8041}" presName="parTrans" presStyleCnt="0"/>
      <dgm:spPr/>
    </dgm:pt>
    <dgm:pt modelId="{D9D7A8AC-B5CD-4C46-B1D7-A17FF7C6F24F}" type="pres">
      <dgm:prSet presAssocID="{16DD1A4C-A24F-44F8-965E-69E392D7D61D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28D8B-4F19-47B7-A9DC-056894D311A6}" type="pres">
      <dgm:prSet presAssocID="{453DF8CE-0646-48C9-B6C7-73D4A758B82F}" presName="sibTrans" presStyleCnt="0"/>
      <dgm:spPr/>
    </dgm:pt>
    <dgm:pt modelId="{CB025DA7-54D9-4B01-BBC6-5BF384573407}" type="pres">
      <dgm:prSet presAssocID="{548E3628-CC5E-41DB-94B8-6EBEF96467F5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3AD43-7D27-4EA9-9313-1C2499BD54B5}" type="pres">
      <dgm:prSet presAssocID="{BF935AD6-4541-49ED-9CE3-DB519A239F20}" presName="vSp" presStyleCnt="0"/>
      <dgm:spPr/>
    </dgm:pt>
    <dgm:pt modelId="{797693AD-7891-4C0A-9EA3-AC5966E28E5F}" type="pres">
      <dgm:prSet presAssocID="{EBC9BF92-69EF-4017-84B5-C03787A514D9}" presName="horFlow" presStyleCnt="0"/>
      <dgm:spPr/>
    </dgm:pt>
    <dgm:pt modelId="{3DCBED76-F551-42DC-A18E-A9B27C6D2F63}" type="pres">
      <dgm:prSet presAssocID="{EBC9BF92-69EF-4017-84B5-C03787A514D9}" presName="bigChev" presStyleLbl="node1" presStyleIdx="2" presStyleCnt="3"/>
      <dgm:spPr/>
      <dgm:t>
        <a:bodyPr/>
        <a:lstStyle/>
        <a:p>
          <a:endParaRPr lang="en-US"/>
        </a:p>
      </dgm:t>
    </dgm:pt>
    <dgm:pt modelId="{ADAD4EDB-8470-46C7-827E-9C85DA506564}" type="pres">
      <dgm:prSet presAssocID="{FF189FA0-E06B-417A-BE1B-5C90FFD571A7}" presName="parTrans" presStyleCnt="0"/>
      <dgm:spPr/>
    </dgm:pt>
    <dgm:pt modelId="{99288952-6FD9-4275-905F-9163A5004EAA}" type="pres">
      <dgm:prSet presAssocID="{30EA1906-A926-46E1-A38E-E699D6CE96C4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9FFF-4D36-4454-AF6B-F6DFE39304F9}" type="pres">
      <dgm:prSet presAssocID="{0B9A9BD4-5326-4AD5-8178-2ACDE2ECBE55}" presName="sibTrans" presStyleCnt="0"/>
      <dgm:spPr/>
    </dgm:pt>
    <dgm:pt modelId="{97B70555-20E7-4B43-8A44-00C7EE8C703C}" type="pres">
      <dgm:prSet presAssocID="{349FB391-1B37-420B-8420-A3EFC08DE3E9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68A9ED-6479-4B62-8D78-083AA953A4F8}" type="presOf" srcId="{548E3628-CC5E-41DB-94B8-6EBEF96467F5}" destId="{CB025DA7-54D9-4B01-BBC6-5BF384573407}" srcOrd="0" destOrd="0" presId="urn:microsoft.com/office/officeart/2005/8/layout/lProcess3"/>
    <dgm:cxn modelId="{95DD8946-A233-4A25-BDA0-1A358027FAAC}" srcId="{4040A2C2-7795-4349-A9AE-8F083F8DD87C}" destId="{BF935AD6-4541-49ED-9CE3-DB519A239F20}" srcOrd="1" destOrd="0" parTransId="{560F4D85-DFD4-404D-96DA-967114A031B0}" sibTransId="{2C49C085-277B-4F4C-8630-C38B11799D18}"/>
    <dgm:cxn modelId="{B48BD498-DB89-40B9-B7E2-6CFF07CB80D2}" srcId="{4040A2C2-7795-4349-A9AE-8F083F8DD87C}" destId="{EBC9BF92-69EF-4017-84B5-C03787A514D9}" srcOrd="2" destOrd="0" parTransId="{2CEDDD1A-F4A9-46CD-B80E-7362340700C8}" sibTransId="{10F8135B-2FE3-4F5F-81B9-6CD689447E1A}"/>
    <dgm:cxn modelId="{E759ADA7-D894-415D-A375-5475559440EA}" type="presOf" srcId="{D0DFE4E0-580C-4F30-9B99-6E5F184E7963}" destId="{CA619B29-9B49-46E0-8470-E6CA2A788D27}" srcOrd="0" destOrd="0" presId="urn:microsoft.com/office/officeart/2005/8/layout/lProcess3"/>
    <dgm:cxn modelId="{F065BE62-CDEB-48D6-B5D8-216F9846055F}" type="presOf" srcId="{EBC9BF92-69EF-4017-84B5-C03787A514D9}" destId="{3DCBED76-F551-42DC-A18E-A9B27C6D2F63}" srcOrd="0" destOrd="0" presId="urn:microsoft.com/office/officeart/2005/8/layout/lProcess3"/>
    <dgm:cxn modelId="{44FFA0C5-91A8-4197-A89D-85FF603B61D2}" type="presOf" srcId="{16DD1A4C-A24F-44F8-965E-69E392D7D61D}" destId="{D9D7A8AC-B5CD-4C46-B1D7-A17FF7C6F24F}" srcOrd="0" destOrd="0" presId="urn:microsoft.com/office/officeart/2005/8/layout/lProcess3"/>
    <dgm:cxn modelId="{1848CF75-BAA7-48F2-8954-43D4159F3130}" srcId="{EBC9BF92-69EF-4017-84B5-C03787A514D9}" destId="{30EA1906-A926-46E1-A38E-E699D6CE96C4}" srcOrd="0" destOrd="0" parTransId="{FF189FA0-E06B-417A-BE1B-5C90FFD571A7}" sibTransId="{0B9A9BD4-5326-4AD5-8178-2ACDE2ECBE55}"/>
    <dgm:cxn modelId="{9E628376-BD62-4398-B319-DDB81559EAD2}" type="presOf" srcId="{BF935AD6-4541-49ED-9CE3-DB519A239F20}" destId="{B3FF53BC-5298-4DA3-B425-7BACEC33ED22}" srcOrd="0" destOrd="0" presId="urn:microsoft.com/office/officeart/2005/8/layout/lProcess3"/>
    <dgm:cxn modelId="{4B727488-1295-4D3C-A3C2-7B7D495FA5C7}" type="presOf" srcId="{4040A2C2-7795-4349-A9AE-8F083F8DD87C}" destId="{C7E06EBA-10DE-4271-9BBE-EBAFF13032D7}" srcOrd="0" destOrd="0" presId="urn:microsoft.com/office/officeart/2005/8/layout/lProcess3"/>
    <dgm:cxn modelId="{1B0001C3-2851-4BAC-A5D3-757FA3BC2C48}" srcId="{BF935AD6-4541-49ED-9CE3-DB519A239F20}" destId="{548E3628-CC5E-41DB-94B8-6EBEF96467F5}" srcOrd="1" destOrd="0" parTransId="{2393530C-707C-485E-92C2-733EBA306154}" sibTransId="{76805469-7F4C-409E-B26E-39FA81F1A1F5}"/>
    <dgm:cxn modelId="{C38A09E5-C87A-449B-B93B-1DEE789CD7BF}" srcId="{DB177789-7BA1-4F38-AA08-E64C2D8C7ED4}" destId="{45D741E5-19CD-40B6-9813-B8CE1227FC4F}" srcOrd="0" destOrd="0" parTransId="{B4A749D1-A48F-40FD-816C-E91D8CD23166}" sibTransId="{E41A2537-5412-4112-ADBB-DADDD4C03FDD}"/>
    <dgm:cxn modelId="{0A2666C5-8A39-4FF9-93B7-2DDE4239CCFA}" srcId="{DB177789-7BA1-4F38-AA08-E64C2D8C7ED4}" destId="{D0DFE4E0-580C-4F30-9B99-6E5F184E7963}" srcOrd="1" destOrd="0" parTransId="{B9AD638C-CEF6-48C6-B4E0-5A86DEFC92F9}" sibTransId="{F328DCED-70F3-45E3-8E0A-AD1F1FD0BCCC}"/>
    <dgm:cxn modelId="{25C2DDF3-30D4-40C2-91FF-1937781A3370}" type="presOf" srcId="{DB177789-7BA1-4F38-AA08-E64C2D8C7ED4}" destId="{F0103253-ECD9-4A11-BC86-F23AF91FD243}" srcOrd="0" destOrd="0" presId="urn:microsoft.com/office/officeart/2005/8/layout/lProcess3"/>
    <dgm:cxn modelId="{AF60D2AB-E05B-43F5-8831-B0687B3646EC}" srcId="{BF935AD6-4541-49ED-9CE3-DB519A239F20}" destId="{16DD1A4C-A24F-44F8-965E-69E392D7D61D}" srcOrd="0" destOrd="0" parTransId="{B58C70E0-D337-488D-841A-F2DA9F4D8041}" sibTransId="{453DF8CE-0646-48C9-B6C7-73D4A758B82F}"/>
    <dgm:cxn modelId="{8097D0DD-DF4C-4DEE-96C4-08AEB2CD1FF6}" srcId="{4040A2C2-7795-4349-A9AE-8F083F8DD87C}" destId="{DB177789-7BA1-4F38-AA08-E64C2D8C7ED4}" srcOrd="0" destOrd="0" parTransId="{1D90B997-B7D5-4533-BBA6-588B72690BD8}" sibTransId="{196E4F0D-C2BA-4051-89D4-7DD15B0B5D66}"/>
    <dgm:cxn modelId="{1BF1C46A-8E63-4B8A-973A-5DBD5743D215}" srcId="{EBC9BF92-69EF-4017-84B5-C03787A514D9}" destId="{349FB391-1B37-420B-8420-A3EFC08DE3E9}" srcOrd="1" destOrd="0" parTransId="{76BA5867-4571-4D9E-ACC7-748B8F7D741D}" sibTransId="{BC5ADB9A-740B-41F0-BA2D-2DE2DD0D9430}"/>
    <dgm:cxn modelId="{18A3206F-D2FD-4C7C-A887-91A72A5F72E8}" type="presOf" srcId="{45D741E5-19CD-40B6-9813-B8CE1227FC4F}" destId="{3A038398-2E95-4BCF-A4CD-A39832176A47}" srcOrd="0" destOrd="0" presId="urn:microsoft.com/office/officeart/2005/8/layout/lProcess3"/>
    <dgm:cxn modelId="{69AA2E20-4F5F-4987-9434-ED06AB55E45E}" type="presOf" srcId="{349FB391-1B37-420B-8420-A3EFC08DE3E9}" destId="{97B70555-20E7-4B43-8A44-00C7EE8C703C}" srcOrd="0" destOrd="0" presId="urn:microsoft.com/office/officeart/2005/8/layout/lProcess3"/>
    <dgm:cxn modelId="{B9B110F2-AD1E-430C-B9C2-4A4BC4B73B20}" type="presOf" srcId="{30EA1906-A926-46E1-A38E-E699D6CE96C4}" destId="{99288952-6FD9-4275-905F-9163A5004EAA}" srcOrd="0" destOrd="0" presId="urn:microsoft.com/office/officeart/2005/8/layout/lProcess3"/>
    <dgm:cxn modelId="{CF1FCC69-106E-43C1-B3D7-927F01E7AC75}" type="presParOf" srcId="{C7E06EBA-10DE-4271-9BBE-EBAFF13032D7}" destId="{027E3745-B0AA-43D1-A295-29448675F6A2}" srcOrd="0" destOrd="0" presId="urn:microsoft.com/office/officeart/2005/8/layout/lProcess3"/>
    <dgm:cxn modelId="{B85EBBC9-4DF4-4636-8535-08F27BB4350F}" type="presParOf" srcId="{027E3745-B0AA-43D1-A295-29448675F6A2}" destId="{F0103253-ECD9-4A11-BC86-F23AF91FD243}" srcOrd="0" destOrd="0" presId="urn:microsoft.com/office/officeart/2005/8/layout/lProcess3"/>
    <dgm:cxn modelId="{DAD79531-230A-45B2-B289-26165FCDC4D8}" type="presParOf" srcId="{027E3745-B0AA-43D1-A295-29448675F6A2}" destId="{4C03C2BE-220B-47F3-B299-599D0B0C3C41}" srcOrd="1" destOrd="0" presId="urn:microsoft.com/office/officeart/2005/8/layout/lProcess3"/>
    <dgm:cxn modelId="{B9FF098D-F86D-4B69-A3A4-BEF2A45F8EC1}" type="presParOf" srcId="{027E3745-B0AA-43D1-A295-29448675F6A2}" destId="{3A038398-2E95-4BCF-A4CD-A39832176A47}" srcOrd="2" destOrd="0" presId="urn:microsoft.com/office/officeart/2005/8/layout/lProcess3"/>
    <dgm:cxn modelId="{B5C5E12E-45DB-4FB6-AEA5-894961DA6190}" type="presParOf" srcId="{027E3745-B0AA-43D1-A295-29448675F6A2}" destId="{65DA339F-32D1-4314-B890-A4754811B2A4}" srcOrd="3" destOrd="0" presId="urn:microsoft.com/office/officeart/2005/8/layout/lProcess3"/>
    <dgm:cxn modelId="{2569F48E-FD82-4D59-98D1-7D43AC0399F8}" type="presParOf" srcId="{027E3745-B0AA-43D1-A295-29448675F6A2}" destId="{CA619B29-9B49-46E0-8470-E6CA2A788D27}" srcOrd="4" destOrd="0" presId="urn:microsoft.com/office/officeart/2005/8/layout/lProcess3"/>
    <dgm:cxn modelId="{90DD3D24-857C-4D3B-A314-556EB4E4F957}" type="presParOf" srcId="{C7E06EBA-10DE-4271-9BBE-EBAFF13032D7}" destId="{F3A81A1D-6D3C-46D1-8D3C-E5FC120C8ADF}" srcOrd="1" destOrd="0" presId="urn:microsoft.com/office/officeart/2005/8/layout/lProcess3"/>
    <dgm:cxn modelId="{DCD8F22E-3587-49C3-8F28-4F4F2746A839}" type="presParOf" srcId="{C7E06EBA-10DE-4271-9BBE-EBAFF13032D7}" destId="{5AEA613E-C041-4E9D-B4E4-5CE1DA92915D}" srcOrd="2" destOrd="0" presId="urn:microsoft.com/office/officeart/2005/8/layout/lProcess3"/>
    <dgm:cxn modelId="{C89EA732-8E86-4DC0-887A-8648369D9CE2}" type="presParOf" srcId="{5AEA613E-C041-4E9D-B4E4-5CE1DA92915D}" destId="{B3FF53BC-5298-4DA3-B425-7BACEC33ED22}" srcOrd="0" destOrd="0" presId="urn:microsoft.com/office/officeart/2005/8/layout/lProcess3"/>
    <dgm:cxn modelId="{B114D0D9-2D1D-4291-82C4-A560A757E56E}" type="presParOf" srcId="{5AEA613E-C041-4E9D-B4E4-5CE1DA92915D}" destId="{C5B0EB48-EFB6-47DA-8465-970C01738F9D}" srcOrd="1" destOrd="0" presId="urn:microsoft.com/office/officeart/2005/8/layout/lProcess3"/>
    <dgm:cxn modelId="{B55C6B31-192E-49D3-AD07-35A1A7614790}" type="presParOf" srcId="{5AEA613E-C041-4E9D-B4E4-5CE1DA92915D}" destId="{D9D7A8AC-B5CD-4C46-B1D7-A17FF7C6F24F}" srcOrd="2" destOrd="0" presId="urn:microsoft.com/office/officeart/2005/8/layout/lProcess3"/>
    <dgm:cxn modelId="{74E7562C-0078-40E7-9408-AEC90CA3FB0D}" type="presParOf" srcId="{5AEA613E-C041-4E9D-B4E4-5CE1DA92915D}" destId="{E0B28D8B-4F19-47B7-A9DC-056894D311A6}" srcOrd="3" destOrd="0" presId="urn:microsoft.com/office/officeart/2005/8/layout/lProcess3"/>
    <dgm:cxn modelId="{D2EB7F44-84D0-473D-9F72-22C97DEEB40A}" type="presParOf" srcId="{5AEA613E-C041-4E9D-B4E4-5CE1DA92915D}" destId="{CB025DA7-54D9-4B01-BBC6-5BF384573407}" srcOrd="4" destOrd="0" presId="urn:microsoft.com/office/officeart/2005/8/layout/lProcess3"/>
    <dgm:cxn modelId="{C06F8264-0BA0-463D-87BB-E6F128F962F8}" type="presParOf" srcId="{C7E06EBA-10DE-4271-9BBE-EBAFF13032D7}" destId="{6673AD43-7D27-4EA9-9313-1C2499BD54B5}" srcOrd="3" destOrd="0" presId="urn:microsoft.com/office/officeart/2005/8/layout/lProcess3"/>
    <dgm:cxn modelId="{FE0607A8-82B1-4F2B-8387-7BCB6084C396}" type="presParOf" srcId="{C7E06EBA-10DE-4271-9BBE-EBAFF13032D7}" destId="{797693AD-7891-4C0A-9EA3-AC5966E28E5F}" srcOrd="4" destOrd="0" presId="urn:microsoft.com/office/officeart/2005/8/layout/lProcess3"/>
    <dgm:cxn modelId="{9A7F0394-5FA6-447F-9AB5-77C83A99E5F4}" type="presParOf" srcId="{797693AD-7891-4C0A-9EA3-AC5966E28E5F}" destId="{3DCBED76-F551-42DC-A18E-A9B27C6D2F63}" srcOrd="0" destOrd="0" presId="urn:microsoft.com/office/officeart/2005/8/layout/lProcess3"/>
    <dgm:cxn modelId="{DBDB24A8-415C-4DA1-BC67-8438290CD33C}" type="presParOf" srcId="{797693AD-7891-4C0A-9EA3-AC5966E28E5F}" destId="{ADAD4EDB-8470-46C7-827E-9C85DA506564}" srcOrd="1" destOrd="0" presId="urn:microsoft.com/office/officeart/2005/8/layout/lProcess3"/>
    <dgm:cxn modelId="{36F43DC8-4D24-4483-95A1-0008D4F954BA}" type="presParOf" srcId="{797693AD-7891-4C0A-9EA3-AC5966E28E5F}" destId="{99288952-6FD9-4275-905F-9163A5004EAA}" srcOrd="2" destOrd="0" presId="urn:microsoft.com/office/officeart/2005/8/layout/lProcess3"/>
    <dgm:cxn modelId="{7CFD6239-FA21-4264-86AA-C85073893771}" type="presParOf" srcId="{797693AD-7891-4C0A-9EA3-AC5966E28E5F}" destId="{18699FFF-4D36-4454-AF6B-F6DFE39304F9}" srcOrd="3" destOrd="0" presId="urn:microsoft.com/office/officeart/2005/8/layout/lProcess3"/>
    <dgm:cxn modelId="{C5BEDC42-63A6-4403-BD83-FE7E3A0FD4FE}" type="presParOf" srcId="{797693AD-7891-4C0A-9EA3-AC5966E28E5F}" destId="{97B70555-20E7-4B43-8A44-00C7EE8C703C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8F26727-455C-47E5-AD8F-69C92738BC3D}" type="doc">
      <dgm:prSet loTypeId="urn:microsoft.com/office/officeart/2005/8/layout/process4" loCatId="process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0F40BFF7-E3D8-4950-B707-1C5C4D61E86F}">
      <dgm:prSet phldrT="[نص]" custT="1"/>
      <dgm:spPr/>
      <dgm:t>
        <a:bodyPr/>
        <a:lstStyle/>
        <a:p>
          <a:r>
            <a:rPr lang="ar-SA" sz="4000" b="1" dirty="0" smtClean="0">
              <a:cs typeface="Traditional Arabic" pitchFamily="2" charset="-78"/>
            </a:rPr>
            <a:t>(1) بيع جنس ربوي بمثله</a:t>
          </a:r>
          <a:endParaRPr lang="en-US" sz="4000" b="1" dirty="0">
            <a:cs typeface="Traditional Arabic" pitchFamily="2" charset="-78"/>
          </a:endParaRPr>
        </a:p>
      </dgm:t>
    </dgm:pt>
    <dgm:pt modelId="{4173B081-7285-4813-8827-53031147561D}" type="parTrans" cxnId="{8D2199B3-F9E2-4936-8F97-1CAD3A517550}">
      <dgm:prSet/>
      <dgm:spPr/>
      <dgm:t>
        <a:bodyPr/>
        <a:lstStyle/>
        <a:p>
          <a:endParaRPr lang="en-US"/>
        </a:p>
      </dgm:t>
    </dgm:pt>
    <dgm:pt modelId="{EAC17AE5-C4BA-4A12-A4B8-72CCDE96B7A8}" type="sibTrans" cxnId="{8D2199B3-F9E2-4936-8F97-1CAD3A517550}">
      <dgm:prSet/>
      <dgm:spPr/>
      <dgm:t>
        <a:bodyPr/>
        <a:lstStyle/>
        <a:p>
          <a:endParaRPr lang="en-US"/>
        </a:p>
      </dgm:t>
    </dgm:pt>
    <dgm:pt modelId="{1B6F6622-44C1-40E2-87E5-50BFBF39A775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:(</a:t>
          </a:r>
          <a:r>
            <a:rPr lang="ar-SA" sz="2800" dirty="0" err="1" smtClean="0">
              <a:cs typeface="Traditional Arabic" pitchFamily="2" charset="-78"/>
            </a:rPr>
            <a:t>سواءبسواء</a:t>
          </a:r>
          <a:r>
            <a:rPr lang="ar-SA" sz="2800" dirty="0" smtClean="0">
              <a:cs typeface="Traditional Arabic" pitchFamily="2" charset="-78"/>
            </a:rPr>
            <a:t> </a:t>
          </a:r>
          <a:r>
            <a:rPr lang="ar-SA" sz="2800" dirty="0" err="1" smtClean="0">
              <a:cs typeface="Traditional Arabic" pitchFamily="2" charset="-78"/>
            </a:rPr>
            <a:t>يدابيد</a:t>
          </a:r>
          <a:r>
            <a:rPr lang="ar-SA" sz="2800" dirty="0" smtClean="0">
              <a:cs typeface="Traditional Arabic" pitchFamily="2" charset="-78"/>
            </a:rPr>
            <a:t>)</a:t>
          </a:r>
          <a:endParaRPr lang="en-US" sz="2800" dirty="0">
            <a:cs typeface="Traditional Arabic" pitchFamily="2" charset="-78"/>
          </a:endParaRPr>
        </a:p>
      </dgm:t>
    </dgm:pt>
    <dgm:pt modelId="{82B44BF7-3403-4C60-B22F-E88A2E80E2D3}" type="parTrans" cxnId="{98F505C1-624C-4F3C-B343-16B24FFBE0E7}">
      <dgm:prSet/>
      <dgm:spPr/>
      <dgm:t>
        <a:bodyPr/>
        <a:lstStyle/>
        <a:p>
          <a:endParaRPr lang="en-US"/>
        </a:p>
      </dgm:t>
    </dgm:pt>
    <dgm:pt modelId="{361B176F-3458-495D-95D6-201953212B2B}" type="sibTrans" cxnId="{98F505C1-624C-4F3C-B343-16B24FFBE0E7}">
      <dgm:prSet/>
      <dgm:spPr/>
      <dgm:t>
        <a:bodyPr/>
        <a:lstStyle/>
        <a:p>
          <a:endParaRPr lang="en-US"/>
        </a:p>
      </dgm:t>
    </dgm:pt>
    <dgm:pt modelId="{6C026385-B0AE-4280-ADBF-642E5DF6DD82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التماثل+ </a:t>
          </a:r>
          <a:r>
            <a:rPr lang="ar-SA" sz="2800" dirty="0" err="1" smtClean="0">
              <a:cs typeface="Traditional Arabic" pitchFamily="2" charset="-78"/>
            </a:rPr>
            <a:t>التقابض</a:t>
          </a:r>
          <a:endParaRPr lang="en-US" sz="2800" dirty="0">
            <a:cs typeface="Traditional Arabic" pitchFamily="2" charset="-78"/>
          </a:endParaRPr>
        </a:p>
      </dgm:t>
    </dgm:pt>
    <dgm:pt modelId="{25D1AA9B-9F23-48C9-AF01-56A4B37DBFDC}" type="parTrans" cxnId="{75AC4700-F5A1-4BE1-B2C8-38DDF90EC6C4}">
      <dgm:prSet/>
      <dgm:spPr/>
      <dgm:t>
        <a:bodyPr/>
        <a:lstStyle/>
        <a:p>
          <a:endParaRPr lang="en-US"/>
        </a:p>
      </dgm:t>
    </dgm:pt>
    <dgm:pt modelId="{3D03E3BA-C8F3-4C5F-A206-9218F8E2EA11}" type="sibTrans" cxnId="{75AC4700-F5A1-4BE1-B2C8-38DDF90EC6C4}">
      <dgm:prSet/>
      <dgm:spPr/>
      <dgm:t>
        <a:bodyPr/>
        <a:lstStyle/>
        <a:p>
          <a:endParaRPr lang="en-US"/>
        </a:p>
      </dgm:t>
    </dgm:pt>
    <dgm:pt modelId="{78264B41-3E7D-4149-B773-87CE7860A631}">
      <dgm:prSet phldrT="[نص]" custT="1"/>
      <dgm:spPr/>
      <dgm:t>
        <a:bodyPr/>
        <a:lstStyle/>
        <a:p>
          <a:r>
            <a:rPr lang="ar-SA" sz="3600" b="1" dirty="0" smtClean="0">
              <a:cs typeface="Traditional Arabic" pitchFamily="2" charset="-78"/>
            </a:rPr>
            <a:t>(2) بيع جنس ربوي بآخر (متفق معه في العلة)</a:t>
          </a:r>
          <a:endParaRPr lang="en-US" sz="3600" b="1" dirty="0" smtClean="0">
            <a:cs typeface="Traditional Arabic" pitchFamily="2" charset="-78"/>
          </a:endParaRPr>
        </a:p>
      </dgm:t>
    </dgm:pt>
    <dgm:pt modelId="{90689F4F-D545-4018-86BE-E67C7B71EEC5}" type="parTrans" cxnId="{ED3C388E-D722-4011-AEFB-5D2A51B0F790}">
      <dgm:prSet/>
      <dgm:spPr/>
      <dgm:t>
        <a:bodyPr/>
        <a:lstStyle/>
        <a:p>
          <a:endParaRPr lang="en-US"/>
        </a:p>
      </dgm:t>
    </dgm:pt>
    <dgm:pt modelId="{2D79A6BC-A3C8-466E-9247-33D85D658C90}" type="sibTrans" cxnId="{ED3C388E-D722-4011-AEFB-5D2A51B0F790}">
      <dgm:prSet/>
      <dgm:spPr/>
      <dgm:t>
        <a:bodyPr/>
        <a:lstStyle/>
        <a:p>
          <a:endParaRPr lang="en-US"/>
        </a:p>
      </dgm:t>
    </dgm:pt>
    <dgm:pt modelId="{41373C83-87E4-4187-95A2-AA7FCC61DB56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:(إذا اختلفت ..)</a:t>
          </a:r>
          <a:endParaRPr lang="en-US" sz="2800" dirty="0">
            <a:cs typeface="Traditional Arabic" pitchFamily="2" charset="-78"/>
          </a:endParaRPr>
        </a:p>
      </dgm:t>
    </dgm:pt>
    <dgm:pt modelId="{134D7E45-12F6-448F-9A30-5B05D5D7C2E2}" type="parTrans" cxnId="{50C84263-278F-43F7-8306-54F6A8C97DB4}">
      <dgm:prSet/>
      <dgm:spPr/>
      <dgm:t>
        <a:bodyPr/>
        <a:lstStyle/>
        <a:p>
          <a:endParaRPr lang="en-US"/>
        </a:p>
      </dgm:t>
    </dgm:pt>
    <dgm:pt modelId="{0D3D1684-297D-486A-B559-7CD3DEA4D27B}" type="sibTrans" cxnId="{50C84263-278F-43F7-8306-54F6A8C97DB4}">
      <dgm:prSet/>
      <dgm:spPr/>
      <dgm:t>
        <a:bodyPr/>
        <a:lstStyle/>
        <a:p>
          <a:endParaRPr lang="en-US"/>
        </a:p>
      </dgm:t>
    </dgm:pt>
    <dgm:pt modelId="{CD1F8576-369B-44E0-934A-34F484DE869C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</a:t>
          </a:r>
          <a:r>
            <a:rPr lang="ar-SA" sz="2800" dirty="0" err="1" smtClean="0">
              <a:cs typeface="Traditional Arabic" pitchFamily="2" charset="-78"/>
            </a:rPr>
            <a:t>التقابض</a:t>
          </a:r>
          <a:r>
            <a:rPr lang="ar-SA" sz="2800" dirty="0" smtClean="0">
              <a:cs typeface="Traditional Arabic" pitchFamily="2" charset="-78"/>
            </a:rPr>
            <a:t> </a:t>
          </a:r>
          <a:endParaRPr lang="en-US" sz="2800" dirty="0">
            <a:cs typeface="Traditional Arabic" pitchFamily="2" charset="-78"/>
          </a:endParaRPr>
        </a:p>
      </dgm:t>
    </dgm:pt>
    <dgm:pt modelId="{D7501130-3C7C-47A2-820F-6A93536CFD14}" type="parTrans" cxnId="{CF59C5E5-8E6A-4598-B6BA-66930CDDE26E}">
      <dgm:prSet/>
      <dgm:spPr/>
      <dgm:t>
        <a:bodyPr/>
        <a:lstStyle/>
        <a:p>
          <a:endParaRPr lang="en-US"/>
        </a:p>
      </dgm:t>
    </dgm:pt>
    <dgm:pt modelId="{AD30E29D-5017-4C70-A930-3C4D6E4C009D}" type="sibTrans" cxnId="{CF59C5E5-8E6A-4598-B6BA-66930CDDE26E}">
      <dgm:prSet/>
      <dgm:spPr/>
      <dgm:t>
        <a:bodyPr/>
        <a:lstStyle/>
        <a:p>
          <a:endParaRPr lang="en-US"/>
        </a:p>
      </dgm:t>
    </dgm:pt>
    <dgm:pt modelId="{80C7D45F-81F7-4AB4-963D-AD6634687CFE}">
      <dgm:prSet phldrT="[نص]" custT="1"/>
      <dgm:spPr/>
      <dgm:t>
        <a:bodyPr/>
        <a:lstStyle/>
        <a:p>
          <a:r>
            <a:rPr lang="ar-SA" sz="3600" b="1" dirty="0" smtClean="0">
              <a:cs typeface="Traditional Arabic" pitchFamily="2" charset="-78"/>
            </a:rPr>
            <a:t>(3) بيع جنس ربوي بآخر (مختلف معه في العلة)</a:t>
          </a:r>
          <a:endParaRPr lang="en-US" sz="3600" b="1" dirty="0">
            <a:cs typeface="Traditional Arabic" pitchFamily="2" charset="-78"/>
          </a:endParaRPr>
        </a:p>
      </dgm:t>
    </dgm:pt>
    <dgm:pt modelId="{46192365-3916-423D-A512-30453DB89AEF}" type="parTrans" cxnId="{1ABE345E-30B9-4910-83AC-7D3EF6651B8C}">
      <dgm:prSet/>
      <dgm:spPr/>
      <dgm:t>
        <a:bodyPr/>
        <a:lstStyle/>
        <a:p>
          <a:endParaRPr lang="en-US"/>
        </a:p>
      </dgm:t>
    </dgm:pt>
    <dgm:pt modelId="{D3CA019D-08CF-492F-BFEA-2A59713193DC}" type="sibTrans" cxnId="{1ABE345E-30B9-4910-83AC-7D3EF6651B8C}">
      <dgm:prSet/>
      <dgm:spPr/>
      <dgm:t>
        <a:bodyPr/>
        <a:lstStyle/>
        <a:p>
          <a:endParaRPr lang="en-US"/>
        </a:p>
      </dgm:t>
    </dgm:pt>
    <dgm:pt modelId="{CC42DD5C-E295-4AED-B92C-D4DBC254F0E9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 باق على الأصل</a:t>
          </a:r>
          <a:endParaRPr lang="en-US" sz="2800" dirty="0">
            <a:cs typeface="Traditional Arabic" pitchFamily="2" charset="-78"/>
          </a:endParaRPr>
        </a:p>
      </dgm:t>
    </dgm:pt>
    <dgm:pt modelId="{98E04115-6C24-41AE-8440-F16D6FE733DB}" type="parTrans" cxnId="{41FAF308-9CC5-479E-AE65-0F024CBDA70B}">
      <dgm:prSet/>
      <dgm:spPr/>
      <dgm:t>
        <a:bodyPr/>
        <a:lstStyle/>
        <a:p>
          <a:endParaRPr lang="en-US"/>
        </a:p>
      </dgm:t>
    </dgm:pt>
    <dgm:pt modelId="{A025444E-6DAE-4D4F-A2E2-C7205F65C543}" type="sibTrans" cxnId="{41FAF308-9CC5-479E-AE65-0F024CBDA70B}">
      <dgm:prSet/>
      <dgm:spPr/>
      <dgm:t>
        <a:bodyPr/>
        <a:lstStyle/>
        <a:p>
          <a:endParaRPr lang="en-US"/>
        </a:p>
      </dgm:t>
    </dgm:pt>
    <dgm:pt modelId="{48461649-4809-47E9-A18F-668A4719CFF7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لا يوجد</a:t>
          </a:r>
          <a:endParaRPr lang="en-US" sz="2800" dirty="0">
            <a:cs typeface="Traditional Arabic" pitchFamily="2" charset="-78"/>
          </a:endParaRPr>
        </a:p>
      </dgm:t>
    </dgm:pt>
    <dgm:pt modelId="{5D4709BF-36CF-4FF3-9C8B-7002C119AB2B}" type="parTrans" cxnId="{19D9AD68-1D39-4A65-BF20-4EC0C734A355}">
      <dgm:prSet/>
      <dgm:spPr/>
      <dgm:t>
        <a:bodyPr/>
        <a:lstStyle/>
        <a:p>
          <a:endParaRPr lang="en-US"/>
        </a:p>
      </dgm:t>
    </dgm:pt>
    <dgm:pt modelId="{8F55BB6B-93B6-49B9-9109-A7CD707CAFF4}" type="sibTrans" cxnId="{19D9AD68-1D39-4A65-BF20-4EC0C734A355}">
      <dgm:prSet/>
      <dgm:spPr/>
      <dgm:t>
        <a:bodyPr/>
        <a:lstStyle/>
        <a:p>
          <a:endParaRPr lang="en-US"/>
        </a:p>
      </dgm:t>
    </dgm:pt>
    <dgm:pt modelId="{669489E8-7D60-45BA-B3C9-2E56C5AC29D8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dirty="0" smtClean="0">
              <a:cs typeface="Traditional Arabic" pitchFamily="2" charset="-78"/>
            </a:rPr>
            <a:t>: ذهب بذهب</a:t>
          </a:r>
          <a:endParaRPr lang="en-US" sz="2800" dirty="0">
            <a:cs typeface="Traditional Arabic" pitchFamily="2" charset="-78"/>
          </a:endParaRPr>
        </a:p>
      </dgm:t>
    </dgm:pt>
    <dgm:pt modelId="{760CCCAA-5669-4CA8-8CF7-60D97349E9CC}" type="parTrans" cxnId="{8D60AEAC-E187-4AB2-AB9C-72244C30CF60}">
      <dgm:prSet/>
      <dgm:spPr/>
      <dgm:t>
        <a:bodyPr/>
        <a:lstStyle/>
        <a:p>
          <a:endParaRPr lang="en-US"/>
        </a:p>
      </dgm:t>
    </dgm:pt>
    <dgm:pt modelId="{A6A38C2A-2F50-4559-8B32-4BD01C837ED6}" type="sibTrans" cxnId="{8D60AEAC-E187-4AB2-AB9C-72244C30CF60}">
      <dgm:prSet/>
      <dgm:spPr/>
      <dgm:t>
        <a:bodyPr/>
        <a:lstStyle/>
        <a:p>
          <a:endParaRPr lang="en-US"/>
        </a:p>
      </dgm:t>
    </dgm:pt>
    <dgm:pt modelId="{FD41C8CB-2709-410D-AB5C-D313F5432048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المثال: </a:t>
          </a:r>
          <a:r>
            <a:rPr lang="ar-SA" sz="2800" b="0" dirty="0" smtClean="0">
              <a:solidFill>
                <a:schemeClr val="tx1"/>
              </a:solidFill>
              <a:cs typeface="Traditional Arabic" pitchFamily="2" charset="-78"/>
            </a:rPr>
            <a:t>ذهب بفضة</a:t>
          </a:r>
          <a:endParaRPr lang="en-US" sz="2800" b="0" dirty="0" smtClean="0">
            <a:solidFill>
              <a:schemeClr val="tx1"/>
            </a:solidFill>
            <a:cs typeface="Traditional Arabic" pitchFamily="2" charset="-78"/>
          </a:endParaRPr>
        </a:p>
      </dgm:t>
    </dgm:pt>
    <dgm:pt modelId="{40EFE179-B44F-4A8B-9AE1-91D2DCE7D738}" type="parTrans" cxnId="{045D8FBC-263D-4C64-A416-34E8EB97699C}">
      <dgm:prSet/>
      <dgm:spPr/>
      <dgm:t>
        <a:bodyPr/>
        <a:lstStyle/>
        <a:p>
          <a:endParaRPr lang="en-US"/>
        </a:p>
      </dgm:t>
    </dgm:pt>
    <dgm:pt modelId="{A0732477-49CB-4A60-B19F-0E376A301C61}" type="sibTrans" cxnId="{045D8FBC-263D-4C64-A416-34E8EB97699C}">
      <dgm:prSet/>
      <dgm:spPr/>
      <dgm:t>
        <a:bodyPr/>
        <a:lstStyle/>
        <a:p>
          <a:endParaRPr lang="en-US"/>
        </a:p>
      </dgm:t>
    </dgm:pt>
    <dgm:pt modelId="{05153863-8AE2-4BCD-9C33-7F6A55B41635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dirty="0" smtClean="0">
              <a:cs typeface="Traditional Arabic" pitchFamily="2" charset="-78"/>
            </a:rPr>
            <a:t>: ذهب بتمر</a:t>
          </a:r>
          <a:endParaRPr lang="en-US" sz="2800" dirty="0">
            <a:cs typeface="Traditional Arabic" pitchFamily="2" charset="-78"/>
          </a:endParaRPr>
        </a:p>
      </dgm:t>
    </dgm:pt>
    <dgm:pt modelId="{3DB0B250-35EF-4BD3-8FEA-DB359C99BAA9}" type="parTrans" cxnId="{3E42CB8B-DC2D-439A-82D5-1676B90F29E6}">
      <dgm:prSet/>
      <dgm:spPr/>
      <dgm:t>
        <a:bodyPr/>
        <a:lstStyle/>
        <a:p>
          <a:endParaRPr lang="en-US"/>
        </a:p>
      </dgm:t>
    </dgm:pt>
    <dgm:pt modelId="{E9DC1939-93F2-4E44-A3F9-9461B7ED7747}" type="sibTrans" cxnId="{3E42CB8B-DC2D-439A-82D5-1676B90F29E6}">
      <dgm:prSet/>
      <dgm:spPr/>
      <dgm:t>
        <a:bodyPr/>
        <a:lstStyle/>
        <a:p>
          <a:endParaRPr lang="en-US"/>
        </a:p>
      </dgm:t>
    </dgm:pt>
    <dgm:pt modelId="{6D1D2FEC-84ED-4BB1-A2F4-BA582AE8A881}" type="pres">
      <dgm:prSet presAssocID="{E8F26727-455C-47E5-AD8F-69C92738B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28602B-D1F0-409C-9FC7-5B405E5CC6FD}" type="pres">
      <dgm:prSet presAssocID="{80C7D45F-81F7-4AB4-963D-AD6634687CFE}" presName="boxAndChildren" presStyleCnt="0"/>
      <dgm:spPr/>
    </dgm:pt>
    <dgm:pt modelId="{07616094-2ED2-443A-8927-577ED584D940}" type="pres">
      <dgm:prSet presAssocID="{80C7D45F-81F7-4AB4-963D-AD6634687CFE}" presName="parentTextBox" presStyleLbl="node1" presStyleIdx="0" presStyleCnt="3"/>
      <dgm:spPr/>
      <dgm:t>
        <a:bodyPr/>
        <a:lstStyle/>
        <a:p>
          <a:endParaRPr lang="en-US"/>
        </a:p>
      </dgm:t>
    </dgm:pt>
    <dgm:pt modelId="{41A202ED-8BEC-4666-A083-EF20BE54C33A}" type="pres">
      <dgm:prSet presAssocID="{80C7D45F-81F7-4AB4-963D-AD6634687CFE}" presName="entireBox" presStyleLbl="node1" presStyleIdx="0" presStyleCnt="3" custLinFactNeighborY="-6440"/>
      <dgm:spPr/>
      <dgm:t>
        <a:bodyPr/>
        <a:lstStyle/>
        <a:p>
          <a:endParaRPr lang="en-US"/>
        </a:p>
      </dgm:t>
    </dgm:pt>
    <dgm:pt modelId="{20967B46-8C3F-4B78-B1A8-4F9EB9093761}" type="pres">
      <dgm:prSet presAssocID="{80C7D45F-81F7-4AB4-963D-AD6634687CFE}" presName="descendantBox" presStyleCnt="0"/>
      <dgm:spPr/>
    </dgm:pt>
    <dgm:pt modelId="{D5BE8940-C79D-4752-9104-A2F41843AC05}" type="pres">
      <dgm:prSet presAssocID="{CC42DD5C-E295-4AED-B92C-D4DBC254F0E9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4FE69-A2EE-4EC9-AC11-20372335C013}" type="pres">
      <dgm:prSet presAssocID="{48461649-4809-47E9-A18F-668A4719CFF7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8F2E0-9458-4873-966F-2EF0841112A3}" type="pres">
      <dgm:prSet presAssocID="{05153863-8AE2-4BCD-9C33-7F6A55B41635}" presName="childTextBox" presStyleLbl="fgAccFollowNode1" presStyleIdx="2" presStyleCnt="9" custLinFactNeighborX="-772" custLinFactNeighborY="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1C5EC-67D4-495B-AD13-787C0FD08F3C}" type="pres">
      <dgm:prSet presAssocID="{2D79A6BC-A3C8-466E-9247-33D85D658C90}" presName="sp" presStyleCnt="0"/>
      <dgm:spPr/>
    </dgm:pt>
    <dgm:pt modelId="{6DD22A3C-A907-4BD2-9494-079088154C73}" type="pres">
      <dgm:prSet presAssocID="{78264B41-3E7D-4149-B773-87CE7860A631}" presName="arrowAndChildren" presStyleCnt="0"/>
      <dgm:spPr/>
    </dgm:pt>
    <dgm:pt modelId="{B66FA932-57DA-4F2B-B9A9-D50B46A8059D}" type="pres">
      <dgm:prSet presAssocID="{78264B41-3E7D-4149-B773-87CE7860A631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C56FDA8-EE06-43E5-8BC7-677787067E42}" type="pres">
      <dgm:prSet presAssocID="{78264B41-3E7D-4149-B773-87CE7860A631}" presName="arrow" presStyleLbl="node1" presStyleIdx="1" presStyleCnt="3" custLinFactNeighborX="2459" custLinFactNeighborY="1346"/>
      <dgm:spPr/>
      <dgm:t>
        <a:bodyPr/>
        <a:lstStyle/>
        <a:p>
          <a:endParaRPr lang="en-US"/>
        </a:p>
      </dgm:t>
    </dgm:pt>
    <dgm:pt modelId="{50803C9A-3F28-42CF-820B-B0154232D0EC}" type="pres">
      <dgm:prSet presAssocID="{78264B41-3E7D-4149-B773-87CE7860A631}" presName="descendantArrow" presStyleCnt="0"/>
      <dgm:spPr/>
    </dgm:pt>
    <dgm:pt modelId="{E566D4D5-CD01-410A-AC8C-AE91CBD06A37}" type="pres">
      <dgm:prSet presAssocID="{41373C83-87E4-4187-95A2-AA7FCC61DB56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A98DF-49BB-44CC-8590-6E9469DC647A}" type="pres">
      <dgm:prSet presAssocID="{CD1F8576-369B-44E0-934A-34F484DE869C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2FA26-E513-4B67-9F9A-AF812D3C6806}" type="pres">
      <dgm:prSet presAssocID="{FD41C8CB-2709-410D-AB5C-D313F543204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CF1C5-DC9D-44B1-A6C5-CC39022D676B}" type="pres">
      <dgm:prSet presAssocID="{EAC17AE5-C4BA-4A12-A4B8-72CCDE96B7A8}" presName="sp" presStyleCnt="0"/>
      <dgm:spPr/>
    </dgm:pt>
    <dgm:pt modelId="{50DA17AF-4EE4-4F27-AC90-5A510C4C3354}" type="pres">
      <dgm:prSet presAssocID="{0F40BFF7-E3D8-4950-B707-1C5C4D61E86F}" presName="arrowAndChildren" presStyleCnt="0"/>
      <dgm:spPr/>
    </dgm:pt>
    <dgm:pt modelId="{5F0DF0A6-6A61-411D-8325-C34778C29FA3}" type="pres">
      <dgm:prSet presAssocID="{0F40BFF7-E3D8-4950-B707-1C5C4D61E86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FA12F0A-3099-4A19-89D9-67070F15419F}" type="pres">
      <dgm:prSet presAssocID="{0F40BFF7-E3D8-4950-B707-1C5C4D61E86F}" presName="arrow" presStyleLbl="node1" presStyleIdx="2" presStyleCnt="3"/>
      <dgm:spPr/>
      <dgm:t>
        <a:bodyPr/>
        <a:lstStyle/>
        <a:p>
          <a:endParaRPr lang="en-US"/>
        </a:p>
      </dgm:t>
    </dgm:pt>
    <dgm:pt modelId="{25C17EF6-4AF8-41F9-8BFB-CA29EDF82A1D}" type="pres">
      <dgm:prSet presAssocID="{0F40BFF7-E3D8-4950-B707-1C5C4D61E86F}" presName="descendantArrow" presStyleCnt="0"/>
      <dgm:spPr/>
    </dgm:pt>
    <dgm:pt modelId="{CA975E6B-4DEC-446F-AC09-E21A1C3F2B03}" type="pres">
      <dgm:prSet presAssocID="{1B6F6622-44C1-40E2-87E5-50BFBF39A775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10DEE-7BFA-42FA-8712-D83397F932A6}" type="pres">
      <dgm:prSet presAssocID="{6C026385-B0AE-4280-ADBF-642E5DF6DD82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35A33-E3F5-4F82-99C2-866E309BB284}" type="pres">
      <dgm:prSet presAssocID="{669489E8-7D60-45BA-B3C9-2E56C5AC29D8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0AEAC-E187-4AB2-AB9C-72244C30CF60}" srcId="{0F40BFF7-E3D8-4950-B707-1C5C4D61E86F}" destId="{669489E8-7D60-45BA-B3C9-2E56C5AC29D8}" srcOrd="2" destOrd="0" parTransId="{760CCCAA-5669-4CA8-8CF7-60D97349E9CC}" sibTransId="{A6A38C2A-2F50-4559-8B32-4BD01C837ED6}"/>
    <dgm:cxn modelId="{ED3C388E-D722-4011-AEFB-5D2A51B0F790}" srcId="{E8F26727-455C-47E5-AD8F-69C92738BC3D}" destId="{78264B41-3E7D-4149-B773-87CE7860A631}" srcOrd="1" destOrd="0" parTransId="{90689F4F-D545-4018-86BE-E67C7B71EEC5}" sibTransId="{2D79A6BC-A3C8-466E-9247-33D85D658C90}"/>
    <dgm:cxn modelId="{1ABE345E-30B9-4910-83AC-7D3EF6651B8C}" srcId="{E8F26727-455C-47E5-AD8F-69C92738BC3D}" destId="{80C7D45F-81F7-4AB4-963D-AD6634687CFE}" srcOrd="2" destOrd="0" parTransId="{46192365-3916-423D-A512-30453DB89AEF}" sibTransId="{D3CA019D-08CF-492F-BFEA-2A59713193DC}"/>
    <dgm:cxn modelId="{50C84263-278F-43F7-8306-54F6A8C97DB4}" srcId="{78264B41-3E7D-4149-B773-87CE7860A631}" destId="{41373C83-87E4-4187-95A2-AA7FCC61DB56}" srcOrd="0" destOrd="0" parTransId="{134D7E45-12F6-448F-9A30-5B05D5D7C2E2}" sibTransId="{0D3D1684-297D-486A-B559-7CD3DEA4D27B}"/>
    <dgm:cxn modelId="{46358CD6-64BB-493A-A0D0-529848B4BBE9}" type="presOf" srcId="{05153863-8AE2-4BCD-9C33-7F6A55B41635}" destId="{08B8F2E0-9458-4873-966F-2EF0841112A3}" srcOrd="0" destOrd="0" presId="urn:microsoft.com/office/officeart/2005/8/layout/process4"/>
    <dgm:cxn modelId="{05CDE301-2766-4AF0-9449-7D38B959D54F}" type="presOf" srcId="{80C7D45F-81F7-4AB4-963D-AD6634687CFE}" destId="{41A202ED-8BEC-4666-A083-EF20BE54C33A}" srcOrd="1" destOrd="0" presId="urn:microsoft.com/office/officeart/2005/8/layout/process4"/>
    <dgm:cxn modelId="{5397BD73-EE1C-4FD8-A4AB-DC9812882DBA}" type="presOf" srcId="{48461649-4809-47E9-A18F-668A4719CFF7}" destId="{8CE4FE69-A2EE-4EC9-AC11-20372335C013}" srcOrd="0" destOrd="0" presId="urn:microsoft.com/office/officeart/2005/8/layout/process4"/>
    <dgm:cxn modelId="{98F505C1-624C-4F3C-B343-16B24FFBE0E7}" srcId="{0F40BFF7-E3D8-4950-B707-1C5C4D61E86F}" destId="{1B6F6622-44C1-40E2-87E5-50BFBF39A775}" srcOrd="0" destOrd="0" parTransId="{82B44BF7-3403-4C60-B22F-E88A2E80E2D3}" sibTransId="{361B176F-3458-495D-95D6-201953212B2B}"/>
    <dgm:cxn modelId="{3E42CB8B-DC2D-439A-82D5-1676B90F29E6}" srcId="{80C7D45F-81F7-4AB4-963D-AD6634687CFE}" destId="{05153863-8AE2-4BCD-9C33-7F6A55B41635}" srcOrd="2" destOrd="0" parTransId="{3DB0B250-35EF-4BD3-8FEA-DB359C99BAA9}" sibTransId="{E9DC1939-93F2-4E44-A3F9-9461B7ED7747}"/>
    <dgm:cxn modelId="{2D7E5082-EF9A-40BB-827C-0D91EC6321ED}" type="presOf" srcId="{41373C83-87E4-4187-95A2-AA7FCC61DB56}" destId="{E566D4D5-CD01-410A-AC8C-AE91CBD06A37}" srcOrd="0" destOrd="0" presId="urn:microsoft.com/office/officeart/2005/8/layout/process4"/>
    <dgm:cxn modelId="{CF59C5E5-8E6A-4598-B6BA-66930CDDE26E}" srcId="{78264B41-3E7D-4149-B773-87CE7860A631}" destId="{CD1F8576-369B-44E0-934A-34F484DE869C}" srcOrd="1" destOrd="0" parTransId="{D7501130-3C7C-47A2-820F-6A93536CFD14}" sibTransId="{AD30E29D-5017-4C70-A930-3C4D6E4C009D}"/>
    <dgm:cxn modelId="{C7E121A8-02A5-49B8-8E36-926321A79233}" type="presOf" srcId="{1B6F6622-44C1-40E2-87E5-50BFBF39A775}" destId="{CA975E6B-4DEC-446F-AC09-E21A1C3F2B03}" srcOrd="0" destOrd="0" presId="urn:microsoft.com/office/officeart/2005/8/layout/process4"/>
    <dgm:cxn modelId="{045D8FBC-263D-4C64-A416-34E8EB97699C}" srcId="{78264B41-3E7D-4149-B773-87CE7860A631}" destId="{FD41C8CB-2709-410D-AB5C-D313F5432048}" srcOrd="2" destOrd="0" parTransId="{40EFE179-B44F-4A8B-9AE1-91D2DCE7D738}" sibTransId="{A0732477-49CB-4A60-B19F-0E376A301C61}"/>
    <dgm:cxn modelId="{3D7151CA-C43E-40D2-82E8-2AB10E173114}" type="presOf" srcId="{78264B41-3E7D-4149-B773-87CE7860A631}" destId="{B66FA932-57DA-4F2B-B9A9-D50B46A8059D}" srcOrd="0" destOrd="0" presId="urn:microsoft.com/office/officeart/2005/8/layout/process4"/>
    <dgm:cxn modelId="{BB069206-C108-4762-8D29-EBC4BB48EF11}" type="presOf" srcId="{0F40BFF7-E3D8-4950-B707-1C5C4D61E86F}" destId="{AFA12F0A-3099-4A19-89D9-67070F15419F}" srcOrd="1" destOrd="0" presId="urn:microsoft.com/office/officeart/2005/8/layout/process4"/>
    <dgm:cxn modelId="{841AB2C6-548D-4D84-959A-DF5D15D5934D}" type="presOf" srcId="{669489E8-7D60-45BA-B3C9-2E56C5AC29D8}" destId="{2FA35A33-E3F5-4F82-99C2-866E309BB284}" srcOrd="0" destOrd="0" presId="urn:microsoft.com/office/officeart/2005/8/layout/process4"/>
    <dgm:cxn modelId="{EB83CFBF-2986-4F1C-BA2A-D82EEB93334C}" type="presOf" srcId="{E8F26727-455C-47E5-AD8F-69C92738BC3D}" destId="{6D1D2FEC-84ED-4BB1-A2F4-BA582AE8A881}" srcOrd="0" destOrd="0" presId="urn:microsoft.com/office/officeart/2005/8/layout/process4"/>
    <dgm:cxn modelId="{B14973E6-BB23-45BE-B391-34C949C46EE6}" type="presOf" srcId="{FD41C8CB-2709-410D-AB5C-D313F5432048}" destId="{CC72FA26-E513-4B67-9F9A-AF812D3C6806}" srcOrd="0" destOrd="0" presId="urn:microsoft.com/office/officeart/2005/8/layout/process4"/>
    <dgm:cxn modelId="{172D735A-5846-467F-A73B-BBF368948558}" type="presOf" srcId="{80C7D45F-81F7-4AB4-963D-AD6634687CFE}" destId="{07616094-2ED2-443A-8927-577ED584D940}" srcOrd="0" destOrd="0" presId="urn:microsoft.com/office/officeart/2005/8/layout/process4"/>
    <dgm:cxn modelId="{435ADF93-66B5-409C-8876-2CB320DFDB7B}" type="presOf" srcId="{CC42DD5C-E295-4AED-B92C-D4DBC254F0E9}" destId="{D5BE8940-C79D-4752-9104-A2F41843AC05}" srcOrd="0" destOrd="0" presId="urn:microsoft.com/office/officeart/2005/8/layout/process4"/>
    <dgm:cxn modelId="{8FE03209-7D79-4B3D-B8A9-FA742CCC634D}" type="presOf" srcId="{78264B41-3E7D-4149-B773-87CE7860A631}" destId="{DC56FDA8-EE06-43E5-8BC7-677787067E42}" srcOrd="1" destOrd="0" presId="urn:microsoft.com/office/officeart/2005/8/layout/process4"/>
    <dgm:cxn modelId="{964B76B5-345E-4172-9B88-0CC03F7CEBD2}" type="presOf" srcId="{6C026385-B0AE-4280-ADBF-642E5DF6DD82}" destId="{56B10DEE-7BFA-42FA-8712-D83397F932A6}" srcOrd="0" destOrd="0" presId="urn:microsoft.com/office/officeart/2005/8/layout/process4"/>
    <dgm:cxn modelId="{8D2199B3-F9E2-4936-8F97-1CAD3A517550}" srcId="{E8F26727-455C-47E5-AD8F-69C92738BC3D}" destId="{0F40BFF7-E3D8-4950-B707-1C5C4D61E86F}" srcOrd="0" destOrd="0" parTransId="{4173B081-7285-4813-8827-53031147561D}" sibTransId="{EAC17AE5-C4BA-4A12-A4B8-72CCDE96B7A8}"/>
    <dgm:cxn modelId="{19D9AD68-1D39-4A65-BF20-4EC0C734A355}" srcId="{80C7D45F-81F7-4AB4-963D-AD6634687CFE}" destId="{48461649-4809-47E9-A18F-668A4719CFF7}" srcOrd="1" destOrd="0" parTransId="{5D4709BF-36CF-4FF3-9C8B-7002C119AB2B}" sibTransId="{8F55BB6B-93B6-49B9-9109-A7CD707CAFF4}"/>
    <dgm:cxn modelId="{75AC4700-F5A1-4BE1-B2C8-38DDF90EC6C4}" srcId="{0F40BFF7-E3D8-4950-B707-1C5C4D61E86F}" destId="{6C026385-B0AE-4280-ADBF-642E5DF6DD82}" srcOrd="1" destOrd="0" parTransId="{25D1AA9B-9F23-48C9-AF01-56A4B37DBFDC}" sibTransId="{3D03E3BA-C8F3-4C5F-A206-9218F8E2EA11}"/>
    <dgm:cxn modelId="{41FAF308-9CC5-479E-AE65-0F024CBDA70B}" srcId="{80C7D45F-81F7-4AB4-963D-AD6634687CFE}" destId="{CC42DD5C-E295-4AED-B92C-D4DBC254F0E9}" srcOrd="0" destOrd="0" parTransId="{98E04115-6C24-41AE-8440-F16D6FE733DB}" sibTransId="{A025444E-6DAE-4D4F-A2E2-C7205F65C543}"/>
    <dgm:cxn modelId="{50E584D3-EC14-41D7-92D6-906CAA477C17}" type="presOf" srcId="{CD1F8576-369B-44E0-934A-34F484DE869C}" destId="{32CA98DF-49BB-44CC-8590-6E9469DC647A}" srcOrd="0" destOrd="0" presId="urn:microsoft.com/office/officeart/2005/8/layout/process4"/>
    <dgm:cxn modelId="{229F7458-81BF-47ED-B9FE-BCB0EFA3E5D3}" type="presOf" srcId="{0F40BFF7-E3D8-4950-B707-1C5C4D61E86F}" destId="{5F0DF0A6-6A61-411D-8325-C34778C29FA3}" srcOrd="0" destOrd="0" presId="urn:microsoft.com/office/officeart/2005/8/layout/process4"/>
    <dgm:cxn modelId="{BDF0724C-7FF9-452B-B1E9-0E6C275E139A}" type="presParOf" srcId="{6D1D2FEC-84ED-4BB1-A2F4-BA582AE8A881}" destId="{4328602B-D1F0-409C-9FC7-5B405E5CC6FD}" srcOrd="0" destOrd="0" presId="urn:microsoft.com/office/officeart/2005/8/layout/process4"/>
    <dgm:cxn modelId="{5D5E3F74-170C-4527-BD21-20EDEA758582}" type="presParOf" srcId="{4328602B-D1F0-409C-9FC7-5B405E5CC6FD}" destId="{07616094-2ED2-443A-8927-577ED584D940}" srcOrd="0" destOrd="0" presId="urn:microsoft.com/office/officeart/2005/8/layout/process4"/>
    <dgm:cxn modelId="{557C1A84-28D5-4B63-B602-2924ED104B6F}" type="presParOf" srcId="{4328602B-D1F0-409C-9FC7-5B405E5CC6FD}" destId="{41A202ED-8BEC-4666-A083-EF20BE54C33A}" srcOrd="1" destOrd="0" presId="urn:microsoft.com/office/officeart/2005/8/layout/process4"/>
    <dgm:cxn modelId="{AB3E69E0-F5B9-4AD6-99FB-D0A69017910B}" type="presParOf" srcId="{4328602B-D1F0-409C-9FC7-5B405E5CC6FD}" destId="{20967B46-8C3F-4B78-B1A8-4F9EB9093761}" srcOrd="2" destOrd="0" presId="urn:microsoft.com/office/officeart/2005/8/layout/process4"/>
    <dgm:cxn modelId="{C7CB2E6B-E259-46BC-BBE9-E2FC9E3C1B2C}" type="presParOf" srcId="{20967B46-8C3F-4B78-B1A8-4F9EB9093761}" destId="{D5BE8940-C79D-4752-9104-A2F41843AC05}" srcOrd="0" destOrd="0" presId="urn:microsoft.com/office/officeart/2005/8/layout/process4"/>
    <dgm:cxn modelId="{A89F222D-A9DD-4E0C-BC68-F4CE595DB16C}" type="presParOf" srcId="{20967B46-8C3F-4B78-B1A8-4F9EB9093761}" destId="{8CE4FE69-A2EE-4EC9-AC11-20372335C013}" srcOrd="1" destOrd="0" presId="urn:microsoft.com/office/officeart/2005/8/layout/process4"/>
    <dgm:cxn modelId="{27ED3EC7-ABFB-45D9-9B57-C26AAD1C1177}" type="presParOf" srcId="{20967B46-8C3F-4B78-B1A8-4F9EB9093761}" destId="{08B8F2E0-9458-4873-966F-2EF0841112A3}" srcOrd="2" destOrd="0" presId="urn:microsoft.com/office/officeart/2005/8/layout/process4"/>
    <dgm:cxn modelId="{765F2F47-F4C5-4395-8304-2BF2CCA677D9}" type="presParOf" srcId="{6D1D2FEC-84ED-4BB1-A2F4-BA582AE8A881}" destId="{E851C5EC-67D4-495B-AD13-787C0FD08F3C}" srcOrd="1" destOrd="0" presId="urn:microsoft.com/office/officeart/2005/8/layout/process4"/>
    <dgm:cxn modelId="{9AD99966-E50D-4229-AF64-7134D7E903A0}" type="presParOf" srcId="{6D1D2FEC-84ED-4BB1-A2F4-BA582AE8A881}" destId="{6DD22A3C-A907-4BD2-9494-079088154C73}" srcOrd="2" destOrd="0" presId="urn:microsoft.com/office/officeart/2005/8/layout/process4"/>
    <dgm:cxn modelId="{474CFDE9-20A1-4072-930E-26E381F25761}" type="presParOf" srcId="{6DD22A3C-A907-4BD2-9494-079088154C73}" destId="{B66FA932-57DA-4F2B-B9A9-D50B46A8059D}" srcOrd="0" destOrd="0" presId="urn:microsoft.com/office/officeart/2005/8/layout/process4"/>
    <dgm:cxn modelId="{72CD0781-D477-4D1E-8730-201256CD695A}" type="presParOf" srcId="{6DD22A3C-A907-4BD2-9494-079088154C73}" destId="{DC56FDA8-EE06-43E5-8BC7-677787067E42}" srcOrd="1" destOrd="0" presId="urn:microsoft.com/office/officeart/2005/8/layout/process4"/>
    <dgm:cxn modelId="{63D83555-48F9-4DD6-A425-FBEE7F21C5E8}" type="presParOf" srcId="{6DD22A3C-A907-4BD2-9494-079088154C73}" destId="{50803C9A-3F28-42CF-820B-B0154232D0EC}" srcOrd="2" destOrd="0" presId="urn:microsoft.com/office/officeart/2005/8/layout/process4"/>
    <dgm:cxn modelId="{DAB5FFDC-4103-4D45-9A4E-E1B1D07D4C53}" type="presParOf" srcId="{50803C9A-3F28-42CF-820B-B0154232D0EC}" destId="{E566D4D5-CD01-410A-AC8C-AE91CBD06A37}" srcOrd="0" destOrd="0" presId="urn:microsoft.com/office/officeart/2005/8/layout/process4"/>
    <dgm:cxn modelId="{5ADD109A-819B-4780-BC68-91A9FF5F2224}" type="presParOf" srcId="{50803C9A-3F28-42CF-820B-B0154232D0EC}" destId="{32CA98DF-49BB-44CC-8590-6E9469DC647A}" srcOrd="1" destOrd="0" presId="urn:microsoft.com/office/officeart/2005/8/layout/process4"/>
    <dgm:cxn modelId="{707E166E-E170-46BF-862B-AB7A17433C2F}" type="presParOf" srcId="{50803C9A-3F28-42CF-820B-B0154232D0EC}" destId="{CC72FA26-E513-4B67-9F9A-AF812D3C6806}" srcOrd="2" destOrd="0" presId="urn:microsoft.com/office/officeart/2005/8/layout/process4"/>
    <dgm:cxn modelId="{8A3E5D30-445E-4F3C-B2C3-29C52035C081}" type="presParOf" srcId="{6D1D2FEC-84ED-4BB1-A2F4-BA582AE8A881}" destId="{031CF1C5-DC9D-44B1-A6C5-CC39022D676B}" srcOrd="3" destOrd="0" presId="urn:microsoft.com/office/officeart/2005/8/layout/process4"/>
    <dgm:cxn modelId="{461D8566-FEFB-4589-B908-5108FAC62AC1}" type="presParOf" srcId="{6D1D2FEC-84ED-4BB1-A2F4-BA582AE8A881}" destId="{50DA17AF-4EE4-4F27-AC90-5A510C4C3354}" srcOrd="4" destOrd="0" presId="urn:microsoft.com/office/officeart/2005/8/layout/process4"/>
    <dgm:cxn modelId="{B275B47D-6E3B-47A2-86FE-138CC74453C5}" type="presParOf" srcId="{50DA17AF-4EE4-4F27-AC90-5A510C4C3354}" destId="{5F0DF0A6-6A61-411D-8325-C34778C29FA3}" srcOrd="0" destOrd="0" presId="urn:microsoft.com/office/officeart/2005/8/layout/process4"/>
    <dgm:cxn modelId="{FFC46C7C-A895-441E-A83D-DA87B6885E91}" type="presParOf" srcId="{50DA17AF-4EE4-4F27-AC90-5A510C4C3354}" destId="{AFA12F0A-3099-4A19-89D9-67070F15419F}" srcOrd="1" destOrd="0" presId="urn:microsoft.com/office/officeart/2005/8/layout/process4"/>
    <dgm:cxn modelId="{097E1B76-00BB-4213-991D-B36A6C55CEF5}" type="presParOf" srcId="{50DA17AF-4EE4-4F27-AC90-5A510C4C3354}" destId="{25C17EF6-4AF8-41F9-8BFB-CA29EDF82A1D}" srcOrd="2" destOrd="0" presId="urn:microsoft.com/office/officeart/2005/8/layout/process4"/>
    <dgm:cxn modelId="{9A5A507C-1D29-4018-BBC6-937A878651C0}" type="presParOf" srcId="{25C17EF6-4AF8-41F9-8BFB-CA29EDF82A1D}" destId="{CA975E6B-4DEC-446F-AC09-E21A1C3F2B03}" srcOrd="0" destOrd="0" presId="urn:microsoft.com/office/officeart/2005/8/layout/process4"/>
    <dgm:cxn modelId="{0A6DDF3B-FD91-401C-9654-6B43641D2D57}" type="presParOf" srcId="{25C17EF6-4AF8-41F9-8BFB-CA29EDF82A1D}" destId="{56B10DEE-7BFA-42FA-8712-D83397F932A6}" srcOrd="1" destOrd="0" presId="urn:microsoft.com/office/officeart/2005/8/layout/process4"/>
    <dgm:cxn modelId="{A58134CC-8637-4110-913F-5AD1BD337F0F}" type="presParOf" srcId="{25C17EF6-4AF8-41F9-8BFB-CA29EDF82A1D}" destId="{2FA35A33-E3F5-4F82-99C2-866E309BB28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0164C6-7888-4168-A06D-03BFC5AE7731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AB1D3D-E412-456F-9E95-2639FD2FF71D}">
      <dgm:prSet phldrT="[نص]" custT="1"/>
      <dgm:spPr/>
      <dgm:t>
        <a:bodyPr/>
        <a:lstStyle/>
        <a:p>
          <a:r>
            <a:rPr lang="ar-SA" sz="4400" b="1" dirty="0" smtClean="0">
              <a:cs typeface="Traditional Arabic" pitchFamily="2" charset="-78"/>
            </a:rPr>
            <a:t>هل اختلاف النوع يؤثر</a:t>
          </a:r>
          <a:endParaRPr lang="en-US" sz="4400" b="1" dirty="0">
            <a:cs typeface="Traditional Arabic" pitchFamily="2" charset="-78"/>
          </a:endParaRPr>
        </a:p>
      </dgm:t>
    </dgm:pt>
    <dgm:pt modelId="{CCB74905-C953-49A4-9954-20EDDE1D098E}" type="parTrans" cxnId="{6CFD8F37-9490-47E0-8C7B-373D8B6DDF2A}">
      <dgm:prSet/>
      <dgm:spPr/>
      <dgm:t>
        <a:bodyPr/>
        <a:lstStyle/>
        <a:p>
          <a:endParaRPr lang="en-US"/>
        </a:p>
      </dgm:t>
    </dgm:pt>
    <dgm:pt modelId="{4DA0C668-8EC9-475B-9579-9F923CE376EF}" type="sibTrans" cxnId="{6CFD8F37-9490-47E0-8C7B-373D8B6DDF2A}">
      <dgm:prSet/>
      <dgm:spPr/>
      <dgm:t>
        <a:bodyPr/>
        <a:lstStyle/>
        <a:p>
          <a:endParaRPr lang="en-US"/>
        </a:p>
      </dgm:t>
    </dgm:pt>
    <dgm:pt modelId="{815A4526-3573-493B-A32A-07501444E573}">
      <dgm:prSet phldrT="[نص]" custT="1"/>
      <dgm:spPr/>
      <dgm:t>
        <a:bodyPr/>
        <a:lstStyle/>
        <a:p>
          <a:r>
            <a:rPr lang="ar-SA" sz="4400" b="1" dirty="0" smtClean="0">
              <a:cs typeface="Traditional Arabic" pitchFamily="2" charset="-78"/>
            </a:rPr>
            <a:t>هل اختلاف الجودة يؤثر</a:t>
          </a:r>
          <a:endParaRPr lang="en-US" sz="4400" b="1" dirty="0">
            <a:cs typeface="Traditional Arabic" pitchFamily="2" charset="-78"/>
          </a:endParaRPr>
        </a:p>
      </dgm:t>
    </dgm:pt>
    <dgm:pt modelId="{0BE099EA-49BB-4D0F-8510-763CD450F6BB}" type="parTrans" cxnId="{51A16D5E-8CEC-48D3-9C46-8CA702AAD529}">
      <dgm:prSet/>
      <dgm:spPr/>
      <dgm:t>
        <a:bodyPr/>
        <a:lstStyle/>
        <a:p>
          <a:endParaRPr lang="en-US"/>
        </a:p>
      </dgm:t>
    </dgm:pt>
    <dgm:pt modelId="{DAA35EB2-F631-48B8-8061-BE10F6F2A33A}" type="sibTrans" cxnId="{51A16D5E-8CEC-48D3-9C46-8CA702AAD529}">
      <dgm:prSet/>
      <dgm:spPr/>
      <dgm:t>
        <a:bodyPr/>
        <a:lstStyle/>
        <a:p>
          <a:endParaRPr lang="en-US"/>
        </a:p>
      </dgm:t>
    </dgm:pt>
    <dgm:pt modelId="{6AEA88EA-0782-4D2F-9102-F80F51FB762C}" type="pres">
      <dgm:prSet presAssocID="{910164C6-7888-4168-A06D-03BFC5AE77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EE5F6A-F4E8-4CC3-8A65-0F7B0448640E}" type="pres">
      <dgm:prSet presAssocID="{910164C6-7888-4168-A06D-03BFC5AE7731}" presName="divider" presStyleLbl="fgShp" presStyleIdx="0" presStyleCnt="1"/>
      <dgm:spPr/>
    </dgm:pt>
    <dgm:pt modelId="{DD4D4A91-54A6-497E-95A0-18321471AC39}" type="pres">
      <dgm:prSet presAssocID="{BAAB1D3D-E412-456F-9E95-2639FD2FF71D}" presName="downArrow" presStyleLbl="node1" presStyleIdx="0" presStyleCnt="2" custLinFactNeighborX="-3543" custLinFactNeighborY="-2241"/>
      <dgm:spPr/>
    </dgm:pt>
    <dgm:pt modelId="{21CD9F04-96A2-44A1-9818-2666D3154167}" type="pres">
      <dgm:prSet presAssocID="{BAAB1D3D-E412-456F-9E95-2639FD2FF71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554E8-E360-4A86-8E4F-EA492E54D83C}" type="pres">
      <dgm:prSet presAssocID="{815A4526-3573-493B-A32A-07501444E573}" presName="upArrow" presStyleLbl="node1" presStyleIdx="1" presStyleCnt="2"/>
      <dgm:spPr/>
    </dgm:pt>
    <dgm:pt modelId="{F5AE2FDE-1658-4F39-BEF2-669D5034A0DD}" type="pres">
      <dgm:prSet presAssocID="{815A4526-3573-493B-A32A-07501444E57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6FBEF6-6F5A-4C53-9725-D0D8E974100B}" type="presOf" srcId="{815A4526-3573-493B-A32A-07501444E573}" destId="{F5AE2FDE-1658-4F39-BEF2-669D5034A0DD}" srcOrd="0" destOrd="0" presId="urn:microsoft.com/office/officeart/2005/8/layout/arrow3"/>
    <dgm:cxn modelId="{FFC49050-C09D-4D34-84B2-A4C11346FC16}" type="presOf" srcId="{910164C6-7888-4168-A06D-03BFC5AE7731}" destId="{6AEA88EA-0782-4D2F-9102-F80F51FB762C}" srcOrd="0" destOrd="0" presId="urn:microsoft.com/office/officeart/2005/8/layout/arrow3"/>
    <dgm:cxn modelId="{51A16D5E-8CEC-48D3-9C46-8CA702AAD529}" srcId="{910164C6-7888-4168-A06D-03BFC5AE7731}" destId="{815A4526-3573-493B-A32A-07501444E573}" srcOrd="1" destOrd="0" parTransId="{0BE099EA-49BB-4D0F-8510-763CD450F6BB}" sibTransId="{DAA35EB2-F631-48B8-8061-BE10F6F2A33A}"/>
    <dgm:cxn modelId="{6CFD8F37-9490-47E0-8C7B-373D8B6DDF2A}" srcId="{910164C6-7888-4168-A06D-03BFC5AE7731}" destId="{BAAB1D3D-E412-456F-9E95-2639FD2FF71D}" srcOrd="0" destOrd="0" parTransId="{CCB74905-C953-49A4-9954-20EDDE1D098E}" sibTransId="{4DA0C668-8EC9-475B-9579-9F923CE376EF}"/>
    <dgm:cxn modelId="{600C62DE-2F89-4533-9CB5-FB9AC912A173}" type="presOf" srcId="{BAAB1D3D-E412-456F-9E95-2639FD2FF71D}" destId="{21CD9F04-96A2-44A1-9818-2666D3154167}" srcOrd="0" destOrd="0" presId="urn:microsoft.com/office/officeart/2005/8/layout/arrow3"/>
    <dgm:cxn modelId="{6576FF5C-0922-47A1-A281-701D0A7F6D8E}" type="presParOf" srcId="{6AEA88EA-0782-4D2F-9102-F80F51FB762C}" destId="{91EE5F6A-F4E8-4CC3-8A65-0F7B0448640E}" srcOrd="0" destOrd="0" presId="urn:microsoft.com/office/officeart/2005/8/layout/arrow3"/>
    <dgm:cxn modelId="{F0C0D7FA-9BBA-41A6-BD8C-1C02BF7DF1CD}" type="presParOf" srcId="{6AEA88EA-0782-4D2F-9102-F80F51FB762C}" destId="{DD4D4A91-54A6-497E-95A0-18321471AC39}" srcOrd="1" destOrd="0" presId="urn:microsoft.com/office/officeart/2005/8/layout/arrow3"/>
    <dgm:cxn modelId="{102108EA-60CD-4427-B95C-C1D6E6378F66}" type="presParOf" srcId="{6AEA88EA-0782-4D2F-9102-F80F51FB762C}" destId="{21CD9F04-96A2-44A1-9818-2666D3154167}" srcOrd="2" destOrd="0" presId="urn:microsoft.com/office/officeart/2005/8/layout/arrow3"/>
    <dgm:cxn modelId="{61B101E1-7B24-4638-8500-54FB24C25176}" type="presParOf" srcId="{6AEA88EA-0782-4D2F-9102-F80F51FB762C}" destId="{2CD554E8-E360-4A86-8E4F-EA492E54D83C}" srcOrd="3" destOrd="0" presId="urn:microsoft.com/office/officeart/2005/8/layout/arrow3"/>
    <dgm:cxn modelId="{30D138B4-468D-497E-BF7C-D4628994CC3D}" type="presParOf" srcId="{6AEA88EA-0782-4D2F-9102-F80F51FB762C}" destId="{F5AE2FDE-1658-4F39-BEF2-669D5034A0D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EB228A7-C877-44B5-8ABB-C86748C2B401}" type="doc">
      <dgm:prSet loTypeId="urn:microsoft.com/office/officeart/2005/8/layout/list1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0B2AB567-F21E-4B8F-8370-757A3ED35DD2}">
      <dgm:prSet phldrT="[نص]" custT="1"/>
      <dgm:spPr/>
      <dgm:t>
        <a:bodyPr/>
        <a:lstStyle/>
        <a:p>
          <a:pPr rtl="1"/>
          <a:r>
            <a:rPr lang="ar-SA" sz="2800" b="1" dirty="0" smtClean="0">
              <a:cs typeface="Traditional Arabic" pitchFamily="2" charset="-78"/>
            </a:rPr>
            <a:t>  لو باع شخص 100 جرام ذهب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 15.000 ريال  مؤجلة؟   </a:t>
          </a:r>
          <a:endParaRPr lang="en-US" sz="2800" dirty="0">
            <a:cs typeface="Traditional Arabic" pitchFamily="2" charset="-78"/>
          </a:endParaRPr>
        </a:p>
      </dgm:t>
    </dgm:pt>
    <dgm:pt modelId="{DFDEEB0A-489E-419D-99FF-C7E590A04B17}" type="parTrans" cxnId="{BF0A9026-66AF-440F-A95D-6BCAF841B533}">
      <dgm:prSet/>
      <dgm:spPr/>
      <dgm:t>
        <a:bodyPr/>
        <a:lstStyle/>
        <a:p>
          <a:endParaRPr lang="en-US"/>
        </a:p>
      </dgm:t>
    </dgm:pt>
    <dgm:pt modelId="{3CC16A72-C617-492F-9058-E4295F2A8B0E}" type="sibTrans" cxnId="{BF0A9026-66AF-440F-A95D-6BCAF841B533}">
      <dgm:prSet/>
      <dgm:spPr/>
      <dgm:t>
        <a:bodyPr/>
        <a:lstStyle/>
        <a:p>
          <a:endParaRPr lang="en-US"/>
        </a:p>
      </dgm:t>
    </dgm:pt>
    <dgm:pt modelId="{F64F5A41-ECFF-4168-A9B8-C8BE356954E8}">
      <dgm:prSet phldrT="[نص]"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200 كيلو من التمر الجيد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200 كيلو من التمر </a:t>
          </a:r>
          <a:r>
            <a:rPr lang="ar-SA" sz="2800" b="1" dirty="0" err="1" smtClean="0">
              <a:cs typeface="Traditional Arabic" pitchFamily="2" charset="-78"/>
            </a:rPr>
            <a:t>الردئ</a:t>
          </a:r>
          <a:r>
            <a:rPr lang="ar-SA" sz="2800" b="1" dirty="0" smtClean="0">
              <a:cs typeface="Traditional Arabic" pitchFamily="2" charset="-78"/>
            </a:rPr>
            <a:t> في الحال؟ </a:t>
          </a:r>
          <a:endParaRPr lang="en-US" sz="2800" dirty="0">
            <a:cs typeface="Traditional Arabic" pitchFamily="2" charset="-78"/>
          </a:endParaRPr>
        </a:p>
      </dgm:t>
    </dgm:pt>
    <dgm:pt modelId="{B6A4978A-BC22-4F21-873A-CA9B20D1BBF3}" type="parTrans" cxnId="{A7FB4F71-DEED-45AD-A4D0-E69FE6649CEF}">
      <dgm:prSet/>
      <dgm:spPr/>
      <dgm:t>
        <a:bodyPr/>
        <a:lstStyle/>
        <a:p>
          <a:endParaRPr lang="en-US"/>
        </a:p>
      </dgm:t>
    </dgm:pt>
    <dgm:pt modelId="{CA838F4B-336D-47E7-9C32-CB5833C3F406}" type="sibTrans" cxnId="{A7FB4F71-DEED-45AD-A4D0-E69FE6649CEF}">
      <dgm:prSet/>
      <dgm:spPr/>
      <dgm:t>
        <a:bodyPr/>
        <a:lstStyle/>
        <a:p>
          <a:endParaRPr lang="en-US"/>
        </a:p>
      </dgm:t>
    </dgm:pt>
    <dgm:pt modelId="{70FE1D16-EF02-407E-810C-1A5C513F2569}">
      <dgm:prSet phldrT="[نص]"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200 جرام ذهب جديد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 250 جرام ذهب قديم في الحال؟ </a:t>
          </a:r>
          <a:endParaRPr lang="en-US" sz="2800" dirty="0">
            <a:cs typeface="Traditional Arabic" pitchFamily="2" charset="-78"/>
          </a:endParaRPr>
        </a:p>
      </dgm:t>
    </dgm:pt>
    <dgm:pt modelId="{D72BFC28-0C77-43C7-A7F6-F064811C3DE6}" type="parTrans" cxnId="{4093C5BF-2813-4230-959F-591683192836}">
      <dgm:prSet/>
      <dgm:spPr/>
      <dgm:t>
        <a:bodyPr/>
        <a:lstStyle/>
        <a:p>
          <a:endParaRPr lang="en-US"/>
        </a:p>
      </dgm:t>
    </dgm:pt>
    <dgm:pt modelId="{43A3CB91-B5F4-461A-BFB2-08BA22E5F416}" type="sibTrans" cxnId="{4093C5BF-2813-4230-959F-591683192836}">
      <dgm:prSet/>
      <dgm:spPr/>
      <dgm:t>
        <a:bodyPr/>
        <a:lstStyle/>
        <a:p>
          <a:endParaRPr lang="en-US"/>
        </a:p>
      </dgm:t>
    </dgm:pt>
    <dgm:pt modelId="{2519018F-6876-41C4-B077-D38DF2A9F81D}">
      <dgm:prSet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جوال جديد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جوالين قديمة  في الحال؟ </a:t>
          </a:r>
          <a:endParaRPr lang="en-US" sz="2800" dirty="0">
            <a:cs typeface="Traditional Arabic" pitchFamily="2" charset="-78"/>
          </a:endParaRPr>
        </a:p>
      </dgm:t>
    </dgm:pt>
    <dgm:pt modelId="{B115B0CD-F8DE-436F-ADC8-85126C989D38}" type="parTrans" cxnId="{5602C664-4161-40C4-BE29-1A4BADCC1F6F}">
      <dgm:prSet/>
      <dgm:spPr/>
      <dgm:t>
        <a:bodyPr/>
        <a:lstStyle/>
        <a:p>
          <a:endParaRPr lang="en-US"/>
        </a:p>
      </dgm:t>
    </dgm:pt>
    <dgm:pt modelId="{89E18C1C-25AB-4894-BEE7-93B1FC3E1F3A}" type="sibTrans" cxnId="{5602C664-4161-40C4-BE29-1A4BADCC1F6F}">
      <dgm:prSet/>
      <dgm:spPr/>
      <dgm:t>
        <a:bodyPr/>
        <a:lstStyle/>
        <a:p>
          <a:endParaRPr lang="en-US"/>
        </a:p>
      </dgm:t>
    </dgm:pt>
    <dgm:pt modelId="{6127D693-FAD8-4D20-9851-12FCCF3A2771}" type="pres">
      <dgm:prSet presAssocID="{AEB228A7-C877-44B5-8ABB-C86748C2B401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A21D2-100C-450F-A48F-2E945B8D04B0}" type="pres">
      <dgm:prSet presAssocID="{0B2AB567-F21E-4B8F-8370-757A3ED35DD2}" presName="parentLin" presStyleCnt="0"/>
      <dgm:spPr/>
      <dgm:t>
        <a:bodyPr/>
        <a:lstStyle/>
        <a:p>
          <a:endParaRPr lang="en-US"/>
        </a:p>
      </dgm:t>
    </dgm:pt>
    <dgm:pt modelId="{A6B5895D-96C1-4A0C-9F3C-15845A1C3B48}" type="pres">
      <dgm:prSet presAssocID="{0B2AB567-F21E-4B8F-8370-757A3ED35DD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7F10B89-31EB-4123-9E7B-105BFD14CC98}" type="pres">
      <dgm:prSet presAssocID="{0B2AB567-F21E-4B8F-8370-757A3ED35DD2}" presName="parentText" presStyleLbl="node1" presStyleIdx="0" presStyleCnt="4" custScaleX="127387" custScaleY="233094" custLinFactNeighborX="14899" custLinFactNeighborY="96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31B70-6059-4AB4-B20D-0831A5F22BEA}" type="pres">
      <dgm:prSet presAssocID="{0B2AB567-F21E-4B8F-8370-757A3ED35DD2}" presName="negativeSpace" presStyleCnt="0"/>
      <dgm:spPr/>
      <dgm:t>
        <a:bodyPr/>
        <a:lstStyle/>
        <a:p>
          <a:endParaRPr lang="en-US"/>
        </a:p>
      </dgm:t>
    </dgm:pt>
    <dgm:pt modelId="{8952923E-B8CC-4295-8C72-6830FA168F8E}" type="pres">
      <dgm:prSet presAssocID="{0B2AB567-F21E-4B8F-8370-757A3ED35DD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F1A1E-CCD3-4287-89CA-67126D454D9A}" type="pres">
      <dgm:prSet presAssocID="{3CC16A72-C617-492F-9058-E4295F2A8B0E}" presName="spaceBetweenRectangles" presStyleCnt="0"/>
      <dgm:spPr/>
      <dgm:t>
        <a:bodyPr/>
        <a:lstStyle/>
        <a:p>
          <a:endParaRPr lang="en-US"/>
        </a:p>
      </dgm:t>
    </dgm:pt>
    <dgm:pt modelId="{20DF6016-B3D5-4D6B-B4B3-660622156419}" type="pres">
      <dgm:prSet presAssocID="{F64F5A41-ECFF-4168-A9B8-C8BE356954E8}" presName="parentLin" presStyleCnt="0"/>
      <dgm:spPr/>
      <dgm:t>
        <a:bodyPr/>
        <a:lstStyle/>
        <a:p>
          <a:endParaRPr lang="en-US"/>
        </a:p>
      </dgm:t>
    </dgm:pt>
    <dgm:pt modelId="{7B331149-14BA-4B7C-883C-ACF2BCC28903}" type="pres">
      <dgm:prSet presAssocID="{F64F5A41-ECFF-4168-A9B8-C8BE356954E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96285B9-CEFE-463C-AB99-5E6FE666744D}" type="pres">
      <dgm:prSet presAssocID="{F64F5A41-ECFF-4168-A9B8-C8BE356954E8}" presName="parentText" presStyleLbl="node1" presStyleIdx="1" presStyleCnt="4" custScaleX="127386" custScaleY="216181" custLinFactNeighborX="-2416" custLinFactNeighborY="-3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6E56C-32B4-47BB-AAAE-185B31BB28C7}" type="pres">
      <dgm:prSet presAssocID="{F64F5A41-ECFF-4168-A9B8-C8BE356954E8}" presName="negativeSpace" presStyleCnt="0"/>
      <dgm:spPr/>
      <dgm:t>
        <a:bodyPr/>
        <a:lstStyle/>
        <a:p>
          <a:endParaRPr lang="en-US"/>
        </a:p>
      </dgm:t>
    </dgm:pt>
    <dgm:pt modelId="{166466D6-1836-4CB9-AEA8-D6E9E6A365F5}" type="pres">
      <dgm:prSet presAssocID="{F64F5A41-ECFF-4168-A9B8-C8BE356954E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1451D-555A-4914-AC50-DE6C13BD0FB4}" type="pres">
      <dgm:prSet presAssocID="{CA838F4B-336D-47E7-9C32-CB5833C3F406}" presName="spaceBetweenRectangles" presStyleCnt="0"/>
      <dgm:spPr/>
      <dgm:t>
        <a:bodyPr/>
        <a:lstStyle/>
        <a:p>
          <a:endParaRPr lang="en-US"/>
        </a:p>
      </dgm:t>
    </dgm:pt>
    <dgm:pt modelId="{4232E1F5-AF61-4B86-82D3-228EC1C9800B}" type="pres">
      <dgm:prSet presAssocID="{70FE1D16-EF02-407E-810C-1A5C513F2569}" presName="parentLin" presStyleCnt="0"/>
      <dgm:spPr/>
      <dgm:t>
        <a:bodyPr/>
        <a:lstStyle/>
        <a:p>
          <a:endParaRPr lang="en-US"/>
        </a:p>
      </dgm:t>
    </dgm:pt>
    <dgm:pt modelId="{DF701B70-1D09-4338-B2F0-74177B8C918A}" type="pres">
      <dgm:prSet presAssocID="{70FE1D16-EF02-407E-810C-1A5C513F256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F90DD88-B5EC-4E62-94E4-28D99F3F4F51}" type="pres">
      <dgm:prSet presAssocID="{70FE1D16-EF02-407E-810C-1A5C513F2569}" presName="parentText" presStyleLbl="node1" presStyleIdx="2" presStyleCnt="4" custScaleX="126643" custScaleY="216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8628C-E8E5-4357-A10F-1EAACD4E292B}" type="pres">
      <dgm:prSet presAssocID="{70FE1D16-EF02-407E-810C-1A5C513F2569}" presName="negativeSpace" presStyleCnt="0"/>
      <dgm:spPr/>
      <dgm:t>
        <a:bodyPr/>
        <a:lstStyle/>
        <a:p>
          <a:endParaRPr lang="en-US"/>
        </a:p>
      </dgm:t>
    </dgm:pt>
    <dgm:pt modelId="{25CC4AAD-9D9E-4B6D-821D-85F487D34377}" type="pres">
      <dgm:prSet presAssocID="{70FE1D16-EF02-407E-810C-1A5C513F256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BC84-D0BE-49C7-8164-AF534EFA1D13}" type="pres">
      <dgm:prSet presAssocID="{43A3CB91-B5F4-461A-BFB2-08BA22E5F416}" presName="spaceBetweenRectangles" presStyleCnt="0"/>
      <dgm:spPr/>
      <dgm:t>
        <a:bodyPr/>
        <a:lstStyle/>
        <a:p>
          <a:endParaRPr lang="en-US"/>
        </a:p>
      </dgm:t>
    </dgm:pt>
    <dgm:pt modelId="{CCD390A7-CCD0-42B7-A77A-CBDFD0586E07}" type="pres">
      <dgm:prSet presAssocID="{2519018F-6876-41C4-B077-D38DF2A9F81D}" presName="parentLin" presStyleCnt="0"/>
      <dgm:spPr/>
      <dgm:t>
        <a:bodyPr/>
        <a:lstStyle/>
        <a:p>
          <a:endParaRPr lang="en-US"/>
        </a:p>
      </dgm:t>
    </dgm:pt>
    <dgm:pt modelId="{4A8B95A2-D5F0-4E45-9CC8-AE5E55F2EC03}" type="pres">
      <dgm:prSet presAssocID="{2519018F-6876-41C4-B077-D38DF2A9F81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B31B30A-69ED-4B4E-B06F-9CEB1722E670}" type="pres">
      <dgm:prSet presAssocID="{2519018F-6876-41C4-B077-D38DF2A9F81D}" presName="parentText" presStyleLbl="node1" presStyleIdx="3" presStyleCnt="4" custScaleX="126644" custScaleY="2464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7D6C1-E69E-4802-A7A8-182A4956795C}" type="pres">
      <dgm:prSet presAssocID="{2519018F-6876-41C4-B077-D38DF2A9F81D}" presName="negativeSpace" presStyleCnt="0"/>
      <dgm:spPr/>
      <dgm:t>
        <a:bodyPr/>
        <a:lstStyle/>
        <a:p>
          <a:endParaRPr lang="en-US"/>
        </a:p>
      </dgm:t>
    </dgm:pt>
    <dgm:pt modelId="{6E4F5A6F-76D6-4326-BCCF-5A6C72BF9F7C}" type="pres">
      <dgm:prSet presAssocID="{2519018F-6876-41C4-B077-D38DF2A9F81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93C5BF-2813-4230-959F-591683192836}" srcId="{AEB228A7-C877-44B5-8ABB-C86748C2B401}" destId="{70FE1D16-EF02-407E-810C-1A5C513F2569}" srcOrd="2" destOrd="0" parTransId="{D72BFC28-0C77-43C7-A7F6-F064811C3DE6}" sibTransId="{43A3CB91-B5F4-461A-BFB2-08BA22E5F416}"/>
    <dgm:cxn modelId="{2D9B14AA-CB13-4A34-BE28-4D9C6F06AEDD}" type="presOf" srcId="{70FE1D16-EF02-407E-810C-1A5C513F2569}" destId="{CF90DD88-B5EC-4E62-94E4-28D99F3F4F51}" srcOrd="1" destOrd="0" presId="urn:microsoft.com/office/officeart/2005/8/layout/list1"/>
    <dgm:cxn modelId="{8D44F63D-21F0-4EB4-9FFA-9BE0C9C433CB}" type="presOf" srcId="{0B2AB567-F21E-4B8F-8370-757A3ED35DD2}" destId="{A6B5895D-96C1-4A0C-9F3C-15845A1C3B48}" srcOrd="0" destOrd="0" presId="urn:microsoft.com/office/officeart/2005/8/layout/list1"/>
    <dgm:cxn modelId="{AC55F61C-95DB-4E4A-91C4-3365AA7FED57}" type="presOf" srcId="{F64F5A41-ECFF-4168-A9B8-C8BE356954E8}" destId="{A96285B9-CEFE-463C-AB99-5E6FE666744D}" srcOrd="1" destOrd="0" presId="urn:microsoft.com/office/officeart/2005/8/layout/list1"/>
    <dgm:cxn modelId="{A7FB4F71-DEED-45AD-A4D0-E69FE6649CEF}" srcId="{AEB228A7-C877-44B5-8ABB-C86748C2B401}" destId="{F64F5A41-ECFF-4168-A9B8-C8BE356954E8}" srcOrd="1" destOrd="0" parTransId="{B6A4978A-BC22-4F21-873A-CA9B20D1BBF3}" sibTransId="{CA838F4B-336D-47E7-9C32-CB5833C3F406}"/>
    <dgm:cxn modelId="{88E212E8-8692-4E10-93DD-34CE3D654F62}" type="presOf" srcId="{F64F5A41-ECFF-4168-A9B8-C8BE356954E8}" destId="{7B331149-14BA-4B7C-883C-ACF2BCC28903}" srcOrd="0" destOrd="0" presId="urn:microsoft.com/office/officeart/2005/8/layout/list1"/>
    <dgm:cxn modelId="{5602C664-4161-40C4-BE29-1A4BADCC1F6F}" srcId="{AEB228A7-C877-44B5-8ABB-C86748C2B401}" destId="{2519018F-6876-41C4-B077-D38DF2A9F81D}" srcOrd="3" destOrd="0" parTransId="{B115B0CD-F8DE-436F-ADC8-85126C989D38}" sibTransId="{89E18C1C-25AB-4894-BEE7-93B1FC3E1F3A}"/>
    <dgm:cxn modelId="{02938B46-E514-42A8-9A59-456E59845457}" type="presOf" srcId="{70FE1D16-EF02-407E-810C-1A5C513F2569}" destId="{DF701B70-1D09-4338-B2F0-74177B8C918A}" srcOrd="0" destOrd="0" presId="urn:microsoft.com/office/officeart/2005/8/layout/list1"/>
    <dgm:cxn modelId="{8181B174-B1DC-4213-A276-6A93F6F22E0F}" type="presOf" srcId="{0B2AB567-F21E-4B8F-8370-757A3ED35DD2}" destId="{17F10B89-31EB-4123-9E7B-105BFD14CC98}" srcOrd="1" destOrd="0" presId="urn:microsoft.com/office/officeart/2005/8/layout/list1"/>
    <dgm:cxn modelId="{BF0A9026-66AF-440F-A95D-6BCAF841B533}" srcId="{AEB228A7-C877-44B5-8ABB-C86748C2B401}" destId="{0B2AB567-F21E-4B8F-8370-757A3ED35DD2}" srcOrd="0" destOrd="0" parTransId="{DFDEEB0A-489E-419D-99FF-C7E590A04B17}" sibTransId="{3CC16A72-C617-492F-9058-E4295F2A8B0E}"/>
    <dgm:cxn modelId="{EDC19E8C-FD9C-41C2-AB7D-66BB25F5D06F}" type="presOf" srcId="{2519018F-6876-41C4-B077-D38DF2A9F81D}" destId="{4A8B95A2-D5F0-4E45-9CC8-AE5E55F2EC03}" srcOrd="0" destOrd="0" presId="urn:microsoft.com/office/officeart/2005/8/layout/list1"/>
    <dgm:cxn modelId="{FF2D8FCB-B4D1-4DC8-886E-F7F2B2B91BDD}" type="presOf" srcId="{AEB228A7-C877-44B5-8ABB-C86748C2B401}" destId="{6127D693-FAD8-4D20-9851-12FCCF3A2771}" srcOrd="0" destOrd="0" presId="urn:microsoft.com/office/officeart/2005/8/layout/list1"/>
    <dgm:cxn modelId="{D83DC1BD-A9A7-430B-B530-2E392AB34EE0}" type="presOf" srcId="{2519018F-6876-41C4-B077-D38DF2A9F81D}" destId="{5B31B30A-69ED-4B4E-B06F-9CEB1722E670}" srcOrd="1" destOrd="0" presId="urn:microsoft.com/office/officeart/2005/8/layout/list1"/>
    <dgm:cxn modelId="{9760440C-E1AE-4D04-B133-D7FCEF15EB11}" type="presParOf" srcId="{6127D693-FAD8-4D20-9851-12FCCF3A2771}" destId="{8E4A21D2-100C-450F-A48F-2E945B8D04B0}" srcOrd="0" destOrd="0" presId="urn:microsoft.com/office/officeart/2005/8/layout/list1"/>
    <dgm:cxn modelId="{3B21E531-9784-4B5C-B6CD-CBA450B218B3}" type="presParOf" srcId="{8E4A21D2-100C-450F-A48F-2E945B8D04B0}" destId="{A6B5895D-96C1-4A0C-9F3C-15845A1C3B48}" srcOrd="0" destOrd="0" presId="urn:microsoft.com/office/officeart/2005/8/layout/list1"/>
    <dgm:cxn modelId="{8BABA128-F0B9-4453-9F61-493DB0F2073D}" type="presParOf" srcId="{8E4A21D2-100C-450F-A48F-2E945B8D04B0}" destId="{17F10B89-31EB-4123-9E7B-105BFD14CC98}" srcOrd="1" destOrd="0" presId="urn:microsoft.com/office/officeart/2005/8/layout/list1"/>
    <dgm:cxn modelId="{89DC6D40-5A44-4939-810A-875B89941EE8}" type="presParOf" srcId="{6127D693-FAD8-4D20-9851-12FCCF3A2771}" destId="{EF631B70-6059-4AB4-B20D-0831A5F22BEA}" srcOrd="1" destOrd="0" presId="urn:microsoft.com/office/officeart/2005/8/layout/list1"/>
    <dgm:cxn modelId="{EEA67E73-63B4-4364-B2D6-673EEE13F060}" type="presParOf" srcId="{6127D693-FAD8-4D20-9851-12FCCF3A2771}" destId="{8952923E-B8CC-4295-8C72-6830FA168F8E}" srcOrd="2" destOrd="0" presId="urn:microsoft.com/office/officeart/2005/8/layout/list1"/>
    <dgm:cxn modelId="{168C79B3-F364-432B-AEF8-2CCBED5D7B3E}" type="presParOf" srcId="{6127D693-FAD8-4D20-9851-12FCCF3A2771}" destId="{15BF1A1E-CCD3-4287-89CA-67126D454D9A}" srcOrd="3" destOrd="0" presId="urn:microsoft.com/office/officeart/2005/8/layout/list1"/>
    <dgm:cxn modelId="{3A741FF3-0AA8-4B4D-B32C-8CAF94EF42D5}" type="presParOf" srcId="{6127D693-FAD8-4D20-9851-12FCCF3A2771}" destId="{20DF6016-B3D5-4D6B-B4B3-660622156419}" srcOrd="4" destOrd="0" presId="urn:microsoft.com/office/officeart/2005/8/layout/list1"/>
    <dgm:cxn modelId="{68C53FFB-9495-4342-A79D-BD14833470CD}" type="presParOf" srcId="{20DF6016-B3D5-4D6B-B4B3-660622156419}" destId="{7B331149-14BA-4B7C-883C-ACF2BCC28903}" srcOrd="0" destOrd="0" presId="urn:microsoft.com/office/officeart/2005/8/layout/list1"/>
    <dgm:cxn modelId="{C1081843-973C-41E1-856C-75F74AABAD5F}" type="presParOf" srcId="{20DF6016-B3D5-4D6B-B4B3-660622156419}" destId="{A96285B9-CEFE-463C-AB99-5E6FE666744D}" srcOrd="1" destOrd="0" presId="urn:microsoft.com/office/officeart/2005/8/layout/list1"/>
    <dgm:cxn modelId="{55E706B8-4A4D-4540-8F5D-52386BDCD081}" type="presParOf" srcId="{6127D693-FAD8-4D20-9851-12FCCF3A2771}" destId="{D1A6E56C-32B4-47BB-AAAE-185B31BB28C7}" srcOrd="5" destOrd="0" presId="urn:microsoft.com/office/officeart/2005/8/layout/list1"/>
    <dgm:cxn modelId="{A67C780F-5B3E-41AF-83C0-57B84286E675}" type="presParOf" srcId="{6127D693-FAD8-4D20-9851-12FCCF3A2771}" destId="{166466D6-1836-4CB9-AEA8-D6E9E6A365F5}" srcOrd="6" destOrd="0" presId="urn:microsoft.com/office/officeart/2005/8/layout/list1"/>
    <dgm:cxn modelId="{BB0A5655-B09A-4682-B919-03A6F92B3483}" type="presParOf" srcId="{6127D693-FAD8-4D20-9851-12FCCF3A2771}" destId="{EA51451D-555A-4914-AC50-DE6C13BD0FB4}" srcOrd="7" destOrd="0" presId="urn:microsoft.com/office/officeart/2005/8/layout/list1"/>
    <dgm:cxn modelId="{DE5E9400-6456-4A2A-8234-ACF8005C1ACC}" type="presParOf" srcId="{6127D693-FAD8-4D20-9851-12FCCF3A2771}" destId="{4232E1F5-AF61-4B86-82D3-228EC1C9800B}" srcOrd="8" destOrd="0" presId="urn:microsoft.com/office/officeart/2005/8/layout/list1"/>
    <dgm:cxn modelId="{3DAE3B1F-5FCE-44B1-B463-E44802119551}" type="presParOf" srcId="{4232E1F5-AF61-4B86-82D3-228EC1C9800B}" destId="{DF701B70-1D09-4338-B2F0-74177B8C918A}" srcOrd="0" destOrd="0" presId="urn:microsoft.com/office/officeart/2005/8/layout/list1"/>
    <dgm:cxn modelId="{8FEA3156-1B5A-47FF-9D88-B79315B324BA}" type="presParOf" srcId="{4232E1F5-AF61-4B86-82D3-228EC1C9800B}" destId="{CF90DD88-B5EC-4E62-94E4-28D99F3F4F51}" srcOrd="1" destOrd="0" presId="urn:microsoft.com/office/officeart/2005/8/layout/list1"/>
    <dgm:cxn modelId="{30B62BB4-4320-4AD6-87CC-A82EEE1A7F37}" type="presParOf" srcId="{6127D693-FAD8-4D20-9851-12FCCF3A2771}" destId="{7D38628C-E8E5-4357-A10F-1EAACD4E292B}" srcOrd="9" destOrd="0" presId="urn:microsoft.com/office/officeart/2005/8/layout/list1"/>
    <dgm:cxn modelId="{B2F90964-1822-4096-AD41-2CC3A909E2C6}" type="presParOf" srcId="{6127D693-FAD8-4D20-9851-12FCCF3A2771}" destId="{25CC4AAD-9D9E-4B6D-821D-85F487D34377}" srcOrd="10" destOrd="0" presId="urn:microsoft.com/office/officeart/2005/8/layout/list1"/>
    <dgm:cxn modelId="{91A4D07F-0AD9-4288-B507-3964DED32A6A}" type="presParOf" srcId="{6127D693-FAD8-4D20-9851-12FCCF3A2771}" destId="{5008BC84-D0BE-49C7-8164-AF534EFA1D13}" srcOrd="11" destOrd="0" presId="urn:microsoft.com/office/officeart/2005/8/layout/list1"/>
    <dgm:cxn modelId="{99B4E748-E7DA-4F7F-9051-14D1E3A53445}" type="presParOf" srcId="{6127D693-FAD8-4D20-9851-12FCCF3A2771}" destId="{CCD390A7-CCD0-42B7-A77A-CBDFD0586E07}" srcOrd="12" destOrd="0" presId="urn:microsoft.com/office/officeart/2005/8/layout/list1"/>
    <dgm:cxn modelId="{CEDB58BB-0665-481F-ACFB-044ADED75DAF}" type="presParOf" srcId="{CCD390A7-CCD0-42B7-A77A-CBDFD0586E07}" destId="{4A8B95A2-D5F0-4E45-9CC8-AE5E55F2EC03}" srcOrd="0" destOrd="0" presId="urn:microsoft.com/office/officeart/2005/8/layout/list1"/>
    <dgm:cxn modelId="{8AFF895C-B3D6-4F51-AB15-7B7580E2274A}" type="presParOf" srcId="{CCD390A7-CCD0-42B7-A77A-CBDFD0586E07}" destId="{5B31B30A-69ED-4B4E-B06F-9CEB1722E670}" srcOrd="1" destOrd="0" presId="urn:microsoft.com/office/officeart/2005/8/layout/list1"/>
    <dgm:cxn modelId="{7FFA003A-2BBC-4115-8290-D59AC902C5B0}" type="presParOf" srcId="{6127D693-FAD8-4D20-9851-12FCCF3A2771}" destId="{0C37D6C1-E69E-4802-A7A8-182A4956795C}" srcOrd="13" destOrd="0" presId="urn:microsoft.com/office/officeart/2005/8/layout/list1"/>
    <dgm:cxn modelId="{3613108F-312D-4FA6-A7CF-50CE075F9A3D}" type="presParOf" srcId="{6127D693-FAD8-4D20-9851-12FCCF3A2771}" destId="{6E4F5A6F-76D6-4326-BCCF-5A6C72BF9F7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pPr algn="l"/>
          <a:r>
            <a:rPr lang="ar-EG" sz="33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بربوي من غير جنسه+مشتركين في العلة= يشترط التقابض لاالتساوي</a:t>
          </a:r>
          <a:endParaRPr lang="en-US" sz="33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pPr algn="l"/>
          <a:r>
            <a:rPr lang="ar-EG" sz="33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بربوي من غير جنسه+مختلفين في العلة= لايشترط لاتقابض ولاتساوي</a:t>
          </a:r>
          <a:endParaRPr lang="en-US" sz="33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EG" sz="34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– بغير الربوي = لايشترط لاتقابض ولاتساوي </a:t>
          </a:r>
          <a:endParaRPr lang="en-US" sz="34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X="41331" custLinFactNeighborX="100000" custLinFactNeighborY="-410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37CBBB-54BF-488E-860E-ED7DF88429C9}" type="pres">
      <dgm:prSet presAssocID="{D3CCB60B-1A08-41E5-B3AB-214879000991}" presName="txShp" presStyleLbl="node1" presStyleIdx="0" presStyleCnt="3" custScaleX="150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X="21347" custLinFactNeighborX="100000" custLinFactNeighborY="-137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57BC0-786F-4E71-9857-3395E4E457E2}" type="pres">
      <dgm:prSet presAssocID="{8CA0D45A-EE69-41AD-A8E8-7243ABBE0B2A}" presName="txShp" presStyleLbl="node1" presStyleIdx="1" presStyleCnt="3" custScaleX="150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X="15579" custLinFactNeighborX="100000" custLinFactNeighborY="-5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452C1C1-F05A-43B4-A033-398C1A07A5FF}" type="pres">
      <dgm:prSet presAssocID="{2C18403D-BD12-4786-B88F-C870B580E686}" presName="txShp" presStyleLbl="node1" presStyleIdx="2" presStyleCnt="3" custScaleX="150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7392B9-5607-4538-94B3-68AA8B0C9FCB}" type="presOf" srcId="{2C18403D-BD12-4786-B88F-C870B580E686}" destId="{6452C1C1-F05A-43B4-A033-398C1A07A5FF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E6CF111B-EBA9-487E-8660-08FD50962DF4}" type="presOf" srcId="{D3CCB60B-1A08-41E5-B3AB-214879000991}" destId="{E737CBBB-54BF-488E-860E-ED7DF88429C9}" srcOrd="0" destOrd="0" presId="urn:microsoft.com/office/officeart/2005/8/layout/vList3"/>
    <dgm:cxn modelId="{F41586A8-C5E0-403B-9C0A-90A1B3EA7408}" type="presOf" srcId="{8CA0D45A-EE69-41AD-A8E8-7243ABBE0B2A}" destId="{17D57BC0-786F-4E71-9857-3395E4E457E2}" srcOrd="0" destOrd="0" presId="urn:microsoft.com/office/officeart/2005/8/layout/vList3"/>
    <dgm:cxn modelId="{8D25DDEC-6C9B-47D2-89D5-60F35BF1AC21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66CBEF3A-C503-435A-9063-9688D5B74759}" type="presParOf" srcId="{AB82ADAD-7B40-4949-A495-7D444D4ADD6B}" destId="{F0D059C6-31C2-4994-B9F0-101456615808}" srcOrd="0" destOrd="0" presId="urn:microsoft.com/office/officeart/2005/8/layout/vList3"/>
    <dgm:cxn modelId="{ADC710C2-F162-4CC9-8D1E-53F43BE19ABD}" type="presParOf" srcId="{F0D059C6-31C2-4994-B9F0-101456615808}" destId="{02E48D08-684B-4EF7-8849-1DB9E8603BC3}" srcOrd="0" destOrd="0" presId="urn:microsoft.com/office/officeart/2005/8/layout/vList3"/>
    <dgm:cxn modelId="{FAB7FF39-CE04-4A18-AD85-03713159F5F3}" type="presParOf" srcId="{F0D059C6-31C2-4994-B9F0-101456615808}" destId="{E737CBBB-54BF-488E-860E-ED7DF88429C9}" srcOrd="1" destOrd="0" presId="urn:microsoft.com/office/officeart/2005/8/layout/vList3"/>
    <dgm:cxn modelId="{9FD49B1C-BB69-4011-BA19-98C6712D31FA}" type="presParOf" srcId="{AB82ADAD-7B40-4949-A495-7D444D4ADD6B}" destId="{ACA2CF66-58C7-47C4-8993-E51BE4728806}" srcOrd="1" destOrd="0" presId="urn:microsoft.com/office/officeart/2005/8/layout/vList3"/>
    <dgm:cxn modelId="{FD7AE39A-AA21-4E2E-8F22-88686887A26E}" type="presParOf" srcId="{AB82ADAD-7B40-4949-A495-7D444D4ADD6B}" destId="{B06EB859-684C-4458-9D4A-A90FE58198F6}" srcOrd="2" destOrd="0" presId="urn:microsoft.com/office/officeart/2005/8/layout/vList3"/>
    <dgm:cxn modelId="{6A5A5EAE-9C40-46B2-B412-F4437D4822BA}" type="presParOf" srcId="{B06EB859-684C-4458-9D4A-A90FE58198F6}" destId="{760BB782-9FDA-49E9-8FB2-59ABC3E2B0FB}" srcOrd="0" destOrd="0" presId="urn:microsoft.com/office/officeart/2005/8/layout/vList3"/>
    <dgm:cxn modelId="{4F922666-957A-4203-85B3-0F716F3847AB}" type="presParOf" srcId="{B06EB859-684C-4458-9D4A-A90FE58198F6}" destId="{17D57BC0-786F-4E71-9857-3395E4E457E2}" srcOrd="1" destOrd="0" presId="urn:microsoft.com/office/officeart/2005/8/layout/vList3"/>
    <dgm:cxn modelId="{37A4D9E9-8C87-4D12-83E9-BBA7F93975C8}" type="presParOf" srcId="{AB82ADAD-7B40-4949-A495-7D444D4ADD6B}" destId="{474B7DE6-A476-4066-A9BB-B44E57AEE948}" srcOrd="3" destOrd="0" presId="urn:microsoft.com/office/officeart/2005/8/layout/vList3"/>
    <dgm:cxn modelId="{2E903326-0F75-4733-AC63-37153902EEB4}" type="presParOf" srcId="{AB82ADAD-7B40-4949-A495-7D444D4ADD6B}" destId="{2E9EF3E2-324E-4C6E-9C32-2B36E5283C6A}" srcOrd="4" destOrd="0" presId="urn:microsoft.com/office/officeart/2005/8/layout/vList3"/>
    <dgm:cxn modelId="{9EE697FF-74A3-467A-B7E0-ECC51A3B9F29}" type="presParOf" srcId="{2E9EF3E2-324E-4C6E-9C32-2B36E5283C6A}" destId="{C2B3EEAD-A872-453B-8392-848176B73586}" srcOrd="0" destOrd="0" presId="urn:microsoft.com/office/officeart/2005/8/layout/vList3"/>
    <dgm:cxn modelId="{95B753D8-2F8C-4B66-A0D4-D52E0CCEF9A0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تعريف </a:t>
          </a:r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الغرر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الأدلة على تحريم الغرر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شروط الغرر المؤثرة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37CBBB-54BF-488E-860E-ED7DF88429C9}" type="pres">
      <dgm:prSet presAssocID="{D3CCB60B-1A08-41E5-B3AB-21487900099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57BC0-786F-4E71-9857-3395E4E457E2}" type="pres">
      <dgm:prSet presAssocID="{8CA0D45A-EE69-41AD-A8E8-7243ABBE0B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452C1C1-F05A-43B4-A033-398C1A07A5FF}" type="pres">
      <dgm:prSet presAssocID="{2C18403D-BD12-4786-B88F-C870B580E68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A3CC02D1-2AE2-46D3-8791-884E0CF09FF3}" type="presOf" srcId="{2C18403D-BD12-4786-B88F-C870B580E686}" destId="{6452C1C1-F05A-43B4-A033-398C1A07A5FF}" srcOrd="0" destOrd="0" presId="urn:microsoft.com/office/officeart/2005/8/layout/vList3"/>
    <dgm:cxn modelId="{C0F55B44-DECE-4CCE-B2C6-FAF4AFFDB447}" type="presOf" srcId="{8CA0D45A-EE69-41AD-A8E8-7243ABBE0B2A}" destId="{17D57BC0-786F-4E71-9857-3395E4E457E2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C7231E9E-6405-429E-B375-4EAAAFFB1ECA}" type="presOf" srcId="{E2B2F456-D833-4A58-9419-41746105BBF3}" destId="{AB82ADAD-7B40-4949-A495-7D444D4ADD6B}" srcOrd="0" destOrd="0" presId="urn:microsoft.com/office/officeart/2005/8/layout/vList3"/>
    <dgm:cxn modelId="{A59846B0-5033-4DD3-B4AF-EB8CCCB12D0F}" type="presOf" srcId="{D3CCB60B-1A08-41E5-B3AB-214879000991}" destId="{E737CBBB-54BF-488E-860E-ED7DF88429C9}" srcOrd="0" destOrd="0" presId="urn:microsoft.com/office/officeart/2005/8/layout/vList3"/>
    <dgm:cxn modelId="{D4509B8B-9FAA-44F8-8A72-0DB904DE319D}" type="presParOf" srcId="{AB82ADAD-7B40-4949-A495-7D444D4ADD6B}" destId="{F0D059C6-31C2-4994-B9F0-101456615808}" srcOrd="0" destOrd="0" presId="urn:microsoft.com/office/officeart/2005/8/layout/vList3"/>
    <dgm:cxn modelId="{9B41B43F-73D6-4D1C-B327-9415A2A40306}" type="presParOf" srcId="{F0D059C6-31C2-4994-B9F0-101456615808}" destId="{02E48D08-684B-4EF7-8849-1DB9E8603BC3}" srcOrd="0" destOrd="0" presId="urn:microsoft.com/office/officeart/2005/8/layout/vList3"/>
    <dgm:cxn modelId="{B640E928-5C01-4CAF-A8AF-D06E9C10B55B}" type="presParOf" srcId="{F0D059C6-31C2-4994-B9F0-101456615808}" destId="{E737CBBB-54BF-488E-860E-ED7DF88429C9}" srcOrd="1" destOrd="0" presId="urn:microsoft.com/office/officeart/2005/8/layout/vList3"/>
    <dgm:cxn modelId="{169F2EBB-7341-4841-B561-18B89E4EC470}" type="presParOf" srcId="{AB82ADAD-7B40-4949-A495-7D444D4ADD6B}" destId="{ACA2CF66-58C7-47C4-8993-E51BE4728806}" srcOrd="1" destOrd="0" presId="urn:microsoft.com/office/officeart/2005/8/layout/vList3"/>
    <dgm:cxn modelId="{23667DDB-9EB5-4B08-941B-ADC6F4D5824E}" type="presParOf" srcId="{AB82ADAD-7B40-4949-A495-7D444D4ADD6B}" destId="{B06EB859-684C-4458-9D4A-A90FE58198F6}" srcOrd="2" destOrd="0" presId="urn:microsoft.com/office/officeart/2005/8/layout/vList3"/>
    <dgm:cxn modelId="{3068A02D-366D-49D9-8732-EA86C5E552B9}" type="presParOf" srcId="{B06EB859-684C-4458-9D4A-A90FE58198F6}" destId="{760BB782-9FDA-49E9-8FB2-59ABC3E2B0FB}" srcOrd="0" destOrd="0" presId="urn:microsoft.com/office/officeart/2005/8/layout/vList3"/>
    <dgm:cxn modelId="{2A7850B3-A150-47E9-BA17-C8A2CF29FA0E}" type="presParOf" srcId="{B06EB859-684C-4458-9D4A-A90FE58198F6}" destId="{17D57BC0-786F-4E71-9857-3395E4E457E2}" srcOrd="1" destOrd="0" presId="urn:microsoft.com/office/officeart/2005/8/layout/vList3"/>
    <dgm:cxn modelId="{B2F3195A-47FD-48D2-A6FB-D7B2635C00B0}" type="presParOf" srcId="{AB82ADAD-7B40-4949-A495-7D444D4ADD6B}" destId="{474B7DE6-A476-4066-A9BB-B44E57AEE948}" srcOrd="3" destOrd="0" presId="urn:microsoft.com/office/officeart/2005/8/layout/vList3"/>
    <dgm:cxn modelId="{6B7404D8-28A6-4A00-8977-F6F616F7A6F2}" type="presParOf" srcId="{AB82ADAD-7B40-4949-A495-7D444D4ADD6B}" destId="{2E9EF3E2-324E-4C6E-9C32-2B36E5283C6A}" srcOrd="4" destOrd="0" presId="urn:microsoft.com/office/officeart/2005/8/layout/vList3"/>
    <dgm:cxn modelId="{C31A43A4-1C2A-4C0C-A4F1-8E9F811DC5AC}" type="presParOf" srcId="{2E9EF3E2-324E-4C6E-9C32-2B36E5283C6A}" destId="{C2B3EEAD-A872-453B-8392-848176B73586}" srcOrd="0" destOrd="0" presId="urn:microsoft.com/office/officeart/2005/8/layout/vList3"/>
    <dgm:cxn modelId="{0B195186-6D93-4EC9-9100-8E62E8752AC9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9ACC19-DCA5-4673-9299-3E548AA31C2D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E7E30CAC-4C31-4ADA-B0CB-D9494C723B06}">
      <dgm:prSet phldrT="[Text]" custT="1"/>
      <dgm:spPr/>
      <dgm:t>
        <a:bodyPr/>
        <a:lstStyle/>
        <a:p>
          <a:r>
            <a:rPr lang="ar-EG" sz="2800" b="1" dirty="0" smtClean="0">
              <a:latin typeface="Traditional Arabic" pitchFamily="18" charset="-78"/>
              <a:cs typeface="Traditional Arabic" pitchFamily="18" charset="-78"/>
            </a:rPr>
            <a:t>الغرر كثيرا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11B2717E-53B2-4299-8DE1-2718FE8526DF}" type="parTrans" cxnId="{21C42C33-4441-4CAC-BBF8-58490F3C650D}">
      <dgm:prSet/>
      <dgm:spPr/>
      <dgm:t>
        <a:bodyPr/>
        <a:lstStyle/>
        <a:p>
          <a:endParaRPr lang="en-US"/>
        </a:p>
      </dgm:t>
    </dgm:pt>
    <dgm:pt modelId="{385FBC1C-A1E1-4E2D-847F-719E05639DEE}" type="sibTrans" cxnId="{21C42C33-4441-4CAC-BBF8-58490F3C650D}">
      <dgm:prSet/>
      <dgm:spPr/>
      <dgm:t>
        <a:bodyPr/>
        <a:lstStyle/>
        <a:p>
          <a:endParaRPr lang="en-US"/>
        </a:p>
      </dgm:t>
    </dgm:pt>
    <dgm:pt modelId="{1F822396-868C-4F3C-B3E3-1D5CC3B452A4}">
      <dgm:prSet phldrT="[Text]" custT="1"/>
      <dgm:spPr/>
      <dgm:t>
        <a:bodyPr/>
        <a:lstStyle/>
        <a:p>
          <a:r>
            <a:rPr lang="ar-EG" sz="2800" b="1" dirty="0" smtClean="0">
              <a:latin typeface="Traditional Arabic" pitchFamily="18" charset="-78"/>
              <a:cs typeface="Traditional Arabic" pitchFamily="18" charset="-78"/>
            </a:rPr>
            <a:t>أن لا تدعو الحاجة إليه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5AB049A5-7F95-44E9-AE7D-932B786166ED}" type="parTrans" cxnId="{C3BA5BDF-552F-4F16-9D30-537AA44E990E}">
      <dgm:prSet/>
      <dgm:spPr/>
      <dgm:t>
        <a:bodyPr/>
        <a:lstStyle/>
        <a:p>
          <a:endParaRPr lang="en-US"/>
        </a:p>
      </dgm:t>
    </dgm:pt>
    <dgm:pt modelId="{BB8C5A76-13C0-461F-8354-EE6C3D20B2B9}" type="sibTrans" cxnId="{C3BA5BDF-552F-4F16-9D30-537AA44E990E}">
      <dgm:prSet/>
      <dgm:spPr/>
      <dgm:t>
        <a:bodyPr/>
        <a:lstStyle/>
        <a:p>
          <a:endParaRPr lang="en-US"/>
        </a:p>
      </dgm:t>
    </dgm:pt>
    <dgm:pt modelId="{0627193D-E2C3-4B90-BF86-6CCAD07ECBFA}">
      <dgm:prSet phldrT="[Text]" custT="1"/>
      <dgm:spPr/>
      <dgm:t>
        <a:bodyPr/>
        <a:lstStyle/>
        <a:p>
          <a:r>
            <a:rPr lang="ar-EG" sz="2800" b="1" dirty="0" smtClean="0">
              <a:latin typeface="Traditional Arabic" pitchFamily="18" charset="-78"/>
              <a:cs typeface="Traditional Arabic" pitchFamily="18" charset="-78"/>
            </a:rPr>
            <a:t>الغرر في المعقود عليه أصالة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25CA01AA-C220-40FB-9384-ADA12CF45BBD}" type="parTrans" cxnId="{844B6563-7213-4858-8AF3-9C8C9DC4D49A}">
      <dgm:prSet/>
      <dgm:spPr/>
      <dgm:t>
        <a:bodyPr/>
        <a:lstStyle/>
        <a:p>
          <a:endParaRPr lang="en-US"/>
        </a:p>
      </dgm:t>
    </dgm:pt>
    <dgm:pt modelId="{D57A807A-79F5-40B8-A372-E573B70AD23D}" type="sibTrans" cxnId="{844B6563-7213-4858-8AF3-9C8C9DC4D49A}">
      <dgm:prSet/>
      <dgm:spPr/>
      <dgm:t>
        <a:bodyPr/>
        <a:lstStyle/>
        <a:p>
          <a:endParaRPr lang="en-US"/>
        </a:p>
      </dgm:t>
    </dgm:pt>
    <dgm:pt modelId="{45931A4F-6AE2-471E-8F9A-3F5370EFE57C}" type="pres">
      <dgm:prSet presAssocID="{D69ACC19-DCA5-4673-9299-3E548AA31C2D}" presName="compositeShape" presStyleCnt="0">
        <dgm:presLayoutVars>
          <dgm:chMax val="7"/>
          <dgm:dir/>
          <dgm:resizeHandles val="exact"/>
        </dgm:presLayoutVars>
      </dgm:prSet>
      <dgm:spPr/>
    </dgm:pt>
    <dgm:pt modelId="{17386234-944E-4A6F-926F-0A3AC5C8749A}" type="pres">
      <dgm:prSet presAssocID="{D69ACC19-DCA5-4673-9299-3E548AA31C2D}" presName="wedge1" presStyleLbl="node1" presStyleIdx="0" presStyleCnt="3"/>
      <dgm:spPr/>
      <dgm:t>
        <a:bodyPr/>
        <a:lstStyle/>
        <a:p>
          <a:endParaRPr lang="en-US"/>
        </a:p>
      </dgm:t>
    </dgm:pt>
    <dgm:pt modelId="{D9F76F2F-CCFE-49E8-A12D-95F8BF9C6248}" type="pres">
      <dgm:prSet presAssocID="{D69ACC19-DCA5-4673-9299-3E548AA31C2D}" presName="dummy1a" presStyleCnt="0"/>
      <dgm:spPr/>
    </dgm:pt>
    <dgm:pt modelId="{93A25EA5-0465-40B5-897F-BA6DB3E8F144}" type="pres">
      <dgm:prSet presAssocID="{D69ACC19-DCA5-4673-9299-3E548AA31C2D}" presName="dummy1b" presStyleCnt="0"/>
      <dgm:spPr/>
    </dgm:pt>
    <dgm:pt modelId="{0E190473-EB29-4369-8373-4043BAAA5625}" type="pres">
      <dgm:prSet presAssocID="{D69ACC19-DCA5-4673-9299-3E548AA31C2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18991-7C69-4DEE-A823-2726690240FD}" type="pres">
      <dgm:prSet presAssocID="{D69ACC19-DCA5-4673-9299-3E548AA31C2D}" presName="wedge2" presStyleLbl="node1" presStyleIdx="1" presStyleCnt="3"/>
      <dgm:spPr/>
      <dgm:t>
        <a:bodyPr/>
        <a:lstStyle/>
        <a:p>
          <a:endParaRPr lang="en-US"/>
        </a:p>
      </dgm:t>
    </dgm:pt>
    <dgm:pt modelId="{F3A2DAE0-6F32-4570-9596-1999F7B41112}" type="pres">
      <dgm:prSet presAssocID="{D69ACC19-DCA5-4673-9299-3E548AA31C2D}" presName="dummy2a" presStyleCnt="0"/>
      <dgm:spPr/>
    </dgm:pt>
    <dgm:pt modelId="{0576C404-A45E-4325-828B-04CF15854CAE}" type="pres">
      <dgm:prSet presAssocID="{D69ACC19-DCA5-4673-9299-3E548AA31C2D}" presName="dummy2b" presStyleCnt="0"/>
      <dgm:spPr/>
    </dgm:pt>
    <dgm:pt modelId="{DDE32B56-130D-4209-9212-A13C75E0929B}" type="pres">
      <dgm:prSet presAssocID="{D69ACC19-DCA5-4673-9299-3E548AA31C2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FDDFB-2C51-4EF0-B85D-B09904C60E27}" type="pres">
      <dgm:prSet presAssocID="{D69ACC19-DCA5-4673-9299-3E548AA31C2D}" presName="wedge3" presStyleLbl="node1" presStyleIdx="2" presStyleCnt="3"/>
      <dgm:spPr/>
      <dgm:t>
        <a:bodyPr/>
        <a:lstStyle/>
        <a:p>
          <a:endParaRPr lang="en-US"/>
        </a:p>
      </dgm:t>
    </dgm:pt>
    <dgm:pt modelId="{07A903DB-E333-4E09-B27D-62F88CB71E9D}" type="pres">
      <dgm:prSet presAssocID="{D69ACC19-DCA5-4673-9299-3E548AA31C2D}" presName="dummy3a" presStyleCnt="0"/>
      <dgm:spPr/>
    </dgm:pt>
    <dgm:pt modelId="{7FE292B9-E5FB-4E07-861A-7DC729ED804A}" type="pres">
      <dgm:prSet presAssocID="{D69ACC19-DCA5-4673-9299-3E548AA31C2D}" presName="dummy3b" presStyleCnt="0"/>
      <dgm:spPr/>
    </dgm:pt>
    <dgm:pt modelId="{39AC9AFB-A0A4-4F20-8B06-DAF9A63735D1}" type="pres">
      <dgm:prSet presAssocID="{D69ACC19-DCA5-4673-9299-3E548AA31C2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3A99F-AEE2-4EA7-90DD-4B78A5B5BE5A}" type="pres">
      <dgm:prSet presAssocID="{385FBC1C-A1E1-4E2D-847F-719E05639DEE}" presName="arrowWedge1" presStyleLbl="fgSibTrans2D1" presStyleIdx="0" presStyleCnt="3"/>
      <dgm:spPr/>
    </dgm:pt>
    <dgm:pt modelId="{92C6A024-BB3D-4B4E-BB27-92C6B58C981E}" type="pres">
      <dgm:prSet presAssocID="{BB8C5A76-13C0-461F-8354-EE6C3D20B2B9}" presName="arrowWedge2" presStyleLbl="fgSibTrans2D1" presStyleIdx="1" presStyleCnt="3"/>
      <dgm:spPr/>
    </dgm:pt>
    <dgm:pt modelId="{C1BF196F-58F5-4526-8A84-7A9249B5521F}" type="pres">
      <dgm:prSet presAssocID="{D57A807A-79F5-40B8-A372-E573B70AD23D}" presName="arrowWedge3" presStyleLbl="fgSibTrans2D1" presStyleIdx="2" presStyleCnt="3"/>
      <dgm:spPr/>
    </dgm:pt>
  </dgm:ptLst>
  <dgm:cxnLst>
    <dgm:cxn modelId="{844B6563-7213-4858-8AF3-9C8C9DC4D49A}" srcId="{D69ACC19-DCA5-4673-9299-3E548AA31C2D}" destId="{0627193D-E2C3-4B90-BF86-6CCAD07ECBFA}" srcOrd="2" destOrd="0" parTransId="{25CA01AA-C220-40FB-9384-ADA12CF45BBD}" sibTransId="{D57A807A-79F5-40B8-A372-E573B70AD23D}"/>
    <dgm:cxn modelId="{21C42C33-4441-4CAC-BBF8-58490F3C650D}" srcId="{D69ACC19-DCA5-4673-9299-3E548AA31C2D}" destId="{E7E30CAC-4C31-4ADA-B0CB-D9494C723B06}" srcOrd="0" destOrd="0" parTransId="{11B2717E-53B2-4299-8DE1-2718FE8526DF}" sibTransId="{385FBC1C-A1E1-4E2D-847F-719E05639DEE}"/>
    <dgm:cxn modelId="{D9A7A1F1-92BD-4A9A-A131-C6537C95610F}" type="presOf" srcId="{0627193D-E2C3-4B90-BF86-6CCAD07ECBFA}" destId="{6A2FDDFB-2C51-4EF0-B85D-B09904C60E27}" srcOrd="0" destOrd="0" presId="urn:microsoft.com/office/officeart/2005/8/layout/cycle8"/>
    <dgm:cxn modelId="{B8FC761B-F0C9-47DD-9BFE-CF9979C1664E}" type="presOf" srcId="{E7E30CAC-4C31-4ADA-B0CB-D9494C723B06}" destId="{17386234-944E-4A6F-926F-0A3AC5C8749A}" srcOrd="0" destOrd="0" presId="urn:microsoft.com/office/officeart/2005/8/layout/cycle8"/>
    <dgm:cxn modelId="{14A3BAC5-FAC9-4E4A-917A-171A03305FCC}" type="presOf" srcId="{D69ACC19-DCA5-4673-9299-3E548AA31C2D}" destId="{45931A4F-6AE2-471E-8F9A-3F5370EFE57C}" srcOrd="0" destOrd="0" presId="urn:microsoft.com/office/officeart/2005/8/layout/cycle8"/>
    <dgm:cxn modelId="{D7914306-7684-4D8F-8CE8-D3703724B1B1}" type="presOf" srcId="{1F822396-868C-4F3C-B3E3-1D5CC3B452A4}" destId="{D7518991-7C69-4DEE-A823-2726690240FD}" srcOrd="0" destOrd="0" presId="urn:microsoft.com/office/officeart/2005/8/layout/cycle8"/>
    <dgm:cxn modelId="{AE165EB7-17CB-41A7-867B-7C5BD4FB1843}" type="presOf" srcId="{E7E30CAC-4C31-4ADA-B0CB-D9494C723B06}" destId="{0E190473-EB29-4369-8373-4043BAAA5625}" srcOrd="1" destOrd="0" presId="urn:microsoft.com/office/officeart/2005/8/layout/cycle8"/>
    <dgm:cxn modelId="{E1F25CE5-BAE8-4241-B4F0-9EE3619990A9}" type="presOf" srcId="{1F822396-868C-4F3C-B3E3-1D5CC3B452A4}" destId="{DDE32B56-130D-4209-9212-A13C75E0929B}" srcOrd="1" destOrd="0" presId="urn:microsoft.com/office/officeart/2005/8/layout/cycle8"/>
    <dgm:cxn modelId="{53386C2A-9721-4FEC-8914-187C5F505FA6}" type="presOf" srcId="{0627193D-E2C3-4B90-BF86-6CCAD07ECBFA}" destId="{39AC9AFB-A0A4-4F20-8B06-DAF9A63735D1}" srcOrd="1" destOrd="0" presId="urn:microsoft.com/office/officeart/2005/8/layout/cycle8"/>
    <dgm:cxn modelId="{C3BA5BDF-552F-4F16-9D30-537AA44E990E}" srcId="{D69ACC19-DCA5-4673-9299-3E548AA31C2D}" destId="{1F822396-868C-4F3C-B3E3-1D5CC3B452A4}" srcOrd="1" destOrd="0" parTransId="{5AB049A5-7F95-44E9-AE7D-932B786166ED}" sibTransId="{BB8C5A76-13C0-461F-8354-EE6C3D20B2B9}"/>
    <dgm:cxn modelId="{462B6A16-E3EB-485A-B539-237AC695B0CF}" type="presParOf" srcId="{45931A4F-6AE2-471E-8F9A-3F5370EFE57C}" destId="{17386234-944E-4A6F-926F-0A3AC5C8749A}" srcOrd="0" destOrd="0" presId="urn:microsoft.com/office/officeart/2005/8/layout/cycle8"/>
    <dgm:cxn modelId="{5C18E61F-8549-48A5-B0C8-5B60A62E6F96}" type="presParOf" srcId="{45931A4F-6AE2-471E-8F9A-3F5370EFE57C}" destId="{D9F76F2F-CCFE-49E8-A12D-95F8BF9C6248}" srcOrd="1" destOrd="0" presId="urn:microsoft.com/office/officeart/2005/8/layout/cycle8"/>
    <dgm:cxn modelId="{2C3DAD35-038B-4012-A6D9-83DCF248D83D}" type="presParOf" srcId="{45931A4F-6AE2-471E-8F9A-3F5370EFE57C}" destId="{93A25EA5-0465-40B5-897F-BA6DB3E8F144}" srcOrd="2" destOrd="0" presId="urn:microsoft.com/office/officeart/2005/8/layout/cycle8"/>
    <dgm:cxn modelId="{B04FF881-785E-4BF9-9306-C4CEF1C8480A}" type="presParOf" srcId="{45931A4F-6AE2-471E-8F9A-3F5370EFE57C}" destId="{0E190473-EB29-4369-8373-4043BAAA5625}" srcOrd="3" destOrd="0" presId="urn:microsoft.com/office/officeart/2005/8/layout/cycle8"/>
    <dgm:cxn modelId="{218935E6-8F5D-4BF6-A127-D941F68631F5}" type="presParOf" srcId="{45931A4F-6AE2-471E-8F9A-3F5370EFE57C}" destId="{D7518991-7C69-4DEE-A823-2726690240FD}" srcOrd="4" destOrd="0" presId="urn:microsoft.com/office/officeart/2005/8/layout/cycle8"/>
    <dgm:cxn modelId="{AFF3C31D-E894-4072-A48C-BC8BCD62FE96}" type="presParOf" srcId="{45931A4F-6AE2-471E-8F9A-3F5370EFE57C}" destId="{F3A2DAE0-6F32-4570-9596-1999F7B41112}" srcOrd="5" destOrd="0" presId="urn:microsoft.com/office/officeart/2005/8/layout/cycle8"/>
    <dgm:cxn modelId="{E8476321-F5C4-4E0B-BA97-051D413F6B4D}" type="presParOf" srcId="{45931A4F-6AE2-471E-8F9A-3F5370EFE57C}" destId="{0576C404-A45E-4325-828B-04CF15854CAE}" srcOrd="6" destOrd="0" presId="urn:microsoft.com/office/officeart/2005/8/layout/cycle8"/>
    <dgm:cxn modelId="{0152964C-4919-47E2-B2AF-E72E30631EE7}" type="presParOf" srcId="{45931A4F-6AE2-471E-8F9A-3F5370EFE57C}" destId="{DDE32B56-130D-4209-9212-A13C75E0929B}" srcOrd="7" destOrd="0" presId="urn:microsoft.com/office/officeart/2005/8/layout/cycle8"/>
    <dgm:cxn modelId="{7D00D932-45BA-4758-9EF7-4145D7D59828}" type="presParOf" srcId="{45931A4F-6AE2-471E-8F9A-3F5370EFE57C}" destId="{6A2FDDFB-2C51-4EF0-B85D-B09904C60E27}" srcOrd="8" destOrd="0" presId="urn:microsoft.com/office/officeart/2005/8/layout/cycle8"/>
    <dgm:cxn modelId="{221C1467-2B71-4A3D-ACB5-2D11062689A8}" type="presParOf" srcId="{45931A4F-6AE2-471E-8F9A-3F5370EFE57C}" destId="{07A903DB-E333-4E09-B27D-62F88CB71E9D}" srcOrd="9" destOrd="0" presId="urn:microsoft.com/office/officeart/2005/8/layout/cycle8"/>
    <dgm:cxn modelId="{777FD4B3-C3EB-46FD-9D05-277B48F5BFDF}" type="presParOf" srcId="{45931A4F-6AE2-471E-8F9A-3F5370EFE57C}" destId="{7FE292B9-E5FB-4E07-861A-7DC729ED804A}" srcOrd="10" destOrd="0" presId="urn:microsoft.com/office/officeart/2005/8/layout/cycle8"/>
    <dgm:cxn modelId="{84E3E22A-4708-4257-90A3-ABF67BCC8AA8}" type="presParOf" srcId="{45931A4F-6AE2-471E-8F9A-3F5370EFE57C}" destId="{39AC9AFB-A0A4-4F20-8B06-DAF9A63735D1}" srcOrd="11" destOrd="0" presId="urn:microsoft.com/office/officeart/2005/8/layout/cycle8"/>
    <dgm:cxn modelId="{BE13255D-52C7-4A55-8F79-B2D76480BC08}" type="presParOf" srcId="{45931A4F-6AE2-471E-8F9A-3F5370EFE57C}" destId="{E5E3A99F-AEE2-4EA7-90DD-4B78A5B5BE5A}" srcOrd="12" destOrd="0" presId="urn:microsoft.com/office/officeart/2005/8/layout/cycle8"/>
    <dgm:cxn modelId="{BDEC001B-E9D1-4FB1-82BA-24C2A2686D62}" type="presParOf" srcId="{45931A4F-6AE2-471E-8F9A-3F5370EFE57C}" destId="{92C6A024-BB3D-4B4E-BB27-92C6B58C981E}" srcOrd="13" destOrd="0" presId="urn:microsoft.com/office/officeart/2005/8/layout/cycle8"/>
    <dgm:cxn modelId="{731F16EF-EB4F-499E-A369-A8A6C7EBFFB4}" type="presParOf" srcId="{45931A4F-6AE2-471E-8F9A-3F5370EFE57C}" destId="{C1BF196F-58F5-4526-8A84-7A9249B5521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BE6E8-4334-4FC7-85B1-4305C8AF46B0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2469A8-64DC-4614-AE61-85E258226056}">
      <dgm:prSet phldrT="[Text]"/>
      <dgm:spPr/>
      <dgm:t>
        <a:bodyPr/>
        <a:lstStyle/>
        <a:p>
          <a:pPr algn="ctr"/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121FC41E-B668-41F7-8814-616398B5E710}" type="parTrans" cxnId="{475AA352-3855-4148-BFB8-CC9974D65562}">
      <dgm:prSet/>
      <dgm:spPr/>
      <dgm:t>
        <a:bodyPr/>
        <a:lstStyle/>
        <a:p>
          <a:pPr algn="ctr"/>
          <a:endParaRPr lang="en-US"/>
        </a:p>
      </dgm:t>
    </dgm:pt>
    <dgm:pt modelId="{4DD0805C-5B30-4B76-AD0D-CCA6A9AD26B1}" type="sibTrans" cxnId="{475AA352-3855-4148-BFB8-CC9974D65562}">
      <dgm:prSet/>
      <dgm:spPr/>
      <dgm:t>
        <a:bodyPr/>
        <a:lstStyle/>
        <a:p>
          <a:pPr algn="ctr"/>
          <a:endParaRPr lang="en-US"/>
        </a:p>
      </dgm:t>
    </dgm:pt>
    <dgm:pt modelId="{A011E6AD-CB76-41C3-958D-41683CD94BE0}">
      <dgm:prSet phldrT="[Text]"/>
      <dgm:spPr/>
      <dgm:t>
        <a:bodyPr/>
        <a:lstStyle/>
        <a:p>
          <a:pPr algn="ctr"/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ربا الفضل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371742F6-73FA-40A9-BD46-87271CEE3E95}" type="parTrans" cxnId="{66B5D653-4085-475A-8038-4235E9A6902B}">
      <dgm:prSet/>
      <dgm:spPr/>
      <dgm:t>
        <a:bodyPr/>
        <a:lstStyle/>
        <a:p>
          <a:pPr algn="ctr"/>
          <a:endParaRPr lang="en-US"/>
        </a:p>
      </dgm:t>
    </dgm:pt>
    <dgm:pt modelId="{2117F067-30F4-4DE5-9745-9891CC766605}" type="sibTrans" cxnId="{66B5D653-4085-475A-8038-4235E9A6902B}">
      <dgm:prSet/>
      <dgm:spPr/>
      <dgm:t>
        <a:bodyPr/>
        <a:lstStyle/>
        <a:p>
          <a:pPr algn="ctr"/>
          <a:endParaRPr lang="en-US"/>
        </a:p>
      </dgm:t>
    </dgm:pt>
    <dgm:pt modelId="{12CBCE61-DAC6-46F8-8525-78038E207253}" type="pres">
      <dgm:prSet presAssocID="{607BE6E8-4334-4FC7-85B1-4305C8AF46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5E21C9-42CB-4734-888B-7DAB39FF02F0}" type="pres">
      <dgm:prSet presAssocID="{3A2469A8-64DC-4614-AE61-85E2582260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CA0FB-20CF-4A5A-BCF2-C050DA09829E}" type="pres">
      <dgm:prSet presAssocID="{A011E6AD-CB76-41C3-958D-41683CD94BE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0476B-2CC5-4C1B-BB55-148F96920E50}" type="presOf" srcId="{607BE6E8-4334-4FC7-85B1-4305C8AF46B0}" destId="{12CBCE61-DAC6-46F8-8525-78038E207253}" srcOrd="0" destOrd="0" presId="urn:microsoft.com/office/officeart/2005/8/layout/arrow5"/>
    <dgm:cxn modelId="{3BDA0A52-E2D7-4444-B0A0-AAEEAD7E0D6E}" type="presOf" srcId="{3A2469A8-64DC-4614-AE61-85E258226056}" destId="{EF5E21C9-42CB-4734-888B-7DAB39FF02F0}" srcOrd="0" destOrd="0" presId="urn:microsoft.com/office/officeart/2005/8/layout/arrow5"/>
    <dgm:cxn modelId="{C5C5BB45-F833-4C41-8CE8-3C55EDCC06C5}" type="presOf" srcId="{A011E6AD-CB76-41C3-958D-41683CD94BE0}" destId="{F5BCA0FB-20CF-4A5A-BCF2-C050DA09829E}" srcOrd="0" destOrd="0" presId="urn:microsoft.com/office/officeart/2005/8/layout/arrow5"/>
    <dgm:cxn modelId="{66B5D653-4085-475A-8038-4235E9A6902B}" srcId="{607BE6E8-4334-4FC7-85B1-4305C8AF46B0}" destId="{A011E6AD-CB76-41C3-958D-41683CD94BE0}" srcOrd="1" destOrd="0" parTransId="{371742F6-73FA-40A9-BD46-87271CEE3E95}" sibTransId="{2117F067-30F4-4DE5-9745-9891CC766605}"/>
    <dgm:cxn modelId="{475AA352-3855-4148-BFB8-CC9974D65562}" srcId="{607BE6E8-4334-4FC7-85B1-4305C8AF46B0}" destId="{3A2469A8-64DC-4614-AE61-85E258226056}" srcOrd="0" destOrd="0" parTransId="{121FC41E-B668-41F7-8814-616398B5E710}" sibTransId="{4DD0805C-5B30-4B76-AD0D-CCA6A9AD26B1}"/>
    <dgm:cxn modelId="{DBB28CFE-9103-4198-A9DD-67EEE6F8BA00}" type="presParOf" srcId="{12CBCE61-DAC6-46F8-8525-78038E207253}" destId="{EF5E21C9-42CB-4734-888B-7DAB39FF02F0}" srcOrd="0" destOrd="0" presId="urn:microsoft.com/office/officeart/2005/8/layout/arrow5"/>
    <dgm:cxn modelId="{B48E2285-A93C-4078-BAD2-7BBFE60421BE}" type="presParOf" srcId="{12CBCE61-DAC6-46F8-8525-78038E207253}" destId="{F5BCA0FB-20CF-4A5A-BCF2-C050DA09829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انخفاض إنتاجية رأس المال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sz="40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ارتفاع الأسعار وعدم الاستقرار الاقتصادي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توليد الصراع الطبقي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37CBBB-54BF-488E-860E-ED7DF88429C9}" type="pres">
      <dgm:prSet presAssocID="{D3CCB60B-1A08-41E5-B3AB-21487900099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57BC0-786F-4E71-9857-3395E4E457E2}" type="pres">
      <dgm:prSet presAssocID="{8CA0D45A-EE69-41AD-A8E8-7243ABBE0B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452C1C1-F05A-43B4-A033-398C1A07A5FF}" type="pres">
      <dgm:prSet presAssocID="{2C18403D-BD12-4786-B88F-C870B580E68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8014B8-256F-440C-B64C-4DECEF965461}" type="presOf" srcId="{E2B2F456-D833-4A58-9419-41746105BBF3}" destId="{AB82ADAD-7B40-4949-A495-7D444D4ADD6B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13067983-41E4-449B-94D4-B411485E36DC}" type="presOf" srcId="{2C18403D-BD12-4786-B88F-C870B580E686}" destId="{6452C1C1-F05A-43B4-A033-398C1A07A5FF}" srcOrd="0" destOrd="0" presId="urn:microsoft.com/office/officeart/2005/8/layout/vList3"/>
    <dgm:cxn modelId="{688D1C59-9CE0-4024-B824-D7BCB978A723}" type="presOf" srcId="{D3CCB60B-1A08-41E5-B3AB-214879000991}" destId="{E737CBBB-54BF-488E-860E-ED7DF88429C9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DCDA622A-6116-4B98-8DA8-D488FE3D4947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0BF939DE-3229-48FA-AE3C-5708525AA16C}" type="presParOf" srcId="{AB82ADAD-7B40-4949-A495-7D444D4ADD6B}" destId="{F0D059C6-31C2-4994-B9F0-101456615808}" srcOrd="0" destOrd="0" presId="urn:microsoft.com/office/officeart/2005/8/layout/vList3"/>
    <dgm:cxn modelId="{1650D356-EA68-4A4D-82BC-64B8B2917D90}" type="presParOf" srcId="{F0D059C6-31C2-4994-B9F0-101456615808}" destId="{02E48D08-684B-4EF7-8849-1DB9E8603BC3}" srcOrd="0" destOrd="0" presId="urn:microsoft.com/office/officeart/2005/8/layout/vList3"/>
    <dgm:cxn modelId="{57CFC9EC-E50D-4C79-85DB-CBF84AA7449E}" type="presParOf" srcId="{F0D059C6-31C2-4994-B9F0-101456615808}" destId="{E737CBBB-54BF-488E-860E-ED7DF88429C9}" srcOrd="1" destOrd="0" presId="urn:microsoft.com/office/officeart/2005/8/layout/vList3"/>
    <dgm:cxn modelId="{3A8266A0-4B11-410C-8350-299AD534FA38}" type="presParOf" srcId="{AB82ADAD-7B40-4949-A495-7D444D4ADD6B}" destId="{ACA2CF66-58C7-47C4-8993-E51BE4728806}" srcOrd="1" destOrd="0" presId="urn:microsoft.com/office/officeart/2005/8/layout/vList3"/>
    <dgm:cxn modelId="{1798C74D-B8CD-4355-BAE1-27EA71CD8CF9}" type="presParOf" srcId="{AB82ADAD-7B40-4949-A495-7D444D4ADD6B}" destId="{B06EB859-684C-4458-9D4A-A90FE58198F6}" srcOrd="2" destOrd="0" presId="urn:microsoft.com/office/officeart/2005/8/layout/vList3"/>
    <dgm:cxn modelId="{CCCCEDC8-E630-47B8-8300-23D021A3A208}" type="presParOf" srcId="{B06EB859-684C-4458-9D4A-A90FE58198F6}" destId="{760BB782-9FDA-49E9-8FB2-59ABC3E2B0FB}" srcOrd="0" destOrd="0" presId="urn:microsoft.com/office/officeart/2005/8/layout/vList3"/>
    <dgm:cxn modelId="{EC5F895E-8E8B-4310-9B39-50A15E8D169E}" type="presParOf" srcId="{B06EB859-684C-4458-9D4A-A90FE58198F6}" destId="{17D57BC0-786F-4E71-9857-3395E4E457E2}" srcOrd="1" destOrd="0" presId="urn:microsoft.com/office/officeart/2005/8/layout/vList3"/>
    <dgm:cxn modelId="{017931BC-F3C9-4150-B506-5B2486B9508A}" type="presParOf" srcId="{AB82ADAD-7B40-4949-A495-7D444D4ADD6B}" destId="{474B7DE6-A476-4066-A9BB-B44E57AEE948}" srcOrd="3" destOrd="0" presId="urn:microsoft.com/office/officeart/2005/8/layout/vList3"/>
    <dgm:cxn modelId="{DBC6C4DB-B648-4F64-997E-6E29D6FCE754}" type="presParOf" srcId="{AB82ADAD-7B40-4949-A495-7D444D4ADD6B}" destId="{2E9EF3E2-324E-4C6E-9C32-2B36E5283C6A}" srcOrd="4" destOrd="0" presId="urn:microsoft.com/office/officeart/2005/8/layout/vList3"/>
    <dgm:cxn modelId="{D4C9E6C2-C34C-4BFE-A21C-A4AD78A4030B}" type="presParOf" srcId="{2E9EF3E2-324E-4C6E-9C32-2B36E5283C6A}" destId="{C2B3EEAD-A872-453B-8392-848176B73586}" srcOrd="0" destOrd="0" presId="urn:microsoft.com/office/officeart/2005/8/layout/vList3"/>
    <dgm:cxn modelId="{F99B187D-7421-46C9-BBFF-0FF4F281A1DE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سبب الأزمة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علاقة الأزمة بالربا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EG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ربا الدين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37CBBB-54BF-488E-860E-ED7DF88429C9}" type="pres">
      <dgm:prSet presAssocID="{D3CCB60B-1A08-41E5-B3AB-21487900099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57BC0-786F-4E71-9857-3395E4E457E2}" type="pres">
      <dgm:prSet presAssocID="{8CA0D45A-EE69-41AD-A8E8-7243ABBE0B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452C1C1-F05A-43B4-A033-398C1A07A5FF}" type="pres">
      <dgm:prSet presAssocID="{2C18403D-BD12-4786-B88F-C870B580E68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2DFA9-47C7-4B8D-A162-3FF9BAA44370}" type="presOf" srcId="{2C18403D-BD12-4786-B88F-C870B580E686}" destId="{6452C1C1-F05A-43B4-A033-398C1A07A5FF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7A887432-839A-4112-AD81-9DAB26AD6701}" type="presOf" srcId="{D3CCB60B-1A08-41E5-B3AB-214879000991}" destId="{E737CBBB-54BF-488E-860E-ED7DF88429C9}" srcOrd="0" destOrd="0" presId="urn:microsoft.com/office/officeart/2005/8/layout/vList3"/>
    <dgm:cxn modelId="{C2F7758D-8502-4FCB-8499-F87D200B4F6A}" type="presOf" srcId="{8CA0D45A-EE69-41AD-A8E8-7243ABBE0B2A}" destId="{17D57BC0-786F-4E71-9857-3395E4E457E2}" srcOrd="0" destOrd="0" presId="urn:microsoft.com/office/officeart/2005/8/layout/vList3"/>
    <dgm:cxn modelId="{388AD9E8-5D6C-4571-9472-48171E2ECE3A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8DAB82AA-D90A-48D9-9CDB-7CCF4305F9F2}" type="presParOf" srcId="{AB82ADAD-7B40-4949-A495-7D444D4ADD6B}" destId="{F0D059C6-31C2-4994-B9F0-101456615808}" srcOrd="0" destOrd="0" presId="urn:microsoft.com/office/officeart/2005/8/layout/vList3"/>
    <dgm:cxn modelId="{EF25D328-3C40-4AF1-828A-925EFC03761C}" type="presParOf" srcId="{F0D059C6-31C2-4994-B9F0-101456615808}" destId="{02E48D08-684B-4EF7-8849-1DB9E8603BC3}" srcOrd="0" destOrd="0" presId="urn:microsoft.com/office/officeart/2005/8/layout/vList3"/>
    <dgm:cxn modelId="{FBEFC18D-387C-4438-9844-EB2C80A42BEE}" type="presParOf" srcId="{F0D059C6-31C2-4994-B9F0-101456615808}" destId="{E737CBBB-54BF-488E-860E-ED7DF88429C9}" srcOrd="1" destOrd="0" presId="urn:microsoft.com/office/officeart/2005/8/layout/vList3"/>
    <dgm:cxn modelId="{83035C57-FE31-498A-A183-A8B8AAA175A8}" type="presParOf" srcId="{AB82ADAD-7B40-4949-A495-7D444D4ADD6B}" destId="{ACA2CF66-58C7-47C4-8993-E51BE4728806}" srcOrd="1" destOrd="0" presId="urn:microsoft.com/office/officeart/2005/8/layout/vList3"/>
    <dgm:cxn modelId="{E658639D-FB6F-458F-B00B-A425775E3B1E}" type="presParOf" srcId="{AB82ADAD-7B40-4949-A495-7D444D4ADD6B}" destId="{B06EB859-684C-4458-9D4A-A90FE58198F6}" srcOrd="2" destOrd="0" presId="urn:microsoft.com/office/officeart/2005/8/layout/vList3"/>
    <dgm:cxn modelId="{40D73331-6527-489D-A867-A8A013431BDA}" type="presParOf" srcId="{B06EB859-684C-4458-9D4A-A90FE58198F6}" destId="{760BB782-9FDA-49E9-8FB2-59ABC3E2B0FB}" srcOrd="0" destOrd="0" presId="urn:microsoft.com/office/officeart/2005/8/layout/vList3"/>
    <dgm:cxn modelId="{6E0D9229-3549-4536-AAE3-A7E28FF580CB}" type="presParOf" srcId="{B06EB859-684C-4458-9D4A-A90FE58198F6}" destId="{17D57BC0-786F-4E71-9857-3395E4E457E2}" srcOrd="1" destOrd="0" presId="urn:microsoft.com/office/officeart/2005/8/layout/vList3"/>
    <dgm:cxn modelId="{38D34C93-AD1C-4EB3-AB31-2D777DC2F446}" type="presParOf" srcId="{AB82ADAD-7B40-4949-A495-7D444D4ADD6B}" destId="{474B7DE6-A476-4066-A9BB-B44E57AEE948}" srcOrd="3" destOrd="0" presId="urn:microsoft.com/office/officeart/2005/8/layout/vList3"/>
    <dgm:cxn modelId="{E5F1D80C-74AE-4C46-869D-8FC0A4068908}" type="presParOf" srcId="{AB82ADAD-7B40-4949-A495-7D444D4ADD6B}" destId="{2E9EF3E2-324E-4C6E-9C32-2B36E5283C6A}" srcOrd="4" destOrd="0" presId="urn:microsoft.com/office/officeart/2005/8/layout/vList3"/>
    <dgm:cxn modelId="{957EC5CC-9B01-400B-A63A-A30E6725BC8C}" type="presParOf" srcId="{2E9EF3E2-324E-4C6E-9C32-2B36E5283C6A}" destId="{C2B3EEAD-A872-453B-8392-848176B73586}" srcOrd="0" destOrd="0" presId="urn:microsoft.com/office/officeart/2005/8/layout/vList3"/>
    <dgm:cxn modelId="{2022236F-6AB4-4AE1-A344-BC7EA1B578C5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6EE35-DC04-44C6-ACEF-A89968BF3A88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18472AA7-5931-4E9F-B18E-0DFACD6695E4}">
      <dgm:prSet phldrT="[Text]"/>
      <dgm:spPr/>
      <dgm:t>
        <a:bodyPr/>
        <a:lstStyle/>
        <a:p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الزيادة في أحد العوضين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E73AC804-6C3D-43CA-B137-B0DAEBF32841}" type="parTrans" cxnId="{1D222C2A-7A2F-4E54-9C3A-B549E017CAFF}">
      <dgm:prSet/>
      <dgm:spPr/>
      <dgm:t>
        <a:bodyPr/>
        <a:lstStyle/>
        <a:p>
          <a:endParaRPr lang="en-US"/>
        </a:p>
      </dgm:t>
    </dgm:pt>
    <dgm:pt modelId="{0EB26596-9436-4194-BCF0-0364710B1F70}" type="sibTrans" cxnId="{1D222C2A-7A2F-4E54-9C3A-B549E017CAFF}">
      <dgm:prSet/>
      <dgm:spPr/>
      <dgm:t>
        <a:bodyPr/>
        <a:lstStyle/>
        <a:p>
          <a:endParaRPr lang="en-US"/>
        </a:p>
      </dgm:t>
    </dgm:pt>
    <dgm:pt modelId="{3226261D-2F55-4AC2-9294-A22926196D23}">
      <dgm:prSet phldrT="[Text]"/>
      <dgm:spPr/>
      <dgm:t>
        <a:bodyPr/>
        <a:lstStyle/>
        <a:p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مقابل التأخير في الدفع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F36884BE-957F-49CC-8056-9375C9E9549C}" type="parTrans" cxnId="{619F8E6F-DFC8-4379-B2EE-20FFCC26FC3B}">
      <dgm:prSet/>
      <dgm:spPr/>
      <dgm:t>
        <a:bodyPr/>
        <a:lstStyle/>
        <a:p>
          <a:endParaRPr lang="en-US"/>
        </a:p>
      </dgm:t>
    </dgm:pt>
    <dgm:pt modelId="{840335C5-DE4A-443C-8B15-C6F97F7D323C}" type="sibTrans" cxnId="{619F8E6F-DFC8-4379-B2EE-20FFCC26FC3B}">
      <dgm:prSet/>
      <dgm:spPr/>
      <dgm:t>
        <a:bodyPr/>
        <a:lstStyle/>
        <a:p>
          <a:endParaRPr lang="en-US"/>
        </a:p>
      </dgm:t>
    </dgm:pt>
    <dgm:pt modelId="{29EC2A96-B626-4271-86F7-F333EF1A1B69}">
      <dgm:prSet phldrT="[Text]"/>
      <dgm:spPr/>
      <dgm:t>
        <a:bodyPr/>
        <a:lstStyle/>
        <a:p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000FD075-E0D2-4A87-BBCE-68B6BA7C0854}" type="parTrans" cxnId="{BC23F8FF-5B89-4B0D-A1C7-3881B24B40FC}">
      <dgm:prSet/>
      <dgm:spPr/>
      <dgm:t>
        <a:bodyPr/>
        <a:lstStyle/>
        <a:p>
          <a:endParaRPr lang="en-US"/>
        </a:p>
      </dgm:t>
    </dgm:pt>
    <dgm:pt modelId="{6D57385A-7344-49FC-A347-C759A23D170C}" type="sibTrans" cxnId="{BC23F8FF-5B89-4B0D-A1C7-3881B24B40FC}">
      <dgm:prSet/>
      <dgm:spPr/>
      <dgm:t>
        <a:bodyPr/>
        <a:lstStyle/>
        <a:p>
          <a:endParaRPr lang="en-US"/>
        </a:p>
      </dgm:t>
    </dgm:pt>
    <dgm:pt modelId="{128BCFBD-DB8A-4A60-A725-EE3AAD0F672E}" type="pres">
      <dgm:prSet presAssocID="{2436EE35-DC04-44C6-ACEF-A89968BF3A88}" presName="linearFlow" presStyleCnt="0">
        <dgm:presLayoutVars>
          <dgm:dir val="rev"/>
          <dgm:resizeHandles val="exact"/>
        </dgm:presLayoutVars>
      </dgm:prSet>
      <dgm:spPr/>
    </dgm:pt>
    <dgm:pt modelId="{C6B6481F-0D8A-4CDE-8D46-5988958F4D68}" type="pres">
      <dgm:prSet presAssocID="{18472AA7-5931-4E9F-B18E-0DFACD6695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BCB79-5DB2-407D-AAB1-4263A20B98CE}" type="pres">
      <dgm:prSet presAssocID="{0EB26596-9436-4194-BCF0-0364710B1F70}" presName="spacerL" presStyleCnt="0"/>
      <dgm:spPr/>
    </dgm:pt>
    <dgm:pt modelId="{D10B00A5-E6E7-46B7-9049-E73424CE2BC7}" type="pres">
      <dgm:prSet presAssocID="{0EB26596-9436-4194-BCF0-0364710B1F7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D154155-D8AD-4EB0-BCE5-A089046CC057}" type="pres">
      <dgm:prSet presAssocID="{0EB26596-9436-4194-BCF0-0364710B1F70}" presName="spacerR" presStyleCnt="0"/>
      <dgm:spPr/>
    </dgm:pt>
    <dgm:pt modelId="{C33E84DD-8E3E-4BA1-88B0-F6DE58928E6E}" type="pres">
      <dgm:prSet presAssocID="{3226261D-2F55-4AC2-9294-A22926196D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4C47-6126-4B3C-B16F-D3453497C59A}" type="pres">
      <dgm:prSet presAssocID="{840335C5-DE4A-443C-8B15-C6F97F7D323C}" presName="spacerL" presStyleCnt="0"/>
      <dgm:spPr/>
    </dgm:pt>
    <dgm:pt modelId="{5B363FD5-3A26-43A5-8978-03B5D97E4370}" type="pres">
      <dgm:prSet presAssocID="{840335C5-DE4A-443C-8B15-C6F97F7D323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D64923A-3FF0-4D04-90AA-F807A20CC468}" type="pres">
      <dgm:prSet presAssocID="{840335C5-DE4A-443C-8B15-C6F97F7D323C}" presName="spacerR" presStyleCnt="0"/>
      <dgm:spPr/>
    </dgm:pt>
    <dgm:pt modelId="{D7D50429-22A3-4531-A3FE-719DB888C7FE}" type="pres">
      <dgm:prSet presAssocID="{29EC2A96-B626-4271-86F7-F333EF1A1B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2FB2B-5904-40AF-8064-CFD62AB614CD}" type="presOf" srcId="{2436EE35-DC04-44C6-ACEF-A89968BF3A88}" destId="{128BCFBD-DB8A-4A60-A725-EE3AAD0F672E}" srcOrd="0" destOrd="0" presId="urn:microsoft.com/office/officeart/2005/8/layout/equation1"/>
    <dgm:cxn modelId="{1D044B9B-A63A-4153-8E5E-B37C5D8B8E44}" type="presOf" srcId="{0EB26596-9436-4194-BCF0-0364710B1F70}" destId="{D10B00A5-E6E7-46B7-9049-E73424CE2BC7}" srcOrd="0" destOrd="0" presId="urn:microsoft.com/office/officeart/2005/8/layout/equation1"/>
    <dgm:cxn modelId="{78C4074C-CF1A-4316-BE5D-F06ACE25908C}" type="presOf" srcId="{18472AA7-5931-4E9F-B18E-0DFACD6695E4}" destId="{C6B6481F-0D8A-4CDE-8D46-5988958F4D68}" srcOrd="0" destOrd="0" presId="urn:microsoft.com/office/officeart/2005/8/layout/equation1"/>
    <dgm:cxn modelId="{BC23F8FF-5B89-4B0D-A1C7-3881B24B40FC}" srcId="{2436EE35-DC04-44C6-ACEF-A89968BF3A88}" destId="{29EC2A96-B626-4271-86F7-F333EF1A1B69}" srcOrd="2" destOrd="0" parTransId="{000FD075-E0D2-4A87-BBCE-68B6BA7C0854}" sibTransId="{6D57385A-7344-49FC-A347-C759A23D170C}"/>
    <dgm:cxn modelId="{1D222C2A-7A2F-4E54-9C3A-B549E017CAFF}" srcId="{2436EE35-DC04-44C6-ACEF-A89968BF3A88}" destId="{18472AA7-5931-4E9F-B18E-0DFACD6695E4}" srcOrd="0" destOrd="0" parTransId="{E73AC804-6C3D-43CA-B137-B0DAEBF32841}" sibTransId="{0EB26596-9436-4194-BCF0-0364710B1F70}"/>
    <dgm:cxn modelId="{619F8E6F-DFC8-4379-B2EE-20FFCC26FC3B}" srcId="{2436EE35-DC04-44C6-ACEF-A89968BF3A88}" destId="{3226261D-2F55-4AC2-9294-A22926196D23}" srcOrd="1" destOrd="0" parTransId="{F36884BE-957F-49CC-8056-9375C9E9549C}" sibTransId="{840335C5-DE4A-443C-8B15-C6F97F7D323C}"/>
    <dgm:cxn modelId="{76CA1D0B-9BF9-4027-8CDD-8C56A9EE9875}" type="presOf" srcId="{840335C5-DE4A-443C-8B15-C6F97F7D323C}" destId="{5B363FD5-3A26-43A5-8978-03B5D97E4370}" srcOrd="0" destOrd="0" presId="urn:microsoft.com/office/officeart/2005/8/layout/equation1"/>
    <dgm:cxn modelId="{C8A1CC97-B1BD-4625-826D-3DA6F9C18861}" type="presOf" srcId="{29EC2A96-B626-4271-86F7-F333EF1A1B69}" destId="{D7D50429-22A3-4531-A3FE-719DB888C7FE}" srcOrd="0" destOrd="0" presId="urn:microsoft.com/office/officeart/2005/8/layout/equation1"/>
    <dgm:cxn modelId="{77E0B544-49DD-48A5-975A-B774C1EE109F}" type="presOf" srcId="{3226261D-2F55-4AC2-9294-A22926196D23}" destId="{C33E84DD-8E3E-4BA1-88B0-F6DE58928E6E}" srcOrd="0" destOrd="0" presId="urn:microsoft.com/office/officeart/2005/8/layout/equation1"/>
    <dgm:cxn modelId="{83030F1E-9C86-4A40-9E4A-8D3D0225A7C4}" type="presParOf" srcId="{128BCFBD-DB8A-4A60-A725-EE3AAD0F672E}" destId="{C6B6481F-0D8A-4CDE-8D46-5988958F4D68}" srcOrd="0" destOrd="0" presId="urn:microsoft.com/office/officeart/2005/8/layout/equation1"/>
    <dgm:cxn modelId="{834368BE-56BE-4F7A-B811-5A72A87DA8C5}" type="presParOf" srcId="{128BCFBD-DB8A-4A60-A725-EE3AAD0F672E}" destId="{CCEBCB79-5DB2-407D-AAB1-4263A20B98CE}" srcOrd="1" destOrd="0" presId="urn:microsoft.com/office/officeart/2005/8/layout/equation1"/>
    <dgm:cxn modelId="{08495309-AFEB-41AE-811A-F9F343384579}" type="presParOf" srcId="{128BCFBD-DB8A-4A60-A725-EE3AAD0F672E}" destId="{D10B00A5-E6E7-46B7-9049-E73424CE2BC7}" srcOrd="2" destOrd="0" presId="urn:microsoft.com/office/officeart/2005/8/layout/equation1"/>
    <dgm:cxn modelId="{C07CC236-590A-4294-8180-DB5775B04CC6}" type="presParOf" srcId="{128BCFBD-DB8A-4A60-A725-EE3AAD0F672E}" destId="{9D154155-D8AD-4EB0-BCE5-A089046CC057}" srcOrd="3" destOrd="0" presId="urn:microsoft.com/office/officeart/2005/8/layout/equation1"/>
    <dgm:cxn modelId="{2EAE5EF6-D27E-467F-AF4F-D25E0E645E27}" type="presParOf" srcId="{128BCFBD-DB8A-4A60-A725-EE3AAD0F672E}" destId="{C33E84DD-8E3E-4BA1-88B0-F6DE58928E6E}" srcOrd="4" destOrd="0" presId="urn:microsoft.com/office/officeart/2005/8/layout/equation1"/>
    <dgm:cxn modelId="{F92A63A8-F6D1-4BC6-BCF8-E2C128B29D14}" type="presParOf" srcId="{128BCFBD-DB8A-4A60-A725-EE3AAD0F672E}" destId="{BE324C47-6126-4B3C-B16F-D3453497C59A}" srcOrd="5" destOrd="0" presId="urn:microsoft.com/office/officeart/2005/8/layout/equation1"/>
    <dgm:cxn modelId="{B4C96021-74CC-438D-A620-127A49A66CF8}" type="presParOf" srcId="{128BCFBD-DB8A-4A60-A725-EE3AAD0F672E}" destId="{5B363FD5-3A26-43A5-8978-03B5D97E4370}" srcOrd="6" destOrd="0" presId="urn:microsoft.com/office/officeart/2005/8/layout/equation1"/>
    <dgm:cxn modelId="{C2BEEF35-377F-46A5-BE1F-94C3851A6587}" type="presParOf" srcId="{128BCFBD-DB8A-4A60-A725-EE3AAD0F672E}" destId="{2D64923A-3FF0-4D04-90AA-F807A20CC468}" srcOrd="7" destOrd="0" presId="urn:microsoft.com/office/officeart/2005/8/layout/equation1"/>
    <dgm:cxn modelId="{FA308C12-CDEF-40EC-A7F3-88E46C076E1E}" type="presParOf" srcId="{128BCFBD-DB8A-4A60-A725-EE3AAD0F672E}" destId="{D7D50429-22A3-4531-A3FE-719DB888C7F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36EE35-DC04-44C6-ACEF-A89968BF3A88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18472AA7-5931-4E9F-B18E-0DFACD6695E4}">
      <dgm:prSet phldrT="[Text]" custT="1"/>
      <dgm:spPr/>
      <dgm:t>
        <a:bodyPr/>
        <a:lstStyle/>
        <a:p>
          <a:r>
            <a:rPr lang="ar-EG" sz="3200" b="1" dirty="0" smtClean="0">
              <a:latin typeface="Traditional Arabic" pitchFamily="18" charset="-78"/>
              <a:cs typeface="Traditional Arabic" pitchFamily="18" charset="-78"/>
            </a:rPr>
            <a:t>تأخير القبض في البيع </a:t>
          </a:r>
          <a:endParaRPr lang="en-US" sz="3200" b="1" dirty="0">
            <a:latin typeface="Traditional Arabic" pitchFamily="18" charset="-78"/>
            <a:cs typeface="Traditional Arabic" pitchFamily="18" charset="-78"/>
          </a:endParaRPr>
        </a:p>
      </dgm:t>
    </dgm:pt>
    <dgm:pt modelId="{E73AC804-6C3D-43CA-B137-B0DAEBF32841}" type="parTrans" cxnId="{1D222C2A-7A2F-4E54-9C3A-B549E017CAFF}">
      <dgm:prSet/>
      <dgm:spPr/>
      <dgm:t>
        <a:bodyPr/>
        <a:lstStyle/>
        <a:p>
          <a:endParaRPr lang="en-US"/>
        </a:p>
      </dgm:t>
    </dgm:pt>
    <dgm:pt modelId="{0EB26596-9436-4194-BCF0-0364710B1F70}" type="sibTrans" cxnId="{1D222C2A-7A2F-4E54-9C3A-B549E017CAFF}">
      <dgm:prSet/>
      <dgm:spPr/>
      <dgm:t>
        <a:bodyPr/>
        <a:lstStyle/>
        <a:p>
          <a:endParaRPr lang="en-US"/>
        </a:p>
      </dgm:t>
    </dgm:pt>
    <dgm:pt modelId="{3226261D-2F55-4AC2-9294-A22926196D23}">
      <dgm:prSet phldrT="[Text]" custT="1"/>
      <dgm:spPr/>
      <dgm:t>
        <a:bodyPr/>
        <a:lstStyle/>
        <a:p>
          <a:r>
            <a:rPr lang="ar-EG" sz="2800" b="1" dirty="0" smtClean="0">
              <a:latin typeface="Traditional Arabic" pitchFamily="18" charset="-78"/>
              <a:cs typeface="Traditional Arabic" pitchFamily="18" charset="-78"/>
            </a:rPr>
            <a:t>لكل جنسين اتفقا في علة ربا الفضل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F36884BE-957F-49CC-8056-9375C9E9549C}" type="parTrans" cxnId="{619F8E6F-DFC8-4379-B2EE-20FFCC26FC3B}">
      <dgm:prSet/>
      <dgm:spPr/>
      <dgm:t>
        <a:bodyPr/>
        <a:lstStyle/>
        <a:p>
          <a:endParaRPr lang="en-US"/>
        </a:p>
      </dgm:t>
    </dgm:pt>
    <dgm:pt modelId="{840335C5-DE4A-443C-8B15-C6F97F7D323C}" type="sibTrans" cxnId="{619F8E6F-DFC8-4379-B2EE-20FFCC26FC3B}">
      <dgm:prSet/>
      <dgm:spPr/>
      <dgm:t>
        <a:bodyPr/>
        <a:lstStyle/>
        <a:p>
          <a:endParaRPr lang="en-US"/>
        </a:p>
      </dgm:t>
    </dgm:pt>
    <dgm:pt modelId="{29EC2A96-B626-4271-86F7-F333EF1A1B69}">
      <dgm:prSet phldrT="[Text]" custT="1"/>
      <dgm:spPr/>
      <dgm:t>
        <a:bodyPr/>
        <a:lstStyle/>
        <a:p>
          <a:r>
            <a:rPr lang="ar-EG" sz="4000" b="1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sz="4000" b="1" dirty="0">
            <a:latin typeface="Traditional Arabic" pitchFamily="18" charset="-78"/>
            <a:cs typeface="Traditional Arabic" pitchFamily="18" charset="-78"/>
          </a:endParaRPr>
        </a:p>
      </dgm:t>
    </dgm:pt>
    <dgm:pt modelId="{000FD075-E0D2-4A87-BBCE-68B6BA7C0854}" type="parTrans" cxnId="{BC23F8FF-5B89-4B0D-A1C7-3881B24B40FC}">
      <dgm:prSet/>
      <dgm:spPr/>
      <dgm:t>
        <a:bodyPr/>
        <a:lstStyle/>
        <a:p>
          <a:endParaRPr lang="en-US"/>
        </a:p>
      </dgm:t>
    </dgm:pt>
    <dgm:pt modelId="{6D57385A-7344-49FC-A347-C759A23D170C}" type="sibTrans" cxnId="{BC23F8FF-5B89-4B0D-A1C7-3881B24B40FC}">
      <dgm:prSet/>
      <dgm:spPr/>
      <dgm:t>
        <a:bodyPr/>
        <a:lstStyle/>
        <a:p>
          <a:endParaRPr lang="en-US"/>
        </a:p>
      </dgm:t>
    </dgm:pt>
    <dgm:pt modelId="{1129447E-A8DE-4EF7-83C2-0119C443AD74}">
      <dgm:prSet custT="1"/>
      <dgm:spPr/>
      <dgm:t>
        <a:bodyPr/>
        <a:lstStyle/>
        <a:p>
          <a:r>
            <a:rPr lang="ar-EG" sz="3200" b="1" dirty="0" smtClean="0">
              <a:latin typeface="Traditional Arabic" pitchFamily="18" charset="-78"/>
              <a:cs typeface="Traditional Arabic" pitchFamily="18" charset="-78"/>
            </a:rPr>
            <a:t>ليس أحدهما نقدا</a:t>
          </a:r>
          <a:endParaRPr lang="en-US" sz="3200" b="1" dirty="0">
            <a:latin typeface="Traditional Arabic" pitchFamily="18" charset="-78"/>
            <a:cs typeface="Traditional Arabic" pitchFamily="18" charset="-78"/>
          </a:endParaRPr>
        </a:p>
      </dgm:t>
    </dgm:pt>
    <dgm:pt modelId="{FCC73549-0761-40AC-B15A-57DA10C2B351}" type="parTrans" cxnId="{656AFAD5-0FCC-4EBF-AD79-F42956DF34D6}">
      <dgm:prSet/>
      <dgm:spPr/>
      <dgm:t>
        <a:bodyPr/>
        <a:lstStyle/>
        <a:p>
          <a:endParaRPr lang="en-US"/>
        </a:p>
      </dgm:t>
    </dgm:pt>
    <dgm:pt modelId="{0DAB3F7F-C9D9-4900-AC94-88C187FCC68F}" type="sibTrans" cxnId="{656AFAD5-0FCC-4EBF-AD79-F42956DF34D6}">
      <dgm:prSet/>
      <dgm:spPr/>
      <dgm:t>
        <a:bodyPr/>
        <a:lstStyle/>
        <a:p>
          <a:endParaRPr lang="en-US"/>
        </a:p>
      </dgm:t>
    </dgm:pt>
    <dgm:pt modelId="{128BCFBD-DB8A-4A60-A725-EE3AAD0F672E}" type="pres">
      <dgm:prSet presAssocID="{2436EE35-DC04-44C6-ACEF-A89968BF3A88}" presName="linearFlow" presStyleCnt="0">
        <dgm:presLayoutVars>
          <dgm:dir val="rev"/>
          <dgm:resizeHandles val="exact"/>
        </dgm:presLayoutVars>
      </dgm:prSet>
      <dgm:spPr/>
    </dgm:pt>
    <dgm:pt modelId="{C6B6481F-0D8A-4CDE-8D46-5988958F4D68}" type="pres">
      <dgm:prSet presAssocID="{18472AA7-5931-4E9F-B18E-0DFACD6695E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BCB79-5DB2-407D-AAB1-4263A20B98CE}" type="pres">
      <dgm:prSet presAssocID="{0EB26596-9436-4194-BCF0-0364710B1F70}" presName="spacerL" presStyleCnt="0"/>
      <dgm:spPr/>
    </dgm:pt>
    <dgm:pt modelId="{D10B00A5-E6E7-46B7-9049-E73424CE2BC7}" type="pres">
      <dgm:prSet presAssocID="{0EB26596-9436-4194-BCF0-0364710B1F7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D154155-D8AD-4EB0-BCE5-A089046CC057}" type="pres">
      <dgm:prSet presAssocID="{0EB26596-9436-4194-BCF0-0364710B1F70}" presName="spacerR" presStyleCnt="0"/>
      <dgm:spPr/>
    </dgm:pt>
    <dgm:pt modelId="{C33E84DD-8E3E-4BA1-88B0-F6DE58928E6E}" type="pres">
      <dgm:prSet presAssocID="{3226261D-2F55-4AC2-9294-A22926196D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4C47-6126-4B3C-B16F-D3453497C59A}" type="pres">
      <dgm:prSet presAssocID="{840335C5-DE4A-443C-8B15-C6F97F7D323C}" presName="spacerL" presStyleCnt="0"/>
      <dgm:spPr/>
    </dgm:pt>
    <dgm:pt modelId="{5B363FD5-3A26-43A5-8978-03B5D97E4370}" type="pres">
      <dgm:prSet presAssocID="{840335C5-DE4A-443C-8B15-C6F97F7D323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D64923A-3FF0-4D04-90AA-F807A20CC468}" type="pres">
      <dgm:prSet presAssocID="{840335C5-DE4A-443C-8B15-C6F97F7D323C}" presName="spacerR" presStyleCnt="0"/>
      <dgm:spPr/>
    </dgm:pt>
    <dgm:pt modelId="{36468D4D-F65B-452D-8047-7C9646938AC8}" type="pres">
      <dgm:prSet presAssocID="{1129447E-A8DE-4EF7-83C2-0119C443AD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10B59-0605-4482-B530-BBA68EA44A7A}" type="pres">
      <dgm:prSet presAssocID="{0DAB3F7F-C9D9-4900-AC94-88C187FCC68F}" presName="spacerL" presStyleCnt="0"/>
      <dgm:spPr/>
    </dgm:pt>
    <dgm:pt modelId="{7C1830F5-7EC6-472E-8B23-30C6A742BD31}" type="pres">
      <dgm:prSet presAssocID="{0DAB3F7F-C9D9-4900-AC94-88C187FCC68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FF5FAA-5F9C-4263-AB05-A0C85DA88447}" type="pres">
      <dgm:prSet presAssocID="{0DAB3F7F-C9D9-4900-AC94-88C187FCC68F}" presName="spacerR" presStyleCnt="0"/>
      <dgm:spPr/>
    </dgm:pt>
    <dgm:pt modelId="{D7D50429-22A3-4531-A3FE-719DB888C7FE}" type="pres">
      <dgm:prSet presAssocID="{29EC2A96-B626-4271-86F7-F333EF1A1B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0C64CE-61CE-4FF1-9949-ECE17E121949}" type="presOf" srcId="{29EC2A96-B626-4271-86F7-F333EF1A1B69}" destId="{D7D50429-22A3-4531-A3FE-719DB888C7FE}" srcOrd="0" destOrd="0" presId="urn:microsoft.com/office/officeart/2005/8/layout/equation1"/>
    <dgm:cxn modelId="{113851A2-32C3-4C36-A7B5-D05A0F7723AE}" type="presOf" srcId="{0DAB3F7F-C9D9-4900-AC94-88C187FCC68F}" destId="{7C1830F5-7EC6-472E-8B23-30C6A742BD31}" srcOrd="0" destOrd="0" presId="urn:microsoft.com/office/officeart/2005/8/layout/equation1"/>
    <dgm:cxn modelId="{FE50590C-B391-4C6A-97CE-89418E599799}" type="presOf" srcId="{2436EE35-DC04-44C6-ACEF-A89968BF3A88}" destId="{128BCFBD-DB8A-4A60-A725-EE3AAD0F672E}" srcOrd="0" destOrd="0" presId="urn:microsoft.com/office/officeart/2005/8/layout/equation1"/>
    <dgm:cxn modelId="{656AFAD5-0FCC-4EBF-AD79-F42956DF34D6}" srcId="{2436EE35-DC04-44C6-ACEF-A89968BF3A88}" destId="{1129447E-A8DE-4EF7-83C2-0119C443AD74}" srcOrd="2" destOrd="0" parTransId="{FCC73549-0761-40AC-B15A-57DA10C2B351}" sibTransId="{0DAB3F7F-C9D9-4900-AC94-88C187FCC68F}"/>
    <dgm:cxn modelId="{7613D1E8-2393-41C7-A072-B1D153CB41E0}" type="presOf" srcId="{18472AA7-5931-4E9F-B18E-0DFACD6695E4}" destId="{C6B6481F-0D8A-4CDE-8D46-5988958F4D68}" srcOrd="0" destOrd="0" presId="urn:microsoft.com/office/officeart/2005/8/layout/equation1"/>
    <dgm:cxn modelId="{B0800B25-6008-40A9-9AA5-78090843B351}" type="presOf" srcId="{0EB26596-9436-4194-BCF0-0364710B1F70}" destId="{D10B00A5-E6E7-46B7-9049-E73424CE2BC7}" srcOrd="0" destOrd="0" presId="urn:microsoft.com/office/officeart/2005/8/layout/equation1"/>
    <dgm:cxn modelId="{0075C983-E287-495B-B889-BF0E052C73BA}" type="presOf" srcId="{3226261D-2F55-4AC2-9294-A22926196D23}" destId="{C33E84DD-8E3E-4BA1-88B0-F6DE58928E6E}" srcOrd="0" destOrd="0" presId="urn:microsoft.com/office/officeart/2005/8/layout/equation1"/>
    <dgm:cxn modelId="{BC23F8FF-5B89-4B0D-A1C7-3881B24B40FC}" srcId="{2436EE35-DC04-44C6-ACEF-A89968BF3A88}" destId="{29EC2A96-B626-4271-86F7-F333EF1A1B69}" srcOrd="3" destOrd="0" parTransId="{000FD075-E0D2-4A87-BBCE-68B6BA7C0854}" sibTransId="{6D57385A-7344-49FC-A347-C759A23D170C}"/>
    <dgm:cxn modelId="{1D222C2A-7A2F-4E54-9C3A-B549E017CAFF}" srcId="{2436EE35-DC04-44C6-ACEF-A89968BF3A88}" destId="{18472AA7-5931-4E9F-B18E-0DFACD6695E4}" srcOrd="0" destOrd="0" parTransId="{E73AC804-6C3D-43CA-B137-B0DAEBF32841}" sibTransId="{0EB26596-9436-4194-BCF0-0364710B1F70}"/>
    <dgm:cxn modelId="{619F8E6F-DFC8-4379-B2EE-20FFCC26FC3B}" srcId="{2436EE35-DC04-44C6-ACEF-A89968BF3A88}" destId="{3226261D-2F55-4AC2-9294-A22926196D23}" srcOrd="1" destOrd="0" parTransId="{F36884BE-957F-49CC-8056-9375C9E9549C}" sibTransId="{840335C5-DE4A-443C-8B15-C6F97F7D323C}"/>
    <dgm:cxn modelId="{8154DCB2-8CF5-4311-A0EE-9CABBC61CA78}" type="presOf" srcId="{1129447E-A8DE-4EF7-83C2-0119C443AD74}" destId="{36468D4D-F65B-452D-8047-7C9646938AC8}" srcOrd="0" destOrd="0" presId="urn:microsoft.com/office/officeart/2005/8/layout/equation1"/>
    <dgm:cxn modelId="{AE81B2E9-E1E9-4987-85E5-0093B5600C88}" type="presOf" srcId="{840335C5-DE4A-443C-8B15-C6F97F7D323C}" destId="{5B363FD5-3A26-43A5-8978-03B5D97E4370}" srcOrd="0" destOrd="0" presId="urn:microsoft.com/office/officeart/2005/8/layout/equation1"/>
    <dgm:cxn modelId="{9EAF6110-7066-4461-A302-37F91B42AC20}" type="presParOf" srcId="{128BCFBD-DB8A-4A60-A725-EE3AAD0F672E}" destId="{C6B6481F-0D8A-4CDE-8D46-5988958F4D68}" srcOrd="0" destOrd="0" presId="urn:microsoft.com/office/officeart/2005/8/layout/equation1"/>
    <dgm:cxn modelId="{BDBE193A-C5FF-44B3-B3F8-CEA1F58CADEA}" type="presParOf" srcId="{128BCFBD-DB8A-4A60-A725-EE3AAD0F672E}" destId="{CCEBCB79-5DB2-407D-AAB1-4263A20B98CE}" srcOrd="1" destOrd="0" presId="urn:microsoft.com/office/officeart/2005/8/layout/equation1"/>
    <dgm:cxn modelId="{4C779A82-8DB8-4583-8396-56962498A516}" type="presParOf" srcId="{128BCFBD-DB8A-4A60-A725-EE3AAD0F672E}" destId="{D10B00A5-E6E7-46B7-9049-E73424CE2BC7}" srcOrd="2" destOrd="0" presId="urn:microsoft.com/office/officeart/2005/8/layout/equation1"/>
    <dgm:cxn modelId="{D128E76D-824B-40D2-93F8-0C8E7D71E33F}" type="presParOf" srcId="{128BCFBD-DB8A-4A60-A725-EE3AAD0F672E}" destId="{9D154155-D8AD-4EB0-BCE5-A089046CC057}" srcOrd="3" destOrd="0" presId="urn:microsoft.com/office/officeart/2005/8/layout/equation1"/>
    <dgm:cxn modelId="{6DED8A9C-FFEE-423F-94A2-A4CD0E6866FC}" type="presParOf" srcId="{128BCFBD-DB8A-4A60-A725-EE3AAD0F672E}" destId="{C33E84DD-8E3E-4BA1-88B0-F6DE58928E6E}" srcOrd="4" destOrd="0" presId="urn:microsoft.com/office/officeart/2005/8/layout/equation1"/>
    <dgm:cxn modelId="{C79C2610-77FA-4EE0-AD3A-D183F449941F}" type="presParOf" srcId="{128BCFBD-DB8A-4A60-A725-EE3AAD0F672E}" destId="{BE324C47-6126-4B3C-B16F-D3453497C59A}" srcOrd="5" destOrd="0" presId="urn:microsoft.com/office/officeart/2005/8/layout/equation1"/>
    <dgm:cxn modelId="{306C2F71-05B9-48E9-9364-AC6DD57807C0}" type="presParOf" srcId="{128BCFBD-DB8A-4A60-A725-EE3AAD0F672E}" destId="{5B363FD5-3A26-43A5-8978-03B5D97E4370}" srcOrd="6" destOrd="0" presId="urn:microsoft.com/office/officeart/2005/8/layout/equation1"/>
    <dgm:cxn modelId="{2B89130D-B545-4804-997A-5D7EC13700DB}" type="presParOf" srcId="{128BCFBD-DB8A-4A60-A725-EE3AAD0F672E}" destId="{2D64923A-3FF0-4D04-90AA-F807A20CC468}" srcOrd="7" destOrd="0" presId="urn:microsoft.com/office/officeart/2005/8/layout/equation1"/>
    <dgm:cxn modelId="{4E80A238-7D85-48C8-B2D2-A6FFAFB1A3AE}" type="presParOf" srcId="{128BCFBD-DB8A-4A60-A725-EE3AAD0F672E}" destId="{36468D4D-F65B-452D-8047-7C9646938AC8}" srcOrd="8" destOrd="0" presId="urn:microsoft.com/office/officeart/2005/8/layout/equation1"/>
    <dgm:cxn modelId="{1CA5AB17-1E90-4117-8429-EE4C328D4B7B}" type="presParOf" srcId="{128BCFBD-DB8A-4A60-A725-EE3AAD0F672E}" destId="{8BA10B59-0605-4482-B530-BBA68EA44A7A}" srcOrd="9" destOrd="0" presId="urn:microsoft.com/office/officeart/2005/8/layout/equation1"/>
    <dgm:cxn modelId="{11ACEAE5-766F-400D-8902-870F17729006}" type="presParOf" srcId="{128BCFBD-DB8A-4A60-A725-EE3AAD0F672E}" destId="{7C1830F5-7EC6-472E-8B23-30C6A742BD31}" srcOrd="10" destOrd="0" presId="urn:microsoft.com/office/officeart/2005/8/layout/equation1"/>
    <dgm:cxn modelId="{1337241A-F5CA-4228-879C-9D8752C4FC3F}" type="presParOf" srcId="{128BCFBD-DB8A-4A60-A725-EE3AAD0F672E}" destId="{B0FF5FAA-5F9C-4263-AB05-A0C85DA88447}" srcOrd="11" destOrd="0" presId="urn:microsoft.com/office/officeart/2005/8/layout/equation1"/>
    <dgm:cxn modelId="{B6788C1D-4882-461A-85D6-5A78327854A2}" type="presParOf" srcId="{128BCFBD-DB8A-4A60-A725-EE3AAD0F672E}" destId="{D7D50429-22A3-4531-A3FE-719DB888C7F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36EE35-DC04-44C6-ACEF-A89968BF3A88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18472AA7-5931-4E9F-B18E-0DFACD6695E4}">
      <dgm:prSet phldrT="[Text]"/>
      <dgm:spPr/>
      <dgm:t>
        <a:bodyPr/>
        <a:lstStyle/>
        <a:p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الزيادة في مبادلة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E73AC804-6C3D-43CA-B137-B0DAEBF32841}" type="parTrans" cxnId="{1D222C2A-7A2F-4E54-9C3A-B549E017CAFF}">
      <dgm:prSet/>
      <dgm:spPr/>
      <dgm:t>
        <a:bodyPr/>
        <a:lstStyle/>
        <a:p>
          <a:endParaRPr lang="en-US"/>
        </a:p>
      </dgm:t>
    </dgm:pt>
    <dgm:pt modelId="{0EB26596-9436-4194-BCF0-0364710B1F70}" type="sibTrans" cxnId="{1D222C2A-7A2F-4E54-9C3A-B549E017CAFF}">
      <dgm:prSet/>
      <dgm:spPr/>
      <dgm:t>
        <a:bodyPr/>
        <a:lstStyle/>
        <a:p>
          <a:endParaRPr lang="en-US"/>
        </a:p>
      </dgm:t>
    </dgm:pt>
    <dgm:pt modelId="{3226261D-2F55-4AC2-9294-A22926196D23}">
      <dgm:prSet phldrT="[Text]" custT="1"/>
      <dgm:spPr/>
      <dgm:t>
        <a:bodyPr/>
        <a:lstStyle/>
        <a:p>
          <a:r>
            <a:rPr lang="ar-EG" sz="2800" b="1" dirty="0" smtClean="0">
              <a:latin typeface="Traditional Arabic" pitchFamily="18" charset="-78"/>
              <a:cs typeface="Traditional Arabic" pitchFamily="18" charset="-78"/>
            </a:rPr>
            <a:t>مال ربوي بمال ربوي من جنسه</a:t>
          </a:r>
          <a:endParaRPr lang="en-US" sz="2800" b="1" dirty="0">
            <a:latin typeface="Traditional Arabic" pitchFamily="18" charset="-78"/>
            <a:cs typeface="Traditional Arabic" pitchFamily="18" charset="-78"/>
          </a:endParaRPr>
        </a:p>
      </dgm:t>
    </dgm:pt>
    <dgm:pt modelId="{F36884BE-957F-49CC-8056-9375C9E9549C}" type="parTrans" cxnId="{619F8E6F-DFC8-4379-B2EE-20FFCC26FC3B}">
      <dgm:prSet/>
      <dgm:spPr/>
      <dgm:t>
        <a:bodyPr/>
        <a:lstStyle/>
        <a:p>
          <a:endParaRPr lang="en-US"/>
        </a:p>
      </dgm:t>
    </dgm:pt>
    <dgm:pt modelId="{840335C5-DE4A-443C-8B15-C6F97F7D323C}" type="sibTrans" cxnId="{619F8E6F-DFC8-4379-B2EE-20FFCC26FC3B}">
      <dgm:prSet/>
      <dgm:spPr/>
      <dgm:t>
        <a:bodyPr/>
        <a:lstStyle/>
        <a:p>
          <a:endParaRPr lang="en-US"/>
        </a:p>
      </dgm:t>
    </dgm:pt>
    <dgm:pt modelId="{29EC2A96-B626-4271-86F7-F333EF1A1B69}">
      <dgm:prSet phldrT="[Text]"/>
      <dgm:spPr/>
      <dgm:t>
        <a:bodyPr/>
        <a:lstStyle/>
        <a:p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ربا الفضل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000FD075-E0D2-4A87-BBCE-68B6BA7C0854}" type="parTrans" cxnId="{BC23F8FF-5B89-4B0D-A1C7-3881B24B40FC}">
      <dgm:prSet/>
      <dgm:spPr/>
      <dgm:t>
        <a:bodyPr/>
        <a:lstStyle/>
        <a:p>
          <a:endParaRPr lang="en-US"/>
        </a:p>
      </dgm:t>
    </dgm:pt>
    <dgm:pt modelId="{6D57385A-7344-49FC-A347-C759A23D170C}" type="sibTrans" cxnId="{BC23F8FF-5B89-4B0D-A1C7-3881B24B40FC}">
      <dgm:prSet/>
      <dgm:spPr/>
      <dgm:t>
        <a:bodyPr/>
        <a:lstStyle/>
        <a:p>
          <a:endParaRPr lang="en-US"/>
        </a:p>
      </dgm:t>
    </dgm:pt>
    <dgm:pt modelId="{128BCFBD-DB8A-4A60-A725-EE3AAD0F672E}" type="pres">
      <dgm:prSet presAssocID="{2436EE35-DC04-44C6-ACEF-A89968BF3A88}" presName="linearFlow" presStyleCnt="0">
        <dgm:presLayoutVars>
          <dgm:dir val="rev"/>
          <dgm:resizeHandles val="exact"/>
        </dgm:presLayoutVars>
      </dgm:prSet>
      <dgm:spPr/>
    </dgm:pt>
    <dgm:pt modelId="{C6B6481F-0D8A-4CDE-8D46-5988958F4D68}" type="pres">
      <dgm:prSet presAssocID="{18472AA7-5931-4E9F-B18E-0DFACD6695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BCB79-5DB2-407D-AAB1-4263A20B98CE}" type="pres">
      <dgm:prSet presAssocID="{0EB26596-9436-4194-BCF0-0364710B1F70}" presName="spacerL" presStyleCnt="0"/>
      <dgm:spPr/>
    </dgm:pt>
    <dgm:pt modelId="{D10B00A5-E6E7-46B7-9049-E73424CE2BC7}" type="pres">
      <dgm:prSet presAssocID="{0EB26596-9436-4194-BCF0-0364710B1F7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D154155-D8AD-4EB0-BCE5-A089046CC057}" type="pres">
      <dgm:prSet presAssocID="{0EB26596-9436-4194-BCF0-0364710B1F70}" presName="spacerR" presStyleCnt="0"/>
      <dgm:spPr/>
    </dgm:pt>
    <dgm:pt modelId="{C33E84DD-8E3E-4BA1-88B0-F6DE58928E6E}" type="pres">
      <dgm:prSet presAssocID="{3226261D-2F55-4AC2-9294-A22926196D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4C47-6126-4B3C-B16F-D3453497C59A}" type="pres">
      <dgm:prSet presAssocID="{840335C5-DE4A-443C-8B15-C6F97F7D323C}" presName="spacerL" presStyleCnt="0"/>
      <dgm:spPr/>
    </dgm:pt>
    <dgm:pt modelId="{5B363FD5-3A26-43A5-8978-03B5D97E4370}" type="pres">
      <dgm:prSet presAssocID="{840335C5-DE4A-443C-8B15-C6F97F7D323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D64923A-3FF0-4D04-90AA-F807A20CC468}" type="pres">
      <dgm:prSet presAssocID="{840335C5-DE4A-443C-8B15-C6F97F7D323C}" presName="spacerR" presStyleCnt="0"/>
      <dgm:spPr/>
    </dgm:pt>
    <dgm:pt modelId="{D7D50429-22A3-4531-A3FE-719DB888C7FE}" type="pres">
      <dgm:prSet presAssocID="{29EC2A96-B626-4271-86F7-F333EF1A1B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0F4AC5-C282-4239-82A4-D721438F61E2}" type="presOf" srcId="{18472AA7-5931-4E9F-B18E-0DFACD6695E4}" destId="{C6B6481F-0D8A-4CDE-8D46-5988958F4D68}" srcOrd="0" destOrd="0" presId="urn:microsoft.com/office/officeart/2005/8/layout/equation1"/>
    <dgm:cxn modelId="{F89B5200-0A8E-4227-BBBC-08052CC8B349}" type="presOf" srcId="{2436EE35-DC04-44C6-ACEF-A89968BF3A88}" destId="{128BCFBD-DB8A-4A60-A725-EE3AAD0F672E}" srcOrd="0" destOrd="0" presId="urn:microsoft.com/office/officeart/2005/8/layout/equation1"/>
    <dgm:cxn modelId="{CB1375AB-6B6C-4F0E-9570-AF847F3D0A05}" type="presOf" srcId="{29EC2A96-B626-4271-86F7-F333EF1A1B69}" destId="{D7D50429-22A3-4531-A3FE-719DB888C7FE}" srcOrd="0" destOrd="0" presId="urn:microsoft.com/office/officeart/2005/8/layout/equation1"/>
    <dgm:cxn modelId="{82EAAE08-519B-4838-83D2-3FC0BF440AFD}" type="presOf" srcId="{840335C5-DE4A-443C-8B15-C6F97F7D323C}" destId="{5B363FD5-3A26-43A5-8978-03B5D97E4370}" srcOrd="0" destOrd="0" presId="urn:microsoft.com/office/officeart/2005/8/layout/equation1"/>
    <dgm:cxn modelId="{BC23F8FF-5B89-4B0D-A1C7-3881B24B40FC}" srcId="{2436EE35-DC04-44C6-ACEF-A89968BF3A88}" destId="{29EC2A96-B626-4271-86F7-F333EF1A1B69}" srcOrd="2" destOrd="0" parTransId="{000FD075-E0D2-4A87-BBCE-68B6BA7C0854}" sibTransId="{6D57385A-7344-49FC-A347-C759A23D170C}"/>
    <dgm:cxn modelId="{1D222C2A-7A2F-4E54-9C3A-B549E017CAFF}" srcId="{2436EE35-DC04-44C6-ACEF-A89968BF3A88}" destId="{18472AA7-5931-4E9F-B18E-0DFACD6695E4}" srcOrd="0" destOrd="0" parTransId="{E73AC804-6C3D-43CA-B137-B0DAEBF32841}" sibTransId="{0EB26596-9436-4194-BCF0-0364710B1F70}"/>
    <dgm:cxn modelId="{619F8E6F-DFC8-4379-B2EE-20FFCC26FC3B}" srcId="{2436EE35-DC04-44C6-ACEF-A89968BF3A88}" destId="{3226261D-2F55-4AC2-9294-A22926196D23}" srcOrd="1" destOrd="0" parTransId="{F36884BE-957F-49CC-8056-9375C9E9549C}" sibTransId="{840335C5-DE4A-443C-8B15-C6F97F7D323C}"/>
    <dgm:cxn modelId="{28A6AE4F-9E00-4083-8628-941D0D56CBD4}" type="presOf" srcId="{3226261D-2F55-4AC2-9294-A22926196D23}" destId="{C33E84DD-8E3E-4BA1-88B0-F6DE58928E6E}" srcOrd="0" destOrd="0" presId="urn:microsoft.com/office/officeart/2005/8/layout/equation1"/>
    <dgm:cxn modelId="{4F61E35B-2791-44AD-975D-6E46C7CAC0CC}" type="presOf" srcId="{0EB26596-9436-4194-BCF0-0364710B1F70}" destId="{D10B00A5-E6E7-46B7-9049-E73424CE2BC7}" srcOrd="0" destOrd="0" presId="urn:microsoft.com/office/officeart/2005/8/layout/equation1"/>
    <dgm:cxn modelId="{2E5C612E-33B7-4810-A886-3536E4128DF0}" type="presParOf" srcId="{128BCFBD-DB8A-4A60-A725-EE3AAD0F672E}" destId="{C6B6481F-0D8A-4CDE-8D46-5988958F4D68}" srcOrd="0" destOrd="0" presId="urn:microsoft.com/office/officeart/2005/8/layout/equation1"/>
    <dgm:cxn modelId="{7CF9E6F9-3F84-4497-BE0C-AD98F62FD371}" type="presParOf" srcId="{128BCFBD-DB8A-4A60-A725-EE3AAD0F672E}" destId="{CCEBCB79-5DB2-407D-AAB1-4263A20B98CE}" srcOrd="1" destOrd="0" presId="urn:microsoft.com/office/officeart/2005/8/layout/equation1"/>
    <dgm:cxn modelId="{FB99A670-92C7-481C-B79D-F0CE3A73E2C0}" type="presParOf" srcId="{128BCFBD-DB8A-4A60-A725-EE3AAD0F672E}" destId="{D10B00A5-E6E7-46B7-9049-E73424CE2BC7}" srcOrd="2" destOrd="0" presId="urn:microsoft.com/office/officeart/2005/8/layout/equation1"/>
    <dgm:cxn modelId="{6AA02F9D-C2D6-417E-B3CE-4B4CABE6AFBF}" type="presParOf" srcId="{128BCFBD-DB8A-4A60-A725-EE3AAD0F672E}" destId="{9D154155-D8AD-4EB0-BCE5-A089046CC057}" srcOrd="3" destOrd="0" presId="urn:microsoft.com/office/officeart/2005/8/layout/equation1"/>
    <dgm:cxn modelId="{795B489C-AFE9-48D7-883E-CCE2E8D1D912}" type="presParOf" srcId="{128BCFBD-DB8A-4A60-A725-EE3AAD0F672E}" destId="{C33E84DD-8E3E-4BA1-88B0-F6DE58928E6E}" srcOrd="4" destOrd="0" presId="urn:microsoft.com/office/officeart/2005/8/layout/equation1"/>
    <dgm:cxn modelId="{34D06550-B402-462C-8141-003B135D1204}" type="presParOf" srcId="{128BCFBD-DB8A-4A60-A725-EE3AAD0F672E}" destId="{BE324C47-6126-4B3C-B16F-D3453497C59A}" srcOrd="5" destOrd="0" presId="urn:microsoft.com/office/officeart/2005/8/layout/equation1"/>
    <dgm:cxn modelId="{303EB280-3144-4F9F-85EE-8C95213EE895}" type="presParOf" srcId="{128BCFBD-DB8A-4A60-A725-EE3AAD0F672E}" destId="{5B363FD5-3A26-43A5-8978-03B5D97E4370}" srcOrd="6" destOrd="0" presId="urn:microsoft.com/office/officeart/2005/8/layout/equation1"/>
    <dgm:cxn modelId="{5119F974-A53F-418A-B926-8688C96CDA18}" type="presParOf" srcId="{128BCFBD-DB8A-4A60-A725-EE3AAD0F672E}" destId="{2D64923A-3FF0-4D04-90AA-F807A20CC468}" srcOrd="7" destOrd="0" presId="urn:microsoft.com/office/officeart/2005/8/layout/equation1"/>
    <dgm:cxn modelId="{282A1C2E-19AF-4B18-A2F8-3F8585F9FDC0}" type="presParOf" srcId="{128BCFBD-DB8A-4A60-A725-EE3AAD0F672E}" destId="{D7D50429-22A3-4531-A3FE-719DB888C7F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602BD-EB1B-42D8-AD30-DF94D5779C0F}">
      <dsp:nvSpPr>
        <dsp:cNvPr id="0" name=""/>
        <dsp:cNvSpPr/>
      </dsp:nvSpPr>
      <dsp:spPr>
        <a:xfrm>
          <a:off x="0" y="51638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2116A-6DD4-4343-BCC9-34DAF3047717}">
      <dsp:nvSpPr>
        <dsp:cNvPr id="0" name=""/>
        <dsp:cNvSpPr/>
      </dsp:nvSpPr>
      <dsp:spPr>
        <a:xfrm>
          <a:off x="2625393" y="14548"/>
          <a:ext cx="7351103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الغرر</a:t>
          </a:r>
          <a:endParaRPr lang="en-US" sz="44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4389" y="63544"/>
        <a:ext cx="7253111" cy="905688"/>
      </dsp:txXfrm>
    </dsp:sp>
    <dsp:sp modelId="{DC1F54AC-C8C7-4365-8430-BBA4F1456591}">
      <dsp:nvSpPr>
        <dsp:cNvPr id="0" name=""/>
        <dsp:cNvSpPr/>
      </dsp:nvSpPr>
      <dsp:spPr>
        <a:xfrm>
          <a:off x="0" y="205862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13BF-25CA-4104-A67C-F82E1D4499D3}">
      <dsp:nvSpPr>
        <dsp:cNvPr id="0" name=""/>
        <dsp:cNvSpPr/>
      </dsp:nvSpPr>
      <dsp:spPr>
        <a:xfrm>
          <a:off x="2631001" y="1556789"/>
          <a:ext cx="7351103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الميسر</a:t>
          </a:r>
          <a:endParaRPr lang="en-US" sz="44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9997" y="1605785"/>
        <a:ext cx="7253111" cy="905688"/>
      </dsp:txXfrm>
    </dsp:sp>
    <dsp:sp modelId="{B9B9B603-FE96-4833-A5D1-5A55235D77A3}">
      <dsp:nvSpPr>
        <dsp:cNvPr id="0" name=""/>
        <dsp:cNvSpPr/>
      </dsp:nvSpPr>
      <dsp:spPr>
        <a:xfrm>
          <a:off x="0" y="360086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3A523-C0E7-4192-B982-BCD86DEA7027}">
      <dsp:nvSpPr>
        <dsp:cNvPr id="0" name=""/>
        <dsp:cNvSpPr/>
      </dsp:nvSpPr>
      <dsp:spPr>
        <a:xfrm>
          <a:off x="2625393" y="3099028"/>
          <a:ext cx="7351103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الربا</a:t>
          </a:r>
          <a:endParaRPr lang="en-US" sz="44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4389" y="3148024"/>
        <a:ext cx="7253111" cy="9056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9F150-74B7-40B9-AEAA-C87C7B4B199A}">
      <dsp:nvSpPr>
        <dsp:cNvPr id="0" name=""/>
        <dsp:cNvSpPr/>
      </dsp:nvSpPr>
      <dsp:spPr>
        <a:xfrm>
          <a:off x="963" y="2694"/>
          <a:ext cx="8399152" cy="177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cs typeface="Traditional Arabic" pitchFamily="2" charset="-78"/>
            </a:rPr>
            <a:t>العلة في الأموال في الحديث</a:t>
          </a:r>
          <a:br>
            <a:rPr lang="ar-SA" sz="4800" b="1" kern="1200" dirty="0" smtClean="0">
              <a:cs typeface="Traditional Arabic" pitchFamily="2" charset="-78"/>
            </a:rPr>
          </a:br>
          <a:r>
            <a:rPr lang="ar-SA" sz="4800" b="1" kern="1200" dirty="0" smtClean="0">
              <a:cs typeface="Traditional Arabic" pitchFamily="2" charset="-78"/>
            </a:rPr>
            <a:t>(من أجل القياس)</a:t>
          </a:r>
          <a:endParaRPr lang="en-US" sz="4800" b="1" kern="1200" dirty="0">
            <a:cs typeface="Traditional Arabic" pitchFamily="2" charset="-78"/>
          </a:endParaRPr>
        </a:p>
      </dsp:txBody>
      <dsp:txXfrm>
        <a:off x="52941" y="54672"/>
        <a:ext cx="8295196" cy="1670689"/>
      </dsp:txXfrm>
    </dsp:sp>
    <dsp:sp modelId="{B780B6C5-84DD-4BEE-89D2-E25CA7D63F9B}">
      <dsp:nvSpPr>
        <dsp:cNvPr id="0" name=""/>
        <dsp:cNvSpPr/>
      </dsp:nvSpPr>
      <dsp:spPr>
        <a:xfrm>
          <a:off x="963" y="1925737"/>
          <a:ext cx="5486586" cy="17746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البر والشعير والملح والتمر</a:t>
          </a:r>
          <a:endParaRPr lang="en-US" sz="4800" kern="1200" dirty="0">
            <a:cs typeface="Traditional Arabic" pitchFamily="2" charset="-78"/>
          </a:endParaRPr>
        </a:p>
      </dsp:txBody>
      <dsp:txXfrm>
        <a:off x="52941" y="1977715"/>
        <a:ext cx="5382630" cy="1670689"/>
      </dsp:txXfrm>
    </dsp:sp>
    <dsp:sp modelId="{CB70BFB7-3CDA-42D1-B20D-BC9948E57A52}">
      <dsp:nvSpPr>
        <dsp:cNvPr id="0" name=""/>
        <dsp:cNvSpPr/>
      </dsp:nvSpPr>
      <dsp:spPr>
        <a:xfrm>
          <a:off x="963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الطعم</a:t>
          </a:r>
          <a:endParaRPr lang="en-US" sz="4800" kern="1200" dirty="0">
            <a:cs typeface="Traditional Arabic" pitchFamily="2" charset="-78"/>
          </a:endParaRPr>
        </a:p>
      </dsp:txBody>
      <dsp:txXfrm>
        <a:off x="52941" y="3900758"/>
        <a:ext cx="2582912" cy="1670689"/>
      </dsp:txXfrm>
    </dsp:sp>
    <dsp:sp modelId="{D0B24880-2C09-4126-8287-44807C0572C0}">
      <dsp:nvSpPr>
        <dsp:cNvPr id="0" name=""/>
        <dsp:cNvSpPr/>
      </dsp:nvSpPr>
      <dsp:spPr>
        <a:xfrm>
          <a:off x="2800681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الكيل أوالوزن</a:t>
          </a:r>
          <a:endParaRPr lang="en-US" sz="4800" kern="1200" dirty="0">
            <a:cs typeface="Traditional Arabic" pitchFamily="2" charset="-78"/>
          </a:endParaRPr>
        </a:p>
      </dsp:txBody>
      <dsp:txXfrm>
        <a:off x="2852659" y="3900758"/>
        <a:ext cx="2582912" cy="1670689"/>
      </dsp:txXfrm>
    </dsp:sp>
    <dsp:sp modelId="{5D8EBF95-8B9E-4619-A15F-A1F399188CD2}">
      <dsp:nvSpPr>
        <dsp:cNvPr id="0" name=""/>
        <dsp:cNvSpPr/>
      </dsp:nvSpPr>
      <dsp:spPr>
        <a:xfrm>
          <a:off x="5713247" y="1925737"/>
          <a:ext cx="2686868" cy="17746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الذهب والفضة</a:t>
          </a:r>
          <a:endParaRPr lang="en-US" sz="4800" kern="1200" dirty="0">
            <a:cs typeface="Traditional Arabic" pitchFamily="2" charset="-78"/>
          </a:endParaRPr>
        </a:p>
      </dsp:txBody>
      <dsp:txXfrm>
        <a:off x="5765225" y="1977715"/>
        <a:ext cx="2582912" cy="1670689"/>
      </dsp:txXfrm>
    </dsp:sp>
    <dsp:sp modelId="{4D85700F-D488-4287-AC69-B913C7AFD34C}">
      <dsp:nvSpPr>
        <dsp:cNvPr id="0" name=""/>
        <dsp:cNvSpPr/>
      </dsp:nvSpPr>
      <dsp:spPr>
        <a:xfrm>
          <a:off x="5713247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err="1" smtClean="0">
              <a:cs typeface="Traditional Arabic" pitchFamily="2" charset="-78"/>
            </a:rPr>
            <a:t>الثمنية</a:t>
          </a:r>
          <a:endParaRPr lang="en-US" sz="4800" kern="1200" dirty="0">
            <a:cs typeface="Traditional Arabic" pitchFamily="2" charset="-78"/>
          </a:endParaRPr>
        </a:p>
      </dsp:txBody>
      <dsp:txXfrm>
        <a:off x="5765225" y="3900758"/>
        <a:ext cx="2582912" cy="16706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03253-ECD9-4A11-BC86-F23AF91FD243}">
      <dsp:nvSpPr>
        <dsp:cNvPr id="0" name=""/>
        <dsp:cNvSpPr/>
      </dsp:nvSpPr>
      <dsp:spPr>
        <a:xfrm rot="10800000">
          <a:off x="4819825" y="61269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955" rIns="4191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b="1" kern="1200" dirty="0" smtClean="0">
              <a:cs typeface="Traditional Arabic" pitchFamily="2" charset="-78"/>
            </a:rPr>
            <a:t>الكيل أو الوزن+الطعم</a:t>
          </a:r>
          <a:endParaRPr lang="en-US" sz="3300" b="1" kern="1200" dirty="0">
            <a:cs typeface="Traditional Arabic" pitchFamily="2" charset="-78"/>
          </a:endParaRPr>
        </a:p>
      </dsp:txBody>
      <dsp:txXfrm rot="10800000">
        <a:off x="5501338" y="61269"/>
        <a:ext cx="2044541" cy="1363027"/>
      </dsp:txXfrm>
    </dsp:sp>
    <dsp:sp modelId="{3A038398-2E95-4BCF-A4CD-A39832176A47}">
      <dsp:nvSpPr>
        <dsp:cNvPr id="0" name=""/>
        <dsp:cNvSpPr/>
      </dsp:nvSpPr>
      <dsp:spPr>
        <a:xfrm rot="10800000">
          <a:off x="2434527" y="143473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الأرز-الذرة-اللحم-اللبن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3000183" y="143473"/>
        <a:ext cx="1696970" cy="1131312"/>
      </dsp:txXfrm>
    </dsp:sp>
    <dsp:sp modelId="{CA619B29-9B49-46E0-8470-E6CA2A788D27}">
      <dsp:nvSpPr>
        <dsp:cNvPr id="0" name=""/>
        <dsp:cNvSpPr/>
      </dsp:nvSpPr>
      <dsp:spPr>
        <a:xfrm rot="10800000">
          <a:off x="2205" y="14347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يجري فيها الربا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567861" y="143473"/>
        <a:ext cx="1696970" cy="1131312"/>
      </dsp:txXfrm>
    </dsp:sp>
    <dsp:sp modelId="{B3FF53BC-5298-4DA3-B425-7BACEC33ED22}">
      <dsp:nvSpPr>
        <dsp:cNvPr id="0" name=""/>
        <dsp:cNvSpPr/>
      </dsp:nvSpPr>
      <dsp:spPr>
        <a:xfrm rot="10800000">
          <a:off x="4819825" y="1581467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955" rIns="4191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b="1" kern="1200" dirty="0" smtClean="0">
              <a:cs typeface="Traditional Arabic" pitchFamily="2" charset="-78"/>
            </a:rPr>
            <a:t>انعدم الطعم+وجد الوزن</a:t>
          </a:r>
          <a:endParaRPr lang="en-US" sz="3300" b="1" kern="1200" dirty="0">
            <a:cs typeface="Traditional Arabic" pitchFamily="2" charset="-78"/>
          </a:endParaRPr>
        </a:p>
      </dsp:txBody>
      <dsp:txXfrm rot="10800000">
        <a:off x="5501338" y="1581467"/>
        <a:ext cx="2044541" cy="1363027"/>
      </dsp:txXfrm>
    </dsp:sp>
    <dsp:sp modelId="{D9D7A8AC-B5CD-4C46-B1D7-A17FF7C6F24F}">
      <dsp:nvSpPr>
        <dsp:cNvPr id="0" name=""/>
        <dsp:cNvSpPr/>
      </dsp:nvSpPr>
      <dsp:spPr>
        <a:xfrm rot="10800000">
          <a:off x="2434527" y="1697325"/>
          <a:ext cx="2828282" cy="113131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السيارات- الأجهزة الكهربائية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3000183" y="1697325"/>
        <a:ext cx="1696970" cy="1131312"/>
      </dsp:txXfrm>
    </dsp:sp>
    <dsp:sp modelId="{CB025DA7-54D9-4B01-BBC6-5BF384573407}">
      <dsp:nvSpPr>
        <dsp:cNvPr id="0" name=""/>
        <dsp:cNvSpPr/>
      </dsp:nvSpPr>
      <dsp:spPr>
        <a:xfrm rot="10800000">
          <a:off x="2205" y="1697325"/>
          <a:ext cx="2828282" cy="113131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لا يجري فيها الربا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567861" y="1697325"/>
        <a:ext cx="1696970" cy="1131312"/>
      </dsp:txXfrm>
    </dsp:sp>
    <dsp:sp modelId="{3DCBED76-F551-42DC-A18E-A9B27C6D2F63}">
      <dsp:nvSpPr>
        <dsp:cNvPr id="0" name=""/>
        <dsp:cNvSpPr/>
      </dsp:nvSpPr>
      <dsp:spPr>
        <a:xfrm rot="10800000">
          <a:off x="4819825" y="3135319"/>
          <a:ext cx="3407568" cy="13630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955" rIns="4191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b="1" kern="1200" dirty="0" smtClean="0">
              <a:cs typeface="Traditional Arabic" pitchFamily="2" charset="-78"/>
            </a:rPr>
            <a:t>انعدم الوزن+وجد الطعم</a:t>
          </a:r>
          <a:endParaRPr lang="en-US" sz="3300" b="1" kern="1200" dirty="0">
            <a:cs typeface="Traditional Arabic" pitchFamily="2" charset="-78"/>
          </a:endParaRPr>
        </a:p>
      </dsp:txBody>
      <dsp:txXfrm rot="10800000">
        <a:off x="5501338" y="3135319"/>
        <a:ext cx="2044541" cy="1363027"/>
      </dsp:txXfrm>
    </dsp:sp>
    <dsp:sp modelId="{99288952-6FD9-4275-905F-9163A5004EAA}">
      <dsp:nvSpPr>
        <dsp:cNvPr id="0" name=""/>
        <dsp:cNvSpPr/>
      </dsp:nvSpPr>
      <dsp:spPr>
        <a:xfrm rot="10800000">
          <a:off x="2434527" y="3251176"/>
          <a:ext cx="2828282" cy="113131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البيض- </a:t>
          </a:r>
          <a:r>
            <a:rPr lang="ar-SA" sz="2700" b="1" kern="1200" dirty="0" err="1" smtClean="0">
              <a:cs typeface="Traditional Arabic" pitchFamily="2" charset="-78"/>
            </a:rPr>
            <a:t>الجوز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3000183" y="3251176"/>
        <a:ext cx="1696970" cy="1131312"/>
      </dsp:txXfrm>
    </dsp:sp>
    <dsp:sp modelId="{97B70555-20E7-4B43-8A44-00C7EE8C703C}">
      <dsp:nvSpPr>
        <dsp:cNvPr id="0" name=""/>
        <dsp:cNvSpPr/>
      </dsp:nvSpPr>
      <dsp:spPr>
        <a:xfrm rot="10800000">
          <a:off x="2205" y="3251176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145" rIns="3429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cs typeface="Traditional Arabic" pitchFamily="2" charset="-78"/>
            </a:rPr>
            <a:t>لا يجري فيها الربا</a:t>
          </a:r>
          <a:endParaRPr lang="en-US" sz="2700" b="1" kern="1200" dirty="0">
            <a:cs typeface="Traditional Arabic" pitchFamily="2" charset="-78"/>
          </a:endParaRPr>
        </a:p>
      </dsp:txBody>
      <dsp:txXfrm rot="10800000">
        <a:off x="567861" y="3251176"/>
        <a:ext cx="1696970" cy="11313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202ED-8BEC-4666-A083-EF20BE54C33A}">
      <dsp:nvSpPr>
        <dsp:cNvPr id="0" name=""/>
        <dsp:cNvSpPr/>
      </dsp:nvSpPr>
      <dsp:spPr>
        <a:xfrm>
          <a:off x="0" y="4000525"/>
          <a:ext cx="8715436" cy="13414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cs typeface="Traditional Arabic" pitchFamily="2" charset="-78"/>
            </a:rPr>
            <a:t>(3) بيع جنس ربوي بآخر (مختلف معه في العلة)</a:t>
          </a:r>
          <a:endParaRPr lang="en-US" sz="3600" b="1" kern="1200" dirty="0">
            <a:cs typeface="Traditional Arabic" pitchFamily="2" charset="-78"/>
          </a:endParaRPr>
        </a:p>
      </dsp:txBody>
      <dsp:txXfrm>
        <a:off x="0" y="4000525"/>
        <a:ext cx="8715436" cy="724364"/>
      </dsp:txXfrm>
    </dsp:sp>
    <dsp:sp modelId="{D5BE8940-C79D-4752-9104-A2F41843AC05}">
      <dsp:nvSpPr>
        <dsp:cNvPr id="0" name=""/>
        <dsp:cNvSpPr/>
      </dsp:nvSpPr>
      <dsp:spPr>
        <a:xfrm>
          <a:off x="4255" y="4784448"/>
          <a:ext cx="2902308" cy="6170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 باق على الأصل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4784448"/>
        <a:ext cx="2902308" cy="617051"/>
      </dsp:txXfrm>
    </dsp:sp>
    <dsp:sp modelId="{8CE4FE69-A2EE-4EC9-AC11-20372335C013}">
      <dsp:nvSpPr>
        <dsp:cNvPr id="0" name=""/>
        <dsp:cNvSpPr/>
      </dsp:nvSpPr>
      <dsp:spPr>
        <a:xfrm>
          <a:off x="2906563" y="4784448"/>
          <a:ext cx="2902308" cy="61705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لا يوجد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4784448"/>
        <a:ext cx="2902308" cy="617051"/>
      </dsp:txXfrm>
    </dsp:sp>
    <dsp:sp modelId="{08B8F2E0-9458-4873-966F-2EF0841112A3}">
      <dsp:nvSpPr>
        <dsp:cNvPr id="0" name=""/>
        <dsp:cNvSpPr/>
      </dsp:nvSpPr>
      <dsp:spPr>
        <a:xfrm>
          <a:off x="5786466" y="4786349"/>
          <a:ext cx="2902308" cy="61705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kern="1200" dirty="0" smtClean="0">
              <a:cs typeface="Traditional Arabic" pitchFamily="2" charset="-78"/>
            </a:rPr>
            <a:t>: ذهب بتمر</a:t>
          </a:r>
          <a:endParaRPr lang="en-US" sz="2800" kern="1200" dirty="0">
            <a:cs typeface="Traditional Arabic" pitchFamily="2" charset="-78"/>
          </a:endParaRPr>
        </a:p>
      </dsp:txBody>
      <dsp:txXfrm>
        <a:off x="5786466" y="4786349"/>
        <a:ext cx="2902308" cy="617051"/>
      </dsp:txXfrm>
    </dsp:sp>
    <dsp:sp modelId="{DC56FDA8-EE06-43E5-8BC7-677787067E42}">
      <dsp:nvSpPr>
        <dsp:cNvPr id="0" name=""/>
        <dsp:cNvSpPr/>
      </dsp:nvSpPr>
      <dsp:spPr>
        <a:xfrm rot="10800000">
          <a:off x="0" y="2071705"/>
          <a:ext cx="8715436" cy="206309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cs typeface="Traditional Arabic" pitchFamily="2" charset="-78"/>
            </a:rPr>
            <a:t>(2) بيع جنس ربوي بآخر (متفق معه في العلة)</a:t>
          </a:r>
          <a:endParaRPr lang="en-US" sz="3600" b="1" kern="1200" dirty="0" smtClean="0">
            <a:cs typeface="Traditional Arabic" pitchFamily="2" charset="-78"/>
          </a:endParaRPr>
        </a:p>
      </dsp:txBody>
      <dsp:txXfrm rot="-10800000">
        <a:off x="0" y="2071705"/>
        <a:ext cx="8715436" cy="724147"/>
      </dsp:txXfrm>
    </dsp:sp>
    <dsp:sp modelId="{E566D4D5-CD01-410A-AC8C-AE91CBD06A37}">
      <dsp:nvSpPr>
        <dsp:cNvPr id="0" name=""/>
        <dsp:cNvSpPr/>
      </dsp:nvSpPr>
      <dsp:spPr>
        <a:xfrm>
          <a:off x="4255" y="2768083"/>
          <a:ext cx="2902308" cy="6168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:(إذا اختلفت ..)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2768083"/>
        <a:ext cx="2902308" cy="616866"/>
      </dsp:txXfrm>
    </dsp:sp>
    <dsp:sp modelId="{32CA98DF-49BB-44CC-8590-6E9469DC647A}">
      <dsp:nvSpPr>
        <dsp:cNvPr id="0" name=""/>
        <dsp:cNvSpPr/>
      </dsp:nvSpPr>
      <dsp:spPr>
        <a:xfrm>
          <a:off x="2906563" y="2768083"/>
          <a:ext cx="2902308" cy="61686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</a:t>
          </a:r>
          <a:r>
            <a:rPr lang="ar-SA" sz="2800" kern="1200" dirty="0" err="1" smtClean="0">
              <a:cs typeface="Traditional Arabic" pitchFamily="2" charset="-78"/>
            </a:rPr>
            <a:t>التقابض</a:t>
          </a:r>
          <a:r>
            <a:rPr lang="ar-SA" sz="2800" kern="1200" dirty="0" smtClean="0">
              <a:cs typeface="Traditional Arabic" pitchFamily="2" charset="-78"/>
            </a:rPr>
            <a:t> 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2768083"/>
        <a:ext cx="2902308" cy="616866"/>
      </dsp:txXfrm>
    </dsp:sp>
    <dsp:sp modelId="{CC72FA26-E513-4B67-9F9A-AF812D3C6806}">
      <dsp:nvSpPr>
        <dsp:cNvPr id="0" name=""/>
        <dsp:cNvSpPr/>
      </dsp:nvSpPr>
      <dsp:spPr>
        <a:xfrm>
          <a:off x="5808872" y="2768083"/>
          <a:ext cx="2902308" cy="6168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المثال: </a:t>
          </a:r>
          <a:r>
            <a:rPr lang="ar-SA" sz="2800" b="0" kern="1200" dirty="0" smtClean="0">
              <a:solidFill>
                <a:schemeClr val="tx1"/>
              </a:solidFill>
              <a:cs typeface="Traditional Arabic" pitchFamily="2" charset="-78"/>
            </a:rPr>
            <a:t>ذهب بفضة</a:t>
          </a:r>
          <a:endParaRPr lang="en-US" sz="2800" b="0" kern="1200" dirty="0" smtClean="0">
            <a:solidFill>
              <a:schemeClr val="tx1"/>
            </a:solidFill>
            <a:cs typeface="Traditional Arabic" pitchFamily="2" charset="-78"/>
          </a:endParaRPr>
        </a:p>
      </dsp:txBody>
      <dsp:txXfrm>
        <a:off x="5808872" y="2768083"/>
        <a:ext cx="2902308" cy="616866"/>
      </dsp:txXfrm>
    </dsp:sp>
    <dsp:sp modelId="{AFA12F0A-3099-4A19-89D9-67070F15419F}">
      <dsp:nvSpPr>
        <dsp:cNvPr id="0" name=""/>
        <dsp:cNvSpPr/>
      </dsp:nvSpPr>
      <dsp:spPr>
        <a:xfrm rot="10800000">
          <a:off x="0" y="959"/>
          <a:ext cx="8715436" cy="206309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cs typeface="Traditional Arabic" pitchFamily="2" charset="-78"/>
            </a:rPr>
            <a:t>(1) بيع جنس ربوي بمثله</a:t>
          </a:r>
          <a:endParaRPr lang="en-US" sz="4000" b="1" kern="1200" dirty="0">
            <a:cs typeface="Traditional Arabic" pitchFamily="2" charset="-78"/>
          </a:endParaRPr>
        </a:p>
      </dsp:txBody>
      <dsp:txXfrm rot="-10800000">
        <a:off x="0" y="959"/>
        <a:ext cx="8715436" cy="724147"/>
      </dsp:txXfrm>
    </dsp:sp>
    <dsp:sp modelId="{CA975E6B-4DEC-446F-AC09-E21A1C3F2B03}">
      <dsp:nvSpPr>
        <dsp:cNvPr id="0" name=""/>
        <dsp:cNvSpPr/>
      </dsp:nvSpPr>
      <dsp:spPr>
        <a:xfrm>
          <a:off x="4255" y="725106"/>
          <a:ext cx="2902308" cy="6168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:(</a:t>
          </a:r>
          <a:r>
            <a:rPr lang="ar-SA" sz="2800" kern="1200" dirty="0" err="1" smtClean="0">
              <a:cs typeface="Traditional Arabic" pitchFamily="2" charset="-78"/>
            </a:rPr>
            <a:t>سواءبسواء</a:t>
          </a:r>
          <a:r>
            <a:rPr lang="ar-SA" sz="2800" kern="1200" dirty="0" smtClean="0">
              <a:cs typeface="Traditional Arabic" pitchFamily="2" charset="-78"/>
            </a:rPr>
            <a:t> </a:t>
          </a:r>
          <a:r>
            <a:rPr lang="ar-SA" sz="2800" kern="1200" dirty="0" err="1" smtClean="0">
              <a:cs typeface="Traditional Arabic" pitchFamily="2" charset="-78"/>
            </a:rPr>
            <a:t>يدابيد</a:t>
          </a:r>
          <a:r>
            <a:rPr lang="ar-SA" sz="2800" kern="1200" dirty="0" smtClean="0">
              <a:cs typeface="Traditional Arabic" pitchFamily="2" charset="-78"/>
            </a:rPr>
            <a:t>)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725106"/>
        <a:ext cx="2902308" cy="616866"/>
      </dsp:txXfrm>
    </dsp:sp>
    <dsp:sp modelId="{56B10DEE-7BFA-42FA-8712-D83397F932A6}">
      <dsp:nvSpPr>
        <dsp:cNvPr id="0" name=""/>
        <dsp:cNvSpPr/>
      </dsp:nvSpPr>
      <dsp:spPr>
        <a:xfrm>
          <a:off x="2906563" y="725106"/>
          <a:ext cx="2902308" cy="61686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التماثل+ </a:t>
          </a:r>
          <a:r>
            <a:rPr lang="ar-SA" sz="2800" kern="1200" dirty="0" err="1" smtClean="0">
              <a:cs typeface="Traditional Arabic" pitchFamily="2" charset="-78"/>
            </a:rPr>
            <a:t>التقابض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725106"/>
        <a:ext cx="2902308" cy="616866"/>
      </dsp:txXfrm>
    </dsp:sp>
    <dsp:sp modelId="{2FA35A33-E3F5-4F82-99C2-866E309BB284}">
      <dsp:nvSpPr>
        <dsp:cNvPr id="0" name=""/>
        <dsp:cNvSpPr/>
      </dsp:nvSpPr>
      <dsp:spPr>
        <a:xfrm>
          <a:off x="5808872" y="725106"/>
          <a:ext cx="2902308" cy="6168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kern="1200" dirty="0" smtClean="0">
              <a:cs typeface="Traditional Arabic" pitchFamily="2" charset="-78"/>
            </a:rPr>
            <a:t>: ذهب بذهب</a:t>
          </a:r>
          <a:endParaRPr lang="en-US" sz="2800" kern="1200" dirty="0">
            <a:cs typeface="Traditional Arabic" pitchFamily="2" charset="-78"/>
          </a:endParaRPr>
        </a:p>
      </dsp:txBody>
      <dsp:txXfrm>
        <a:off x="5808872" y="725106"/>
        <a:ext cx="2902308" cy="6168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E5F6A-F4E8-4CC3-8A65-0F7B0448640E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D4A91-54A6-497E-95A0-18321471AC39}">
      <dsp:nvSpPr>
        <dsp:cNvPr id="0" name=""/>
        <dsp:cNvSpPr/>
      </dsp:nvSpPr>
      <dsp:spPr>
        <a:xfrm>
          <a:off x="900079" y="185727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D9F04-96A2-44A1-9818-2666D3154167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cs typeface="Traditional Arabic" pitchFamily="2" charset="-78"/>
            </a:rPr>
            <a:t>هل اختلاف النوع يؤثر</a:t>
          </a:r>
          <a:endParaRPr lang="en-US" sz="4400" b="1" kern="1200" dirty="0">
            <a:cs typeface="Traditional Arabic" pitchFamily="2" charset="-78"/>
          </a:endParaRPr>
        </a:p>
      </dsp:txBody>
      <dsp:txXfrm>
        <a:off x="4361687" y="0"/>
        <a:ext cx="2633472" cy="1900904"/>
      </dsp:txXfrm>
    </dsp:sp>
    <dsp:sp modelId="{2CD554E8-E360-4A86-8E4F-EA492E54D83C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2FDE-1658-4F39-BEF2-669D5034A0DD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cs typeface="Traditional Arabic" pitchFamily="2" charset="-78"/>
            </a:rPr>
            <a:t>هل اختلاف الجودة يؤثر</a:t>
          </a:r>
          <a:endParaRPr lang="en-US" sz="4400" b="1" kern="1200" dirty="0">
            <a:cs typeface="Traditional Arabic" pitchFamily="2" charset="-78"/>
          </a:endParaRPr>
        </a:p>
      </dsp:txBody>
      <dsp:txXfrm>
        <a:off x="1234440" y="2625058"/>
        <a:ext cx="2633472" cy="19009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3E-B8CC-4295-8C72-6830FA168F8E}">
      <dsp:nvSpPr>
        <dsp:cNvPr id="0" name=""/>
        <dsp:cNvSpPr/>
      </dsp:nvSpPr>
      <dsp:spPr>
        <a:xfrm>
          <a:off x="0" y="915911"/>
          <a:ext cx="87728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10B89-31EB-4123-9E7B-105BFD14CC98}">
      <dsp:nvSpPr>
        <dsp:cNvPr id="0" name=""/>
        <dsp:cNvSpPr/>
      </dsp:nvSpPr>
      <dsp:spPr>
        <a:xfrm>
          <a:off x="576729" y="96544"/>
          <a:ext cx="7822798" cy="11009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14" tIns="0" rIns="232114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Traditional Arabic" pitchFamily="2" charset="-78"/>
            </a:rPr>
            <a:t>  لو باع شخص 100 جرام ذهب </a:t>
          </a:r>
          <a:r>
            <a:rPr lang="ar-SA" sz="2800" b="1" kern="1200" dirty="0" err="1" smtClean="0">
              <a:cs typeface="Traditional Arabic" pitchFamily="2" charset="-78"/>
            </a:rPr>
            <a:t>بـ</a:t>
          </a:r>
          <a:r>
            <a:rPr lang="ar-SA" sz="2800" b="1" kern="1200" dirty="0" smtClean="0">
              <a:cs typeface="Traditional Arabic" pitchFamily="2" charset="-78"/>
            </a:rPr>
            <a:t>  15.000 ريال  مؤجلة؟   </a:t>
          </a:r>
          <a:endParaRPr lang="en-US" sz="2800" kern="1200" dirty="0">
            <a:cs typeface="Traditional Arabic" pitchFamily="2" charset="-78"/>
          </a:endParaRPr>
        </a:p>
      </dsp:txBody>
      <dsp:txXfrm>
        <a:off x="630473" y="150288"/>
        <a:ext cx="7715310" cy="993461"/>
      </dsp:txXfrm>
    </dsp:sp>
    <dsp:sp modelId="{166466D6-1836-4CB9-AEA8-D6E9E6A365F5}">
      <dsp:nvSpPr>
        <dsp:cNvPr id="0" name=""/>
        <dsp:cNvSpPr/>
      </dsp:nvSpPr>
      <dsp:spPr>
        <a:xfrm>
          <a:off x="0" y="2190417"/>
          <a:ext cx="87728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285B9-CEFE-463C-AB99-5E6FE666744D}">
      <dsp:nvSpPr>
        <dsp:cNvPr id="0" name=""/>
        <dsp:cNvSpPr/>
      </dsp:nvSpPr>
      <dsp:spPr>
        <a:xfrm>
          <a:off x="500840" y="1403683"/>
          <a:ext cx="7822736" cy="10210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14" tIns="0" rIns="232114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Traditional Arabic" pitchFamily="2" charset="-78"/>
            </a:rPr>
            <a:t>لو باع شخص 200 كيلو من التمر الجيد </a:t>
          </a:r>
          <a:r>
            <a:rPr lang="ar-SA" sz="2800" b="1" kern="1200" dirty="0" err="1" smtClean="0">
              <a:cs typeface="Traditional Arabic" pitchFamily="2" charset="-78"/>
            </a:rPr>
            <a:t>بـ</a:t>
          </a:r>
          <a:r>
            <a:rPr lang="ar-SA" sz="2800" b="1" kern="1200" dirty="0" smtClean="0">
              <a:cs typeface="Traditional Arabic" pitchFamily="2" charset="-78"/>
            </a:rPr>
            <a:t> 200 كيلو من التمر </a:t>
          </a:r>
          <a:r>
            <a:rPr lang="ar-SA" sz="2800" b="1" kern="1200" dirty="0" err="1" smtClean="0">
              <a:cs typeface="Traditional Arabic" pitchFamily="2" charset="-78"/>
            </a:rPr>
            <a:t>الردئ</a:t>
          </a:r>
          <a:r>
            <a:rPr lang="ar-SA" sz="2800" b="1" kern="1200" dirty="0" smtClean="0">
              <a:cs typeface="Traditional Arabic" pitchFamily="2" charset="-78"/>
            </a:rPr>
            <a:t> في الحال؟ </a:t>
          </a:r>
          <a:endParaRPr lang="en-US" sz="2800" kern="1200" dirty="0">
            <a:cs typeface="Traditional Arabic" pitchFamily="2" charset="-78"/>
          </a:endParaRPr>
        </a:p>
      </dsp:txBody>
      <dsp:txXfrm>
        <a:off x="550684" y="1453527"/>
        <a:ext cx="7723048" cy="921378"/>
      </dsp:txXfrm>
    </dsp:sp>
    <dsp:sp modelId="{25CC4AAD-9D9E-4B6D-821D-85F487D34377}">
      <dsp:nvSpPr>
        <dsp:cNvPr id="0" name=""/>
        <dsp:cNvSpPr/>
      </dsp:nvSpPr>
      <dsp:spPr>
        <a:xfrm>
          <a:off x="0" y="3464918"/>
          <a:ext cx="87728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DD88-B5EC-4E62-94E4-28D99F3F4F51}">
      <dsp:nvSpPr>
        <dsp:cNvPr id="0" name=""/>
        <dsp:cNvSpPr/>
      </dsp:nvSpPr>
      <dsp:spPr>
        <a:xfrm>
          <a:off x="557064" y="2680017"/>
          <a:ext cx="7777109" cy="10210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14" tIns="0" rIns="232114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Traditional Arabic" pitchFamily="2" charset="-78"/>
            </a:rPr>
            <a:t>لو باع شخص 200 جرام ذهب جديد </a:t>
          </a:r>
          <a:r>
            <a:rPr lang="ar-SA" sz="2800" b="1" kern="1200" dirty="0" err="1" smtClean="0">
              <a:cs typeface="Traditional Arabic" pitchFamily="2" charset="-78"/>
            </a:rPr>
            <a:t>بـ</a:t>
          </a:r>
          <a:r>
            <a:rPr lang="ar-SA" sz="2800" b="1" kern="1200" dirty="0" smtClean="0">
              <a:cs typeface="Traditional Arabic" pitchFamily="2" charset="-78"/>
            </a:rPr>
            <a:t>  250 جرام ذهب قديم في الحال؟ </a:t>
          </a:r>
          <a:endParaRPr lang="en-US" sz="2800" kern="1200" dirty="0">
            <a:cs typeface="Traditional Arabic" pitchFamily="2" charset="-78"/>
          </a:endParaRPr>
        </a:p>
      </dsp:txBody>
      <dsp:txXfrm>
        <a:off x="606908" y="2729861"/>
        <a:ext cx="7677421" cy="921373"/>
      </dsp:txXfrm>
    </dsp:sp>
    <dsp:sp modelId="{6E4F5A6F-76D6-4326-BCCF-5A6C72BF9F7C}">
      <dsp:nvSpPr>
        <dsp:cNvPr id="0" name=""/>
        <dsp:cNvSpPr/>
      </dsp:nvSpPr>
      <dsp:spPr>
        <a:xfrm>
          <a:off x="0" y="4882301"/>
          <a:ext cx="8772815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1B30A-69ED-4B4E-B06F-9CEB1722E670}">
      <dsp:nvSpPr>
        <dsp:cNvPr id="0" name=""/>
        <dsp:cNvSpPr/>
      </dsp:nvSpPr>
      <dsp:spPr>
        <a:xfrm>
          <a:off x="557003" y="3954518"/>
          <a:ext cx="7777170" cy="11639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114" tIns="0" rIns="232114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Traditional Arabic" pitchFamily="2" charset="-78"/>
            </a:rPr>
            <a:t>لو باع شخص جوال جديد </a:t>
          </a:r>
          <a:r>
            <a:rPr lang="ar-SA" sz="2800" b="1" kern="1200" dirty="0" err="1" smtClean="0">
              <a:cs typeface="Traditional Arabic" pitchFamily="2" charset="-78"/>
            </a:rPr>
            <a:t>بـ</a:t>
          </a:r>
          <a:r>
            <a:rPr lang="ar-SA" sz="2800" b="1" kern="1200" dirty="0" smtClean="0">
              <a:cs typeface="Traditional Arabic" pitchFamily="2" charset="-78"/>
            </a:rPr>
            <a:t> جوالين قديمة  في الحال؟ </a:t>
          </a:r>
          <a:endParaRPr lang="en-US" sz="2800" kern="1200" dirty="0">
            <a:cs typeface="Traditional Arabic" pitchFamily="2" charset="-78"/>
          </a:endParaRPr>
        </a:p>
      </dsp:txBody>
      <dsp:txXfrm>
        <a:off x="613822" y="4011337"/>
        <a:ext cx="7663532" cy="10503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2402" y="1177"/>
          <a:ext cx="10787359" cy="114392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25730" rIns="50444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بربوي من غير جنسه+مشتركين في العلة= يشترط التقابض لاالتساوي</a:t>
          </a:r>
          <a:endParaRPr lang="en-US" sz="33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402" y="1177"/>
        <a:ext cx="10501377" cy="1143927"/>
      </dsp:txXfrm>
    </dsp:sp>
    <dsp:sp modelId="{02E48D08-684B-4EF7-8849-1DB9E8603BC3}">
      <dsp:nvSpPr>
        <dsp:cNvPr id="0" name=""/>
        <dsp:cNvSpPr/>
      </dsp:nvSpPr>
      <dsp:spPr>
        <a:xfrm>
          <a:off x="9648236" y="0"/>
          <a:ext cx="1143927" cy="114392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2258" y="1467801"/>
          <a:ext cx="10787646" cy="11439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25730" rIns="50444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بربوي من غير جنسه+مختلفين في العلة= لايشترط لاتقابض ولاتساوي</a:t>
          </a:r>
          <a:endParaRPr lang="en-US" sz="33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258" y="1467801"/>
        <a:ext cx="10501664" cy="1143927"/>
      </dsp:txXfrm>
    </dsp:sp>
    <dsp:sp modelId="{760BB782-9FDA-49E9-8FB2-59ABC3E2B0FB}">
      <dsp:nvSpPr>
        <dsp:cNvPr id="0" name=""/>
        <dsp:cNvSpPr/>
      </dsp:nvSpPr>
      <dsp:spPr>
        <a:xfrm>
          <a:off x="9648236" y="1452118"/>
          <a:ext cx="1143927" cy="114392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2258" y="2934426"/>
          <a:ext cx="10787646" cy="114392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29540" rIns="5044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4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بيع الربوي – بغير الربوي = لايشترط لاتقابض ولاتساوي </a:t>
          </a:r>
          <a:endParaRPr lang="en-US" sz="34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258" y="2934426"/>
        <a:ext cx="10501664" cy="1143927"/>
      </dsp:txXfrm>
    </dsp:sp>
    <dsp:sp modelId="{C2B3EEAD-A872-453B-8392-848176B73586}">
      <dsp:nvSpPr>
        <dsp:cNvPr id="0" name=""/>
        <dsp:cNvSpPr/>
      </dsp:nvSpPr>
      <dsp:spPr>
        <a:xfrm>
          <a:off x="9648236" y="2933820"/>
          <a:ext cx="1143927" cy="114392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1410067" y="2624"/>
          <a:ext cx="6722410" cy="113268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تعريف </a:t>
          </a: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الغرر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624"/>
        <a:ext cx="6439239" cy="1132684"/>
      </dsp:txXfrm>
    </dsp:sp>
    <dsp:sp modelId="{02E48D08-684B-4EF7-8849-1DB9E8603BC3}">
      <dsp:nvSpPr>
        <dsp:cNvPr id="0" name=""/>
        <dsp:cNvSpPr/>
      </dsp:nvSpPr>
      <dsp:spPr>
        <a:xfrm>
          <a:off x="7566136" y="2624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1410067" y="1473423"/>
          <a:ext cx="6722410" cy="113268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الأدلة على تحريم الغرر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1473423"/>
        <a:ext cx="6439239" cy="1132684"/>
      </dsp:txXfrm>
    </dsp:sp>
    <dsp:sp modelId="{760BB782-9FDA-49E9-8FB2-59ABC3E2B0FB}">
      <dsp:nvSpPr>
        <dsp:cNvPr id="0" name=""/>
        <dsp:cNvSpPr/>
      </dsp:nvSpPr>
      <dsp:spPr>
        <a:xfrm>
          <a:off x="7566136" y="1473423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1410067" y="2944222"/>
          <a:ext cx="6722410" cy="113268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شروط الغرر المؤثرة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944222"/>
        <a:ext cx="6439239" cy="1132684"/>
      </dsp:txXfrm>
    </dsp:sp>
    <dsp:sp modelId="{C2B3EEAD-A872-453B-8392-848176B73586}">
      <dsp:nvSpPr>
        <dsp:cNvPr id="0" name=""/>
        <dsp:cNvSpPr/>
      </dsp:nvSpPr>
      <dsp:spPr>
        <a:xfrm>
          <a:off x="7566136" y="2944222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86234-944E-4A6F-926F-0A3AC5C8749A}">
      <dsp:nvSpPr>
        <dsp:cNvPr id="0" name=""/>
        <dsp:cNvSpPr/>
      </dsp:nvSpPr>
      <dsp:spPr>
        <a:xfrm>
          <a:off x="2525527" y="287273"/>
          <a:ext cx="3712464" cy="3712464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raditional Arabic" pitchFamily="18" charset="-78"/>
              <a:cs typeface="Traditional Arabic" pitchFamily="18" charset="-78"/>
            </a:rPr>
            <a:t>الغرر كثيرا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4482084" y="1073962"/>
        <a:ext cx="1325880" cy="1104900"/>
      </dsp:txXfrm>
    </dsp:sp>
    <dsp:sp modelId="{D7518991-7C69-4DEE-A823-2726690240FD}">
      <dsp:nvSpPr>
        <dsp:cNvPr id="0" name=""/>
        <dsp:cNvSpPr/>
      </dsp:nvSpPr>
      <dsp:spPr>
        <a:xfrm>
          <a:off x="2449067" y="419861"/>
          <a:ext cx="3712464" cy="371246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raditional Arabic" pitchFamily="18" charset="-78"/>
              <a:cs typeface="Traditional Arabic" pitchFamily="18" charset="-78"/>
            </a:rPr>
            <a:t>أن لا تدعو الحاجة إليه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332988" y="2828544"/>
        <a:ext cx="1988820" cy="972312"/>
      </dsp:txXfrm>
    </dsp:sp>
    <dsp:sp modelId="{6A2FDDFB-2C51-4EF0-B85D-B09904C60E27}">
      <dsp:nvSpPr>
        <dsp:cNvPr id="0" name=""/>
        <dsp:cNvSpPr/>
      </dsp:nvSpPr>
      <dsp:spPr>
        <a:xfrm>
          <a:off x="2372608" y="287273"/>
          <a:ext cx="3712464" cy="371246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raditional Arabic" pitchFamily="18" charset="-78"/>
              <a:cs typeface="Traditional Arabic" pitchFamily="18" charset="-78"/>
            </a:rPr>
            <a:t>الغرر في المعقود عليه أصالة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802635" y="1073962"/>
        <a:ext cx="1325880" cy="1104900"/>
      </dsp:txXfrm>
    </dsp:sp>
    <dsp:sp modelId="{E5E3A99F-AEE2-4EA7-90DD-4B78A5B5BE5A}">
      <dsp:nvSpPr>
        <dsp:cNvPr id="0" name=""/>
        <dsp:cNvSpPr/>
      </dsp:nvSpPr>
      <dsp:spPr>
        <a:xfrm>
          <a:off x="2296014" y="57454"/>
          <a:ext cx="4172102" cy="417210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6A024-BB3D-4B4E-BB27-92C6B58C981E}">
      <dsp:nvSpPr>
        <dsp:cNvPr id="0" name=""/>
        <dsp:cNvSpPr/>
      </dsp:nvSpPr>
      <dsp:spPr>
        <a:xfrm>
          <a:off x="2219248" y="189808"/>
          <a:ext cx="4172102" cy="417210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F196F-58F5-4526-8A84-7A9249B5521F}">
      <dsp:nvSpPr>
        <dsp:cNvPr id="0" name=""/>
        <dsp:cNvSpPr/>
      </dsp:nvSpPr>
      <dsp:spPr>
        <a:xfrm>
          <a:off x="2142483" y="57454"/>
          <a:ext cx="4172102" cy="417210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E21C9-42CB-4734-888B-7DAB39FF02F0}">
      <dsp:nvSpPr>
        <dsp:cNvPr id="0" name=""/>
        <dsp:cNvSpPr/>
      </dsp:nvSpPr>
      <dsp:spPr>
        <a:xfrm rot="16200000">
          <a:off x="1565" y="382"/>
          <a:ext cx="3805847" cy="380584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608" tIns="419608" rIns="419608" bIns="419608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900" b="1" kern="1200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sz="5900" b="1" kern="1200" dirty="0">
            <a:latin typeface="Traditional Arabic" pitchFamily="18" charset="-78"/>
            <a:cs typeface="Traditional Arabic" pitchFamily="18" charset="-78"/>
          </a:endParaRPr>
        </a:p>
      </dsp:txBody>
      <dsp:txXfrm rot="5400000">
        <a:off x="1566" y="951844"/>
        <a:ext cx="3139824" cy="1902923"/>
      </dsp:txXfrm>
    </dsp:sp>
    <dsp:sp modelId="{F5BCA0FB-20CF-4A5A-BCF2-C050DA09829E}">
      <dsp:nvSpPr>
        <dsp:cNvPr id="0" name=""/>
        <dsp:cNvSpPr/>
      </dsp:nvSpPr>
      <dsp:spPr>
        <a:xfrm rot="5400000">
          <a:off x="4493306" y="382"/>
          <a:ext cx="3805847" cy="380584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608" tIns="419608" rIns="419608" bIns="419608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900" b="1" kern="1200" dirty="0" smtClean="0">
              <a:latin typeface="Traditional Arabic" pitchFamily="18" charset="-78"/>
              <a:cs typeface="Traditional Arabic" pitchFamily="18" charset="-78"/>
            </a:rPr>
            <a:t>ربا الفضل</a:t>
          </a:r>
          <a:endParaRPr lang="en-US" sz="5900" b="1" kern="1200" dirty="0">
            <a:latin typeface="Traditional Arabic" pitchFamily="18" charset="-78"/>
            <a:cs typeface="Traditional Arabic" pitchFamily="18" charset="-78"/>
          </a:endParaRPr>
        </a:p>
      </dsp:txBody>
      <dsp:txXfrm rot="-5400000">
        <a:off x="5159330" y="951843"/>
        <a:ext cx="3139824" cy="19029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1410067" y="2624"/>
          <a:ext cx="6722410" cy="113268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انخفاض إنتاجية رأس المال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624"/>
        <a:ext cx="6439239" cy="1132684"/>
      </dsp:txXfrm>
    </dsp:sp>
    <dsp:sp modelId="{02E48D08-684B-4EF7-8849-1DB9E8603BC3}">
      <dsp:nvSpPr>
        <dsp:cNvPr id="0" name=""/>
        <dsp:cNvSpPr/>
      </dsp:nvSpPr>
      <dsp:spPr>
        <a:xfrm>
          <a:off x="7566136" y="2624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1410067" y="1473423"/>
          <a:ext cx="6722410" cy="113268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52400" rIns="499482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sz="40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ارتفاع الأسعار وعدم الاستقرار الاقتصادي</a:t>
          </a:r>
        </a:p>
      </dsp:txBody>
      <dsp:txXfrm>
        <a:off x="1410067" y="1473423"/>
        <a:ext cx="6439239" cy="1132684"/>
      </dsp:txXfrm>
    </dsp:sp>
    <dsp:sp modelId="{760BB782-9FDA-49E9-8FB2-59ABC3E2B0FB}">
      <dsp:nvSpPr>
        <dsp:cNvPr id="0" name=""/>
        <dsp:cNvSpPr/>
      </dsp:nvSpPr>
      <dsp:spPr>
        <a:xfrm>
          <a:off x="7566136" y="1473423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1410067" y="2944222"/>
          <a:ext cx="6722410" cy="113268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توليد الصراع الطبقي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944222"/>
        <a:ext cx="6439239" cy="1132684"/>
      </dsp:txXfrm>
    </dsp:sp>
    <dsp:sp modelId="{C2B3EEAD-A872-453B-8392-848176B73586}">
      <dsp:nvSpPr>
        <dsp:cNvPr id="0" name=""/>
        <dsp:cNvSpPr/>
      </dsp:nvSpPr>
      <dsp:spPr>
        <a:xfrm>
          <a:off x="7566136" y="2944222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1410067" y="2624"/>
          <a:ext cx="6722410" cy="113268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سبب الأزمة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624"/>
        <a:ext cx="6439239" cy="1132684"/>
      </dsp:txXfrm>
    </dsp:sp>
    <dsp:sp modelId="{02E48D08-684B-4EF7-8849-1DB9E8603BC3}">
      <dsp:nvSpPr>
        <dsp:cNvPr id="0" name=""/>
        <dsp:cNvSpPr/>
      </dsp:nvSpPr>
      <dsp:spPr>
        <a:xfrm>
          <a:off x="7566136" y="2624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1410067" y="1473423"/>
          <a:ext cx="6722410" cy="113268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علاقة الأزمة بالربا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1473423"/>
        <a:ext cx="6439239" cy="1132684"/>
      </dsp:txXfrm>
    </dsp:sp>
    <dsp:sp modelId="{760BB782-9FDA-49E9-8FB2-59ABC3E2B0FB}">
      <dsp:nvSpPr>
        <dsp:cNvPr id="0" name=""/>
        <dsp:cNvSpPr/>
      </dsp:nvSpPr>
      <dsp:spPr>
        <a:xfrm>
          <a:off x="7566136" y="1473423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1410067" y="2944222"/>
          <a:ext cx="6722410" cy="113268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67640" rIns="499482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ربا الدين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410067" y="2944222"/>
        <a:ext cx="6439239" cy="1132684"/>
      </dsp:txXfrm>
    </dsp:sp>
    <dsp:sp modelId="{C2B3EEAD-A872-453B-8392-848176B73586}">
      <dsp:nvSpPr>
        <dsp:cNvPr id="0" name=""/>
        <dsp:cNvSpPr/>
      </dsp:nvSpPr>
      <dsp:spPr>
        <a:xfrm>
          <a:off x="7566136" y="2944222"/>
          <a:ext cx="1132684" cy="113268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481F-0D8A-4CDE-8D46-5988958F4D68}">
      <dsp:nvSpPr>
        <dsp:cNvPr id="0" name=""/>
        <dsp:cNvSpPr/>
      </dsp:nvSpPr>
      <dsp:spPr>
        <a:xfrm>
          <a:off x="6950335" y="1098479"/>
          <a:ext cx="1994040" cy="19940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000" b="1" kern="1200" dirty="0" smtClean="0">
              <a:latin typeface="Traditional Arabic" pitchFamily="18" charset="-78"/>
              <a:cs typeface="Traditional Arabic" pitchFamily="18" charset="-78"/>
            </a:rPr>
            <a:t>الزيادة في أحد العوضين</a:t>
          </a:r>
          <a:endParaRPr lang="en-US" sz="30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242355" y="1390499"/>
        <a:ext cx="1410000" cy="1410000"/>
      </dsp:txXfrm>
    </dsp:sp>
    <dsp:sp modelId="{D10B00A5-E6E7-46B7-9049-E73424CE2BC7}">
      <dsp:nvSpPr>
        <dsp:cNvPr id="0" name=""/>
        <dsp:cNvSpPr/>
      </dsp:nvSpPr>
      <dsp:spPr>
        <a:xfrm>
          <a:off x="5631876" y="1517228"/>
          <a:ext cx="1156543" cy="1156543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785176" y="1959490"/>
        <a:ext cx="849943" cy="272019"/>
      </dsp:txXfrm>
    </dsp:sp>
    <dsp:sp modelId="{C33E84DD-8E3E-4BA1-88B0-F6DE58928E6E}">
      <dsp:nvSpPr>
        <dsp:cNvPr id="0" name=""/>
        <dsp:cNvSpPr/>
      </dsp:nvSpPr>
      <dsp:spPr>
        <a:xfrm>
          <a:off x="3475919" y="1098479"/>
          <a:ext cx="1994040" cy="19940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000" b="1" kern="1200" dirty="0" smtClean="0">
              <a:latin typeface="Traditional Arabic" pitchFamily="18" charset="-78"/>
              <a:cs typeface="Traditional Arabic" pitchFamily="18" charset="-78"/>
            </a:rPr>
            <a:t>مقابل التأخير في الدفع</a:t>
          </a:r>
          <a:endParaRPr lang="en-US" sz="30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67939" y="1390499"/>
        <a:ext cx="1410000" cy="1410000"/>
      </dsp:txXfrm>
    </dsp:sp>
    <dsp:sp modelId="{5B363FD5-3A26-43A5-8978-03B5D97E4370}">
      <dsp:nvSpPr>
        <dsp:cNvPr id="0" name=""/>
        <dsp:cNvSpPr/>
      </dsp:nvSpPr>
      <dsp:spPr>
        <a:xfrm>
          <a:off x="2157460" y="1517228"/>
          <a:ext cx="1156543" cy="1156543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310760" y="1755476"/>
        <a:ext cx="849943" cy="680047"/>
      </dsp:txXfrm>
    </dsp:sp>
    <dsp:sp modelId="{D7D50429-22A3-4531-A3FE-719DB888C7FE}">
      <dsp:nvSpPr>
        <dsp:cNvPr id="0" name=""/>
        <dsp:cNvSpPr/>
      </dsp:nvSpPr>
      <dsp:spPr>
        <a:xfrm>
          <a:off x="1504" y="1098479"/>
          <a:ext cx="1994040" cy="19940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000" b="1" kern="1200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sz="30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93524" y="1390499"/>
        <a:ext cx="1410000" cy="141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481F-0D8A-4CDE-8D46-5988958F4D68}">
      <dsp:nvSpPr>
        <dsp:cNvPr id="0" name=""/>
        <dsp:cNvSpPr/>
      </dsp:nvSpPr>
      <dsp:spPr>
        <a:xfrm>
          <a:off x="10011985" y="1770937"/>
          <a:ext cx="1914045" cy="19140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latin typeface="Traditional Arabic" pitchFamily="18" charset="-78"/>
              <a:cs typeface="Traditional Arabic" pitchFamily="18" charset="-78"/>
            </a:rPr>
            <a:t>تأخير القبض في البيع </a:t>
          </a:r>
          <a:endParaRPr lang="en-US" sz="32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0292290" y="2051242"/>
        <a:ext cx="1353435" cy="1353435"/>
      </dsp:txXfrm>
    </dsp:sp>
    <dsp:sp modelId="{D10B00A5-E6E7-46B7-9049-E73424CE2BC7}">
      <dsp:nvSpPr>
        <dsp:cNvPr id="0" name=""/>
        <dsp:cNvSpPr/>
      </dsp:nvSpPr>
      <dsp:spPr>
        <a:xfrm>
          <a:off x="8746419" y="2172886"/>
          <a:ext cx="1110146" cy="111014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8893569" y="2597406"/>
        <a:ext cx="815846" cy="261106"/>
      </dsp:txXfrm>
    </dsp:sp>
    <dsp:sp modelId="{C33E84DD-8E3E-4BA1-88B0-F6DE58928E6E}">
      <dsp:nvSpPr>
        <dsp:cNvPr id="0" name=""/>
        <dsp:cNvSpPr/>
      </dsp:nvSpPr>
      <dsp:spPr>
        <a:xfrm>
          <a:off x="6676953" y="1770937"/>
          <a:ext cx="1914045" cy="19140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raditional Arabic" pitchFamily="18" charset="-78"/>
              <a:cs typeface="Traditional Arabic" pitchFamily="18" charset="-78"/>
            </a:rPr>
            <a:t>لكل جنسين اتفقا في علة ربا الفضل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6957258" y="2051242"/>
        <a:ext cx="1353435" cy="1353435"/>
      </dsp:txXfrm>
    </dsp:sp>
    <dsp:sp modelId="{5B363FD5-3A26-43A5-8978-03B5D97E4370}">
      <dsp:nvSpPr>
        <dsp:cNvPr id="0" name=""/>
        <dsp:cNvSpPr/>
      </dsp:nvSpPr>
      <dsp:spPr>
        <a:xfrm>
          <a:off x="5411386" y="2172886"/>
          <a:ext cx="1110146" cy="1110146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558536" y="2597406"/>
        <a:ext cx="815846" cy="261106"/>
      </dsp:txXfrm>
    </dsp:sp>
    <dsp:sp modelId="{36468D4D-F65B-452D-8047-7C9646938AC8}">
      <dsp:nvSpPr>
        <dsp:cNvPr id="0" name=""/>
        <dsp:cNvSpPr/>
      </dsp:nvSpPr>
      <dsp:spPr>
        <a:xfrm>
          <a:off x="3341921" y="1770937"/>
          <a:ext cx="1914045" cy="19140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latin typeface="Traditional Arabic" pitchFamily="18" charset="-78"/>
              <a:cs typeface="Traditional Arabic" pitchFamily="18" charset="-78"/>
            </a:rPr>
            <a:t>ليس أحدهما نقدا</a:t>
          </a:r>
          <a:endParaRPr lang="en-US" sz="32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622226" y="2051242"/>
        <a:ext cx="1353435" cy="1353435"/>
      </dsp:txXfrm>
    </dsp:sp>
    <dsp:sp modelId="{7C1830F5-7EC6-472E-8B23-30C6A742BD31}">
      <dsp:nvSpPr>
        <dsp:cNvPr id="0" name=""/>
        <dsp:cNvSpPr/>
      </dsp:nvSpPr>
      <dsp:spPr>
        <a:xfrm>
          <a:off x="2076354" y="2172886"/>
          <a:ext cx="1110146" cy="1110146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2223504" y="2401576"/>
        <a:ext cx="815846" cy="652766"/>
      </dsp:txXfrm>
    </dsp:sp>
    <dsp:sp modelId="{D7D50429-22A3-4531-A3FE-719DB888C7FE}">
      <dsp:nvSpPr>
        <dsp:cNvPr id="0" name=""/>
        <dsp:cNvSpPr/>
      </dsp:nvSpPr>
      <dsp:spPr>
        <a:xfrm>
          <a:off x="6889" y="1770937"/>
          <a:ext cx="1914045" cy="19140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b="1" kern="1200" dirty="0" smtClean="0">
              <a:latin typeface="Traditional Arabic" pitchFamily="18" charset="-78"/>
              <a:cs typeface="Traditional Arabic" pitchFamily="18" charset="-78"/>
            </a:rPr>
            <a:t>ربا النسيئة</a:t>
          </a:r>
          <a:endParaRPr lang="en-US" sz="40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87194" y="2051242"/>
        <a:ext cx="1353435" cy="13534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6481F-0D8A-4CDE-8D46-5988958F4D68}">
      <dsp:nvSpPr>
        <dsp:cNvPr id="0" name=""/>
        <dsp:cNvSpPr/>
      </dsp:nvSpPr>
      <dsp:spPr>
        <a:xfrm>
          <a:off x="6950335" y="1098479"/>
          <a:ext cx="1994040" cy="19940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b="1" kern="1200" dirty="0" smtClean="0">
              <a:latin typeface="Traditional Arabic" pitchFamily="18" charset="-78"/>
              <a:cs typeface="Traditional Arabic" pitchFamily="18" charset="-78"/>
            </a:rPr>
            <a:t>الزيادة في مبادلة</a:t>
          </a:r>
          <a:endParaRPr lang="en-US" sz="37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242355" y="1390499"/>
        <a:ext cx="1410000" cy="1410000"/>
      </dsp:txXfrm>
    </dsp:sp>
    <dsp:sp modelId="{D10B00A5-E6E7-46B7-9049-E73424CE2BC7}">
      <dsp:nvSpPr>
        <dsp:cNvPr id="0" name=""/>
        <dsp:cNvSpPr/>
      </dsp:nvSpPr>
      <dsp:spPr>
        <a:xfrm>
          <a:off x="5631876" y="1517228"/>
          <a:ext cx="1156543" cy="1156543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785176" y="1959490"/>
        <a:ext cx="849943" cy="272019"/>
      </dsp:txXfrm>
    </dsp:sp>
    <dsp:sp modelId="{C33E84DD-8E3E-4BA1-88B0-F6DE58928E6E}">
      <dsp:nvSpPr>
        <dsp:cNvPr id="0" name=""/>
        <dsp:cNvSpPr/>
      </dsp:nvSpPr>
      <dsp:spPr>
        <a:xfrm>
          <a:off x="3475919" y="1098479"/>
          <a:ext cx="1994040" cy="19940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raditional Arabic" pitchFamily="18" charset="-78"/>
              <a:cs typeface="Traditional Arabic" pitchFamily="18" charset="-78"/>
            </a:rPr>
            <a:t>مال ربوي بمال ربوي من جنسه</a:t>
          </a:r>
          <a:endParaRPr lang="en-US" sz="28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767939" y="1390499"/>
        <a:ext cx="1410000" cy="1410000"/>
      </dsp:txXfrm>
    </dsp:sp>
    <dsp:sp modelId="{5B363FD5-3A26-43A5-8978-03B5D97E4370}">
      <dsp:nvSpPr>
        <dsp:cNvPr id="0" name=""/>
        <dsp:cNvSpPr/>
      </dsp:nvSpPr>
      <dsp:spPr>
        <a:xfrm>
          <a:off x="2157460" y="1517228"/>
          <a:ext cx="1156543" cy="1156543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2310760" y="1755476"/>
        <a:ext cx="849943" cy="680047"/>
      </dsp:txXfrm>
    </dsp:sp>
    <dsp:sp modelId="{D7D50429-22A3-4531-A3FE-719DB888C7FE}">
      <dsp:nvSpPr>
        <dsp:cNvPr id="0" name=""/>
        <dsp:cNvSpPr/>
      </dsp:nvSpPr>
      <dsp:spPr>
        <a:xfrm>
          <a:off x="1504" y="1098479"/>
          <a:ext cx="1994040" cy="19940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b="1" kern="1200" dirty="0" smtClean="0">
              <a:latin typeface="Traditional Arabic" pitchFamily="18" charset="-78"/>
              <a:cs typeface="Traditional Arabic" pitchFamily="18" charset="-78"/>
            </a:rPr>
            <a:t>ربا الفضل</a:t>
          </a:r>
          <a:endParaRPr lang="en-US" sz="37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93524" y="1390499"/>
        <a:ext cx="1410000" cy="141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81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5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2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2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7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09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</a:t>
            </a:r>
            <a:r>
              <a:rPr lang="ar-EG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الخامسة</a:t>
            </a:r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دراسة لأبرز أنواع المعاملات المالية المحرمة</a:t>
            </a:r>
            <a:endParaRPr lang="en-US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4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ربا النسيئة</a:t>
            </a:r>
            <a:endParaRPr lang="ar-EG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65918727"/>
              </p:ext>
            </p:extLst>
          </p:nvPr>
        </p:nvGraphicFramePr>
        <p:xfrm>
          <a:off x="1584960" y="2057400"/>
          <a:ext cx="894588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17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ربا النسيئة</a:t>
            </a:r>
            <a:endParaRPr lang="ar-EG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96490068"/>
              </p:ext>
            </p:extLst>
          </p:nvPr>
        </p:nvGraphicFramePr>
        <p:xfrm>
          <a:off x="106680" y="1402081"/>
          <a:ext cx="11932920" cy="545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3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ربا الفضل</a:t>
            </a:r>
            <a:endParaRPr lang="ar-EG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90620886"/>
              </p:ext>
            </p:extLst>
          </p:nvPr>
        </p:nvGraphicFramePr>
        <p:xfrm>
          <a:off x="1584960" y="2057400"/>
          <a:ext cx="894588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5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52596" y="785794"/>
            <a:ext cx="8186766" cy="571504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النبي صلى الله عليه وسلم يقول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4400" b="1" dirty="0">
                <a:cs typeface="Traditional Arabic" pitchFamily="2" charset="-78"/>
              </a:rPr>
              <a:t> “</a:t>
            </a:r>
            <a:r>
              <a:rPr lang="ar-SA" sz="4400" b="1" dirty="0">
                <a:solidFill>
                  <a:srgbClr val="0070C0"/>
                </a:solidFill>
                <a:cs typeface="Traditional Arabic" pitchFamily="2" charset="-78"/>
              </a:rPr>
              <a:t>الذهب بالذهب والفضة بالفضة، والبر بالبر والشعير بالشعير والتمر بالتمر والملح بالملح</a:t>
            </a:r>
            <a:r>
              <a:rPr lang="ar-SA" sz="4400" b="1" dirty="0">
                <a:cs typeface="Traditional Arabic" pitchFamily="2" charset="-78"/>
              </a:rPr>
              <a:t>، </a:t>
            </a:r>
            <a:r>
              <a:rPr lang="ar-SA" sz="4400" b="1" dirty="0">
                <a:solidFill>
                  <a:srgbClr val="7030A0"/>
                </a:solidFill>
                <a:cs typeface="Traditional Arabic" pitchFamily="2" charset="-78"/>
              </a:rPr>
              <a:t>مثلا بمثل سواء بسواء</a:t>
            </a:r>
            <a:r>
              <a:rPr lang="en-US" sz="4400" b="1" dirty="0">
                <a:solidFill>
                  <a:srgbClr val="7030A0"/>
                </a:solidFill>
                <a:cs typeface="Traditional Arabic" pitchFamily="2" charset="-78"/>
              </a:rPr>
              <a:t> </a:t>
            </a:r>
            <a:r>
              <a:rPr lang="ar-SA" sz="4400" b="1" dirty="0">
                <a:solidFill>
                  <a:srgbClr val="7030A0"/>
                </a:solidFill>
                <a:cs typeface="Traditional Arabic" pitchFamily="2" charset="-78"/>
              </a:rPr>
              <a:t>يدا بيد</a:t>
            </a:r>
            <a:r>
              <a:rPr lang="en-US" sz="4400" b="1" dirty="0">
                <a:cs typeface="Traditional Arabic" pitchFamily="2" charset="-78"/>
              </a:rPr>
              <a:t> </a:t>
            </a:r>
            <a:r>
              <a:rPr lang="ar-SA" sz="4400" b="1" dirty="0">
                <a:cs typeface="Traditional Arabic" pitchFamily="2" charset="-78"/>
              </a:rPr>
              <a:t>فمن زاد أو استزاد فقد أربى</a:t>
            </a:r>
            <a:r>
              <a:rPr lang="ar-SA" sz="4400" b="1" dirty="0">
                <a:solidFill>
                  <a:srgbClr val="FF0000"/>
                </a:solidFill>
                <a:cs typeface="Traditional Arabic" pitchFamily="2" charset="-78"/>
              </a:rPr>
              <a:t>. فإن اختلفت الأجناس، </a:t>
            </a:r>
            <a:r>
              <a:rPr lang="ar-SA" sz="4400" b="1" dirty="0">
                <a:solidFill>
                  <a:srgbClr val="00B050"/>
                </a:solidFill>
                <a:cs typeface="Traditional Arabic" pitchFamily="2" charset="-78"/>
              </a:rPr>
              <a:t>فبيعوا كيف شئتم</a:t>
            </a:r>
            <a:r>
              <a:rPr lang="en-US" sz="4400" b="1" dirty="0">
                <a:solidFill>
                  <a:srgbClr val="00B050"/>
                </a:solidFill>
                <a:cs typeface="Traditional Arabic" pitchFamily="2" charset="-78"/>
              </a:rPr>
              <a:t> </a:t>
            </a:r>
            <a:r>
              <a:rPr lang="ar-SA" sz="4400" b="1" dirty="0">
                <a:solidFill>
                  <a:schemeClr val="bg1">
                    <a:lumMod val="50000"/>
                  </a:schemeClr>
                </a:solidFill>
                <a:cs typeface="Traditional Arabic" pitchFamily="2" charset="-78"/>
              </a:rPr>
              <a:t>إذا كان يدا بيد”</a:t>
            </a:r>
            <a:endParaRPr lang="en-US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9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615175"/>
              </p:ext>
            </p:extLst>
          </p:nvPr>
        </p:nvGraphicFramePr>
        <p:xfrm>
          <a:off x="1981200" y="500043"/>
          <a:ext cx="840108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91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5400" b="1" dirty="0">
                <a:cs typeface="Traditional Arabic" pitchFamily="2" charset="-78"/>
              </a:rPr>
              <a:t>علة الكيل أو الوزن مع الطعم</a:t>
            </a:r>
            <a:endParaRPr lang="en-US" sz="5400" b="1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211185"/>
              </p:ext>
            </p:extLst>
          </p:nvPr>
        </p:nvGraphicFramePr>
        <p:xfrm>
          <a:off x="1992419" y="216118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0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5400" b="1" dirty="0">
                <a:cs typeface="Traditional Arabic" pitchFamily="2" charset="-78"/>
              </a:rPr>
              <a:t>أحوال الأموال </a:t>
            </a:r>
            <a:r>
              <a:rPr lang="ar-SA" sz="5400" b="1" dirty="0" err="1">
                <a:cs typeface="Traditional Arabic" pitchFamily="2" charset="-78"/>
              </a:rPr>
              <a:t>الربوية</a:t>
            </a:r>
            <a:endParaRPr lang="en-US" sz="5400" b="1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738282" y="1214422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2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4800" b="1" dirty="0">
                <a:cs typeface="Traditional Arabic" pitchFamily="2" charset="-78"/>
              </a:rPr>
              <a:t>الحكم: اشتراط التماثل ؟!</a:t>
            </a:r>
            <a:endParaRPr lang="en-US" sz="4800" b="1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25581"/>
              </p:ext>
            </p:extLst>
          </p:nvPr>
        </p:nvGraphicFramePr>
        <p:xfrm>
          <a:off x="1953151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6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الأدلة على وجوب حقيقة التماثل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05134" y="2286000"/>
            <a:ext cx="9639065" cy="42830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endParaRPr lang="ar-SA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 أبي هريرة أن رسول الله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صلى الله عليه وسلم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استعمل رجلا على خيبر فجاءه بتمر جنيب فقال له رسول الله صلى الله عليه وسلم أكل تمر خيبر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هكذا، فقال: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والله يا رسول الله إنا لنأخذ الصاع من هذا بالصاعين والصاعين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بالثلاثة،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فقال رسول الله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صلى الله عليه وسلم 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((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تفعل بع الجمع بالدراهم ثم ابتع بالدراهم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جنيبا).</a:t>
            </a:r>
          </a:p>
          <a:p>
            <a:pPr algn="just" rtl="1"/>
            <a:endParaRPr lang="ar-SA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يقول سمعت  أبا سعيد يقول جاء بلال بتمر برني فقال له رسول الله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صلى الله عليه 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وسلم: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أين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هذا؟ فقال: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بلال تمر كان عندنا رديء فبعت منه صاعين بصاع لمطعم النبي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صلى الله عليه وسلم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فقال رسول الله عند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ذلك: (أوه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عين الربا لا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تفعل،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ولكن إذا أردت أن تشتري التمر فبعه ببيع آخر ثم اشتر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به). </a:t>
            </a:r>
          </a:p>
          <a:p>
            <a:pPr algn="just" rtl="1"/>
            <a:endParaRPr lang="en-US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350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جماعي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94415" y="555702"/>
            <a:ext cx="7234238" cy="852488"/>
          </a:xfrm>
        </p:spPr>
        <p:txBody>
          <a:bodyPr>
            <a:normAutofit/>
          </a:bodyPr>
          <a:lstStyle/>
          <a:p>
            <a:pPr algn="ctr" rtl="1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المعاملات المالية المحرمة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7150522"/>
              </p:ext>
            </p:extLst>
          </p:nvPr>
        </p:nvGraphicFramePr>
        <p:xfrm>
          <a:off x="942449" y="1666116"/>
          <a:ext cx="10501576" cy="4472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1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24035" y="14285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/>
              <a:t>تمرين الربا</a:t>
            </a:r>
            <a:endParaRPr lang="en-US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/>
          </p:nvPr>
        </p:nvGraphicFramePr>
        <p:xfrm>
          <a:off x="2024034" y="1428738"/>
          <a:ext cx="8258208" cy="514353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52004"/>
                <a:gridCol w="1648786"/>
                <a:gridCol w="1792158"/>
                <a:gridCol w="1648786"/>
                <a:gridCol w="616474"/>
              </a:tblGrid>
              <a:tr h="596190"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</a:t>
                      </a:r>
                      <a:r>
                        <a:rPr lang="ar-SA" sz="1800" dirty="0" err="1" smtClean="0"/>
                        <a:t>التقابض</a:t>
                      </a:r>
                      <a:r>
                        <a:rPr lang="ar-SA" sz="1800" dirty="0" smtClean="0"/>
                        <a:t> في المجلس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التماثل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الشراء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البيع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baseline="0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شعير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ثياب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ثياب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سيارة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</a:tr>
              <a:tr h="596190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رز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94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24035" y="14285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/>
              <a:t>تمرين الربا</a:t>
            </a:r>
            <a:endParaRPr lang="en-US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396729"/>
              </p:ext>
            </p:extLst>
          </p:nvPr>
        </p:nvGraphicFramePr>
        <p:xfrm>
          <a:off x="2024034" y="1428738"/>
          <a:ext cx="8258208" cy="514353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52004"/>
                <a:gridCol w="1648786"/>
                <a:gridCol w="1792158"/>
                <a:gridCol w="1648786"/>
                <a:gridCol w="616474"/>
              </a:tblGrid>
              <a:tr h="596190"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</a:t>
                      </a:r>
                      <a:r>
                        <a:rPr lang="ar-SA" sz="1800" dirty="0" err="1" smtClean="0"/>
                        <a:t>التقابض</a:t>
                      </a:r>
                      <a:r>
                        <a:rPr lang="ar-SA" sz="1800" dirty="0" smtClean="0"/>
                        <a:t> في المجلس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التماثل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الشراء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البيع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baseline="0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شعير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ثياب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ثياب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سيارة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</a:tr>
              <a:tr h="596190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رز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256398" y="2137340"/>
            <a:ext cx="252441" cy="224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96660" y="3469671"/>
            <a:ext cx="252441" cy="224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96660" y="2575840"/>
            <a:ext cx="252441" cy="224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6660" y="2137339"/>
            <a:ext cx="252441" cy="224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96660" y="6194172"/>
            <a:ext cx="252441" cy="224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113914" y="3057481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5299873" y="3092545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5299873" y="4379396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5306885" y="4812286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3084931" y="4391882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>
            <a:off x="3084931" y="4820097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5306885" y="5245176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3113914" y="5215921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5299405" y="5665974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3090074" y="5688083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3113914" y="3952111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5306885" y="3928813"/>
            <a:ext cx="417932" cy="182049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1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58204" cy="511156"/>
          </a:xfrm>
        </p:spPr>
        <p:txBody>
          <a:bodyPr>
            <a:noAutofit/>
          </a:bodyPr>
          <a:lstStyle/>
          <a:p>
            <a:pPr algn="ctr"/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ورقة عمل</a:t>
            </a:r>
            <a:endParaRPr lang="en-US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0357"/>
              </p:ext>
            </p:extLst>
          </p:nvPr>
        </p:nvGraphicFramePr>
        <p:xfrm>
          <a:off x="1981202" y="1307086"/>
          <a:ext cx="8772815" cy="533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83591" y="2563112"/>
            <a:ext cx="8802413" cy="1219392"/>
            <a:chOff x="1410067" y="2624"/>
            <a:chExt cx="7001204" cy="1219392"/>
          </a:xfrm>
        </p:grpSpPr>
        <p:sp>
          <p:nvSpPr>
            <p:cNvPr id="4" name="Pentagon 3"/>
            <p:cNvSpPr/>
            <p:nvPr/>
          </p:nvSpPr>
          <p:spPr>
            <a:xfrm>
              <a:off x="1688861" y="89332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entagon 4"/>
            <p:cNvSpPr/>
            <p:nvPr/>
          </p:nvSpPr>
          <p:spPr>
            <a:xfrm>
              <a:off x="1410067" y="2624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ما يحرم فيه ربا الفضل=يحرم فيه ربا النسيئة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9639230" y="2598846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1055606" y="4768831"/>
            <a:ext cx="8654101" cy="1132684"/>
            <a:chOff x="1072353" y="1943636"/>
            <a:chExt cx="7278451" cy="1132684"/>
          </a:xfrm>
        </p:grpSpPr>
        <p:sp>
          <p:nvSpPr>
            <p:cNvPr id="8" name="Pentagon 7"/>
            <p:cNvSpPr/>
            <p:nvPr/>
          </p:nvSpPr>
          <p:spPr>
            <a:xfrm>
              <a:off x="1242419" y="1943636"/>
              <a:ext cx="7108385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agon 7"/>
            <p:cNvSpPr/>
            <p:nvPr/>
          </p:nvSpPr>
          <p:spPr>
            <a:xfrm>
              <a:off x="1072353" y="2118427"/>
              <a:ext cx="6825213" cy="783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بيع الربوي بجنسه= يشترط فيه التقابض والتساوي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9639230" y="4768831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 الكاشفة عن المعاملات الربوية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2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23126"/>
              </p:ext>
            </p:extLst>
          </p:nvPr>
        </p:nvGraphicFramePr>
        <p:xfrm>
          <a:off x="729276" y="2058802"/>
          <a:ext cx="10792164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 الكاشفة عن المعاملات الربوية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الغرر</a:t>
            </a:r>
            <a:endParaRPr lang="en-US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0022697"/>
              </p:ext>
            </p:extLst>
          </p:nvPr>
        </p:nvGraphicFramePr>
        <p:xfrm>
          <a:off x="729276" y="2058802"/>
          <a:ext cx="10108888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2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الغرر المؤثرة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56098344"/>
              </p:ext>
            </p:extLst>
          </p:nvPr>
        </p:nvGraphicFramePr>
        <p:xfrm>
          <a:off x="1600200" y="2026920"/>
          <a:ext cx="8610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197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الميسر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30522" y="1996770"/>
            <a:ext cx="6722410" cy="1132684"/>
            <a:chOff x="1410067" y="2624"/>
            <a:chExt cx="6722410" cy="1132684"/>
          </a:xfrm>
        </p:grpSpPr>
        <p:sp>
          <p:nvSpPr>
            <p:cNvPr id="27" name="Pentagon 26"/>
            <p:cNvSpPr/>
            <p:nvPr/>
          </p:nvSpPr>
          <p:spPr>
            <a:xfrm>
              <a:off x="1410067" y="2624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entagon 4"/>
            <p:cNvSpPr/>
            <p:nvPr/>
          </p:nvSpPr>
          <p:spPr>
            <a:xfrm>
              <a:off x="1410067" y="2624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تعريف الميسر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8586591" y="1996770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oup 18"/>
          <p:cNvGrpSpPr/>
          <p:nvPr/>
        </p:nvGrpSpPr>
        <p:grpSpPr>
          <a:xfrm>
            <a:off x="2430522" y="3467569"/>
            <a:ext cx="6722410" cy="1132684"/>
            <a:chOff x="1410067" y="1473423"/>
            <a:chExt cx="6722410" cy="1132684"/>
          </a:xfrm>
        </p:grpSpPr>
        <p:sp>
          <p:nvSpPr>
            <p:cNvPr id="25" name="Pentagon 24"/>
            <p:cNvSpPr/>
            <p:nvPr/>
          </p:nvSpPr>
          <p:spPr>
            <a:xfrm>
              <a:off x="1410067" y="1473423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EG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أنواع الميسر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  <p:sp>
          <p:nvSpPr>
            <p:cNvPr id="26" name="Pentagon 7"/>
            <p:cNvSpPr/>
            <p:nvPr/>
          </p:nvSpPr>
          <p:spPr>
            <a:xfrm>
              <a:off x="1410067" y="1473423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8586591" y="3467569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/>
          <p:cNvGrpSpPr/>
          <p:nvPr/>
        </p:nvGrpSpPr>
        <p:grpSpPr>
          <a:xfrm>
            <a:off x="2430522" y="4938368"/>
            <a:ext cx="6722410" cy="1132684"/>
            <a:chOff x="1410067" y="2944222"/>
            <a:chExt cx="6722410" cy="1132684"/>
          </a:xfrm>
        </p:grpSpPr>
        <p:sp>
          <p:nvSpPr>
            <p:cNvPr id="23" name="Pentagon 22"/>
            <p:cNvSpPr/>
            <p:nvPr/>
          </p:nvSpPr>
          <p:spPr>
            <a:xfrm>
              <a:off x="1410067" y="2944222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10"/>
            <p:cNvSpPr/>
            <p:nvPr/>
          </p:nvSpPr>
          <p:spPr>
            <a:xfrm>
              <a:off x="1410067" y="2944222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الأدلة على تحريم </a:t>
              </a: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الميسر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8586591" y="4938368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1641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الربا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30522" y="1996770"/>
            <a:ext cx="6722410" cy="1132684"/>
            <a:chOff x="1410067" y="2624"/>
            <a:chExt cx="6722410" cy="1132684"/>
          </a:xfrm>
        </p:grpSpPr>
        <p:sp>
          <p:nvSpPr>
            <p:cNvPr id="27" name="Pentagon 26"/>
            <p:cNvSpPr/>
            <p:nvPr/>
          </p:nvSpPr>
          <p:spPr>
            <a:xfrm>
              <a:off x="1410067" y="2624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entagon 4"/>
            <p:cNvSpPr/>
            <p:nvPr/>
          </p:nvSpPr>
          <p:spPr>
            <a:xfrm>
              <a:off x="1410067" y="2624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تعريف الربا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8586591" y="1996770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oup 18"/>
          <p:cNvGrpSpPr/>
          <p:nvPr/>
        </p:nvGrpSpPr>
        <p:grpSpPr>
          <a:xfrm>
            <a:off x="2430522" y="3467569"/>
            <a:ext cx="6722410" cy="1132684"/>
            <a:chOff x="1410067" y="1473423"/>
            <a:chExt cx="6722410" cy="1132684"/>
          </a:xfrm>
        </p:grpSpPr>
        <p:sp>
          <p:nvSpPr>
            <p:cNvPr id="25" name="Pentagon 24"/>
            <p:cNvSpPr/>
            <p:nvPr/>
          </p:nvSpPr>
          <p:spPr>
            <a:xfrm>
              <a:off x="1410067" y="1473423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entagon 7"/>
            <p:cNvSpPr/>
            <p:nvPr/>
          </p:nvSpPr>
          <p:spPr>
            <a:xfrm>
              <a:off x="1410067" y="1473423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الأدلة على تحريم الربا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8586591" y="3467569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/>
          <p:cNvGrpSpPr/>
          <p:nvPr/>
        </p:nvGrpSpPr>
        <p:grpSpPr>
          <a:xfrm>
            <a:off x="2430522" y="4938368"/>
            <a:ext cx="6722410" cy="1132684"/>
            <a:chOff x="1410067" y="2944222"/>
            <a:chExt cx="6722410" cy="1132684"/>
          </a:xfrm>
        </p:grpSpPr>
        <p:sp>
          <p:nvSpPr>
            <p:cNvPr id="23" name="Pentagon 22"/>
            <p:cNvSpPr/>
            <p:nvPr/>
          </p:nvSpPr>
          <p:spPr>
            <a:xfrm>
              <a:off x="1410067" y="2944222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10"/>
            <p:cNvSpPr/>
            <p:nvPr/>
          </p:nvSpPr>
          <p:spPr>
            <a:xfrm>
              <a:off x="1410067" y="2944222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400" dirty="0" smtClean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أنواع الربا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8586591" y="4938368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9036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الربا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1229253"/>
              </p:ext>
            </p:extLst>
          </p:nvPr>
        </p:nvGraphicFramePr>
        <p:xfrm>
          <a:off x="1859280" y="2331720"/>
          <a:ext cx="8300720" cy="380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97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الآثار الاقتصادية للربا</a:t>
            </a:r>
            <a:endParaRPr lang="en-US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513546"/>
              </p:ext>
            </p:extLst>
          </p:nvPr>
        </p:nvGraphicFramePr>
        <p:xfrm>
          <a:off x="729276" y="2058802"/>
          <a:ext cx="10108888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37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EG" sz="5000" b="1" cap="all" spc="100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الأزمة المالية العالمية</a:t>
            </a:r>
            <a:endParaRPr lang="en-US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506791"/>
              </p:ext>
            </p:extLst>
          </p:nvPr>
        </p:nvGraphicFramePr>
        <p:xfrm>
          <a:off x="729276" y="2058802"/>
          <a:ext cx="10108888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37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3749</TotalTime>
  <Words>662</Words>
  <Application>Microsoft Office PowerPoint</Application>
  <PresentationFormat>Widescreen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Traditional Arabic</vt:lpstr>
      <vt:lpstr>Tw Cen MT</vt:lpstr>
      <vt:lpstr>Tw Cen MT Condensed</vt:lpstr>
      <vt:lpstr>Wingdings 3</vt:lpstr>
      <vt:lpstr>Integral</vt:lpstr>
      <vt:lpstr>الوحدة الخامسة: دراسة لأبرز أنواع المعاملات المالية المحرمة</vt:lpstr>
      <vt:lpstr>المعاملات المالية المحرمة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النبي صلى الله عليه وسلم يقول:</vt:lpstr>
      <vt:lpstr>PowerPoint Presentation</vt:lpstr>
      <vt:lpstr>علة الكيل أو الوزن مع الطعم</vt:lpstr>
      <vt:lpstr>أحوال الأموال الربوية</vt:lpstr>
      <vt:lpstr>الحكم: اشتراط التماثل ؟!</vt:lpstr>
      <vt:lpstr>الأدلة على وجوب حقيقة التماثل</vt:lpstr>
      <vt:lpstr>نشاط جماعي </vt:lpstr>
      <vt:lpstr>تمرين الربا</vt:lpstr>
      <vt:lpstr>تمرين الربا</vt:lpstr>
      <vt:lpstr>ورقة عمل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الوحدة الأولى: تعريف الثقافة الإسلامية وأهميتها ومجالاتها</dc:title>
  <dc:creator>nora nora</dc:creator>
  <cp:lastModifiedBy>nora nora</cp:lastModifiedBy>
  <cp:revision>49</cp:revision>
  <dcterms:created xsi:type="dcterms:W3CDTF">2017-10-01T16:18:48Z</dcterms:created>
  <dcterms:modified xsi:type="dcterms:W3CDTF">2017-11-21T06:32:00Z</dcterms:modified>
</cp:coreProperties>
</file>