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FF9D1D-40E7-47A9-A1A9-F4A342FF8713}" type="doc">
      <dgm:prSet loTypeId="urn:microsoft.com/office/officeart/2005/8/layout/matrix2" loCatId="matrix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5C4A072-9AAF-46BA-BF7B-E51D8FF0938D}" type="pres">
      <dgm:prSet presAssocID="{20FF9D1D-40E7-47A9-A1A9-F4A342FF871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6E6176C3-04DB-4841-830D-E6C79D726DC8}" type="presOf" srcId="{20FF9D1D-40E7-47A9-A1A9-F4A342FF8713}" destId="{95C4A072-9AAF-46BA-BF7B-E51D8FF0938D}" srcOrd="0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D83BCCB-F20F-45FF-B240-2F994C23F4D2}" type="doc">
      <dgm:prSet loTypeId="urn:microsoft.com/office/officeart/2005/8/layout/vList3" loCatId="list" qsTypeId="urn:microsoft.com/office/officeart/2005/8/quickstyle/3d1" qsCatId="3D" csTypeId="urn:microsoft.com/office/officeart/2005/8/colors/colorful3" csCatId="colorful" phldr="1"/>
      <dgm:spPr/>
    </dgm:pt>
    <dgm:pt modelId="{F4533B74-74D4-4834-9C33-A366410534AA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الله تعالى هو المالك الحقيقي للمال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3283EF1-2E8F-48B4-AB82-1A17848CA025}" type="parTrans" cxnId="{5806A7AE-7213-4CDC-BC18-1ACCC8EB2588}">
      <dgm:prSet/>
      <dgm:spPr/>
      <dgm:t>
        <a:bodyPr/>
        <a:lstStyle/>
        <a:p>
          <a:endParaRPr lang="en-US"/>
        </a:p>
      </dgm:t>
    </dgm:pt>
    <dgm:pt modelId="{E1EDA80A-E523-4656-A575-4365C3F4A368}" type="sibTrans" cxnId="{5806A7AE-7213-4CDC-BC18-1ACCC8EB2588}">
      <dgm:prSet/>
      <dgm:spPr/>
      <dgm:t>
        <a:bodyPr/>
        <a:lstStyle/>
        <a:p>
          <a:endParaRPr lang="en-US"/>
        </a:p>
      </dgm:t>
    </dgm:pt>
    <dgm:pt modelId="{52BA0397-B4F9-481A-AB2A-6CAD42B9C9E3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الله تعالى هو واهب الرزاق جميعا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733B1EE8-5DFE-4D27-954A-0F0608C694EB}" type="parTrans" cxnId="{C2750A9A-FBB0-4B45-8DA4-F25941588372}">
      <dgm:prSet/>
      <dgm:spPr/>
      <dgm:t>
        <a:bodyPr/>
        <a:lstStyle/>
        <a:p>
          <a:endParaRPr lang="en-US"/>
        </a:p>
      </dgm:t>
    </dgm:pt>
    <dgm:pt modelId="{41D0F7D3-D3BB-4E19-B07F-89766A16EF66}" type="sibTrans" cxnId="{C2750A9A-FBB0-4B45-8DA4-F25941588372}">
      <dgm:prSet/>
      <dgm:spPr/>
      <dgm:t>
        <a:bodyPr/>
        <a:lstStyle/>
        <a:p>
          <a:endParaRPr lang="en-US"/>
        </a:p>
      </dgm:t>
    </dgm:pt>
    <dgm:pt modelId="{B4145E70-D8F1-4ACD-A8B7-D26B885E882C}">
      <dgm:prSet phldrT="[Text]" custT="1"/>
      <dgm:spPr/>
      <dgm:t>
        <a:bodyPr/>
        <a:lstStyle/>
        <a:p>
          <a:r>
            <a:rPr lang="ar-SA" sz="40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من فضل الله تسخيره المنافع للناس</a:t>
          </a:r>
          <a:endParaRPr lang="en-US" sz="40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66BBF46-58B4-42E9-AFF4-6106EC4B9A1C}" type="parTrans" cxnId="{5D094C8B-FD70-4A4B-88A2-397C3380834B}">
      <dgm:prSet/>
      <dgm:spPr/>
      <dgm:t>
        <a:bodyPr/>
        <a:lstStyle/>
        <a:p>
          <a:endParaRPr lang="en-US"/>
        </a:p>
      </dgm:t>
    </dgm:pt>
    <dgm:pt modelId="{A9B58E25-FF5C-4646-991A-CE5FA4A8B4C8}" type="sibTrans" cxnId="{5D094C8B-FD70-4A4B-88A2-397C3380834B}">
      <dgm:prSet/>
      <dgm:spPr/>
      <dgm:t>
        <a:bodyPr/>
        <a:lstStyle/>
        <a:p>
          <a:endParaRPr lang="en-US"/>
        </a:p>
      </dgm:t>
    </dgm:pt>
    <dgm:pt modelId="{124DD6A8-3030-4681-8469-8BAA6A4B80F9}" type="pres">
      <dgm:prSet presAssocID="{CD83BCCB-F20F-45FF-B240-2F994C23F4D2}" presName="linearFlow" presStyleCnt="0">
        <dgm:presLayoutVars>
          <dgm:dir val="rev"/>
          <dgm:resizeHandles val="exact"/>
        </dgm:presLayoutVars>
      </dgm:prSet>
      <dgm:spPr/>
    </dgm:pt>
    <dgm:pt modelId="{5F3FDDD9-42DF-459A-B219-41E40827D8C3}" type="pres">
      <dgm:prSet presAssocID="{F4533B74-74D4-4834-9C33-A366410534AA}" presName="composite" presStyleCnt="0"/>
      <dgm:spPr/>
    </dgm:pt>
    <dgm:pt modelId="{342003AB-C01F-4ABE-91B7-00E2CB775F95}" type="pres">
      <dgm:prSet presAssocID="{F4533B74-74D4-4834-9C33-A366410534AA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E0DEEB1-7E82-442D-94C1-02B96CD1BE23}" type="pres">
      <dgm:prSet presAssocID="{F4533B74-74D4-4834-9C33-A366410534A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20089-5BC6-4F69-8A2D-4E5B7644B2F6}" type="pres">
      <dgm:prSet presAssocID="{E1EDA80A-E523-4656-A575-4365C3F4A368}" presName="spacing" presStyleCnt="0"/>
      <dgm:spPr/>
    </dgm:pt>
    <dgm:pt modelId="{2BBFAF11-A7F9-4878-9AB7-58EF339D50E4}" type="pres">
      <dgm:prSet presAssocID="{52BA0397-B4F9-481A-AB2A-6CAD42B9C9E3}" presName="composite" presStyleCnt="0"/>
      <dgm:spPr/>
    </dgm:pt>
    <dgm:pt modelId="{37D637D9-8E89-4219-8C14-13130BDE8034}" type="pres">
      <dgm:prSet presAssocID="{52BA0397-B4F9-481A-AB2A-6CAD42B9C9E3}" presName="imgShp" presStyleLbl="fgImgPlace1" presStyleIdx="1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0259F3D-2BC6-4A27-AA21-0F467C891C0C}" type="pres">
      <dgm:prSet presAssocID="{52BA0397-B4F9-481A-AB2A-6CAD42B9C9E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5B9F6-5C7C-423C-87B8-6579AF641147}" type="pres">
      <dgm:prSet presAssocID="{41D0F7D3-D3BB-4E19-B07F-89766A16EF66}" presName="spacing" presStyleCnt="0"/>
      <dgm:spPr/>
    </dgm:pt>
    <dgm:pt modelId="{D6D6E7E0-8D1D-4C4B-B41E-F33321CE9CAA}" type="pres">
      <dgm:prSet presAssocID="{B4145E70-D8F1-4ACD-A8B7-D26B885E882C}" presName="composite" presStyleCnt="0"/>
      <dgm:spPr/>
    </dgm:pt>
    <dgm:pt modelId="{EF6F0123-2CB8-4B26-8D7D-CF4D81442D8F}" type="pres">
      <dgm:prSet presAssocID="{B4145E70-D8F1-4ACD-A8B7-D26B885E882C}" presName="imgShp" presStyleLbl="fgImgPlace1" presStyleIdx="2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45D003F-DDC7-427F-A360-76AB44BE955D}" type="pres">
      <dgm:prSet presAssocID="{B4145E70-D8F1-4ACD-A8B7-D26B885E882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3C78E4-01C5-41B1-9589-8CD6E2694954}" type="presOf" srcId="{52BA0397-B4F9-481A-AB2A-6CAD42B9C9E3}" destId="{B0259F3D-2BC6-4A27-AA21-0F467C891C0C}" srcOrd="0" destOrd="0" presId="urn:microsoft.com/office/officeart/2005/8/layout/vList3"/>
    <dgm:cxn modelId="{5D094C8B-FD70-4A4B-88A2-397C3380834B}" srcId="{CD83BCCB-F20F-45FF-B240-2F994C23F4D2}" destId="{B4145E70-D8F1-4ACD-A8B7-D26B885E882C}" srcOrd="2" destOrd="0" parTransId="{E66BBF46-58B4-42E9-AFF4-6106EC4B9A1C}" sibTransId="{A9B58E25-FF5C-4646-991A-CE5FA4A8B4C8}"/>
    <dgm:cxn modelId="{7B0901BE-2B9F-4C33-9A83-DAC940081062}" type="presOf" srcId="{B4145E70-D8F1-4ACD-A8B7-D26B885E882C}" destId="{145D003F-DDC7-427F-A360-76AB44BE955D}" srcOrd="0" destOrd="0" presId="urn:microsoft.com/office/officeart/2005/8/layout/vList3"/>
    <dgm:cxn modelId="{5806A7AE-7213-4CDC-BC18-1ACCC8EB2588}" srcId="{CD83BCCB-F20F-45FF-B240-2F994C23F4D2}" destId="{F4533B74-74D4-4834-9C33-A366410534AA}" srcOrd="0" destOrd="0" parTransId="{E3283EF1-2E8F-48B4-AB82-1A17848CA025}" sibTransId="{E1EDA80A-E523-4656-A575-4365C3F4A368}"/>
    <dgm:cxn modelId="{7EDE34D5-CB68-4E61-9F63-879CBF88D688}" type="presOf" srcId="{CD83BCCB-F20F-45FF-B240-2F994C23F4D2}" destId="{124DD6A8-3030-4681-8469-8BAA6A4B80F9}" srcOrd="0" destOrd="0" presId="urn:microsoft.com/office/officeart/2005/8/layout/vList3"/>
    <dgm:cxn modelId="{B9FAC1AC-3DEB-449A-B02E-959CC025A0E2}" type="presOf" srcId="{F4533B74-74D4-4834-9C33-A366410534AA}" destId="{0E0DEEB1-7E82-442D-94C1-02B96CD1BE23}" srcOrd="0" destOrd="0" presId="urn:microsoft.com/office/officeart/2005/8/layout/vList3"/>
    <dgm:cxn modelId="{C2750A9A-FBB0-4B45-8DA4-F25941588372}" srcId="{CD83BCCB-F20F-45FF-B240-2F994C23F4D2}" destId="{52BA0397-B4F9-481A-AB2A-6CAD42B9C9E3}" srcOrd="1" destOrd="0" parTransId="{733B1EE8-5DFE-4D27-954A-0F0608C694EB}" sibTransId="{41D0F7D3-D3BB-4E19-B07F-89766A16EF66}"/>
    <dgm:cxn modelId="{5332B213-EF49-4ACC-9DA6-BD4286D64EFB}" type="presParOf" srcId="{124DD6A8-3030-4681-8469-8BAA6A4B80F9}" destId="{5F3FDDD9-42DF-459A-B219-41E40827D8C3}" srcOrd="0" destOrd="0" presId="urn:microsoft.com/office/officeart/2005/8/layout/vList3"/>
    <dgm:cxn modelId="{2032F9F2-465E-4DFE-A9CA-E92C1CDFFFE8}" type="presParOf" srcId="{5F3FDDD9-42DF-459A-B219-41E40827D8C3}" destId="{342003AB-C01F-4ABE-91B7-00E2CB775F95}" srcOrd="0" destOrd="0" presId="urn:microsoft.com/office/officeart/2005/8/layout/vList3"/>
    <dgm:cxn modelId="{4E29EF77-DDC9-4F8C-95C7-A494C7A5D1ED}" type="presParOf" srcId="{5F3FDDD9-42DF-459A-B219-41E40827D8C3}" destId="{0E0DEEB1-7E82-442D-94C1-02B96CD1BE23}" srcOrd="1" destOrd="0" presId="urn:microsoft.com/office/officeart/2005/8/layout/vList3"/>
    <dgm:cxn modelId="{7B520AF2-DC30-4DDB-A36B-BFE78A50FC0E}" type="presParOf" srcId="{124DD6A8-3030-4681-8469-8BAA6A4B80F9}" destId="{34020089-5BC6-4F69-8A2D-4E5B7644B2F6}" srcOrd="1" destOrd="0" presId="urn:microsoft.com/office/officeart/2005/8/layout/vList3"/>
    <dgm:cxn modelId="{2C5F6CEC-C198-4428-9B83-675AEFFE5B26}" type="presParOf" srcId="{124DD6A8-3030-4681-8469-8BAA6A4B80F9}" destId="{2BBFAF11-A7F9-4878-9AB7-58EF339D50E4}" srcOrd="2" destOrd="0" presId="urn:microsoft.com/office/officeart/2005/8/layout/vList3"/>
    <dgm:cxn modelId="{DBC11763-E5D3-4DA6-99D2-5A913DD3A422}" type="presParOf" srcId="{2BBFAF11-A7F9-4878-9AB7-58EF339D50E4}" destId="{37D637D9-8E89-4219-8C14-13130BDE8034}" srcOrd="0" destOrd="0" presId="urn:microsoft.com/office/officeart/2005/8/layout/vList3"/>
    <dgm:cxn modelId="{F9354913-9A77-4292-BE52-FDE131E891D6}" type="presParOf" srcId="{2BBFAF11-A7F9-4878-9AB7-58EF339D50E4}" destId="{B0259F3D-2BC6-4A27-AA21-0F467C891C0C}" srcOrd="1" destOrd="0" presId="urn:microsoft.com/office/officeart/2005/8/layout/vList3"/>
    <dgm:cxn modelId="{7FC85486-DE78-4DFB-B4E2-E8BCDF533E49}" type="presParOf" srcId="{124DD6A8-3030-4681-8469-8BAA6A4B80F9}" destId="{BD35B9F6-5C7C-423C-87B8-6579AF641147}" srcOrd="3" destOrd="0" presId="urn:microsoft.com/office/officeart/2005/8/layout/vList3"/>
    <dgm:cxn modelId="{B33AE1FE-C4D6-4CF7-AEBE-9BCEA2A406A1}" type="presParOf" srcId="{124DD6A8-3030-4681-8469-8BAA6A4B80F9}" destId="{D6D6E7E0-8D1D-4C4B-B41E-F33321CE9CAA}" srcOrd="4" destOrd="0" presId="urn:microsoft.com/office/officeart/2005/8/layout/vList3"/>
    <dgm:cxn modelId="{9A7A7D2F-2702-4754-A673-04497B13E904}" type="presParOf" srcId="{D6D6E7E0-8D1D-4C4B-B41E-F33321CE9CAA}" destId="{EF6F0123-2CB8-4B26-8D7D-CF4D81442D8F}" srcOrd="0" destOrd="0" presId="urn:microsoft.com/office/officeart/2005/8/layout/vList3"/>
    <dgm:cxn modelId="{2B03E3A0-A01F-42F1-91E4-7EF8B748A6C3}" type="presParOf" srcId="{D6D6E7E0-8D1D-4C4B-B41E-F33321CE9CAA}" destId="{145D003F-DDC7-427F-A360-76AB44BE955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83BCCB-F20F-45FF-B240-2F994C23F4D2}" type="doc">
      <dgm:prSet loTypeId="urn:microsoft.com/office/officeart/2005/8/layout/vList3" loCatId="list" qsTypeId="urn:microsoft.com/office/officeart/2005/8/quickstyle/3d1" qsCatId="3D" csTypeId="urn:microsoft.com/office/officeart/2005/8/colors/colorful3" csCatId="colorful" phldr="1"/>
      <dgm:spPr/>
    </dgm:pt>
    <dgm:pt modelId="{F4533B74-74D4-4834-9C33-A366410534AA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الإيمان به والتسليم المطلق له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3283EF1-2E8F-48B4-AB82-1A17848CA025}" type="parTrans" cxnId="{5806A7AE-7213-4CDC-BC18-1ACCC8EB2588}">
      <dgm:prSet/>
      <dgm:spPr/>
      <dgm:t>
        <a:bodyPr/>
        <a:lstStyle/>
        <a:p>
          <a:endParaRPr lang="en-US"/>
        </a:p>
      </dgm:t>
    </dgm:pt>
    <dgm:pt modelId="{E1EDA80A-E523-4656-A575-4365C3F4A368}" type="sibTrans" cxnId="{5806A7AE-7213-4CDC-BC18-1ACCC8EB2588}">
      <dgm:prSet/>
      <dgm:spPr/>
      <dgm:t>
        <a:bodyPr/>
        <a:lstStyle/>
        <a:p>
          <a:endParaRPr lang="en-US"/>
        </a:p>
      </dgm:t>
    </dgm:pt>
    <dgm:pt modelId="{52BA0397-B4F9-481A-AB2A-6CAD42B9C9E3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قراءته وتدبره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733B1EE8-5DFE-4D27-954A-0F0608C694EB}" type="parTrans" cxnId="{C2750A9A-FBB0-4B45-8DA4-F25941588372}">
      <dgm:prSet/>
      <dgm:spPr/>
      <dgm:t>
        <a:bodyPr/>
        <a:lstStyle/>
        <a:p>
          <a:endParaRPr lang="en-US"/>
        </a:p>
      </dgm:t>
    </dgm:pt>
    <dgm:pt modelId="{41D0F7D3-D3BB-4E19-B07F-89766A16EF66}" type="sibTrans" cxnId="{C2750A9A-FBB0-4B45-8DA4-F25941588372}">
      <dgm:prSet/>
      <dgm:spPr/>
      <dgm:t>
        <a:bodyPr/>
        <a:lstStyle/>
        <a:p>
          <a:endParaRPr lang="en-US"/>
        </a:p>
      </dgm:t>
    </dgm:pt>
    <dgm:pt modelId="{B4145E70-D8F1-4ACD-A8B7-D26B885E882C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العمل به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66BBF46-58B4-42E9-AFF4-6106EC4B9A1C}" type="parTrans" cxnId="{5D094C8B-FD70-4A4B-88A2-397C3380834B}">
      <dgm:prSet/>
      <dgm:spPr/>
      <dgm:t>
        <a:bodyPr/>
        <a:lstStyle/>
        <a:p>
          <a:endParaRPr lang="en-US"/>
        </a:p>
      </dgm:t>
    </dgm:pt>
    <dgm:pt modelId="{A9B58E25-FF5C-4646-991A-CE5FA4A8B4C8}" type="sibTrans" cxnId="{5D094C8B-FD70-4A4B-88A2-397C3380834B}">
      <dgm:prSet/>
      <dgm:spPr/>
      <dgm:t>
        <a:bodyPr/>
        <a:lstStyle/>
        <a:p>
          <a:endParaRPr lang="en-US"/>
        </a:p>
      </dgm:t>
    </dgm:pt>
    <dgm:pt modelId="{124DD6A8-3030-4681-8469-8BAA6A4B80F9}" type="pres">
      <dgm:prSet presAssocID="{CD83BCCB-F20F-45FF-B240-2F994C23F4D2}" presName="linearFlow" presStyleCnt="0">
        <dgm:presLayoutVars>
          <dgm:dir val="rev"/>
          <dgm:resizeHandles val="exact"/>
        </dgm:presLayoutVars>
      </dgm:prSet>
      <dgm:spPr/>
    </dgm:pt>
    <dgm:pt modelId="{5F3FDDD9-42DF-459A-B219-41E40827D8C3}" type="pres">
      <dgm:prSet presAssocID="{F4533B74-74D4-4834-9C33-A366410534AA}" presName="composite" presStyleCnt="0"/>
      <dgm:spPr/>
    </dgm:pt>
    <dgm:pt modelId="{342003AB-C01F-4ABE-91B7-00E2CB775F95}" type="pres">
      <dgm:prSet presAssocID="{F4533B74-74D4-4834-9C33-A366410534AA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E0DEEB1-7E82-442D-94C1-02B96CD1BE23}" type="pres">
      <dgm:prSet presAssocID="{F4533B74-74D4-4834-9C33-A366410534A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20089-5BC6-4F69-8A2D-4E5B7644B2F6}" type="pres">
      <dgm:prSet presAssocID="{E1EDA80A-E523-4656-A575-4365C3F4A368}" presName="spacing" presStyleCnt="0"/>
      <dgm:spPr/>
    </dgm:pt>
    <dgm:pt modelId="{2BBFAF11-A7F9-4878-9AB7-58EF339D50E4}" type="pres">
      <dgm:prSet presAssocID="{52BA0397-B4F9-481A-AB2A-6CAD42B9C9E3}" presName="composite" presStyleCnt="0"/>
      <dgm:spPr/>
    </dgm:pt>
    <dgm:pt modelId="{37D637D9-8E89-4219-8C14-13130BDE8034}" type="pres">
      <dgm:prSet presAssocID="{52BA0397-B4F9-481A-AB2A-6CAD42B9C9E3}" presName="imgShp" presStyleLbl="fgImgPlace1" presStyleIdx="1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0259F3D-2BC6-4A27-AA21-0F467C891C0C}" type="pres">
      <dgm:prSet presAssocID="{52BA0397-B4F9-481A-AB2A-6CAD42B9C9E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5B9F6-5C7C-423C-87B8-6579AF641147}" type="pres">
      <dgm:prSet presAssocID="{41D0F7D3-D3BB-4E19-B07F-89766A16EF66}" presName="spacing" presStyleCnt="0"/>
      <dgm:spPr/>
    </dgm:pt>
    <dgm:pt modelId="{D6D6E7E0-8D1D-4C4B-B41E-F33321CE9CAA}" type="pres">
      <dgm:prSet presAssocID="{B4145E70-D8F1-4ACD-A8B7-D26B885E882C}" presName="composite" presStyleCnt="0"/>
      <dgm:spPr/>
    </dgm:pt>
    <dgm:pt modelId="{EF6F0123-2CB8-4B26-8D7D-CF4D81442D8F}" type="pres">
      <dgm:prSet presAssocID="{B4145E70-D8F1-4ACD-A8B7-D26B885E882C}" presName="imgShp" presStyleLbl="fgImgPlace1" presStyleIdx="2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45D003F-DDC7-427F-A360-76AB44BE955D}" type="pres">
      <dgm:prSet presAssocID="{B4145E70-D8F1-4ACD-A8B7-D26B885E882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0342F9-6346-4E3D-8F4D-5884768AB189}" type="presOf" srcId="{B4145E70-D8F1-4ACD-A8B7-D26B885E882C}" destId="{145D003F-DDC7-427F-A360-76AB44BE955D}" srcOrd="0" destOrd="0" presId="urn:microsoft.com/office/officeart/2005/8/layout/vList3"/>
    <dgm:cxn modelId="{5D094C8B-FD70-4A4B-88A2-397C3380834B}" srcId="{CD83BCCB-F20F-45FF-B240-2F994C23F4D2}" destId="{B4145E70-D8F1-4ACD-A8B7-D26B885E882C}" srcOrd="2" destOrd="0" parTransId="{E66BBF46-58B4-42E9-AFF4-6106EC4B9A1C}" sibTransId="{A9B58E25-FF5C-4646-991A-CE5FA4A8B4C8}"/>
    <dgm:cxn modelId="{989BA92A-1D13-4E6B-9F22-BE6A5BAD770B}" type="presOf" srcId="{F4533B74-74D4-4834-9C33-A366410534AA}" destId="{0E0DEEB1-7E82-442D-94C1-02B96CD1BE23}" srcOrd="0" destOrd="0" presId="urn:microsoft.com/office/officeart/2005/8/layout/vList3"/>
    <dgm:cxn modelId="{0AE40DEF-0CE2-48F1-B8E1-E2F94848837B}" type="presOf" srcId="{52BA0397-B4F9-481A-AB2A-6CAD42B9C9E3}" destId="{B0259F3D-2BC6-4A27-AA21-0F467C891C0C}" srcOrd="0" destOrd="0" presId="urn:microsoft.com/office/officeart/2005/8/layout/vList3"/>
    <dgm:cxn modelId="{5806A7AE-7213-4CDC-BC18-1ACCC8EB2588}" srcId="{CD83BCCB-F20F-45FF-B240-2F994C23F4D2}" destId="{F4533B74-74D4-4834-9C33-A366410534AA}" srcOrd="0" destOrd="0" parTransId="{E3283EF1-2E8F-48B4-AB82-1A17848CA025}" sibTransId="{E1EDA80A-E523-4656-A575-4365C3F4A368}"/>
    <dgm:cxn modelId="{19F280A2-4186-46CF-9CA5-D887D51C2B7F}" type="presOf" srcId="{CD83BCCB-F20F-45FF-B240-2F994C23F4D2}" destId="{124DD6A8-3030-4681-8469-8BAA6A4B80F9}" srcOrd="0" destOrd="0" presId="urn:microsoft.com/office/officeart/2005/8/layout/vList3"/>
    <dgm:cxn modelId="{C2750A9A-FBB0-4B45-8DA4-F25941588372}" srcId="{CD83BCCB-F20F-45FF-B240-2F994C23F4D2}" destId="{52BA0397-B4F9-481A-AB2A-6CAD42B9C9E3}" srcOrd="1" destOrd="0" parTransId="{733B1EE8-5DFE-4D27-954A-0F0608C694EB}" sibTransId="{41D0F7D3-D3BB-4E19-B07F-89766A16EF66}"/>
    <dgm:cxn modelId="{EF1DDC75-B509-481C-80C7-BDA66912BAC8}" type="presParOf" srcId="{124DD6A8-3030-4681-8469-8BAA6A4B80F9}" destId="{5F3FDDD9-42DF-459A-B219-41E40827D8C3}" srcOrd="0" destOrd="0" presId="urn:microsoft.com/office/officeart/2005/8/layout/vList3"/>
    <dgm:cxn modelId="{127EACF9-856C-4A3A-803A-CB16CA84AB46}" type="presParOf" srcId="{5F3FDDD9-42DF-459A-B219-41E40827D8C3}" destId="{342003AB-C01F-4ABE-91B7-00E2CB775F95}" srcOrd="0" destOrd="0" presId="urn:microsoft.com/office/officeart/2005/8/layout/vList3"/>
    <dgm:cxn modelId="{58AEEE10-AF82-439B-ADBE-AF43F7CA0342}" type="presParOf" srcId="{5F3FDDD9-42DF-459A-B219-41E40827D8C3}" destId="{0E0DEEB1-7E82-442D-94C1-02B96CD1BE23}" srcOrd="1" destOrd="0" presId="urn:microsoft.com/office/officeart/2005/8/layout/vList3"/>
    <dgm:cxn modelId="{7406B7AD-B21E-4AE2-99E4-EB5FBC5AA005}" type="presParOf" srcId="{124DD6A8-3030-4681-8469-8BAA6A4B80F9}" destId="{34020089-5BC6-4F69-8A2D-4E5B7644B2F6}" srcOrd="1" destOrd="0" presId="urn:microsoft.com/office/officeart/2005/8/layout/vList3"/>
    <dgm:cxn modelId="{FD8388D6-1662-4D67-9B56-C2902CECC62F}" type="presParOf" srcId="{124DD6A8-3030-4681-8469-8BAA6A4B80F9}" destId="{2BBFAF11-A7F9-4878-9AB7-58EF339D50E4}" srcOrd="2" destOrd="0" presId="urn:microsoft.com/office/officeart/2005/8/layout/vList3"/>
    <dgm:cxn modelId="{9DEE911D-C93D-4C29-8981-128182993A64}" type="presParOf" srcId="{2BBFAF11-A7F9-4878-9AB7-58EF339D50E4}" destId="{37D637D9-8E89-4219-8C14-13130BDE8034}" srcOrd="0" destOrd="0" presId="urn:microsoft.com/office/officeart/2005/8/layout/vList3"/>
    <dgm:cxn modelId="{C0B50376-4AE7-4543-A257-1B7DA49842DC}" type="presParOf" srcId="{2BBFAF11-A7F9-4878-9AB7-58EF339D50E4}" destId="{B0259F3D-2BC6-4A27-AA21-0F467C891C0C}" srcOrd="1" destOrd="0" presId="urn:microsoft.com/office/officeart/2005/8/layout/vList3"/>
    <dgm:cxn modelId="{D11637C2-E3D7-4644-8728-039BE3C0EBEC}" type="presParOf" srcId="{124DD6A8-3030-4681-8469-8BAA6A4B80F9}" destId="{BD35B9F6-5C7C-423C-87B8-6579AF641147}" srcOrd="3" destOrd="0" presId="urn:microsoft.com/office/officeart/2005/8/layout/vList3"/>
    <dgm:cxn modelId="{DB74A07A-8D41-4201-AEA7-CC34B6A6D4DE}" type="presParOf" srcId="{124DD6A8-3030-4681-8469-8BAA6A4B80F9}" destId="{D6D6E7E0-8D1D-4C4B-B41E-F33321CE9CAA}" srcOrd="4" destOrd="0" presId="urn:microsoft.com/office/officeart/2005/8/layout/vList3"/>
    <dgm:cxn modelId="{52B9137B-E380-4648-BC96-FE4A5A8E37E8}" type="presParOf" srcId="{D6D6E7E0-8D1D-4C4B-B41E-F33321CE9CAA}" destId="{EF6F0123-2CB8-4B26-8D7D-CF4D81442D8F}" srcOrd="0" destOrd="0" presId="urn:microsoft.com/office/officeart/2005/8/layout/vList3"/>
    <dgm:cxn modelId="{3E7459A6-AD9B-47D6-8330-B735BCD2A0AE}" type="presParOf" srcId="{D6D6E7E0-8D1D-4C4B-B41E-F33321CE9CAA}" destId="{145D003F-DDC7-427F-A360-76AB44BE955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E099E01-74AF-485B-8643-6E2E961D8CB7}" type="doc">
      <dgm:prSet loTypeId="urn:microsoft.com/office/officeart/2005/8/layout/arrow6" loCatId="relationship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73BADF8-9F5E-4097-B62B-E3F0F573A143}">
      <dgm:prSet phldrT="[Text]" custT="1"/>
      <dgm:spPr/>
      <dgm:t>
        <a:bodyPr/>
        <a:lstStyle/>
        <a:p>
          <a:r>
            <a:rPr lang="ar-SA" sz="3600" b="1" u="none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الأخبار الواردة في القران الكريم</a:t>
          </a:r>
          <a:endParaRPr lang="en-US" sz="3600" b="1" u="none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235A7346-8E97-400F-BD5E-FD51665665CC}" type="parTrans" cxnId="{DBF0C0D6-53B0-45D3-91D8-B24ED143E611}">
      <dgm:prSet/>
      <dgm:spPr/>
      <dgm:t>
        <a:bodyPr/>
        <a:lstStyle/>
        <a:p>
          <a:endParaRPr lang="en-US"/>
        </a:p>
      </dgm:t>
    </dgm:pt>
    <dgm:pt modelId="{D9D8EB3C-76BF-4BCC-B195-389DB0171E72}" type="sibTrans" cxnId="{DBF0C0D6-53B0-45D3-91D8-B24ED143E611}">
      <dgm:prSet/>
      <dgm:spPr/>
      <dgm:t>
        <a:bodyPr/>
        <a:lstStyle/>
        <a:p>
          <a:endParaRPr lang="en-US"/>
        </a:p>
      </dgm:t>
    </dgm:pt>
    <dgm:pt modelId="{213EB510-B0A0-475D-A6F9-84A556916ED1}">
      <dgm:prSet phldrT="[Text]" custT="1"/>
      <dgm:spPr/>
      <dgm:t>
        <a:bodyPr/>
        <a:lstStyle/>
        <a:p>
          <a:r>
            <a:rPr lang="ar-SA" sz="3600" b="1" u="none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الغاية من الاستخلاف</a:t>
          </a:r>
          <a:endParaRPr lang="en-US" sz="3600" b="1" u="none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1A02A47F-18F1-4B91-8A99-52A55D6DCB2A}" type="parTrans" cxnId="{514FB02E-ED0A-48B8-AF1F-61FFD8A99B42}">
      <dgm:prSet/>
      <dgm:spPr/>
      <dgm:t>
        <a:bodyPr/>
        <a:lstStyle/>
        <a:p>
          <a:endParaRPr lang="en-US"/>
        </a:p>
      </dgm:t>
    </dgm:pt>
    <dgm:pt modelId="{3877502A-E26B-4D38-84AE-93C0AD94B662}" type="sibTrans" cxnId="{514FB02E-ED0A-48B8-AF1F-61FFD8A99B42}">
      <dgm:prSet/>
      <dgm:spPr/>
      <dgm:t>
        <a:bodyPr/>
        <a:lstStyle/>
        <a:p>
          <a:endParaRPr lang="en-US"/>
        </a:p>
      </dgm:t>
    </dgm:pt>
    <dgm:pt modelId="{604DDE0E-0E35-41EB-A94D-56C075156BF9}">
      <dgm:prSet phldrT="[Text]" custT="1"/>
      <dgm:spPr/>
      <dgm:t>
        <a:bodyPr/>
        <a:lstStyle/>
        <a:p>
          <a:endParaRPr lang="en-US"/>
        </a:p>
      </dgm:t>
    </dgm:pt>
    <dgm:pt modelId="{C555E743-2B38-40B1-8556-BED0C954D2C4}" type="parTrans" cxnId="{637ADCFA-3C73-4199-8221-BB302E4FA93E}">
      <dgm:prSet/>
      <dgm:spPr/>
      <dgm:t>
        <a:bodyPr/>
        <a:lstStyle/>
        <a:p>
          <a:endParaRPr lang="en-US"/>
        </a:p>
      </dgm:t>
    </dgm:pt>
    <dgm:pt modelId="{B6EE4229-0448-4751-A3D2-189F322B8489}" type="sibTrans" cxnId="{637ADCFA-3C73-4199-8221-BB302E4FA93E}">
      <dgm:prSet/>
      <dgm:spPr/>
      <dgm:t>
        <a:bodyPr/>
        <a:lstStyle/>
        <a:p>
          <a:endParaRPr lang="en-US"/>
        </a:p>
      </dgm:t>
    </dgm:pt>
    <dgm:pt modelId="{5DAE50E3-0B94-4B5C-B86E-3C38089E7E3F}">
      <dgm:prSet phldrT="[Text]" custT="1"/>
      <dgm:spPr/>
      <dgm:t>
        <a:bodyPr/>
        <a:lstStyle/>
        <a:p>
          <a:endParaRPr lang="en-US"/>
        </a:p>
      </dgm:t>
    </dgm:pt>
    <dgm:pt modelId="{AE287E6E-6B9D-481B-B5D7-84B4E008166A}" type="parTrans" cxnId="{FBDEC1F2-DBA5-4548-8171-212B49FB37A0}">
      <dgm:prSet/>
      <dgm:spPr/>
      <dgm:t>
        <a:bodyPr/>
        <a:lstStyle/>
        <a:p>
          <a:endParaRPr lang="en-US"/>
        </a:p>
      </dgm:t>
    </dgm:pt>
    <dgm:pt modelId="{98DBCDB8-7877-4024-8430-D6AE44A37815}" type="sibTrans" cxnId="{FBDEC1F2-DBA5-4548-8171-212B49FB37A0}">
      <dgm:prSet/>
      <dgm:spPr/>
      <dgm:t>
        <a:bodyPr/>
        <a:lstStyle/>
        <a:p>
          <a:endParaRPr lang="en-US"/>
        </a:p>
      </dgm:t>
    </dgm:pt>
    <dgm:pt modelId="{ABFD06BA-B11B-4D78-AFC2-FAC701122112}">
      <dgm:prSet custT="1"/>
      <dgm:spPr/>
      <dgm:t>
        <a:bodyPr/>
        <a:lstStyle/>
        <a:p>
          <a:endParaRPr lang="en-US"/>
        </a:p>
      </dgm:t>
    </dgm:pt>
    <dgm:pt modelId="{3E4BDB4A-C231-4E6F-AD62-2502CA7CEEA0}" type="parTrans" cxnId="{E44A979C-8B78-46EC-A8F7-2F4EA9AEDF95}">
      <dgm:prSet/>
      <dgm:spPr/>
      <dgm:t>
        <a:bodyPr/>
        <a:lstStyle/>
        <a:p>
          <a:endParaRPr lang="en-US"/>
        </a:p>
      </dgm:t>
    </dgm:pt>
    <dgm:pt modelId="{00450CA1-3AB6-4A83-9A24-9205FD8116BA}" type="sibTrans" cxnId="{E44A979C-8B78-46EC-A8F7-2F4EA9AEDF95}">
      <dgm:prSet/>
      <dgm:spPr/>
      <dgm:t>
        <a:bodyPr/>
        <a:lstStyle/>
        <a:p>
          <a:endParaRPr lang="en-US"/>
        </a:p>
      </dgm:t>
    </dgm:pt>
    <dgm:pt modelId="{A8CDE286-89AA-4CA6-9654-B45E0E638707}">
      <dgm:prSet custT="1"/>
      <dgm:spPr/>
      <dgm:t>
        <a:bodyPr/>
        <a:lstStyle/>
        <a:p>
          <a:endParaRPr lang="en-US"/>
        </a:p>
      </dgm:t>
    </dgm:pt>
    <dgm:pt modelId="{70AD6461-7AE5-4CD8-983C-93785D674E5D}" type="parTrans" cxnId="{A8E3789E-437D-47B4-B247-98107B5F20C0}">
      <dgm:prSet/>
      <dgm:spPr/>
      <dgm:t>
        <a:bodyPr/>
        <a:lstStyle/>
        <a:p>
          <a:endParaRPr lang="en-US"/>
        </a:p>
      </dgm:t>
    </dgm:pt>
    <dgm:pt modelId="{DDB96375-A045-4765-B275-36A4E01C8FF0}" type="sibTrans" cxnId="{A8E3789E-437D-47B4-B247-98107B5F20C0}">
      <dgm:prSet/>
      <dgm:spPr/>
      <dgm:t>
        <a:bodyPr/>
        <a:lstStyle/>
        <a:p>
          <a:endParaRPr lang="en-US"/>
        </a:p>
      </dgm:t>
    </dgm:pt>
    <dgm:pt modelId="{9BC28ECF-83DE-4333-855C-20111DFBC7DB}" type="pres">
      <dgm:prSet presAssocID="{AE099E01-74AF-485B-8643-6E2E961D8CB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3AA72B-3098-4049-A7B0-D3732A6EBF96}" type="pres">
      <dgm:prSet presAssocID="{AE099E01-74AF-485B-8643-6E2E961D8CB7}" presName="ribbon" presStyleLbl="node1" presStyleIdx="0" presStyleCnt="1"/>
      <dgm:spPr/>
      <dgm:t>
        <a:bodyPr/>
        <a:lstStyle/>
        <a:p>
          <a:endParaRPr lang="en-US"/>
        </a:p>
      </dgm:t>
    </dgm:pt>
    <dgm:pt modelId="{FF18F4AB-725D-4998-B51B-E0018F1911D5}" type="pres">
      <dgm:prSet presAssocID="{AE099E01-74AF-485B-8643-6E2E961D8CB7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2B3A8-68EE-4C80-A417-3887A469ECF6}" type="pres">
      <dgm:prSet presAssocID="{AE099E01-74AF-485B-8643-6E2E961D8CB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77D950-5BCD-462E-AD35-AC25A3BCFF61}" type="presOf" srcId="{AE099E01-74AF-485B-8643-6E2E961D8CB7}" destId="{9BC28ECF-83DE-4333-855C-20111DFBC7DB}" srcOrd="0" destOrd="0" presId="urn:microsoft.com/office/officeart/2005/8/layout/arrow6"/>
    <dgm:cxn modelId="{637ADCFA-3C73-4199-8221-BB302E4FA93E}" srcId="{AE099E01-74AF-485B-8643-6E2E961D8CB7}" destId="{604DDE0E-0E35-41EB-A94D-56C075156BF9}" srcOrd="4" destOrd="0" parTransId="{C555E743-2B38-40B1-8556-BED0C954D2C4}" sibTransId="{B6EE4229-0448-4751-A3D2-189F322B8489}"/>
    <dgm:cxn modelId="{DBF0C0D6-53B0-45D3-91D8-B24ED143E611}" srcId="{AE099E01-74AF-485B-8643-6E2E961D8CB7}" destId="{B73BADF8-9F5E-4097-B62B-E3F0F573A143}" srcOrd="0" destOrd="0" parTransId="{235A7346-8E97-400F-BD5E-FD51665665CC}" sibTransId="{D9D8EB3C-76BF-4BCC-B195-389DB0171E72}"/>
    <dgm:cxn modelId="{514FB02E-ED0A-48B8-AF1F-61FFD8A99B42}" srcId="{AE099E01-74AF-485B-8643-6E2E961D8CB7}" destId="{213EB510-B0A0-475D-A6F9-84A556916ED1}" srcOrd="1" destOrd="0" parTransId="{1A02A47F-18F1-4B91-8A99-52A55D6DCB2A}" sibTransId="{3877502A-E26B-4D38-84AE-93C0AD94B662}"/>
    <dgm:cxn modelId="{A8E3789E-437D-47B4-B247-98107B5F20C0}" srcId="{AE099E01-74AF-485B-8643-6E2E961D8CB7}" destId="{A8CDE286-89AA-4CA6-9654-B45E0E638707}" srcOrd="3" destOrd="0" parTransId="{70AD6461-7AE5-4CD8-983C-93785D674E5D}" sibTransId="{DDB96375-A045-4765-B275-36A4E01C8FF0}"/>
    <dgm:cxn modelId="{D41E6A2D-18B2-4DF9-B94D-A34B17C9EC95}" type="presOf" srcId="{B73BADF8-9F5E-4097-B62B-E3F0F573A143}" destId="{FF18F4AB-725D-4998-B51B-E0018F1911D5}" srcOrd="0" destOrd="0" presId="urn:microsoft.com/office/officeart/2005/8/layout/arrow6"/>
    <dgm:cxn modelId="{E44A979C-8B78-46EC-A8F7-2F4EA9AEDF95}" srcId="{AE099E01-74AF-485B-8643-6E2E961D8CB7}" destId="{ABFD06BA-B11B-4D78-AFC2-FAC701122112}" srcOrd="2" destOrd="0" parTransId="{3E4BDB4A-C231-4E6F-AD62-2502CA7CEEA0}" sibTransId="{00450CA1-3AB6-4A83-9A24-9205FD8116BA}"/>
    <dgm:cxn modelId="{FBDEC1F2-DBA5-4548-8171-212B49FB37A0}" srcId="{AE099E01-74AF-485B-8643-6E2E961D8CB7}" destId="{5DAE50E3-0B94-4B5C-B86E-3C38089E7E3F}" srcOrd="5" destOrd="0" parTransId="{AE287E6E-6B9D-481B-B5D7-84B4E008166A}" sibTransId="{98DBCDB8-7877-4024-8430-D6AE44A37815}"/>
    <dgm:cxn modelId="{ABF91BE5-03D6-4792-830A-47156C275167}" type="presOf" srcId="{213EB510-B0A0-475D-A6F9-84A556916ED1}" destId="{F222B3A8-68EE-4C80-A417-3887A469ECF6}" srcOrd="0" destOrd="0" presId="urn:microsoft.com/office/officeart/2005/8/layout/arrow6"/>
    <dgm:cxn modelId="{B556D874-F2F9-4172-B0B3-2F6F08B25643}" type="presParOf" srcId="{9BC28ECF-83DE-4333-855C-20111DFBC7DB}" destId="{3F3AA72B-3098-4049-A7B0-D3732A6EBF96}" srcOrd="0" destOrd="0" presId="urn:microsoft.com/office/officeart/2005/8/layout/arrow6"/>
    <dgm:cxn modelId="{825316A1-B89D-4CE8-A0B4-0EFF5FD7C2E5}" type="presParOf" srcId="{9BC28ECF-83DE-4333-855C-20111DFBC7DB}" destId="{FF18F4AB-725D-4998-B51B-E0018F1911D5}" srcOrd="1" destOrd="0" presId="urn:microsoft.com/office/officeart/2005/8/layout/arrow6"/>
    <dgm:cxn modelId="{11A56A45-7673-4E4E-A885-29746A1E2A88}" type="presParOf" srcId="{9BC28ECF-83DE-4333-855C-20111DFBC7DB}" destId="{F222B3A8-68EE-4C80-A417-3887A469ECF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9375507-21EA-4901-B21D-5D3CE7C71574}" type="doc">
      <dgm:prSet loTypeId="urn:microsoft.com/office/officeart/2009/3/layout/PlusandMinus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F2F70B5-13E9-4F6A-8F03-6A2D17611206}">
      <dgm:prSet phldrT="[Text]" custT="1"/>
      <dgm:spPr/>
      <dgm:t>
        <a:bodyPr/>
        <a:lstStyle/>
        <a:p>
          <a:pPr algn="ctr" rtl="1"/>
          <a:endParaRPr lang="ar-SA" sz="3200" b="1" dirty="0" smtClean="0"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ctr" rtl="1"/>
          <a:r>
            <a: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كفاية الموارد</a:t>
          </a:r>
        </a:p>
      </dgm:t>
    </dgm:pt>
    <dgm:pt modelId="{5B7DC8F4-4E74-4E17-AF6A-D9CAA69BFBC8}" type="parTrans" cxnId="{B52FCD4E-1407-4663-B5AF-18493A978113}">
      <dgm:prSet/>
      <dgm:spPr/>
      <dgm:t>
        <a:bodyPr/>
        <a:lstStyle/>
        <a:p>
          <a:pPr algn="r" rtl="1"/>
          <a:endParaRPr lang="en-US"/>
        </a:p>
      </dgm:t>
    </dgm:pt>
    <dgm:pt modelId="{59107EBC-5916-471E-8291-BF7E916FB68B}" type="sibTrans" cxnId="{B52FCD4E-1407-4663-B5AF-18493A978113}">
      <dgm:prSet/>
      <dgm:spPr/>
      <dgm:t>
        <a:bodyPr/>
        <a:lstStyle/>
        <a:p>
          <a:pPr algn="r" rtl="1"/>
          <a:endParaRPr lang="en-US"/>
        </a:p>
      </dgm:t>
    </dgm:pt>
    <dgm:pt modelId="{3D069FC9-0937-40F1-AB5F-6103D8FF4DDA}">
      <dgm:prSet phldrT="[Text]" custT="1"/>
      <dgm:spPr/>
      <dgm:t>
        <a:bodyPr/>
        <a:lstStyle/>
        <a:p>
          <a:pPr algn="ctr" rtl="1"/>
          <a:endParaRPr lang="ar-SA" sz="3200" b="1" dirty="0" smtClean="0"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algn="ctr" rtl="1"/>
          <a:r>
            <a: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ندرة الموارد</a:t>
          </a:r>
        </a:p>
      </dgm:t>
    </dgm:pt>
    <dgm:pt modelId="{FB63C274-9021-47A9-B5E3-AAA7A76E7913}" type="parTrans" cxnId="{73EA61BF-A796-4F66-8D88-3AF349B1D746}">
      <dgm:prSet/>
      <dgm:spPr/>
      <dgm:t>
        <a:bodyPr/>
        <a:lstStyle/>
        <a:p>
          <a:pPr algn="r" rtl="1"/>
          <a:endParaRPr lang="en-US"/>
        </a:p>
      </dgm:t>
    </dgm:pt>
    <dgm:pt modelId="{72DE245E-A6C0-4274-B406-FEA4B2444042}" type="sibTrans" cxnId="{73EA61BF-A796-4F66-8D88-3AF349B1D746}">
      <dgm:prSet/>
      <dgm:spPr/>
      <dgm:t>
        <a:bodyPr/>
        <a:lstStyle/>
        <a:p>
          <a:pPr algn="r" rtl="1"/>
          <a:endParaRPr lang="en-US"/>
        </a:p>
      </dgm:t>
    </dgm:pt>
    <dgm:pt modelId="{97D75802-E9AA-4E9E-A649-E03863F4CF2B}" type="pres">
      <dgm:prSet presAssocID="{29375507-21EA-4901-B21D-5D3CE7C7157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AFD39D-F384-45E3-8E4B-08D96F539234}" type="pres">
      <dgm:prSet presAssocID="{29375507-21EA-4901-B21D-5D3CE7C71574}" presName="Background" presStyleLbl="bgImgPlace1" presStyleIdx="0" presStyleCnt="1"/>
      <dgm:spPr/>
    </dgm:pt>
    <dgm:pt modelId="{B113381A-31C5-41F0-A270-2E53A253F3DD}" type="pres">
      <dgm:prSet presAssocID="{29375507-21EA-4901-B21D-5D3CE7C71574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7CF3C-766F-4848-9FA1-AF6AB3C22753}" type="pres">
      <dgm:prSet presAssocID="{29375507-21EA-4901-B21D-5D3CE7C71574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11294-436B-4B5F-B7C8-B3652C8D5A8F}" type="pres">
      <dgm:prSet presAssocID="{29375507-21EA-4901-B21D-5D3CE7C71574}" presName="Plus" presStyleLbl="alignNode1" presStyleIdx="0" presStyleCnt="2"/>
      <dgm:spPr/>
    </dgm:pt>
    <dgm:pt modelId="{56CF8FC6-C0EC-4C35-95EE-1F4B92F7BB39}" type="pres">
      <dgm:prSet presAssocID="{29375507-21EA-4901-B21D-5D3CE7C71574}" presName="Minus" presStyleLbl="alignNode1" presStyleIdx="1" presStyleCnt="2"/>
      <dgm:spPr/>
    </dgm:pt>
    <dgm:pt modelId="{3563912A-EFCA-4017-B986-381B99602AFB}" type="pres">
      <dgm:prSet presAssocID="{29375507-21EA-4901-B21D-5D3CE7C71574}" presName="Divider" presStyleLbl="parChTrans1D1" presStyleIdx="0" presStyleCnt="1"/>
      <dgm:spPr/>
    </dgm:pt>
  </dgm:ptLst>
  <dgm:cxnLst>
    <dgm:cxn modelId="{602D2C02-E2AF-40CF-BBA8-AC3A52547AE6}" type="presOf" srcId="{4F2F70B5-13E9-4F6A-8F03-6A2D17611206}" destId="{B113381A-31C5-41F0-A270-2E53A253F3DD}" srcOrd="0" destOrd="0" presId="urn:microsoft.com/office/officeart/2009/3/layout/PlusandMinus"/>
    <dgm:cxn modelId="{73EA61BF-A796-4F66-8D88-3AF349B1D746}" srcId="{29375507-21EA-4901-B21D-5D3CE7C71574}" destId="{3D069FC9-0937-40F1-AB5F-6103D8FF4DDA}" srcOrd="1" destOrd="0" parTransId="{FB63C274-9021-47A9-B5E3-AAA7A76E7913}" sibTransId="{72DE245E-A6C0-4274-B406-FEA4B2444042}"/>
    <dgm:cxn modelId="{1A0D6F2C-7EAE-4B36-91BC-03E986B88880}" type="presOf" srcId="{3D069FC9-0937-40F1-AB5F-6103D8FF4DDA}" destId="{F057CF3C-766F-4848-9FA1-AF6AB3C22753}" srcOrd="0" destOrd="0" presId="urn:microsoft.com/office/officeart/2009/3/layout/PlusandMinus"/>
    <dgm:cxn modelId="{0E09E507-F5AE-443E-B414-4A5FFECD2230}" type="presOf" srcId="{29375507-21EA-4901-B21D-5D3CE7C71574}" destId="{97D75802-E9AA-4E9E-A649-E03863F4CF2B}" srcOrd="0" destOrd="0" presId="urn:microsoft.com/office/officeart/2009/3/layout/PlusandMinus"/>
    <dgm:cxn modelId="{B52FCD4E-1407-4663-B5AF-18493A978113}" srcId="{29375507-21EA-4901-B21D-5D3CE7C71574}" destId="{4F2F70B5-13E9-4F6A-8F03-6A2D17611206}" srcOrd="0" destOrd="0" parTransId="{5B7DC8F4-4E74-4E17-AF6A-D9CAA69BFBC8}" sibTransId="{59107EBC-5916-471E-8291-BF7E916FB68B}"/>
    <dgm:cxn modelId="{5CF5763C-DA79-408C-B9F7-8B3A5B299084}" type="presParOf" srcId="{97D75802-E9AA-4E9E-A649-E03863F4CF2B}" destId="{EAAFD39D-F384-45E3-8E4B-08D96F539234}" srcOrd="0" destOrd="0" presId="urn:microsoft.com/office/officeart/2009/3/layout/PlusandMinus"/>
    <dgm:cxn modelId="{D3E3A794-D753-48FF-A058-105C12E5D191}" type="presParOf" srcId="{97D75802-E9AA-4E9E-A649-E03863F4CF2B}" destId="{B113381A-31C5-41F0-A270-2E53A253F3DD}" srcOrd="1" destOrd="0" presId="urn:microsoft.com/office/officeart/2009/3/layout/PlusandMinus"/>
    <dgm:cxn modelId="{45060B69-9FAE-4A64-BAE1-DD92528FC535}" type="presParOf" srcId="{97D75802-E9AA-4E9E-A649-E03863F4CF2B}" destId="{F057CF3C-766F-4848-9FA1-AF6AB3C22753}" srcOrd="2" destOrd="0" presId="urn:microsoft.com/office/officeart/2009/3/layout/PlusandMinus"/>
    <dgm:cxn modelId="{1B1F1885-0386-4ED1-9C28-86317F96F0EA}" type="presParOf" srcId="{97D75802-E9AA-4E9E-A649-E03863F4CF2B}" destId="{F8C11294-436B-4B5F-B7C8-B3652C8D5A8F}" srcOrd="3" destOrd="0" presId="urn:microsoft.com/office/officeart/2009/3/layout/PlusandMinus"/>
    <dgm:cxn modelId="{DF81E854-65E5-40BB-9A6E-32F4B374AB66}" type="presParOf" srcId="{97D75802-E9AA-4E9E-A649-E03863F4CF2B}" destId="{56CF8FC6-C0EC-4C35-95EE-1F4B92F7BB39}" srcOrd="4" destOrd="0" presId="urn:microsoft.com/office/officeart/2009/3/layout/PlusandMinus"/>
    <dgm:cxn modelId="{03A538D5-D26C-4F42-BA54-F4C74CCA022F}" type="presParOf" srcId="{97D75802-E9AA-4E9E-A649-E03863F4CF2B}" destId="{3563912A-EFCA-4017-B986-381B99602AF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83BCCB-F20F-45FF-B240-2F994C23F4D2}" type="doc">
      <dgm:prSet loTypeId="urn:microsoft.com/office/officeart/2005/8/layout/arrow6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34381D3D-3331-46F6-9EBC-5E3FC4E49397}">
      <dgm:prSet phldrT="[Text]" custT="1"/>
      <dgm:spPr/>
      <dgm:t>
        <a:bodyPr/>
        <a:lstStyle/>
        <a:p>
          <a:pPr algn="ctr"/>
          <a:r>
            <a:rPr lang="ar-SA" sz="4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العمل بالأسباب</a:t>
          </a:r>
          <a:endParaRPr lang="en-US" sz="48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E70ABA0-BB75-48CC-8971-9ED4F9EF9EE2}" type="parTrans" cxnId="{52AF10D4-1D77-4DAB-A537-46924FF79C3B}">
      <dgm:prSet/>
      <dgm:spPr/>
      <dgm:t>
        <a:bodyPr/>
        <a:lstStyle/>
        <a:p>
          <a:endParaRPr lang="en-US"/>
        </a:p>
      </dgm:t>
    </dgm:pt>
    <dgm:pt modelId="{781D7F6A-68EE-4D58-923B-7F2B63C36692}" type="sibTrans" cxnId="{52AF10D4-1D77-4DAB-A537-46924FF79C3B}">
      <dgm:prSet/>
      <dgm:spPr/>
      <dgm:t>
        <a:bodyPr/>
        <a:lstStyle/>
        <a:p>
          <a:endParaRPr lang="en-US"/>
        </a:p>
      </dgm:t>
    </dgm:pt>
    <dgm:pt modelId="{06856966-673F-4567-97E5-973D547AABF7}">
      <dgm:prSet phldrT="[Text]" custT="1"/>
      <dgm:spPr/>
      <dgm:t>
        <a:bodyPr/>
        <a:lstStyle/>
        <a:p>
          <a:pPr algn="ctr"/>
          <a:r>
            <a:rPr lang="ar-SA" sz="4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الرضا بالقدر</a:t>
          </a:r>
          <a:endParaRPr lang="en-US" sz="48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98FC817-2D82-45A1-BDF0-7E9041719B4D}" type="parTrans" cxnId="{6873533B-F7C0-4171-B394-8BE571707484}">
      <dgm:prSet/>
      <dgm:spPr/>
      <dgm:t>
        <a:bodyPr/>
        <a:lstStyle/>
        <a:p>
          <a:endParaRPr lang="en-US"/>
        </a:p>
      </dgm:t>
    </dgm:pt>
    <dgm:pt modelId="{4A7C045D-D36E-4688-9448-6D01FA21EADE}" type="sibTrans" cxnId="{6873533B-F7C0-4171-B394-8BE571707484}">
      <dgm:prSet/>
      <dgm:spPr/>
      <dgm:t>
        <a:bodyPr/>
        <a:lstStyle/>
        <a:p>
          <a:endParaRPr lang="en-US"/>
        </a:p>
      </dgm:t>
    </dgm:pt>
    <dgm:pt modelId="{419A8EED-AA00-4483-9EB5-7F387C2488C7}" type="pres">
      <dgm:prSet presAssocID="{CD83BCCB-F20F-45FF-B240-2F994C23F4D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08EA8B-83B9-4DF8-8466-72B84D048C2F}" type="pres">
      <dgm:prSet presAssocID="{CD83BCCB-F20F-45FF-B240-2F994C23F4D2}" presName="ribbon" presStyleLbl="node1" presStyleIdx="0" presStyleCnt="1"/>
      <dgm:spPr/>
    </dgm:pt>
    <dgm:pt modelId="{B7918A20-5690-4689-87BB-B9675C63D2F4}" type="pres">
      <dgm:prSet presAssocID="{CD83BCCB-F20F-45FF-B240-2F994C23F4D2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4D8AE-F0AF-4326-A5A8-02DD39200A0C}" type="pres">
      <dgm:prSet presAssocID="{CD83BCCB-F20F-45FF-B240-2F994C23F4D2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0998DE-B807-4386-A3D9-D6DAAFF44967}" type="presOf" srcId="{06856966-673F-4567-97E5-973D547AABF7}" destId="{5A54D8AE-F0AF-4326-A5A8-02DD39200A0C}" srcOrd="0" destOrd="0" presId="urn:microsoft.com/office/officeart/2005/8/layout/arrow6"/>
    <dgm:cxn modelId="{52AF10D4-1D77-4DAB-A537-46924FF79C3B}" srcId="{CD83BCCB-F20F-45FF-B240-2F994C23F4D2}" destId="{34381D3D-3331-46F6-9EBC-5E3FC4E49397}" srcOrd="0" destOrd="0" parTransId="{9E70ABA0-BB75-48CC-8971-9ED4F9EF9EE2}" sibTransId="{781D7F6A-68EE-4D58-923B-7F2B63C36692}"/>
    <dgm:cxn modelId="{6873533B-F7C0-4171-B394-8BE571707484}" srcId="{CD83BCCB-F20F-45FF-B240-2F994C23F4D2}" destId="{06856966-673F-4567-97E5-973D547AABF7}" srcOrd="1" destOrd="0" parTransId="{E98FC817-2D82-45A1-BDF0-7E9041719B4D}" sibTransId="{4A7C045D-D36E-4688-9448-6D01FA21EADE}"/>
    <dgm:cxn modelId="{F1DE9408-CC3F-465A-8128-70AFD7D0E695}" type="presOf" srcId="{34381D3D-3331-46F6-9EBC-5E3FC4E49397}" destId="{B7918A20-5690-4689-87BB-B9675C63D2F4}" srcOrd="0" destOrd="0" presId="urn:microsoft.com/office/officeart/2005/8/layout/arrow6"/>
    <dgm:cxn modelId="{E1C78790-2B09-44AC-A8C6-DC34ADC6D554}" type="presOf" srcId="{CD83BCCB-F20F-45FF-B240-2F994C23F4D2}" destId="{419A8EED-AA00-4483-9EB5-7F387C2488C7}" srcOrd="0" destOrd="0" presId="urn:microsoft.com/office/officeart/2005/8/layout/arrow6"/>
    <dgm:cxn modelId="{97D38DC1-029D-44B2-B1DF-63CCD466EC38}" type="presParOf" srcId="{419A8EED-AA00-4483-9EB5-7F387C2488C7}" destId="{5B08EA8B-83B9-4DF8-8466-72B84D048C2F}" srcOrd="0" destOrd="0" presId="urn:microsoft.com/office/officeart/2005/8/layout/arrow6"/>
    <dgm:cxn modelId="{5915D1C4-2C8D-4A4F-B06A-4CB5CC8CC090}" type="presParOf" srcId="{419A8EED-AA00-4483-9EB5-7F387C2488C7}" destId="{B7918A20-5690-4689-87BB-B9675C63D2F4}" srcOrd="1" destOrd="0" presId="urn:microsoft.com/office/officeart/2005/8/layout/arrow6"/>
    <dgm:cxn modelId="{2C7A467E-7F54-45BE-83B5-C9109355F56B}" type="presParOf" srcId="{419A8EED-AA00-4483-9EB5-7F387C2488C7}" destId="{5A54D8AE-F0AF-4326-A5A8-02DD39200A0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375507-21EA-4901-B21D-5D3CE7C71574}" type="doc">
      <dgm:prSet loTypeId="urn:microsoft.com/office/officeart/2005/8/layout/process2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7DB7AC8-3805-44BB-AC09-BBC1E37C5083}">
      <dgm:prSet custT="1"/>
      <dgm:spPr/>
      <dgm:t>
        <a:bodyPr/>
        <a:lstStyle/>
        <a:p>
          <a:pPr algn="ctr" rtl="1"/>
          <a:r>
            <a: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مجموعة القواعد والأحكام الشرعية</a:t>
          </a:r>
        </a:p>
      </dgm:t>
    </dgm:pt>
    <dgm:pt modelId="{10D64EFF-A1CD-41A9-9ACD-63ADB69FA2A9}" type="parTrans" cxnId="{9100725B-2EBE-4378-A478-208FE3A538CC}">
      <dgm:prSet/>
      <dgm:spPr/>
      <dgm:t>
        <a:bodyPr/>
        <a:lstStyle/>
        <a:p>
          <a:endParaRPr lang="en-US"/>
        </a:p>
      </dgm:t>
    </dgm:pt>
    <dgm:pt modelId="{BBB2AF8F-240C-428B-8CD3-4FE137BAEFD4}" type="sibTrans" cxnId="{9100725B-2EBE-4378-A478-208FE3A538CC}">
      <dgm:prSet/>
      <dgm:spPr/>
      <dgm:t>
        <a:bodyPr/>
        <a:lstStyle/>
        <a:p>
          <a:endParaRPr lang="en-US"/>
        </a:p>
      </dgm:t>
    </dgm:pt>
    <dgm:pt modelId="{4808057A-0C8C-4C62-A55A-48F34F17F6DD}">
      <dgm:prSet custT="1"/>
      <dgm:spPr/>
      <dgm:t>
        <a:bodyPr/>
        <a:lstStyle/>
        <a:p>
          <a:pPr algn="ctr" rtl="1"/>
          <a:r>
            <a:rPr lang="ar-SA" sz="2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المتعلقة بضبط العلاقات المالية</a:t>
          </a:r>
          <a:endParaRPr lang="en-US" sz="28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C014A578-2713-4BBB-92C3-D45E0972EB44}" type="parTrans" cxnId="{88C8751F-6F44-4349-A402-D1257F5BA23B}">
      <dgm:prSet/>
      <dgm:spPr/>
      <dgm:t>
        <a:bodyPr/>
        <a:lstStyle/>
        <a:p>
          <a:endParaRPr lang="en-US"/>
        </a:p>
      </dgm:t>
    </dgm:pt>
    <dgm:pt modelId="{805B074B-03E5-4985-ADAA-30F2686CA153}" type="sibTrans" cxnId="{88C8751F-6F44-4349-A402-D1257F5BA23B}">
      <dgm:prSet/>
      <dgm:spPr/>
      <dgm:t>
        <a:bodyPr/>
        <a:lstStyle/>
        <a:p>
          <a:endParaRPr lang="en-US"/>
        </a:p>
      </dgm:t>
    </dgm:pt>
    <dgm:pt modelId="{AF544175-ABA5-4EDE-ADCB-D3631710CC13}">
      <dgm:prSet/>
      <dgm:spPr/>
      <dgm:t>
        <a:bodyPr/>
        <a:lstStyle/>
        <a:p>
          <a:pPr rtl="1"/>
          <a:r>
            <a:rPr lang="ar-SA" b="1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واستغلال الثروات</a:t>
          </a:r>
          <a:endParaRPr lang="en-US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473FB7FD-F27C-435E-8865-68A96749CF6A}" type="parTrans" cxnId="{63779321-A12B-41D7-8F63-FA3FF19AAB70}">
      <dgm:prSet/>
      <dgm:spPr/>
      <dgm:t>
        <a:bodyPr/>
        <a:lstStyle/>
        <a:p>
          <a:endParaRPr lang="en-US"/>
        </a:p>
      </dgm:t>
    </dgm:pt>
    <dgm:pt modelId="{1F879840-4888-420F-8791-F6BBC841C743}" type="sibTrans" cxnId="{63779321-A12B-41D7-8F63-FA3FF19AAB70}">
      <dgm:prSet/>
      <dgm:spPr/>
      <dgm:t>
        <a:bodyPr/>
        <a:lstStyle/>
        <a:p>
          <a:endParaRPr lang="en-US"/>
        </a:p>
      </dgm:t>
    </dgm:pt>
    <dgm:pt modelId="{8235B406-FD6A-4732-AB4D-7D9E4DEEEF40}" type="pres">
      <dgm:prSet presAssocID="{29375507-21EA-4901-B21D-5D3CE7C7157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BD302F-30CE-4E10-B608-941D7EB472D3}" type="pres">
      <dgm:prSet presAssocID="{37DB7AC8-3805-44BB-AC09-BBC1E37C508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1BEFF-338F-41EE-BEB9-3FBEA5B42EA5}" type="pres">
      <dgm:prSet presAssocID="{BBB2AF8F-240C-428B-8CD3-4FE137BAEFD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D1547CF-C870-46E3-9F15-BF90FEBE7A6F}" type="pres">
      <dgm:prSet presAssocID="{BBB2AF8F-240C-428B-8CD3-4FE137BAEFD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36E6C34-7348-4D98-87AA-0667DE6E1350}" type="pres">
      <dgm:prSet presAssocID="{4808057A-0C8C-4C62-A55A-48F34F17F6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20B4D-C488-4C07-8908-1B04A70E955D}" type="pres">
      <dgm:prSet presAssocID="{805B074B-03E5-4985-ADAA-30F2686CA15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C25B693-A0B5-4818-94BC-1E3B427D68C0}" type="pres">
      <dgm:prSet presAssocID="{805B074B-03E5-4985-ADAA-30F2686CA15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EFD3B63-27F0-4A24-9AD5-9655841C9BC2}" type="pres">
      <dgm:prSet presAssocID="{AF544175-ABA5-4EDE-ADCB-D3631710CC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6C480A-4403-4F52-A0EA-575D5C51438D}" type="presOf" srcId="{AF544175-ABA5-4EDE-ADCB-D3631710CC13}" destId="{2EFD3B63-27F0-4A24-9AD5-9655841C9BC2}" srcOrd="0" destOrd="0" presId="urn:microsoft.com/office/officeart/2005/8/layout/process2"/>
    <dgm:cxn modelId="{1E725964-8B9C-4440-AD6D-A0BE9E749A3C}" type="presOf" srcId="{37DB7AC8-3805-44BB-AC09-BBC1E37C5083}" destId="{CABD302F-30CE-4E10-B608-941D7EB472D3}" srcOrd="0" destOrd="0" presId="urn:microsoft.com/office/officeart/2005/8/layout/process2"/>
    <dgm:cxn modelId="{22A22A7A-6CC0-4DB6-ACBB-0B2427C05EE4}" type="presOf" srcId="{805B074B-03E5-4985-ADAA-30F2686CA153}" destId="{14520B4D-C488-4C07-8908-1B04A70E955D}" srcOrd="0" destOrd="0" presId="urn:microsoft.com/office/officeart/2005/8/layout/process2"/>
    <dgm:cxn modelId="{C2905C58-9B2D-48B4-BEF5-2B9B63E4978C}" type="presOf" srcId="{4808057A-0C8C-4C62-A55A-48F34F17F6DD}" destId="{C36E6C34-7348-4D98-87AA-0667DE6E1350}" srcOrd="0" destOrd="0" presId="urn:microsoft.com/office/officeart/2005/8/layout/process2"/>
    <dgm:cxn modelId="{88C8751F-6F44-4349-A402-D1257F5BA23B}" srcId="{29375507-21EA-4901-B21D-5D3CE7C71574}" destId="{4808057A-0C8C-4C62-A55A-48F34F17F6DD}" srcOrd="1" destOrd="0" parTransId="{C014A578-2713-4BBB-92C3-D45E0972EB44}" sibTransId="{805B074B-03E5-4985-ADAA-30F2686CA153}"/>
    <dgm:cxn modelId="{6CF1848D-D6E2-4568-944B-29DB1AC52790}" type="presOf" srcId="{BBB2AF8F-240C-428B-8CD3-4FE137BAEFD4}" destId="{9D1547CF-C870-46E3-9F15-BF90FEBE7A6F}" srcOrd="1" destOrd="0" presId="urn:microsoft.com/office/officeart/2005/8/layout/process2"/>
    <dgm:cxn modelId="{66B5281A-FC06-4255-80ED-7D87C38C1981}" type="presOf" srcId="{805B074B-03E5-4985-ADAA-30F2686CA153}" destId="{4C25B693-A0B5-4818-94BC-1E3B427D68C0}" srcOrd="1" destOrd="0" presId="urn:microsoft.com/office/officeart/2005/8/layout/process2"/>
    <dgm:cxn modelId="{2684C377-DD74-47C7-9695-DCBE284609AB}" type="presOf" srcId="{29375507-21EA-4901-B21D-5D3CE7C71574}" destId="{8235B406-FD6A-4732-AB4D-7D9E4DEEEF40}" srcOrd="0" destOrd="0" presId="urn:microsoft.com/office/officeart/2005/8/layout/process2"/>
    <dgm:cxn modelId="{9100725B-2EBE-4378-A478-208FE3A538CC}" srcId="{29375507-21EA-4901-B21D-5D3CE7C71574}" destId="{37DB7AC8-3805-44BB-AC09-BBC1E37C5083}" srcOrd="0" destOrd="0" parTransId="{10D64EFF-A1CD-41A9-9ACD-63ADB69FA2A9}" sibTransId="{BBB2AF8F-240C-428B-8CD3-4FE137BAEFD4}"/>
    <dgm:cxn modelId="{7A076C1E-3192-432F-B2A6-C2E122C3F257}" type="presOf" srcId="{BBB2AF8F-240C-428B-8CD3-4FE137BAEFD4}" destId="{A931BEFF-338F-41EE-BEB9-3FBEA5B42EA5}" srcOrd="0" destOrd="0" presId="urn:microsoft.com/office/officeart/2005/8/layout/process2"/>
    <dgm:cxn modelId="{63779321-A12B-41D7-8F63-FA3FF19AAB70}" srcId="{29375507-21EA-4901-B21D-5D3CE7C71574}" destId="{AF544175-ABA5-4EDE-ADCB-D3631710CC13}" srcOrd="2" destOrd="0" parTransId="{473FB7FD-F27C-435E-8865-68A96749CF6A}" sibTransId="{1F879840-4888-420F-8791-F6BBC841C743}"/>
    <dgm:cxn modelId="{E6FD1BB8-88C6-4693-A1F6-04D484149A2A}" type="presParOf" srcId="{8235B406-FD6A-4732-AB4D-7D9E4DEEEF40}" destId="{CABD302F-30CE-4E10-B608-941D7EB472D3}" srcOrd="0" destOrd="0" presId="urn:microsoft.com/office/officeart/2005/8/layout/process2"/>
    <dgm:cxn modelId="{B6966FBD-70E4-4D51-BCB6-904CAC42E951}" type="presParOf" srcId="{8235B406-FD6A-4732-AB4D-7D9E4DEEEF40}" destId="{A931BEFF-338F-41EE-BEB9-3FBEA5B42EA5}" srcOrd="1" destOrd="0" presId="urn:microsoft.com/office/officeart/2005/8/layout/process2"/>
    <dgm:cxn modelId="{876EA3AB-A4AD-47F5-8853-76B98B09ACC0}" type="presParOf" srcId="{A931BEFF-338F-41EE-BEB9-3FBEA5B42EA5}" destId="{9D1547CF-C870-46E3-9F15-BF90FEBE7A6F}" srcOrd="0" destOrd="0" presId="urn:microsoft.com/office/officeart/2005/8/layout/process2"/>
    <dgm:cxn modelId="{2D737B32-EC4F-4053-96AF-7B1E80211766}" type="presParOf" srcId="{8235B406-FD6A-4732-AB4D-7D9E4DEEEF40}" destId="{C36E6C34-7348-4D98-87AA-0667DE6E1350}" srcOrd="2" destOrd="0" presId="urn:microsoft.com/office/officeart/2005/8/layout/process2"/>
    <dgm:cxn modelId="{895458E3-1D0D-4E70-9C99-6C4A88545C93}" type="presParOf" srcId="{8235B406-FD6A-4732-AB4D-7D9E4DEEEF40}" destId="{14520B4D-C488-4C07-8908-1B04A70E955D}" srcOrd="3" destOrd="0" presId="urn:microsoft.com/office/officeart/2005/8/layout/process2"/>
    <dgm:cxn modelId="{72DFEC26-6502-45B3-805A-A3C517956E76}" type="presParOf" srcId="{14520B4D-C488-4C07-8908-1B04A70E955D}" destId="{4C25B693-A0B5-4818-94BC-1E3B427D68C0}" srcOrd="0" destOrd="0" presId="urn:microsoft.com/office/officeart/2005/8/layout/process2"/>
    <dgm:cxn modelId="{65976E2C-4469-41A4-B9AB-DF933250E20B}" type="presParOf" srcId="{8235B406-FD6A-4732-AB4D-7D9E4DEEEF40}" destId="{2EFD3B63-27F0-4A24-9AD5-9655841C9BC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9761A8-87F7-48FA-B61A-92ED7BA9BFF8}" type="doc">
      <dgm:prSet loTypeId="urn:microsoft.com/office/officeart/2008/layout/HalfCircleOrganizationChart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7C7C0E1-524A-48A1-9C7A-AA1AB28574F5}">
      <dgm:prSet phldrT="[Text]"/>
      <dgm:spPr/>
      <dgm:t>
        <a:bodyPr/>
        <a:lstStyle/>
        <a:p>
          <a:r>
            <a:rPr lang="ar-SA" b="1" dirty="0" smtClean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أقسام النظام الاقتصادي الإسلامي</a:t>
          </a:r>
          <a:endParaRPr lang="en-US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292FD0ED-BBAF-40DF-9585-25ACD7A4E6FA}" type="parTrans" cxnId="{BC244CF5-80CD-4704-965D-CEB00BEFEA9D}">
      <dgm:prSet/>
      <dgm:spPr/>
      <dgm:t>
        <a:bodyPr/>
        <a:lstStyle/>
        <a:p>
          <a:endParaRPr lang="en-US"/>
        </a:p>
      </dgm:t>
    </dgm:pt>
    <dgm:pt modelId="{DCC0954F-C434-4255-930A-1AE66160DD0B}" type="sibTrans" cxnId="{BC244CF5-80CD-4704-965D-CEB00BEFEA9D}">
      <dgm:prSet/>
      <dgm:spPr/>
      <dgm:t>
        <a:bodyPr/>
        <a:lstStyle/>
        <a:p>
          <a:endParaRPr lang="en-US"/>
        </a:p>
      </dgm:t>
    </dgm:pt>
    <dgm:pt modelId="{69528233-CD07-4B7E-81D9-C0A9A0F3CF51}">
      <dgm:prSet phldrT="[Text]" custT="1"/>
      <dgm:spPr/>
      <dgm:t>
        <a:bodyPr/>
        <a:lstStyle/>
        <a:p>
          <a:r>
            <a: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قسم ثابت مستقر</a:t>
          </a:r>
          <a:endParaRPr lang="en-US" sz="32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C73091F7-6ECA-4562-AC1A-DA640D16EB73}" type="parTrans" cxnId="{86F3DB51-9B92-40FD-BA2B-F88A4C139968}">
      <dgm:prSet/>
      <dgm:spPr/>
      <dgm:t>
        <a:bodyPr/>
        <a:lstStyle/>
        <a:p>
          <a:pPr algn="ctr"/>
          <a:endParaRPr lang="en-US"/>
        </a:p>
      </dgm:t>
    </dgm:pt>
    <dgm:pt modelId="{813E7586-116F-40C9-9500-7BA0B535DA85}" type="sibTrans" cxnId="{86F3DB51-9B92-40FD-BA2B-F88A4C139968}">
      <dgm:prSet/>
      <dgm:spPr/>
      <dgm:t>
        <a:bodyPr/>
        <a:lstStyle/>
        <a:p>
          <a:endParaRPr lang="en-US"/>
        </a:p>
      </dgm:t>
    </dgm:pt>
    <dgm:pt modelId="{C6A97F2E-8C99-48C5-95B9-A92AACD056BF}">
      <dgm:prSet phldrT="[Text]" custT="1"/>
      <dgm:spPr/>
      <dgm:t>
        <a:bodyPr/>
        <a:lstStyle/>
        <a:p>
          <a:r>
            <a: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قسم مرن متغير</a:t>
          </a:r>
          <a:endParaRPr lang="en-US" sz="32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888F06A6-B784-4400-843F-C8B36BA2DC51}" type="parTrans" cxnId="{D40B51F7-5D88-42EB-A880-126C854D2F4D}">
      <dgm:prSet/>
      <dgm:spPr/>
      <dgm:t>
        <a:bodyPr/>
        <a:lstStyle/>
        <a:p>
          <a:pPr algn="ctr"/>
          <a:endParaRPr lang="en-US"/>
        </a:p>
      </dgm:t>
    </dgm:pt>
    <dgm:pt modelId="{F4044C4D-017D-4E4E-BD6F-B4F1E5A22943}" type="sibTrans" cxnId="{D40B51F7-5D88-42EB-A880-126C854D2F4D}">
      <dgm:prSet/>
      <dgm:spPr/>
      <dgm:t>
        <a:bodyPr/>
        <a:lstStyle/>
        <a:p>
          <a:endParaRPr lang="en-US"/>
        </a:p>
      </dgm:t>
    </dgm:pt>
    <dgm:pt modelId="{DEB71F7E-B65F-4B48-8CF8-6C5A5AAB8198}">
      <dgm:prSet phldrT="[Text]" custT="1"/>
      <dgm:spPr/>
      <dgm:t>
        <a:bodyPr/>
        <a:lstStyle/>
        <a:p>
          <a:pPr rtl="1"/>
          <a:endParaRPr lang="en-US" sz="32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2187C8E-4F76-4FAB-92BF-D61D309D4EC8}" type="parTrans" cxnId="{C025C8C0-BFC5-4965-991F-3AED484AB8B9}">
      <dgm:prSet/>
      <dgm:spPr/>
      <dgm:t>
        <a:bodyPr/>
        <a:lstStyle/>
        <a:p>
          <a:endParaRPr lang="en-US"/>
        </a:p>
      </dgm:t>
    </dgm:pt>
    <dgm:pt modelId="{30983B96-140C-499C-8B0F-A11155136460}" type="sibTrans" cxnId="{C025C8C0-BFC5-4965-991F-3AED484AB8B9}">
      <dgm:prSet/>
      <dgm:spPr/>
      <dgm:t>
        <a:bodyPr/>
        <a:lstStyle/>
        <a:p>
          <a:endParaRPr lang="en-US"/>
        </a:p>
      </dgm:t>
    </dgm:pt>
    <dgm:pt modelId="{87BD8C08-3C25-4C23-A960-AD633ACDD4D7}">
      <dgm:prSet phldrT="[Text]" custT="1"/>
      <dgm:spPr/>
      <dgm:t>
        <a:bodyPr/>
        <a:lstStyle/>
        <a:p>
          <a:endParaRPr lang="en-US" sz="32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F7DADB6-14A9-470A-94D9-F8F125A55EA9}" type="parTrans" cxnId="{FA75E6AF-4CEF-4150-B54A-78F294373BEA}">
      <dgm:prSet/>
      <dgm:spPr/>
      <dgm:t>
        <a:bodyPr/>
        <a:lstStyle/>
        <a:p>
          <a:endParaRPr lang="en-US"/>
        </a:p>
      </dgm:t>
    </dgm:pt>
    <dgm:pt modelId="{C3B47576-9DA9-403D-A217-CDF5807E0A4D}" type="sibTrans" cxnId="{FA75E6AF-4CEF-4150-B54A-78F294373BEA}">
      <dgm:prSet/>
      <dgm:spPr/>
      <dgm:t>
        <a:bodyPr/>
        <a:lstStyle/>
        <a:p>
          <a:endParaRPr lang="en-US"/>
        </a:p>
      </dgm:t>
    </dgm:pt>
    <dgm:pt modelId="{85B78CEF-5916-4899-8520-BFD51814BF4A}" type="pres">
      <dgm:prSet presAssocID="{069761A8-87F7-48FA-B61A-92ED7BA9BFF8}" presName="Name0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CF057F-06E9-4C26-85A9-51762947C2B4}" type="pres">
      <dgm:prSet presAssocID="{47C7C0E1-524A-48A1-9C7A-AA1AB28574F5}" presName="hierRoot1" presStyleCnt="0">
        <dgm:presLayoutVars>
          <dgm:hierBranch val="init"/>
        </dgm:presLayoutVars>
      </dgm:prSet>
      <dgm:spPr/>
    </dgm:pt>
    <dgm:pt modelId="{137514AC-D08C-49AB-A3AD-AF88CAC0B385}" type="pres">
      <dgm:prSet presAssocID="{47C7C0E1-524A-48A1-9C7A-AA1AB28574F5}" presName="rootComposite1" presStyleCnt="0"/>
      <dgm:spPr/>
    </dgm:pt>
    <dgm:pt modelId="{CA5EB262-1CD0-4BA1-8F14-2FAE0B08C37F}" type="pres">
      <dgm:prSet presAssocID="{47C7C0E1-524A-48A1-9C7A-AA1AB28574F5}" presName="rootText1" presStyleLbl="alignAcc1" presStyleIdx="0" presStyleCnt="0" custScaleX="1760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502B4F-6BAD-4568-891F-199989F90B98}" type="pres">
      <dgm:prSet presAssocID="{47C7C0E1-524A-48A1-9C7A-AA1AB28574F5}" presName="topArc1" presStyleLbl="parChTrans1D1" presStyleIdx="0" presStyleCnt="10"/>
      <dgm:spPr/>
    </dgm:pt>
    <dgm:pt modelId="{7C9D30A5-2204-40BC-AA8E-8A1099E1ED34}" type="pres">
      <dgm:prSet presAssocID="{47C7C0E1-524A-48A1-9C7A-AA1AB28574F5}" presName="bottomArc1" presStyleLbl="parChTrans1D1" presStyleIdx="1" presStyleCnt="10"/>
      <dgm:spPr/>
    </dgm:pt>
    <dgm:pt modelId="{48579F79-6A80-4C7D-AC8C-16854F29657D}" type="pres">
      <dgm:prSet presAssocID="{47C7C0E1-524A-48A1-9C7A-AA1AB28574F5}" presName="topConnNode1" presStyleLbl="node1" presStyleIdx="0" presStyleCnt="0"/>
      <dgm:spPr/>
      <dgm:t>
        <a:bodyPr/>
        <a:lstStyle/>
        <a:p>
          <a:endParaRPr lang="en-US"/>
        </a:p>
      </dgm:t>
    </dgm:pt>
    <dgm:pt modelId="{434EE0E0-DE0B-4DFD-B236-3C0942437E74}" type="pres">
      <dgm:prSet presAssocID="{47C7C0E1-524A-48A1-9C7A-AA1AB28574F5}" presName="hierChild2" presStyleCnt="0"/>
      <dgm:spPr/>
    </dgm:pt>
    <dgm:pt modelId="{860F813A-C037-4748-85C0-F6AFB8C25128}" type="pres">
      <dgm:prSet presAssocID="{C73091F7-6ECA-4562-AC1A-DA640D16EB73}" presName="Name28" presStyleLbl="parChTrans1D2" presStyleIdx="0" presStyleCnt="3"/>
      <dgm:spPr/>
      <dgm:t>
        <a:bodyPr/>
        <a:lstStyle/>
        <a:p>
          <a:endParaRPr lang="en-US"/>
        </a:p>
      </dgm:t>
    </dgm:pt>
    <dgm:pt modelId="{60370AFD-F47A-432A-B5A9-C77F8A174658}" type="pres">
      <dgm:prSet presAssocID="{69528233-CD07-4B7E-81D9-C0A9A0F3CF51}" presName="hierRoot2" presStyleCnt="0">
        <dgm:presLayoutVars>
          <dgm:hierBranch val="init"/>
        </dgm:presLayoutVars>
      </dgm:prSet>
      <dgm:spPr/>
    </dgm:pt>
    <dgm:pt modelId="{936C5AEC-5E12-4CFF-8031-E2BA960D712C}" type="pres">
      <dgm:prSet presAssocID="{69528233-CD07-4B7E-81D9-C0A9A0F3CF51}" presName="rootComposite2" presStyleCnt="0"/>
      <dgm:spPr/>
    </dgm:pt>
    <dgm:pt modelId="{AE1FD780-7805-457B-88E6-5BCEB20AF0A9}" type="pres">
      <dgm:prSet presAssocID="{69528233-CD07-4B7E-81D9-C0A9A0F3CF5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1EF524-D88B-43D0-A1BB-B66E7BAA4E7A}" type="pres">
      <dgm:prSet presAssocID="{69528233-CD07-4B7E-81D9-C0A9A0F3CF51}" presName="topArc2" presStyleLbl="parChTrans1D1" presStyleIdx="2" presStyleCnt="10"/>
      <dgm:spPr/>
    </dgm:pt>
    <dgm:pt modelId="{B64B0911-143E-4516-A7A5-018A0229D66E}" type="pres">
      <dgm:prSet presAssocID="{69528233-CD07-4B7E-81D9-C0A9A0F3CF51}" presName="bottomArc2" presStyleLbl="parChTrans1D1" presStyleIdx="3" presStyleCnt="10"/>
      <dgm:spPr/>
    </dgm:pt>
    <dgm:pt modelId="{C348038D-1F4A-47F4-8F9C-779729938CDD}" type="pres">
      <dgm:prSet presAssocID="{69528233-CD07-4B7E-81D9-C0A9A0F3CF51}" presName="topConnNode2" presStyleLbl="node2" presStyleIdx="0" presStyleCnt="0"/>
      <dgm:spPr/>
      <dgm:t>
        <a:bodyPr/>
        <a:lstStyle/>
        <a:p>
          <a:endParaRPr lang="en-US"/>
        </a:p>
      </dgm:t>
    </dgm:pt>
    <dgm:pt modelId="{D7E4D716-AC9A-463F-AEA2-3C69028849BE}" type="pres">
      <dgm:prSet presAssocID="{69528233-CD07-4B7E-81D9-C0A9A0F3CF51}" presName="hierChild4" presStyleCnt="0"/>
      <dgm:spPr/>
    </dgm:pt>
    <dgm:pt modelId="{B9899D0A-A720-46E6-9B59-E6A34C0F49B7}" type="pres">
      <dgm:prSet presAssocID="{69528233-CD07-4B7E-81D9-C0A9A0F3CF51}" presName="hierChild5" presStyleCnt="0"/>
      <dgm:spPr/>
    </dgm:pt>
    <dgm:pt modelId="{92B6DA79-9352-4FD1-9060-48BFE2B27C59}" type="pres">
      <dgm:prSet presAssocID="{888F06A6-B784-4400-843F-C8B36BA2DC51}" presName="Name28" presStyleLbl="parChTrans1D2" presStyleIdx="1" presStyleCnt="3"/>
      <dgm:spPr/>
      <dgm:t>
        <a:bodyPr/>
        <a:lstStyle/>
        <a:p>
          <a:endParaRPr lang="en-US"/>
        </a:p>
      </dgm:t>
    </dgm:pt>
    <dgm:pt modelId="{56621804-603A-40EE-98D4-CC9A52779566}" type="pres">
      <dgm:prSet presAssocID="{C6A97F2E-8C99-48C5-95B9-A92AACD056BF}" presName="hierRoot2" presStyleCnt="0">
        <dgm:presLayoutVars>
          <dgm:hierBranch val="init"/>
        </dgm:presLayoutVars>
      </dgm:prSet>
      <dgm:spPr/>
    </dgm:pt>
    <dgm:pt modelId="{8F9EE917-454C-439D-891B-46F755DE5488}" type="pres">
      <dgm:prSet presAssocID="{C6A97F2E-8C99-48C5-95B9-A92AACD056BF}" presName="rootComposite2" presStyleCnt="0"/>
      <dgm:spPr/>
    </dgm:pt>
    <dgm:pt modelId="{F815593F-BC4D-4F52-B681-FF135C9E0720}" type="pres">
      <dgm:prSet presAssocID="{C6A97F2E-8C99-48C5-95B9-A92AACD056B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264CCB-FD0C-4508-8416-20683D821439}" type="pres">
      <dgm:prSet presAssocID="{C6A97F2E-8C99-48C5-95B9-A92AACD056BF}" presName="topArc2" presStyleLbl="parChTrans1D1" presStyleIdx="4" presStyleCnt="10"/>
      <dgm:spPr/>
    </dgm:pt>
    <dgm:pt modelId="{33318B29-C431-4336-BCFB-3B18FC0FF118}" type="pres">
      <dgm:prSet presAssocID="{C6A97F2E-8C99-48C5-95B9-A92AACD056BF}" presName="bottomArc2" presStyleLbl="parChTrans1D1" presStyleIdx="5" presStyleCnt="10"/>
      <dgm:spPr/>
    </dgm:pt>
    <dgm:pt modelId="{BF189806-C61B-465F-8291-3D246B160FCB}" type="pres">
      <dgm:prSet presAssocID="{C6A97F2E-8C99-48C5-95B9-A92AACD056BF}" presName="topConnNode2" presStyleLbl="node2" presStyleIdx="0" presStyleCnt="0"/>
      <dgm:spPr/>
      <dgm:t>
        <a:bodyPr/>
        <a:lstStyle/>
        <a:p>
          <a:endParaRPr lang="en-US"/>
        </a:p>
      </dgm:t>
    </dgm:pt>
    <dgm:pt modelId="{E979B718-6094-4623-9D6E-76841E182DA4}" type="pres">
      <dgm:prSet presAssocID="{C6A97F2E-8C99-48C5-95B9-A92AACD056BF}" presName="hierChild4" presStyleCnt="0"/>
      <dgm:spPr/>
    </dgm:pt>
    <dgm:pt modelId="{326A72AC-48DF-4063-8F03-B1DCAF262FEC}" type="pres">
      <dgm:prSet presAssocID="{C6A97F2E-8C99-48C5-95B9-A92AACD056BF}" presName="hierChild5" presStyleCnt="0"/>
      <dgm:spPr/>
    </dgm:pt>
    <dgm:pt modelId="{F9F8FE5D-B14F-4C23-AC5C-CBB5D9CCA075}" type="pres">
      <dgm:prSet presAssocID="{47C7C0E1-524A-48A1-9C7A-AA1AB28574F5}" presName="hierChild3" presStyleCnt="0"/>
      <dgm:spPr/>
    </dgm:pt>
    <dgm:pt modelId="{273E315C-7149-492A-9F6C-7268E6A743E9}" type="pres">
      <dgm:prSet presAssocID="{DEB71F7E-B65F-4B48-8CF8-6C5A5AAB8198}" presName="hierRoot1" presStyleCnt="0">
        <dgm:presLayoutVars>
          <dgm:hierBranch val="init"/>
        </dgm:presLayoutVars>
      </dgm:prSet>
      <dgm:spPr/>
    </dgm:pt>
    <dgm:pt modelId="{F21F145D-A36B-4A8B-BDC7-D21A57B35093}" type="pres">
      <dgm:prSet presAssocID="{DEB71F7E-B65F-4B48-8CF8-6C5A5AAB8198}" presName="rootComposite1" presStyleCnt="0"/>
      <dgm:spPr/>
    </dgm:pt>
    <dgm:pt modelId="{254D9CAF-9FA0-4276-B2CB-ABF477B9D26E}" type="pres">
      <dgm:prSet presAssocID="{DEB71F7E-B65F-4B48-8CF8-6C5A5AAB8198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BFBDC-0D6B-43C7-BE15-33CB30A71CA8}" type="pres">
      <dgm:prSet presAssocID="{DEB71F7E-B65F-4B48-8CF8-6C5A5AAB8198}" presName="topArc1" presStyleLbl="parChTrans1D1" presStyleIdx="6" presStyleCnt="10"/>
      <dgm:spPr/>
    </dgm:pt>
    <dgm:pt modelId="{0CBF84BD-E770-43A4-9D44-3B7B290907AA}" type="pres">
      <dgm:prSet presAssocID="{DEB71F7E-B65F-4B48-8CF8-6C5A5AAB8198}" presName="bottomArc1" presStyleLbl="parChTrans1D1" presStyleIdx="7" presStyleCnt="10"/>
      <dgm:spPr/>
    </dgm:pt>
    <dgm:pt modelId="{1A7E6F49-44BD-4625-A977-0E3F56722BDC}" type="pres">
      <dgm:prSet presAssocID="{DEB71F7E-B65F-4B48-8CF8-6C5A5AAB8198}" presName="topConnNode1" presStyleLbl="node1" presStyleIdx="0" presStyleCnt="0"/>
      <dgm:spPr/>
      <dgm:t>
        <a:bodyPr/>
        <a:lstStyle/>
        <a:p>
          <a:endParaRPr lang="en-US"/>
        </a:p>
      </dgm:t>
    </dgm:pt>
    <dgm:pt modelId="{73E15E21-4522-484B-8054-DE1D20F12E30}" type="pres">
      <dgm:prSet presAssocID="{DEB71F7E-B65F-4B48-8CF8-6C5A5AAB8198}" presName="hierChild2" presStyleCnt="0"/>
      <dgm:spPr/>
    </dgm:pt>
    <dgm:pt modelId="{78C6B15A-CAD3-4AE2-9523-5CAD8812C180}" type="pres">
      <dgm:prSet presAssocID="{9F7DADB6-14A9-470A-94D9-F8F125A55EA9}" presName="Name28" presStyleLbl="parChTrans1D2" presStyleIdx="2" presStyleCnt="3"/>
      <dgm:spPr/>
      <dgm:t>
        <a:bodyPr/>
        <a:lstStyle/>
        <a:p>
          <a:endParaRPr lang="en-US"/>
        </a:p>
      </dgm:t>
    </dgm:pt>
    <dgm:pt modelId="{91FD941A-8EF2-49ED-A192-831E9169D832}" type="pres">
      <dgm:prSet presAssocID="{87BD8C08-3C25-4C23-A960-AD633ACDD4D7}" presName="hierRoot2" presStyleCnt="0">
        <dgm:presLayoutVars>
          <dgm:hierBranch val="init"/>
        </dgm:presLayoutVars>
      </dgm:prSet>
      <dgm:spPr/>
    </dgm:pt>
    <dgm:pt modelId="{D9782506-0157-4D0B-9F54-8AB884A89330}" type="pres">
      <dgm:prSet presAssocID="{87BD8C08-3C25-4C23-A960-AD633ACDD4D7}" presName="rootComposite2" presStyleCnt="0"/>
      <dgm:spPr/>
    </dgm:pt>
    <dgm:pt modelId="{2467F8D2-F868-437D-9029-7B913C569414}" type="pres">
      <dgm:prSet presAssocID="{87BD8C08-3C25-4C23-A960-AD633ACDD4D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92153C-7E54-401B-810A-3AFFFFEA3BCB}" type="pres">
      <dgm:prSet presAssocID="{87BD8C08-3C25-4C23-A960-AD633ACDD4D7}" presName="topArc2" presStyleLbl="parChTrans1D1" presStyleIdx="8" presStyleCnt="10"/>
      <dgm:spPr/>
    </dgm:pt>
    <dgm:pt modelId="{0A9313CA-B2F7-480F-9AE7-64E3D4F0C8AB}" type="pres">
      <dgm:prSet presAssocID="{87BD8C08-3C25-4C23-A960-AD633ACDD4D7}" presName="bottomArc2" presStyleLbl="parChTrans1D1" presStyleIdx="9" presStyleCnt="10"/>
      <dgm:spPr/>
    </dgm:pt>
    <dgm:pt modelId="{9DFD52C7-6C2A-46B3-B951-01A99CF1F2B8}" type="pres">
      <dgm:prSet presAssocID="{87BD8C08-3C25-4C23-A960-AD633ACDD4D7}" presName="topConnNode2" presStyleLbl="node2" presStyleIdx="0" presStyleCnt="0"/>
      <dgm:spPr/>
      <dgm:t>
        <a:bodyPr/>
        <a:lstStyle/>
        <a:p>
          <a:endParaRPr lang="en-US"/>
        </a:p>
      </dgm:t>
    </dgm:pt>
    <dgm:pt modelId="{3BCE8BA2-CE15-44F7-9404-50794B736345}" type="pres">
      <dgm:prSet presAssocID="{87BD8C08-3C25-4C23-A960-AD633ACDD4D7}" presName="hierChild4" presStyleCnt="0"/>
      <dgm:spPr/>
    </dgm:pt>
    <dgm:pt modelId="{BEF66EAB-FF28-4460-98AF-93D9CC8625FD}" type="pres">
      <dgm:prSet presAssocID="{87BD8C08-3C25-4C23-A960-AD633ACDD4D7}" presName="hierChild5" presStyleCnt="0"/>
      <dgm:spPr/>
    </dgm:pt>
    <dgm:pt modelId="{1626F6EE-D0DF-41D8-AD14-69516366D8B4}" type="pres">
      <dgm:prSet presAssocID="{DEB71F7E-B65F-4B48-8CF8-6C5A5AAB8198}" presName="hierChild3" presStyleCnt="0"/>
      <dgm:spPr/>
    </dgm:pt>
  </dgm:ptLst>
  <dgm:cxnLst>
    <dgm:cxn modelId="{0E27EC03-FC61-44E1-BCB0-B5550AABE1F3}" type="presOf" srcId="{9F7DADB6-14A9-470A-94D9-F8F125A55EA9}" destId="{78C6B15A-CAD3-4AE2-9523-5CAD8812C180}" srcOrd="0" destOrd="0" presId="urn:microsoft.com/office/officeart/2008/layout/HalfCircleOrganizationChart"/>
    <dgm:cxn modelId="{6438F2FA-1900-4EA5-B554-C4D333A0E36C}" type="presOf" srcId="{C73091F7-6ECA-4562-AC1A-DA640D16EB73}" destId="{860F813A-C037-4748-85C0-F6AFB8C25128}" srcOrd="0" destOrd="0" presId="urn:microsoft.com/office/officeart/2008/layout/HalfCircleOrganizationChart"/>
    <dgm:cxn modelId="{D40B51F7-5D88-42EB-A880-126C854D2F4D}" srcId="{47C7C0E1-524A-48A1-9C7A-AA1AB28574F5}" destId="{C6A97F2E-8C99-48C5-95B9-A92AACD056BF}" srcOrd="1" destOrd="0" parTransId="{888F06A6-B784-4400-843F-C8B36BA2DC51}" sibTransId="{F4044C4D-017D-4E4E-BD6F-B4F1E5A22943}"/>
    <dgm:cxn modelId="{9AD6E914-7E50-4C86-A05B-44ACF5714953}" type="presOf" srcId="{69528233-CD07-4B7E-81D9-C0A9A0F3CF51}" destId="{C348038D-1F4A-47F4-8F9C-779729938CDD}" srcOrd="1" destOrd="0" presId="urn:microsoft.com/office/officeart/2008/layout/HalfCircleOrganizationChart"/>
    <dgm:cxn modelId="{C025C8C0-BFC5-4965-991F-3AED484AB8B9}" srcId="{069761A8-87F7-48FA-B61A-92ED7BA9BFF8}" destId="{DEB71F7E-B65F-4B48-8CF8-6C5A5AAB8198}" srcOrd="1" destOrd="0" parTransId="{E2187C8E-4F76-4FAB-92BF-D61D309D4EC8}" sibTransId="{30983B96-140C-499C-8B0F-A11155136460}"/>
    <dgm:cxn modelId="{2CEDAA1B-0B93-42F5-AE61-96FBCC7DF6BA}" type="presOf" srcId="{DEB71F7E-B65F-4B48-8CF8-6C5A5AAB8198}" destId="{1A7E6F49-44BD-4625-A977-0E3F56722BDC}" srcOrd="1" destOrd="0" presId="urn:microsoft.com/office/officeart/2008/layout/HalfCircleOrganizationChart"/>
    <dgm:cxn modelId="{03919993-1773-49D1-A091-45177D976868}" type="presOf" srcId="{C6A97F2E-8C99-48C5-95B9-A92AACD056BF}" destId="{F815593F-BC4D-4F52-B681-FF135C9E0720}" srcOrd="0" destOrd="0" presId="urn:microsoft.com/office/officeart/2008/layout/HalfCircleOrganizationChart"/>
    <dgm:cxn modelId="{0D980703-980E-475F-85ED-EE5F7ABA8968}" type="presOf" srcId="{C6A97F2E-8C99-48C5-95B9-A92AACD056BF}" destId="{BF189806-C61B-465F-8291-3D246B160FCB}" srcOrd="1" destOrd="0" presId="urn:microsoft.com/office/officeart/2008/layout/HalfCircleOrganizationChart"/>
    <dgm:cxn modelId="{F3213AED-90A4-4F5E-8540-F4CA8FB79E0A}" type="presOf" srcId="{87BD8C08-3C25-4C23-A960-AD633ACDD4D7}" destId="{9DFD52C7-6C2A-46B3-B951-01A99CF1F2B8}" srcOrd="1" destOrd="0" presId="urn:microsoft.com/office/officeart/2008/layout/HalfCircleOrganizationChart"/>
    <dgm:cxn modelId="{86F3DB51-9B92-40FD-BA2B-F88A4C139968}" srcId="{47C7C0E1-524A-48A1-9C7A-AA1AB28574F5}" destId="{69528233-CD07-4B7E-81D9-C0A9A0F3CF51}" srcOrd="0" destOrd="0" parTransId="{C73091F7-6ECA-4562-AC1A-DA640D16EB73}" sibTransId="{813E7586-116F-40C9-9500-7BA0B535DA85}"/>
    <dgm:cxn modelId="{63514CE2-86EA-4945-B29C-202AFA4E5FBB}" type="presOf" srcId="{47C7C0E1-524A-48A1-9C7A-AA1AB28574F5}" destId="{48579F79-6A80-4C7D-AC8C-16854F29657D}" srcOrd="1" destOrd="0" presId="urn:microsoft.com/office/officeart/2008/layout/HalfCircleOrganizationChart"/>
    <dgm:cxn modelId="{1277ED59-D939-45E2-8E1F-E91B21D4B0A3}" type="presOf" srcId="{47C7C0E1-524A-48A1-9C7A-AA1AB28574F5}" destId="{CA5EB262-1CD0-4BA1-8F14-2FAE0B08C37F}" srcOrd="0" destOrd="0" presId="urn:microsoft.com/office/officeart/2008/layout/HalfCircleOrganizationChart"/>
    <dgm:cxn modelId="{BC244CF5-80CD-4704-965D-CEB00BEFEA9D}" srcId="{069761A8-87F7-48FA-B61A-92ED7BA9BFF8}" destId="{47C7C0E1-524A-48A1-9C7A-AA1AB28574F5}" srcOrd="0" destOrd="0" parTransId="{292FD0ED-BBAF-40DF-9585-25ACD7A4E6FA}" sibTransId="{DCC0954F-C434-4255-930A-1AE66160DD0B}"/>
    <dgm:cxn modelId="{9CEB9249-B122-43A1-9BF9-23EBBC8238D9}" type="presOf" srcId="{87BD8C08-3C25-4C23-A960-AD633ACDD4D7}" destId="{2467F8D2-F868-437D-9029-7B913C569414}" srcOrd="0" destOrd="0" presId="urn:microsoft.com/office/officeart/2008/layout/HalfCircleOrganizationChart"/>
    <dgm:cxn modelId="{4B864F07-2D3D-45E6-A99D-40CE081A93F5}" type="presOf" srcId="{69528233-CD07-4B7E-81D9-C0A9A0F3CF51}" destId="{AE1FD780-7805-457B-88E6-5BCEB20AF0A9}" srcOrd="0" destOrd="0" presId="urn:microsoft.com/office/officeart/2008/layout/HalfCircleOrganizationChart"/>
    <dgm:cxn modelId="{BD6E0C28-A5F6-455D-A9E6-7CC6B54DDDBD}" type="presOf" srcId="{069761A8-87F7-48FA-B61A-92ED7BA9BFF8}" destId="{85B78CEF-5916-4899-8520-BFD51814BF4A}" srcOrd="0" destOrd="0" presId="urn:microsoft.com/office/officeart/2008/layout/HalfCircleOrganizationChart"/>
    <dgm:cxn modelId="{61EA9908-29B6-48C0-B471-1E73D2D2DFB4}" type="presOf" srcId="{888F06A6-B784-4400-843F-C8B36BA2DC51}" destId="{92B6DA79-9352-4FD1-9060-48BFE2B27C59}" srcOrd="0" destOrd="0" presId="urn:microsoft.com/office/officeart/2008/layout/HalfCircleOrganizationChart"/>
    <dgm:cxn modelId="{FA75E6AF-4CEF-4150-B54A-78F294373BEA}" srcId="{DEB71F7E-B65F-4B48-8CF8-6C5A5AAB8198}" destId="{87BD8C08-3C25-4C23-A960-AD633ACDD4D7}" srcOrd="0" destOrd="0" parTransId="{9F7DADB6-14A9-470A-94D9-F8F125A55EA9}" sibTransId="{C3B47576-9DA9-403D-A217-CDF5807E0A4D}"/>
    <dgm:cxn modelId="{295BF3F5-A4B8-408A-80FB-9CECB37822BC}" type="presOf" srcId="{DEB71F7E-B65F-4B48-8CF8-6C5A5AAB8198}" destId="{254D9CAF-9FA0-4276-B2CB-ABF477B9D26E}" srcOrd="0" destOrd="0" presId="urn:microsoft.com/office/officeart/2008/layout/HalfCircleOrganizationChart"/>
    <dgm:cxn modelId="{855195DC-7140-4E21-AB78-481CD6714B20}" type="presParOf" srcId="{85B78CEF-5916-4899-8520-BFD51814BF4A}" destId="{3FCF057F-06E9-4C26-85A9-51762947C2B4}" srcOrd="0" destOrd="0" presId="urn:microsoft.com/office/officeart/2008/layout/HalfCircleOrganizationChart"/>
    <dgm:cxn modelId="{FE4FC5E4-8988-4AF7-A8B3-A9B5EE2D88F8}" type="presParOf" srcId="{3FCF057F-06E9-4C26-85A9-51762947C2B4}" destId="{137514AC-D08C-49AB-A3AD-AF88CAC0B385}" srcOrd="0" destOrd="0" presId="urn:microsoft.com/office/officeart/2008/layout/HalfCircleOrganizationChart"/>
    <dgm:cxn modelId="{3FE4BE34-BAA1-464F-B9EB-6A19B182EB9C}" type="presParOf" srcId="{137514AC-D08C-49AB-A3AD-AF88CAC0B385}" destId="{CA5EB262-1CD0-4BA1-8F14-2FAE0B08C37F}" srcOrd="0" destOrd="0" presId="urn:microsoft.com/office/officeart/2008/layout/HalfCircleOrganizationChart"/>
    <dgm:cxn modelId="{CD1AA1DB-30BF-4680-A866-6B0955B70C60}" type="presParOf" srcId="{137514AC-D08C-49AB-A3AD-AF88CAC0B385}" destId="{06502B4F-6BAD-4568-891F-199989F90B98}" srcOrd="1" destOrd="0" presId="urn:microsoft.com/office/officeart/2008/layout/HalfCircleOrganizationChart"/>
    <dgm:cxn modelId="{5A203BAB-0E7E-48E2-8B85-ECC348E631CD}" type="presParOf" srcId="{137514AC-D08C-49AB-A3AD-AF88CAC0B385}" destId="{7C9D30A5-2204-40BC-AA8E-8A1099E1ED34}" srcOrd="2" destOrd="0" presId="urn:microsoft.com/office/officeart/2008/layout/HalfCircleOrganizationChart"/>
    <dgm:cxn modelId="{EDA45191-B0C2-4A79-B465-F0DDD08A00BC}" type="presParOf" srcId="{137514AC-D08C-49AB-A3AD-AF88CAC0B385}" destId="{48579F79-6A80-4C7D-AC8C-16854F29657D}" srcOrd="3" destOrd="0" presId="urn:microsoft.com/office/officeart/2008/layout/HalfCircleOrganizationChart"/>
    <dgm:cxn modelId="{0C253219-CBAC-41E1-81D2-58801668548E}" type="presParOf" srcId="{3FCF057F-06E9-4C26-85A9-51762947C2B4}" destId="{434EE0E0-DE0B-4DFD-B236-3C0942437E74}" srcOrd="1" destOrd="0" presId="urn:microsoft.com/office/officeart/2008/layout/HalfCircleOrganizationChart"/>
    <dgm:cxn modelId="{426D73A3-4038-46BD-AA44-93D2E331AF6F}" type="presParOf" srcId="{434EE0E0-DE0B-4DFD-B236-3C0942437E74}" destId="{860F813A-C037-4748-85C0-F6AFB8C25128}" srcOrd="0" destOrd="0" presId="urn:microsoft.com/office/officeart/2008/layout/HalfCircleOrganizationChart"/>
    <dgm:cxn modelId="{D3DAEE48-6365-41F3-8025-A42D9587EB6E}" type="presParOf" srcId="{434EE0E0-DE0B-4DFD-B236-3C0942437E74}" destId="{60370AFD-F47A-432A-B5A9-C77F8A174658}" srcOrd="1" destOrd="0" presId="urn:microsoft.com/office/officeart/2008/layout/HalfCircleOrganizationChart"/>
    <dgm:cxn modelId="{951D6480-BA17-4668-ADF3-66C8734228EF}" type="presParOf" srcId="{60370AFD-F47A-432A-B5A9-C77F8A174658}" destId="{936C5AEC-5E12-4CFF-8031-E2BA960D712C}" srcOrd="0" destOrd="0" presId="urn:microsoft.com/office/officeart/2008/layout/HalfCircleOrganizationChart"/>
    <dgm:cxn modelId="{6E37C13D-452B-48BF-A4C0-DD4BF2BE9C1E}" type="presParOf" srcId="{936C5AEC-5E12-4CFF-8031-E2BA960D712C}" destId="{AE1FD780-7805-457B-88E6-5BCEB20AF0A9}" srcOrd="0" destOrd="0" presId="urn:microsoft.com/office/officeart/2008/layout/HalfCircleOrganizationChart"/>
    <dgm:cxn modelId="{BA940426-631B-4009-80A7-E8C57B86EDEF}" type="presParOf" srcId="{936C5AEC-5E12-4CFF-8031-E2BA960D712C}" destId="{291EF524-D88B-43D0-A1BB-B66E7BAA4E7A}" srcOrd="1" destOrd="0" presId="urn:microsoft.com/office/officeart/2008/layout/HalfCircleOrganizationChart"/>
    <dgm:cxn modelId="{9F90833B-383B-498E-B866-06A552965CB0}" type="presParOf" srcId="{936C5AEC-5E12-4CFF-8031-E2BA960D712C}" destId="{B64B0911-143E-4516-A7A5-018A0229D66E}" srcOrd="2" destOrd="0" presId="urn:microsoft.com/office/officeart/2008/layout/HalfCircleOrganizationChart"/>
    <dgm:cxn modelId="{47C7363C-5564-4227-A5E3-73131EBD9E36}" type="presParOf" srcId="{936C5AEC-5E12-4CFF-8031-E2BA960D712C}" destId="{C348038D-1F4A-47F4-8F9C-779729938CDD}" srcOrd="3" destOrd="0" presId="urn:microsoft.com/office/officeart/2008/layout/HalfCircleOrganizationChart"/>
    <dgm:cxn modelId="{863A94E7-64DC-4816-94E8-5C068A3F2E76}" type="presParOf" srcId="{60370AFD-F47A-432A-B5A9-C77F8A174658}" destId="{D7E4D716-AC9A-463F-AEA2-3C69028849BE}" srcOrd="1" destOrd="0" presId="urn:microsoft.com/office/officeart/2008/layout/HalfCircleOrganizationChart"/>
    <dgm:cxn modelId="{3C975601-F133-4793-A584-670868F0A30A}" type="presParOf" srcId="{60370AFD-F47A-432A-B5A9-C77F8A174658}" destId="{B9899D0A-A720-46E6-9B59-E6A34C0F49B7}" srcOrd="2" destOrd="0" presId="urn:microsoft.com/office/officeart/2008/layout/HalfCircleOrganizationChart"/>
    <dgm:cxn modelId="{143A0C2F-0DCF-4135-BA04-74FF091B44E8}" type="presParOf" srcId="{434EE0E0-DE0B-4DFD-B236-3C0942437E74}" destId="{92B6DA79-9352-4FD1-9060-48BFE2B27C59}" srcOrd="2" destOrd="0" presId="urn:microsoft.com/office/officeart/2008/layout/HalfCircleOrganizationChart"/>
    <dgm:cxn modelId="{A0244665-0781-4104-B04B-5DCCC1443672}" type="presParOf" srcId="{434EE0E0-DE0B-4DFD-B236-3C0942437E74}" destId="{56621804-603A-40EE-98D4-CC9A52779566}" srcOrd="3" destOrd="0" presId="urn:microsoft.com/office/officeart/2008/layout/HalfCircleOrganizationChart"/>
    <dgm:cxn modelId="{68D243F6-5185-4984-BD0F-903FCAB63D4F}" type="presParOf" srcId="{56621804-603A-40EE-98D4-CC9A52779566}" destId="{8F9EE917-454C-439D-891B-46F755DE5488}" srcOrd="0" destOrd="0" presId="urn:microsoft.com/office/officeart/2008/layout/HalfCircleOrganizationChart"/>
    <dgm:cxn modelId="{3D2C732E-FC59-46F8-BCB9-E8FD1D30D8B2}" type="presParOf" srcId="{8F9EE917-454C-439D-891B-46F755DE5488}" destId="{F815593F-BC4D-4F52-B681-FF135C9E0720}" srcOrd="0" destOrd="0" presId="urn:microsoft.com/office/officeart/2008/layout/HalfCircleOrganizationChart"/>
    <dgm:cxn modelId="{DE4EE0CF-ECCA-483B-905F-B5F959D1D262}" type="presParOf" srcId="{8F9EE917-454C-439D-891B-46F755DE5488}" destId="{75264CCB-FD0C-4508-8416-20683D821439}" srcOrd="1" destOrd="0" presId="urn:microsoft.com/office/officeart/2008/layout/HalfCircleOrganizationChart"/>
    <dgm:cxn modelId="{101AD6F0-58E2-4135-BFE5-BA63D54D0B44}" type="presParOf" srcId="{8F9EE917-454C-439D-891B-46F755DE5488}" destId="{33318B29-C431-4336-BCFB-3B18FC0FF118}" srcOrd="2" destOrd="0" presId="urn:microsoft.com/office/officeart/2008/layout/HalfCircleOrganizationChart"/>
    <dgm:cxn modelId="{6C289B0F-DD49-47C7-9FB3-B8157F0FBA97}" type="presParOf" srcId="{8F9EE917-454C-439D-891B-46F755DE5488}" destId="{BF189806-C61B-465F-8291-3D246B160FCB}" srcOrd="3" destOrd="0" presId="urn:microsoft.com/office/officeart/2008/layout/HalfCircleOrganizationChart"/>
    <dgm:cxn modelId="{1AD4468F-7E83-42B3-B005-DE65CAE95994}" type="presParOf" srcId="{56621804-603A-40EE-98D4-CC9A52779566}" destId="{E979B718-6094-4623-9D6E-76841E182DA4}" srcOrd="1" destOrd="0" presId="urn:microsoft.com/office/officeart/2008/layout/HalfCircleOrganizationChart"/>
    <dgm:cxn modelId="{6429EBC0-023E-451C-8E5C-604734439356}" type="presParOf" srcId="{56621804-603A-40EE-98D4-CC9A52779566}" destId="{326A72AC-48DF-4063-8F03-B1DCAF262FEC}" srcOrd="2" destOrd="0" presId="urn:microsoft.com/office/officeart/2008/layout/HalfCircleOrganizationChart"/>
    <dgm:cxn modelId="{9C49B396-7345-487B-862B-31669B85A6A6}" type="presParOf" srcId="{3FCF057F-06E9-4C26-85A9-51762947C2B4}" destId="{F9F8FE5D-B14F-4C23-AC5C-CBB5D9CCA075}" srcOrd="2" destOrd="0" presId="urn:microsoft.com/office/officeart/2008/layout/HalfCircleOrganizationChart"/>
    <dgm:cxn modelId="{35B5964B-5E46-4ACE-B57D-9E98CF5435F7}" type="presParOf" srcId="{85B78CEF-5916-4899-8520-BFD51814BF4A}" destId="{273E315C-7149-492A-9F6C-7268E6A743E9}" srcOrd="1" destOrd="0" presId="urn:microsoft.com/office/officeart/2008/layout/HalfCircleOrganizationChart"/>
    <dgm:cxn modelId="{00E8A766-867E-4682-9C26-25D3563D2074}" type="presParOf" srcId="{273E315C-7149-492A-9F6C-7268E6A743E9}" destId="{F21F145D-A36B-4A8B-BDC7-D21A57B35093}" srcOrd="0" destOrd="0" presId="urn:microsoft.com/office/officeart/2008/layout/HalfCircleOrganizationChart"/>
    <dgm:cxn modelId="{F9020BB0-387C-430B-994D-BDC0C031BE20}" type="presParOf" srcId="{F21F145D-A36B-4A8B-BDC7-D21A57B35093}" destId="{254D9CAF-9FA0-4276-B2CB-ABF477B9D26E}" srcOrd="0" destOrd="0" presId="urn:microsoft.com/office/officeart/2008/layout/HalfCircleOrganizationChart"/>
    <dgm:cxn modelId="{CDF7B27F-16F9-4756-A1C6-34EDC9D682F2}" type="presParOf" srcId="{F21F145D-A36B-4A8B-BDC7-D21A57B35093}" destId="{AE4BFBDC-0D6B-43C7-BE15-33CB30A71CA8}" srcOrd="1" destOrd="0" presId="urn:microsoft.com/office/officeart/2008/layout/HalfCircleOrganizationChart"/>
    <dgm:cxn modelId="{960A1FBB-E7DB-4039-88CC-598FA3430676}" type="presParOf" srcId="{F21F145D-A36B-4A8B-BDC7-D21A57B35093}" destId="{0CBF84BD-E770-43A4-9D44-3B7B290907AA}" srcOrd="2" destOrd="0" presId="urn:microsoft.com/office/officeart/2008/layout/HalfCircleOrganizationChart"/>
    <dgm:cxn modelId="{C5DC6EDA-CC4F-4D37-9743-BFDE1A543A40}" type="presParOf" srcId="{F21F145D-A36B-4A8B-BDC7-D21A57B35093}" destId="{1A7E6F49-44BD-4625-A977-0E3F56722BDC}" srcOrd="3" destOrd="0" presId="urn:microsoft.com/office/officeart/2008/layout/HalfCircleOrganizationChart"/>
    <dgm:cxn modelId="{2E64E5EA-481C-452D-A065-20BE8B9ED87B}" type="presParOf" srcId="{273E315C-7149-492A-9F6C-7268E6A743E9}" destId="{73E15E21-4522-484B-8054-DE1D20F12E30}" srcOrd="1" destOrd="0" presId="urn:microsoft.com/office/officeart/2008/layout/HalfCircleOrganizationChart"/>
    <dgm:cxn modelId="{E6BBDFAD-BCDF-49E7-9D07-2AB30679386E}" type="presParOf" srcId="{73E15E21-4522-484B-8054-DE1D20F12E30}" destId="{78C6B15A-CAD3-4AE2-9523-5CAD8812C180}" srcOrd="0" destOrd="0" presId="urn:microsoft.com/office/officeart/2008/layout/HalfCircleOrganizationChart"/>
    <dgm:cxn modelId="{52DEF0C7-84F9-4E27-9953-9737540D303E}" type="presParOf" srcId="{73E15E21-4522-484B-8054-DE1D20F12E30}" destId="{91FD941A-8EF2-49ED-A192-831E9169D832}" srcOrd="1" destOrd="0" presId="urn:microsoft.com/office/officeart/2008/layout/HalfCircleOrganizationChart"/>
    <dgm:cxn modelId="{366D9B7F-19B9-4829-BCEF-4F5B3DA6FEB7}" type="presParOf" srcId="{91FD941A-8EF2-49ED-A192-831E9169D832}" destId="{D9782506-0157-4D0B-9F54-8AB884A89330}" srcOrd="0" destOrd="0" presId="urn:microsoft.com/office/officeart/2008/layout/HalfCircleOrganizationChart"/>
    <dgm:cxn modelId="{3F90F378-AF70-4379-86BB-339D44096EA1}" type="presParOf" srcId="{D9782506-0157-4D0B-9F54-8AB884A89330}" destId="{2467F8D2-F868-437D-9029-7B913C569414}" srcOrd="0" destOrd="0" presId="urn:microsoft.com/office/officeart/2008/layout/HalfCircleOrganizationChart"/>
    <dgm:cxn modelId="{C98A0E73-DF1E-451D-A458-E5FA2ECA1676}" type="presParOf" srcId="{D9782506-0157-4D0B-9F54-8AB884A89330}" destId="{7492153C-7E54-401B-810A-3AFFFFEA3BCB}" srcOrd="1" destOrd="0" presId="urn:microsoft.com/office/officeart/2008/layout/HalfCircleOrganizationChart"/>
    <dgm:cxn modelId="{417120DB-E523-4FD6-8B91-DE25B6BF70C3}" type="presParOf" srcId="{D9782506-0157-4D0B-9F54-8AB884A89330}" destId="{0A9313CA-B2F7-480F-9AE7-64E3D4F0C8AB}" srcOrd="2" destOrd="0" presId="urn:microsoft.com/office/officeart/2008/layout/HalfCircleOrganizationChart"/>
    <dgm:cxn modelId="{E0F379CE-7EB4-4C42-AC81-764C83CE8E4C}" type="presParOf" srcId="{D9782506-0157-4D0B-9F54-8AB884A89330}" destId="{9DFD52C7-6C2A-46B3-B951-01A99CF1F2B8}" srcOrd="3" destOrd="0" presId="urn:microsoft.com/office/officeart/2008/layout/HalfCircleOrganizationChart"/>
    <dgm:cxn modelId="{7707CEB1-AABF-4BE4-BE5E-6F0DDFA6DA56}" type="presParOf" srcId="{91FD941A-8EF2-49ED-A192-831E9169D832}" destId="{3BCE8BA2-CE15-44F7-9404-50794B736345}" srcOrd="1" destOrd="0" presId="urn:microsoft.com/office/officeart/2008/layout/HalfCircleOrganizationChart"/>
    <dgm:cxn modelId="{9D34D696-2510-4DD6-8827-3E236C152FE5}" type="presParOf" srcId="{91FD941A-8EF2-49ED-A192-831E9169D832}" destId="{BEF66EAB-FF28-4460-98AF-93D9CC8625FD}" srcOrd="2" destOrd="0" presId="urn:microsoft.com/office/officeart/2008/layout/HalfCircleOrganizationChart"/>
    <dgm:cxn modelId="{1FA313CC-6F2A-4D38-9085-DF0013C8C9B6}" type="presParOf" srcId="{273E315C-7149-492A-9F6C-7268E6A743E9}" destId="{1626F6EE-D0DF-41D8-AD14-69516366D8B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83BCCB-F20F-45FF-B240-2F994C23F4D2}" type="doc">
      <dgm:prSet loTypeId="urn:microsoft.com/office/officeart/2005/8/layout/vList3" loCatId="list" qsTypeId="urn:microsoft.com/office/officeart/2005/8/quickstyle/3d1" qsCatId="3D" csTypeId="urn:microsoft.com/office/officeart/2005/8/colors/colorful3" csCatId="colorful" phldr="1"/>
      <dgm:spPr/>
    </dgm:pt>
    <dgm:pt modelId="{F4533B74-74D4-4834-9C33-A366410534AA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العهد النبوي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3283EF1-2E8F-48B4-AB82-1A17848CA025}" type="parTrans" cxnId="{5806A7AE-7213-4CDC-BC18-1ACCC8EB2588}">
      <dgm:prSet/>
      <dgm:spPr/>
      <dgm:t>
        <a:bodyPr/>
        <a:lstStyle/>
        <a:p>
          <a:endParaRPr lang="en-US"/>
        </a:p>
      </dgm:t>
    </dgm:pt>
    <dgm:pt modelId="{E1EDA80A-E523-4656-A575-4365C3F4A368}" type="sibTrans" cxnId="{5806A7AE-7213-4CDC-BC18-1ACCC8EB2588}">
      <dgm:prSet/>
      <dgm:spPr/>
      <dgm:t>
        <a:bodyPr/>
        <a:lstStyle/>
        <a:p>
          <a:endParaRPr lang="en-US"/>
        </a:p>
      </dgm:t>
    </dgm:pt>
    <dgm:pt modelId="{52BA0397-B4F9-481A-AB2A-6CAD42B9C9E3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عهد الخلافة الراشدة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733B1EE8-5DFE-4D27-954A-0F0608C694EB}" type="parTrans" cxnId="{C2750A9A-FBB0-4B45-8DA4-F25941588372}">
      <dgm:prSet/>
      <dgm:spPr/>
      <dgm:t>
        <a:bodyPr/>
        <a:lstStyle/>
        <a:p>
          <a:endParaRPr lang="en-US"/>
        </a:p>
      </dgm:t>
    </dgm:pt>
    <dgm:pt modelId="{41D0F7D3-D3BB-4E19-B07F-89766A16EF66}" type="sibTrans" cxnId="{C2750A9A-FBB0-4B45-8DA4-F25941588372}">
      <dgm:prSet/>
      <dgm:spPr/>
      <dgm:t>
        <a:bodyPr/>
        <a:lstStyle/>
        <a:p>
          <a:endParaRPr lang="en-US"/>
        </a:p>
      </dgm:t>
    </dgm:pt>
    <dgm:pt modelId="{B4145E70-D8F1-4ACD-A8B7-D26B885E882C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عهد مابعد الخلافة الراشدة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66BBF46-58B4-42E9-AFF4-6106EC4B9A1C}" type="parTrans" cxnId="{5D094C8B-FD70-4A4B-88A2-397C3380834B}">
      <dgm:prSet/>
      <dgm:spPr/>
      <dgm:t>
        <a:bodyPr/>
        <a:lstStyle/>
        <a:p>
          <a:endParaRPr lang="en-US"/>
        </a:p>
      </dgm:t>
    </dgm:pt>
    <dgm:pt modelId="{A9B58E25-FF5C-4646-991A-CE5FA4A8B4C8}" type="sibTrans" cxnId="{5D094C8B-FD70-4A4B-88A2-397C3380834B}">
      <dgm:prSet/>
      <dgm:spPr/>
      <dgm:t>
        <a:bodyPr/>
        <a:lstStyle/>
        <a:p>
          <a:endParaRPr lang="en-US"/>
        </a:p>
      </dgm:t>
    </dgm:pt>
    <dgm:pt modelId="{68CF410D-4967-416E-9B07-D0C7CE5E7625}">
      <dgm:prSet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النظام الاقتصادي الإسلامي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3638C729-EFB1-46D2-8E1B-393BCFA2E1DC}" type="parTrans" cxnId="{E442E1E3-6EDE-432D-B502-80D0965A38AD}">
      <dgm:prSet/>
      <dgm:spPr/>
      <dgm:t>
        <a:bodyPr/>
        <a:lstStyle/>
        <a:p>
          <a:endParaRPr lang="en-US"/>
        </a:p>
      </dgm:t>
    </dgm:pt>
    <dgm:pt modelId="{DAED7002-1B7B-4A2B-A6D6-E71EAA3964F4}" type="sibTrans" cxnId="{E442E1E3-6EDE-432D-B502-80D0965A38AD}">
      <dgm:prSet/>
      <dgm:spPr/>
      <dgm:t>
        <a:bodyPr/>
        <a:lstStyle/>
        <a:p>
          <a:endParaRPr lang="en-US"/>
        </a:p>
      </dgm:t>
    </dgm:pt>
    <dgm:pt modelId="{124DD6A8-3030-4681-8469-8BAA6A4B80F9}" type="pres">
      <dgm:prSet presAssocID="{CD83BCCB-F20F-45FF-B240-2F994C23F4D2}" presName="linearFlow" presStyleCnt="0">
        <dgm:presLayoutVars>
          <dgm:dir val="rev"/>
          <dgm:resizeHandles val="exact"/>
        </dgm:presLayoutVars>
      </dgm:prSet>
      <dgm:spPr/>
    </dgm:pt>
    <dgm:pt modelId="{5F3FDDD9-42DF-459A-B219-41E40827D8C3}" type="pres">
      <dgm:prSet presAssocID="{F4533B74-74D4-4834-9C33-A366410534AA}" presName="composite" presStyleCnt="0"/>
      <dgm:spPr/>
    </dgm:pt>
    <dgm:pt modelId="{342003AB-C01F-4ABE-91B7-00E2CB775F95}" type="pres">
      <dgm:prSet presAssocID="{F4533B74-74D4-4834-9C33-A366410534AA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E0DEEB1-7E82-442D-94C1-02B96CD1BE23}" type="pres">
      <dgm:prSet presAssocID="{F4533B74-74D4-4834-9C33-A366410534AA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20089-5BC6-4F69-8A2D-4E5B7644B2F6}" type="pres">
      <dgm:prSet presAssocID="{E1EDA80A-E523-4656-A575-4365C3F4A368}" presName="spacing" presStyleCnt="0"/>
      <dgm:spPr/>
    </dgm:pt>
    <dgm:pt modelId="{2BBFAF11-A7F9-4878-9AB7-58EF339D50E4}" type="pres">
      <dgm:prSet presAssocID="{52BA0397-B4F9-481A-AB2A-6CAD42B9C9E3}" presName="composite" presStyleCnt="0"/>
      <dgm:spPr/>
    </dgm:pt>
    <dgm:pt modelId="{37D637D9-8E89-4219-8C14-13130BDE8034}" type="pres">
      <dgm:prSet presAssocID="{52BA0397-B4F9-481A-AB2A-6CAD42B9C9E3}" presName="imgShp" presStyleLbl="fgImgPlace1" presStyleIdx="1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0259F3D-2BC6-4A27-AA21-0F467C891C0C}" type="pres">
      <dgm:prSet presAssocID="{52BA0397-B4F9-481A-AB2A-6CAD42B9C9E3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5B9F6-5C7C-423C-87B8-6579AF641147}" type="pres">
      <dgm:prSet presAssocID="{41D0F7D3-D3BB-4E19-B07F-89766A16EF66}" presName="spacing" presStyleCnt="0"/>
      <dgm:spPr/>
    </dgm:pt>
    <dgm:pt modelId="{D6D6E7E0-8D1D-4C4B-B41E-F33321CE9CAA}" type="pres">
      <dgm:prSet presAssocID="{B4145E70-D8F1-4ACD-A8B7-D26B885E882C}" presName="composite" presStyleCnt="0"/>
      <dgm:spPr/>
    </dgm:pt>
    <dgm:pt modelId="{EF6F0123-2CB8-4B26-8D7D-CF4D81442D8F}" type="pres">
      <dgm:prSet presAssocID="{B4145E70-D8F1-4ACD-A8B7-D26B885E882C}" presName="imgShp" presStyleLbl="fgImgPlace1" presStyleIdx="2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45D003F-DDC7-427F-A360-76AB44BE955D}" type="pres">
      <dgm:prSet presAssocID="{B4145E70-D8F1-4ACD-A8B7-D26B885E882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03289-9AE5-4FCD-A528-9C25F4E2F071}" type="pres">
      <dgm:prSet presAssocID="{A9B58E25-FF5C-4646-991A-CE5FA4A8B4C8}" presName="spacing" presStyleCnt="0"/>
      <dgm:spPr/>
    </dgm:pt>
    <dgm:pt modelId="{DC479A99-03FE-41FA-BC68-B727529A2B4F}" type="pres">
      <dgm:prSet presAssocID="{68CF410D-4967-416E-9B07-D0C7CE5E7625}" presName="composite" presStyleCnt="0"/>
      <dgm:spPr/>
    </dgm:pt>
    <dgm:pt modelId="{9BE41A4A-0296-4437-A251-0ABCC9FB0EB9}" type="pres">
      <dgm:prSet presAssocID="{68CF410D-4967-416E-9B07-D0C7CE5E7625}" presName="imgShp" presStyleLbl="fgImgPlace1" presStyleIdx="3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12DA9B7-2B25-4373-9A71-689AF882C45C}" type="pres">
      <dgm:prSet presAssocID="{68CF410D-4967-416E-9B07-D0C7CE5E762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AB1A04-9910-4EE5-BC67-EA271CCDCB4C}" type="presOf" srcId="{CD83BCCB-F20F-45FF-B240-2F994C23F4D2}" destId="{124DD6A8-3030-4681-8469-8BAA6A4B80F9}" srcOrd="0" destOrd="0" presId="urn:microsoft.com/office/officeart/2005/8/layout/vList3"/>
    <dgm:cxn modelId="{2DACEB42-1753-46D9-B78C-4EC9DD1D8DDC}" type="presOf" srcId="{52BA0397-B4F9-481A-AB2A-6CAD42B9C9E3}" destId="{B0259F3D-2BC6-4A27-AA21-0F467C891C0C}" srcOrd="0" destOrd="0" presId="urn:microsoft.com/office/officeart/2005/8/layout/vList3"/>
    <dgm:cxn modelId="{5D094C8B-FD70-4A4B-88A2-397C3380834B}" srcId="{CD83BCCB-F20F-45FF-B240-2F994C23F4D2}" destId="{B4145E70-D8F1-4ACD-A8B7-D26B885E882C}" srcOrd="2" destOrd="0" parTransId="{E66BBF46-58B4-42E9-AFF4-6106EC4B9A1C}" sibTransId="{A9B58E25-FF5C-4646-991A-CE5FA4A8B4C8}"/>
    <dgm:cxn modelId="{7BBFBE36-30D3-412F-8EBB-97474354ED7A}" type="presOf" srcId="{B4145E70-D8F1-4ACD-A8B7-D26B885E882C}" destId="{145D003F-DDC7-427F-A360-76AB44BE955D}" srcOrd="0" destOrd="0" presId="urn:microsoft.com/office/officeart/2005/8/layout/vList3"/>
    <dgm:cxn modelId="{1F994B90-B323-45CB-BFA0-A6B5F699C1E0}" type="presOf" srcId="{F4533B74-74D4-4834-9C33-A366410534AA}" destId="{0E0DEEB1-7E82-442D-94C1-02B96CD1BE23}" srcOrd="0" destOrd="0" presId="urn:microsoft.com/office/officeart/2005/8/layout/vList3"/>
    <dgm:cxn modelId="{5806A7AE-7213-4CDC-BC18-1ACCC8EB2588}" srcId="{CD83BCCB-F20F-45FF-B240-2F994C23F4D2}" destId="{F4533B74-74D4-4834-9C33-A366410534AA}" srcOrd="0" destOrd="0" parTransId="{E3283EF1-2E8F-48B4-AB82-1A17848CA025}" sibTransId="{E1EDA80A-E523-4656-A575-4365C3F4A368}"/>
    <dgm:cxn modelId="{E442E1E3-6EDE-432D-B502-80D0965A38AD}" srcId="{CD83BCCB-F20F-45FF-B240-2F994C23F4D2}" destId="{68CF410D-4967-416E-9B07-D0C7CE5E7625}" srcOrd="3" destOrd="0" parTransId="{3638C729-EFB1-46D2-8E1B-393BCFA2E1DC}" sibTransId="{DAED7002-1B7B-4A2B-A6D6-E71EAA3964F4}"/>
    <dgm:cxn modelId="{F91CE6AC-26F7-4CAD-A4BB-9ECF9215F0B8}" type="presOf" srcId="{68CF410D-4967-416E-9B07-D0C7CE5E7625}" destId="{612DA9B7-2B25-4373-9A71-689AF882C45C}" srcOrd="0" destOrd="0" presId="urn:microsoft.com/office/officeart/2005/8/layout/vList3"/>
    <dgm:cxn modelId="{C2750A9A-FBB0-4B45-8DA4-F25941588372}" srcId="{CD83BCCB-F20F-45FF-B240-2F994C23F4D2}" destId="{52BA0397-B4F9-481A-AB2A-6CAD42B9C9E3}" srcOrd="1" destOrd="0" parTransId="{733B1EE8-5DFE-4D27-954A-0F0608C694EB}" sibTransId="{41D0F7D3-D3BB-4E19-B07F-89766A16EF66}"/>
    <dgm:cxn modelId="{F316148E-4C0F-4643-AADF-3E7980C64082}" type="presParOf" srcId="{124DD6A8-3030-4681-8469-8BAA6A4B80F9}" destId="{5F3FDDD9-42DF-459A-B219-41E40827D8C3}" srcOrd="0" destOrd="0" presId="urn:microsoft.com/office/officeart/2005/8/layout/vList3"/>
    <dgm:cxn modelId="{B6C1593E-5029-450C-ABAE-1CF794382838}" type="presParOf" srcId="{5F3FDDD9-42DF-459A-B219-41E40827D8C3}" destId="{342003AB-C01F-4ABE-91B7-00E2CB775F95}" srcOrd="0" destOrd="0" presId="urn:microsoft.com/office/officeart/2005/8/layout/vList3"/>
    <dgm:cxn modelId="{439A670E-0E33-4788-8EB1-E329508153BE}" type="presParOf" srcId="{5F3FDDD9-42DF-459A-B219-41E40827D8C3}" destId="{0E0DEEB1-7E82-442D-94C1-02B96CD1BE23}" srcOrd="1" destOrd="0" presId="urn:microsoft.com/office/officeart/2005/8/layout/vList3"/>
    <dgm:cxn modelId="{61504441-42A6-45F1-A601-AFD2BB709237}" type="presParOf" srcId="{124DD6A8-3030-4681-8469-8BAA6A4B80F9}" destId="{34020089-5BC6-4F69-8A2D-4E5B7644B2F6}" srcOrd="1" destOrd="0" presId="urn:microsoft.com/office/officeart/2005/8/layout/vList3"/>
    <dgm:cxn modelId="{D5B19352-8EF5-49A6-B8F3-5FDCE4AACDFC}" type="presParOf" srcId="{124DD6A8-3030-4681-8469-8BAA6A4B80F9}" destId="{2BBFAF11-A7F9-4878-9AB7-58EF339D50E4}" srcOrd="2" destOrd="0" presId="urn:microsoft.com/office/officeart/2005/8/layout/vList3"/>
    <dgm:cxn modelId="{8BDB9AA7-23FE-4F9B-A7FF-9C57754E4C6F}" type="presParOf" srcId="{2BBFAF11-A7F9-4878-9AB7-58EF339D50E4}" destId="{37D637D9-8E89-4219-8C14-13130BDE8034}" srcOrd="0" destOrd="0" presId="urn:microsoft.com/office/officeart/2005/8/layout/vList3"/>
    <dgm:cxn modelId="{322370C0-AF19-431A-B29E-1843B0A8E4F2}" type="presParOf" srcId="{2BBFAF11-A7F9-4878-9AB7-58EF339D50E4}" destId="{B0259F3D-2BC6-4A27-AA21-0F467C891C0C}" srcOrd="1" destOrd="0" presId="urn:microsoft.com/office/officeart/2005/8/layout/vList3"/>
    <dgm:cxn modelId="{CA079966-91FA-49E3-88E4-C3E051F87301}" type="presParOf" srcId="{124DD6A8-3030-4681-8469-8BAA6A4B80F9}" destId="{BD35B9F6-5C7C-423C-87B8-6579AF641147}" srcOrd="3" destOrd="0" presId="urn:microsoft.com/office/officeart/2005/8/layout/vList3"/>
    <dgm:cxn modelId="{BDA04032-1169-4007-AB73-BFABD5043258}" type="presParOf" srcId="{124DD6A8-3030-4681-8469-8BAA6A4B80F9}" destId="{D6D6E7E0-8D1D-4C4B-B41E-F33321CE9CAA}" srcOrd="4" destOrd="0" presId="urn:microsoft.com/office/officeart/2005/8/layout/vList3"/>
    <dgm:cxn modelId="{6FC12854-9E0B-4F27-A340-EF3509A594DB}" type="presParOf" srcId="{D6D6E7E0-8D1D-4C4B-B41E-F33321CE9CAA}" destId="{EF6F0123-2CB8-4B26-8D7D-CF4D81442D8F}" srcOrd="0" destOrd="0" presId="urn:microsoft.com/office/officeart/2005/8/layout/vList3"/>
    <dgm:cxn modelId="{6282849E-E742-4547-AF66-FF6C0AD22159}" type="presParOf" srcId="{D6D6E7E0-8D1D-4C4B-B41E-F33321CE9CAA}" destId="{145D003F-DDC7-427F-A360-76AB44BE955D}" srcOrd="1" destOrd="0" presId="urn:microsoft.com/office/officeart/2005/8/layout/vList3"/>
    <dgm:cxn modelId="{A3DF5BE2-1EF5-4387-AAD6-D82E0E625ACE}" type="presParOf" srcId="{124DD6A8-3030-4681-8469-8BAA6A4B80F9}" destId="{E2403289-9AE5-4FCD-A528-9C25F4E2F071}" srcOrd="5" destOrd="0" presId="urn:microsoft.com/office/officeart/2005/8/layout/vList3"/>
    <dgm:cxn modelId="{E6B56EB0-596D-44AC-B60D-34DBEF1CD181}" type="presParOf" srcId="{124DD6A8-3030-4681-8469-8BAA6A4B80F9}" destId="{DC479A99-03FE-41FA-BC68-B727529A2B4F}" srcOrd="6" destOrd="0" presId="urn:microsoft.com/office/officeart/2005/8/layout/vList3"/>
    <dgm:cxn modelId="{75E717C6-2BFB-4E22-8004-803000D1DAC1}" type="presParOf" srcId="{DC479A99-03FE-41FA-BC68-B727529A2B4F}" destId="{9BE41A4A-0296-4437-A251-0ABCC9FB0EB9}" srcOrd="0" destOrd="0" presId="urn:microsoft.com/office/officeart/2005/8/layout/vList3"/>
    <dgm:cxn modelId="{4934E89F-5887-4142-9D9E-3A3D015FCF31}" type="presParOf" srcId="{DC479A99-03FE-41FA-BC68-B727529A2B4F}" destId="{612DA9B7-2B25-4373-9A71-689AF882C45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83BCCB-F20F-45FF-B240-2F994C23F4D2}" type="doc">
      <dgm:prSet loTypeId="urn:microsoft.com/office/officeart/2005/8/layout/vList3" loCatId="list" qsTypeId="urn:microsoft.com/office/officeart/2005/8/quickstyle/3d1" qsCatId="3D" csTypeId="urn:microsoft.com/office/officeart/2005/8/colors/colorful3" csCatId="colorful" phldr="1"/>
      <dgm:spPr/>
    </dgm:pt>
    <dgm:pt modelId="{F4533B74-74D4-4834-9C33-A366410534AA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عمارة الأرض واستثمار خيراتها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3283EF1-2E8F-48B4-AB82-1A17848CA025}" type="parTrans" cxnId="{5806A7AE-7213-4CDC-BC18-1ACCC8EB2588}">
      <dgm:prSet/>
      <dgm:spPr/>
      <dgm:t>
        <a:bodyPr/>
        <a:lstStyle/>
        <a:p>
          <a:endParaRPr lang="en-US"/>
        </a:p>
      </dgm:t>
    </dgm:pt>
    <dgm:pt modelId="{E1EDA80A-E523-4656-A575-4365C3F4A368}" type="sibTrans" cxnId="{5806A7AE-7213-4CDC-BC18-1ACCC8EB2588}">
      <dgm:prSet/>
      <dgm:spPr/>
      <dgm:t>
        <a:bodyPr/>
        <a:lstStyle/>
        <a:p>
          <a:endParaRPr lang="en-US"/>
        </a:p>
      </dgm:t>
    </dgm:pt>
    <dgm:pt modelId="{52BA0397-B4F9-481A-AB2A-6CAD42B9C9E3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تحقيق الغنى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733B1EE8-5DFE-4D27-954A-0F0608C694EB}" type="parTrans" cxnId="{C2750A9A-FBB0-4B45-8DA4-F25941588372}">
      <dgm:prSet/>
      <dgm:spPr/>
      <dgm:t>
        <a:bodyPr/>
        <a:lstStyle/>
        <a:p>
          <a:endParaRPr lang="en-US"/>
        </a:p>
      </dgm:t>
    </dgm:pt>
    <dgm:pt modelId="{41D0F7D3-D3BB-4E19-B07F-89766A16EF66}" type="sibTrans" cxnId="{C2750A9A-FBB0-4B45-8DA4-F25941588372}">
      <dgm:prSet/>
      <dgm:spPr/>
      <dgm:t>
        <a:bodyPr/>
        <a:lstStyle/>
        <a:p>
          <a:endParaRPr lang="en-US"/>
        </a:p>
      </dgm:t>
    </dgm:pt>
    <dgm:pt modelId="{B4145E70-D8F1-4ACD-A8B7-D26B885E882C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دفع التظالم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66BBF46-58B4-42E9-AFF4-6106EC4B9A1C}" type="parTrans" cxnId="{5D094C8B-FD70-4A4B-88A2-397C3380834B}">
      <dgm:prSet/>
      <dgm:spPr/>
      <dgm:t>
        <a:bodyPr/>
        <a:lstStyle/>
        <a:p>
          <a:endParaRPr lang="en-US"/>
        </a:p>
      </dgm:t>
    </dgm:pt>
    <dgm:pt modelId="{A9B58E25-FF5C-4646-991A-CE5FA4A8B4C8}" type="sibTrans" cxnId="{5D094C8B-FD70-4A4B-88A2-397C3380834B}">
      <dgm:prSet/>
      <dgm:spPr/>
      <dgm:t>
        <a:bodyPr/>
        <a:lstStyle/>
        <a:p>
          <a:endParaRPr lang="en-US"/>
        </a:p>
      </dgm:t>
    </dgm:pt>
    <dgm:pt modelId="{501B7AC5-9044-475E-809E-3A6C2B9ADEA0}">
      <dgm:prSet custT="1"/>
      <dgm:spPr/>
      <dgm:t>
        <a:bodyPr/>
        <a:lstStyle/>
        <a:p>
          <a:r>
            <a:rPr lang="ar-SA" sz="3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الحد من التفاوت الكبير بين أفراد المجتمع</a:t>
          </a:r>
          <a:endParaRPr lang="en-US" sz="3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B6584207-A39A-40CE-9A0A-71EDAFA6EBBC}" type="parTrans" cxnId="{B7B96B91-9750-4C97-A500-C8C3F5B6C49B}">
      <dgm:prSet/>
      <dgm:spPr/>
    </dgm:pt>
    <dgm:pt modelId="{C3E40CD7-A2D4-41D8-A0EE-4FE2A3E17C24}" type="sibTrans" cxnId="{B7B96B91-9750-4C97-A500-C8C3F5B6C49B}">
      <dgm:prSet/>
      <dgm:spPr/>
    </dgm:pt>
    <dgm:pt modelId="{B293918B-F672-4B89-AE73-056424EDA969}">
      <dgm:prSet custT="1"/>
      <dgm:spPr/>
      <dgm:t>
        <a:bodyPr/>
        <a:lstStyle/>
        <a:p>
          <a:r>
            <a:rPr lang="ar-SA" sz="3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تحصين الأمة الإسلاميةبأسباب القوة والمنعة</a:t>
          </a:r>
          <a:endParaRPr lang="en-US" sz="3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01806D0B-9833-44C5-9B66-0F62A3B2E71B}" type="parTrans" cxnId="{9D97832F-6B36-4EAC-99CE-2AB832B790B1}">
      <dgm:prSet/>
      <dgm:spPr/>
    </dgm:pt>
    <dgm:pt modelId="{85051463-E8CD-4A32-AF15-CFFE61D40469}" type="sibTrans" cxnId="{9D97832F-6B36-4EAC-99CE-2AB832B790B1}">
      <dgm:prSet/>
      <dgm:spPr/>
    </dgm:pt>
    <dgm:pt modelId="{124DD6A8-3030-4681-8469-8BAA6A4B80F9}" type="pres">
      <dgm:prSet presAssocID="{CD83BCCB-F20F-45FF-B240-2F994C23F4D2}" presName="linearFlow" presStyleCnt="0">
        <dgm:presLayoutVars>
          <dgm:dir val="rev"/>
          <dgm:resizeHandles val="exact"/>
        </dgm:presLayoutVars>
      </dgm:prSet>
      <dgm:spPr/>
    </dgm:pt>
    <dgm:pt modelId="{5F3FDDD9-42DF-459A-B219-41E40827D8C3}" type="pres">
      <dgm:prSet presAssocID="{F4533B74-74D4-4834-9C33-A366410534AA}" presName="composite" presStyleCnt="0"/>
      <dgm:spPr/>
    </dgm:pt>
    <dgm:pt modelId="{342003AB-C01F-4ABE-91B7-00E2CB775F95}" type="pres">
      <dgm:prSet presAssocID="{F4533B74-74D4-4834-9C33-A366410534AA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E0DEEB1-7E82-442D-94C1-02B96CD1BE23}" type="pres">
      <dgm:prSet presAssocID="{F4533B74-74D4-4834-9C33-A366410534AA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20089-5BC6-4F69-8A2D-4E5B7644B2F6}" type="pres">
      <dgm:prSet presAssocID="{E1EDA80A-E523-4656-A575-4365C3F4A368}" presName="spacing" presStyleCnt="0"/>
      <dgm:spPr/>
    </dgm:pt>
    <dgm:pt modelId="{2BBFAF11-A7F9-4878-9AB7-58EF339D50E4}" type="pres">
      <dgm:prSet presAssocID="{52BA0397-B4F9-481A-AB2A-6CAD42B9C9E3}" presName="composite" presStyleCnt="0"/>
      <dgm:spPr/>
    </dgm:pt>
    <dgm:pt modelId="{37D637D9-8E89-4219-8C14-13130BDE8034}" type="pres">
      <dgm:prSet presAssocID="{52BA0397-B4F9-481A-AB2A-6CAD42B9C9E3}" presName="imgShp" presStyleLbl="fgImgPlace1" presStyleIdx="1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0259F3D-2BC6-4A27-AA21-0F467C891C0C}" type="pres">
      <dgm:prSet presAssocID="{52BA0397-B4F9-481A-AB2A-6CAD42B9C9E3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5B9F6-5C7C-423C-87B8-6579AF641147}" type="pres">
      <dgm:prSet presAssocID="{41D0F7D3-D3BB-4E19-B07F-89766A16EF66}" presName="spacing" presStyleCnt="0"/>
      <dgm:spPr/>
    </dgm:pt>
    <dgm:pt modelId="{D6D6E7E0-8D1D-4C4B-B41E-F33321CE9CAA}" type="pres">
      <dgm:prSet presAssocID="{B4145E70-D8F1-4ACD-A8B7-D26B885E882C}" presName="composite" presStyleCnt="0"/>
      <dgm:spPr/>
    </dgm:pt>
    <dgm:pt modelId="{EF6F0123-2CB8-4B26-8D7D-CF4D81442D8F}" type="pres">
      <dgm:prSet presAssocID="{B4145E70-D8F1-4ACD-A8B7-D26B885E882C}" presName="imgShp" presStyleLbl="fgImgPlace1" presStyleIdx="2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45D003F-DDC7-427F-A360-76AB44BE955D}" type="pres">
      <dgm:prSet presAssocID="{B4145E70-D8F1-4ACD-A8B7-D26B885E882C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03289-9AE5-4FCD-A528-9C25F4E2F071}" type="pres">
      <dgm:prSet presAssocID="{A9B58E25-FF5C-4646-991A-CE5FA4A8B4C8}" presName="spacing" presStyleCnt="0"/>
      <dgm:spPr/>
    </dgm:pt>
    <dgm:pt modelId="{6E8620D8-1AEF-47F2-9BAE-2AB767D795CC}" type="pres">
      <dgm:prSet presAssocID="{501B7AC5-9044-475E-809E-3A6C2B9ADEA0}" presName="composite" presStyleCnt="0"/>
      <dgm:spPr/>
    </dgm:pt>
    <dgm:pt modelId="{DBDA94B1-2303-4EA2-A36F-056A80A9E47A}" type="pres">
      <dgm:prSet presAssocID="{501B7AC5-9044-475E-809E-3A6C2B9ADEA0}" presName="imgShp" presStyleLbl="fgImgPlace1" presStyleIdx="3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3031E1A-3273-4838-9BAA-B4B91E8C9356}" type="pres">
      <dgm:prSet presAssocID="{501B7AC5-9044-475E-809E-3A6C2B9ADEA0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62E9F-0691-49C0-A46B-9EF638155B00}" type="pres">
      <dgm:prSet presAssocID="{C3E40CD7-A2D4-41D8-A0EE-4FE2A3E17C24}" presName="spacing" presStyleCnt="0"/>
      <dgm:spPr/>
    </dgm:pt>
    <dgm:pt modelId="{17DBA1A9-F06C-479F-A082-3C2D00726D2A}" type="pres">
      <dgm:prSet presAssocID="{B293918B-F672-4B89-AE73-056424EDA969}" presName="composite" presStyleCnt="0"/>
      <dgm:spPr/>
    </dgm:pt>
    <dgm:pt modelId="{797F98B9-A6EE-484F-B39C-2FA86690D50F}" type="pres">
      <dgm:prSet presAssocID="{B293918B-F672-4B89-AE73-056424EDA969}" presName="imgShp" presStyleLbl="fgImgPlace1" presStyleIdx="4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A9CAFAA-FC2A-4B2E-B1C9-5DA7F3A8E4AB}" type="pres">
      <dgm:prSet presAssocID="{B293918B-F672-4B89-AE73-056424EDA96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094C8B-FD70-4A4B-88A2-397C3380834B}" srcId="{CD83BCCB-F20F-45FF-B240-2F994C23F4D2}" destId="{B4145E70-D8F1-4ACD-A8B7-D26B885E882C}" srcOrd="2" destOrd="0" parTransId="{E66BBF46-58B4-42E9-AFF4-6106EC4B9A1C}" sibTransId="{A9B58E25-FF5C-4646-991A-CE5FA4A8B4C8}"/>
    <dgm:cxn modelId="{3B9317A4-EF71-4B0E-BCFC-ACFD54CD87CF}" type="presOf" srcId="{B4145E70-D8F1-4ACD-A8B7-D26B885E882C}" destId="{145D003F-DDC7-427F-A360-76AB44BE955D}" srcOrd="0" destOrd="0" presId="urn:microsoft.com/office/officeart/2005/8/layout/vList3"/>
    <dgm:cxn modelId="{5806A7AE-7213-4CDC-BC18-1ACCC8EB2588}" srcId="{CD83BCCB-F20F-45FF-B240-2F994C23F4D2}" destId="{F4533B74-74D4-4834-9C33-A366410534AA}" srcOrd="0" destOrd="0" parTransId="{E3283EF1-2E8F-48B4-AB82-1A17848CA025}" sibTransId="{E1EDA80A-E523-4656-A575-4365C3F4A368}"/>
    <dgm:cxn modelId="{B7B96B91-9750-4C97-A500-C8C3F5B6C49B}" srcId="{CD83BCCB-F20F-45FF-B240-2F994C23F4D2}" destId="{501B7AC5-9044-475E-809E-3A6C2B9ADEA0}" srcOrd="3" destOrd="0" parTransId="{B6584207-A39A-40CE-9A0A-71EDAFA6EBBC}" sibTransId="{C3E40CD7-A2D4-41D8-A0EE-4FE2A3E17C24}"/>
    <dgm:cxn modelId="{55810FDA-DB5F-4A89-85B3-0BED691190B3}" type="presOf" srcId="{52BA0397-B4F9-481A-AB2A-6CAD42B9C9E3}" destId="{B0259F3D-2BC6-4A27-AA21-0F467C891C0C}" srcOrd="0" destOrd="0" presId="urn:microsoft.com/office/officeart/2005/8/layout/vList3"/>
    <dgm:cxn modelId="{43B4E558-5BA4-4C5E-B593-B9AC201DAB93}" type="presOf" srcId="{F4533B74-74D4-4834-9C33-A366410534AA}" destId="{0E0DEEB1-7E82-442D-94C1-02B96CD1BE23}" srcOrd="0" destOrd="0" presId="urn:microsoft.com/office/officeart/2005/8/layout/vList3"/>
    <dgm:cxn modelId="{13769CEE-948B-452B-8B48-70D9BDD83F9B}" type="presOf" srcId="{501B7AC5-9044-475E-809E-3A6C2B9ADEA0}" destId="{73031E1A-3273-4838-9BAA-B4B91E8C9356}" srcOrd="0" destOrd="0" presId="urn:microsoft.com/office/officeart/2005/8/layout/vList3"/>
    <dgm:cxn modelId="{9D97832F-6B36-4EAC-99CE-2AB832B790B1}" srcId="{CD83BCCB-F20F-45FF-B240-2F994C23F4D2}" destId="{B293918B-F672-4B89-AE73-056424EDA969}" srcOrd="4" destOrd="0" parTransId="{01806D0B-9833-44C5-9B66-0F62A3B2E71B}" sibTransId="{85051463-E8CD-4A32-AF15-CFFE61D40469}"/>
    <dgm:cxn modelId="{E798082F-EFC0-4F1E-B17C-DDCF7AA28B4F}" type="presOf" srcId="{B293918B-F672-4B89-AE73-056424EDA969}" destId="{3A9CAFAA-FC2A-4B2E-B1C9-5DA7F3A8E4AB}" srcOrd="0" destOrd="0" presId="urn:microsoft.com/office/officeart/2005/8/layout/vList3"/>
    <dgm:cxn modelId="{C2750A9A-FBB0-4B45-8DA4-F25941588372}" srcId="{CD83BCCB-F20F-45FF-B240-2F994C23F4D2}" destId="{52BA0397-B4F9-481A-AB2A-6CAD42B9C9E3}" srcOrd="1" destOrd="0" parTransId="{733B1EE8-5DFE-4D27-954A-0F0608C694EB}" sibTransId="{41D0F7D3-D3BB-4E19-B07F-89766A16EF66}"/>
    <dgm:cxn modelId="{C8814085-C1AF-49BE-B72B-7499A3F5E426}" type="presOf" srcId="{CD83BCCB-F20F-45FF-B240-2F994C23F4D2}" destId="{124DD6A8-3030-4681-8469-8BAA6A4B80F9}" srcOrd="0" destOrd="0" presId="urn:microsoft.com/office/officeart/2005/8/layout/vList3"/>
    <dgm:cxn modelId="{08AC43CD-22F2-4093-A653-0AE495973A08}" type="presParOf" srcId="{124DD6A8-3030-4681-8469-8BAA6A4B80F9}" destId="{5F3FDDD9-42DF-459A-B219-41E40827D8C3}" srcOrd="0" destOrd="0" presId="urn:microsoft.com/office/officeart/2005/8/layout/vList3"/>
    <dgm:cxn modelId="{CD8F7D29-CB1A-4304-A048-2BB438FE3353}" type="presParOf" srcId="{5F3FDDD9-42DF-459A-B219-41E40827D8C3}" destId="{342003AB-C01F-4ABE-91B7-00E2CB775F95}" srcOrd="0" destOrd="0" presId="urn:microsoft.com/office/officeart/2005/8/layout/vList3"/>
    <dgm:cxn modelId="{9703121E-8C0E-43EE-BC1B-288E5E3C2C23}" type="presParOf" srcId="{5F3FDDD9-42DF-459A-B219-41E40827D8C3}" destId="{0E0DEEB1-7E82-442D-94C1-02B96CD1BE23}" srcOrd="1" destOrd="0" presId="urn:microsoft.com/office/officeart/2005/8/layout/vList3"/>
    <dgm:cxn modelId="{494A3491-FC3A-4EF2-AEA2-AF48286EC3D9}" type="presParOf" srcId="{124DD6A8-3030-4681-8469-8BAA6A4B80F9}" destId="{34020089-5BC6-4F69-8A2D-4E5B7644B2F6}" srcOrd="1" destOrd="0" presId="urn:microsoft.com/office/officeart/2005/8/layout/vList3"/>
    <dgm:cxn modelId="{5C538126-FD0D-40B0-A08C-268666E6721B}" type="presParOf" srcId="{124DD6A8-3030-4681-8469-8BAA6A4B80F9}" destId="{2BBFAF11-A7F9-4878-9AB7-58EF339D50E4}" srcOrd="2" destOrd="0" presId="urn:microsoft.com/office/officeart/2005/8/layout/vList3"/>
    <dgm:cxn modelId="{D9B1AC2F-E400-4F3C-913D-015EC2CB1A3F}" type="presParOf" srcId="{2BBFAF11-A7F9-4878-9AB7-58EF339D50E4}" destId="{37D637D9-8E89-4219-8C14-13130BDE8034}" srcOrd="0" destOrd="0" presId="urn:microsoft.com/office/officeart/2005/8/layout/vList3"/>
    <dgm:cxn modelId="{2A4C32AA-9918-4A80-B044-6BDFFEC7DC1D}" type="presParOf" srcId="{2BBFAF11-A7F9-4878-9AB7-58EF339D50E4}" destId="{B0259F3D-2BC6-4A27-AA21-0F467C891C0C}" srcOrd="1" destOrd="0" presId="urn:microsoft.com/office/officeart/2005/8/layout/vList3"/>
    <dgm:cxn modelId="{581304BD-8106-4C31-A333-8598E73427B2}" type="presParOf" srcId="{124DD6A8-3030-4681-8469-8BAA6A4B80F9}" destId="{BD35B9F6-5C7C-423C-87B8-6579AF641147}" srcOrd="3" destOrd="0" presId="urn:microsoft.com/office/officeart/2005/8/layout/vList3"/>
    <dgm:cxn modelId="{9B7BA099-4811-4CFA-9779-64FE210C748F}" type="presParOf" srcId="{124DD6A8-3030-4681-8469-8BAA6A4B80F9}" destId="{D6D6E7E0-8D1D-4C4B-B41E-F33321CE9CAA}" srcOrd="4" destOrd="0" presId="urn:microsoft.com/office/officeart/2005/8/layout/vList3"/>
    <dgm:cxn modelId="{BBB6100F-A0CF-4275-B797-A4B3C03D5FC3}" type="presParOf" srcId="{D6D6E7E0-8D1D-4C4B-B41E-F33321CE9CAA}" destId="{EF6F0123-2CB8-4B26-8D7D-CF4D81442D8F}" srcOrd="0" destOrd="0" presId="urn:microsoft.com/office/officeart/2005/8/layout/vList3"/>
    <dgm:cxn modelId="{1E18AA7F-AB65-40D7-B6B5-10B7D5325398}" type="presParOf" srcId="{D6D6E7E0-8D1D-4C4B-B41E-F33321CE9CAA}" destId="{145D003F-DDC7-427F-A360-76AB44BE955D}" srcOrd="1" destOrd="0" presId="urn:microsoft.com/office/officeart/2005/8/layout/vList3"/>
    <dgm:cxn modelId="{AE348EBE-2B0B-49AD-85E1-59E789CE0C40}" type="presParOf" srcId="{124DD6A8-3030-4681-8469-8BAA6A4B80F9}" destId="{E2403289-9AE5-4FCD-A528-9C25F4E2F071}" srcOrd="5" destOrd="0" presId="urn:microsoft.com/office/officeart/2005/8/layout/vList3"/>
    <dgm:cxn modelId="{0DEB561F-0BBE-4257-9E65-FB30839CA645}" type="presParOf" srcId="{124DD6A8-3030-4681-8469-8BAA6A4B80F9}" destId="{6E8620D8-1AEF-47F2-9BAE-2AB767D795CC}" srcOrd="6" destOrd="0" presId="urn:microsoft.com/office/officeart/2005/8/layout/vList3"/>
    <dgm:cxn modelId="{0DAED390-F0FB-4F68-813C-C239A0633F0E}" type="presParOf" srcId="{6E8620D8-1AEF-47F2-9BAE-2AB767D795CC}" destId="{DBDA94B1-2303-4EA2-A36F-056A80A9E47A}" srcOrd="0" destOrd="0" presId="urn:microsoft.com/office/officeart/2005/8/layout/vList3"/>
    <dgm:cxn modelId="{6CEAAFF6-DEE2-4740-BA2D-19BE08B16668}" type="presParOf" srcId="{6E8620D8-1AEF-47F2-9BAE-2AB767D795CC}" destId="{73031E1A-3273-4838-9BAA-B4B91E8C9356}" srcOrd="1" destOrd="0" presId="urn:microsoft.com/office/officeart/2005/8/layout/vList3"/>
    <dgm:cxn modelId="{7133C8F0-F720-4726-A8BC-2C4F0821871A}" type="presParOf" srcId="{124DD6A8-3030-4681-8469-8BAA6A4B80F9}" destId="{E5762E9F-0691-49C0-A46B-9EF638155B00}" srcOrd="7" destOrd="0" presId="urn:microsoft.com/office/officeart/2005/8/layout/vList3"/>
    <dgm:cxn modelId="{34B29B67-621B-4B45-A54C-EE821EDDD594}" type="presParOf" srcId="{124DD6A8-3030-4681-8469-8BAA6A4B80F9}" destId="{17DBA1A9-F06C-479F-A082-3C2D00726D2A}" srcOrd="8" destOrd="0" presId="urn:microsoft.com/office/officeart/2005/8/layout/vList3"/>
    <dgm:cxn modelId="{79D785C7-79C1-433B-8FE6-806695F7E9CB}" type="presParOf" srcId="{17DBA1A9-F06C-479F-A082-3C2D00726D2A}" destId="{797F98B9-A6EE-484F-B39C-2FA86690D50F}" srcOrd="0" destOrd="0" presId="urn:microsoft.com/office/officeart/2005/8/layout/vList3"/>
    <dgm:cxn modelId="{CF5A7509-63D0-4FAF-986E-F449D1E79AA4}" type="presParOf" srcId="{17DBA1A9-F06C-479F-A082-3C2D00726D2A}" destId="{3A9CAFAA-FC2A-4B2E-B1C9-5DA7F3A8E4A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83BCCB-F20F-45FF-B240-2F994C23F4D2}" type="doc">
      <dgm:prSet loTypeId="urn:microsoft.com/office/officeart/2005/8/layout/vList6" loCatId="list" qsTypeId="urn:microsoft.com/office/officeart/2005/8/quickstyle/3d1" qsCatId="3D" csTypeId="urn:microsoft.com/office/officeart/2005/8/colors/colorful3" csCatId="colorful" phldr="1"/>
      <dgm:spPr/>
    </dgm:pt>
    <dgm:pt modelId="{F4533B74-74D4-4834-9C33-A366410534AA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النظام الرأسمالي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3283EF1-2E8F-48B4-AB82-1A17848CA025}" type="parTrans" cxnId="{5806A7AE-7213-4CDC-BC18-1ACCC8EB2588}">
      <dgm:prSet/>
      <dgm:spPr/>
      <dgm:t>
        <a:bodyPr/>
        <a:lstStyle/>
        <a:p>
          <a:endParaRPr lang="en-US"/>
        </a:p>
      </dgm:t>
    </dgm:pt>
    <dgm:pt modelId="{E1EDA80A-E523-4656-A575-4365C3F4A368}" type="sibTrans" cxnId="{5806A7AE-7213-4CDC-BC18-1ACCC8EB2588}">
      <dgm:prSet/>
      <dgm:spPr/>
      <dgm:t>
        <a:bodyPr/>
        <a:lstStyle/>
        <a:p>
          <a:endParaRPr lang="en-US"/>
        </a:p>
      </dgm:t>
    </dgm:pt>
    <dgm:pt modelId="{52BA0397-B4F9-481A-AB2A-6CAD42B9C9E3}">
      <dgm:prSet phldrT="[Text]" custT="1"/>
      <dgm:spPr/>
      <dgm:t>
        <a:bodyPr/>
        <a:lstStyle/>
        <a:p>
          <a:r>
            <a:rPr lang="ar-SA" sz="36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النظام الاشتراكي</a:t>
          </a:r>
          <a:endParaRPr lang="en-US" sz="36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733B1EE8-5DFE-4D27-954A-0F0608C694EB}" type="parTrans" cxnId="{C2750A9A-FBB0-4B45-8DA4-F25941588372}">
      <dgm:prSet/>
      <dgm:spPr/>
      <dgm:t>
        <a:bodyPr/>
        <a:lstStyle/>
        <a:p>
          <a:endParaRPr lang="en-US"/>
        </a:p>
      </dgm:t>
    </dgm:pt>
    <dgm:pt modelId="{41D0F7D3-D3BB-4E19-B07F-89766A16EF66}" type="sibTrans" cxnId="{C2750A9A-FBB0-4B45-8DA4-F25941588372}">
      <dgm:prSet/>
      <dgm:spPr/>
      <dgm:t>
        <a:bodyPr/>
        <a:lstStyle/>
        <a:p>
          <a:endParaRPr lang="en-US"/>
        </a:p>
      </dgm:t>
    </dgm:pt>
    <dgm:pt modelId="{03788E55-11F3-4A57-9D4C-341CCA0E5FCD}">
      <dgm:prSet custT="1"/>
      <dgm:spPr/>
      <dgm:t>
        <a:bodyPr/>
        <a:lstStyle/>
        <a:p>
          <a:pPr rtl="1">
            <a:lnSpc>
              <a:spcPts val="2400"/>
            </a:lnSpc>
            <a:spcAft>
              <a:spcPts val="0"/>
            </a:spcAft>
          </a:pPr>
          <a:r>
            <a:rPr lang="ar-SA" sz="2400" b="1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تــــــــــــعـــريــفــه</a:t>
          </a:r>
          <a:endParaRPr lang="en-US" sz="2400" b="1" dirty="0">
            <a:solidFill>
              <a:schemeClr val="accent2">
                <a:lumMod val="50000"/>
              </a:schemeClr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8339D9D-5F43-4AB1-B0C7-9E0B22EB6535}" type="parTrans" cxnId="{94F1272D-D176-4016-93F3-591B053DF351}">
      <dgm:prSet/>
      <dgm:spPr/>
    </dgm:pt>
    <dgm:pt modelId="{915F74D6-CC74-47A0-87E6-AF503174C54D}" type="sibTrans" cxnId="{94F1272D-D176-4016-93F3-591B053DF351}">
      <dgm:prSet/>
      <dgm:spPr/>
    </dgm:pt>
    <dgm:pt modelId="{CC447377-B2C3-4DC8-8D22-42C66137961B}">
      <dgm:prSet custT="1"/>
      <dgm:spPr/>
      <dgm:t>
        <a:bodyPr/>
        <a:lstStyle/>
        <a:p>
          <a:pPr rtl="1">
            <a:lnSpc>
              <a:spcPts val="2400"/>
            </a:lnSpc>
            <a:spcAft>
              <a:spcPts val="0"/>
            </a:spcAft>
          </a:pPr>
          <a:r>
            <a:rPr lang="ar-SA" sz="2400" b="1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نــــــــــشـــأتـــــــه</a:t>
          </a:r>
          <a:endParaRPr lang="en-US" sz="2400" b="1" dirty="0">
            <a:solidFill>
              <a:schemeClr val="accent2">
                <a:lumMod val="50000"/>
              </a:schemeClr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242FC80E-7DD4-47D1-B20C-2722D88FC585}" type="parTrans" cxnId="{C8E8E0F3-0880-4B5E-8370-F8DF76EBC657}">
      <dgm:prSet/>
      <dgm:spPr/>
    </dgm:pt>
    <dgm:pt modelId="{29752F82-B8FB-4D95-BEDC-A5D794B49A76}" type="sibTrans" cxnId="{C8E8E0F3-0880-4B5E-8370-F8DF76EBC657}">
      <dgm:prSet/>
      <dgm:spPr/>
    </dgm:pt>
    <dgm:pt modelId="{2C703469-6047-4B59-8A88-F43D4834E1AF}">
      <dgm:prSet custT="1"/>
      <dgm:spPr/>
      <dgm:t>
        <a:bodyPr/>
        <a:lstStyle/>
        <a:p>
          <a:pPr rtl="1">
            <a:lnSpc>
              <a:spcPts val="2400"/>
            </a:lnSpc>
            <a:spcAft>
              <a:spcPts val="0"/>
            </a:spcAft>
          </a:pPr>
          <a:r>
            <a:rPr lang="ar-SA" sz="2400" b="1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أســــــــســـــــــــه</a:t>
          </a:r>
          <a:endParaRPr lang="en-US" sz="2400" b="1" dirty="0">
            <a:solidFill>
              <a:schemeClr val="accent2">
                <a:lumMod val="50000"/>
              </a:schemeClr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BB037DF6-AF50-4EC6-BE52-4B6037716FB4}" type="parTrans" cxnId="{CF5A1F23-D389-43B1-A276-C5ED6CB90AEA}">
      <dgm:prSet/>
      <dgm:spPr/>
    </dgm:pt>
    <dgm:pt modelId="{9CCFBE04-5C69-46AD-ACE1-91EF54B1707D}" type="sibTrans" cxnId="{CF5A1F23-D389-43B1-A276-C5ED6CB90AEA}">
      <dgm:prSet/>
      <dgm:spPr/>
    </dgm:pt>
    <dgm:pt modelId="{C42DDFA3-7453-438C-B3CA-E9F87646179C}">
      <dgm:prSet custT="1"/>
      <dgm:spPr/>
      <dgm:t>
        <a:bodyPr/>
        <a:lstStyle/>
        <a:p>
          <a:pPr rtl="1">
            <a:lnSpc>
              <a:spcPts val="2400"/>
            </a:lnSpc>
            <a:spcAft>
              <a:spcPts val="0"/>
            </a:spcAft>
          </a:pPr>
          <a:r>
            <a:rPr lang="ar-SA" sz="2400" b="1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عــــــيـــــــــوبــــــه</a:t>
          </a:r>
          <a:endParaRPr lang="en-US" sz="2400" b="1" dirty="0">
            <a:solidFill>
              <a:schemeClr val="accent2">
                <a:lumMod val="50000"/>
              </a:schemeClr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8828D38-E3A4-44F0-8870-AEC238F8B5AC}" type="parTrans" cxnId="{DE3DFA6A-5EA0-41C8-BB55-BEE8E4B63B09}">
      <dgm:prSet/>
      <dgm:spPr/>
    </dgm:pt>
    <dgm:pt modelId="{CDBDD06B-6720-4C67-9E52-97106DB78D46}" type="sibTrans" cxnId="{DE3DFA6A-5EA0-41C8-BB55-BEE8E4B63B09}">
      <dgm:prSet/>
      <dgm:spPr/>
    </dgm:pt>
    <dgm:pt modelId="{3CE37445-7D54-4841-A0AA-037C3D4B1F37}">
      <dgm:prSet custT="1"/>
      <dgm:spPr/>
      <dgm:t>
        <a:bodyPr/>
        <a:lstStyle/>
        <a:p>
          <a:pPr rtl="1">
            <a:lnSpc>
              <a:spcPts val="2100"/>
            </a:lnSpc>
          </a:pPr>
          <a:r>
            <a:rPr lang="ar-SA" sz="2400" b="1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تــــــــــــعـــريــفــه</a:t>
          </a:r>
          <a:endParaRPr lang="en-US" sz="2400" b="1" dirty="0"/>
        </a:p>
      </dgm:t>
    </dgm:pt>
    <dgm:pt modelId="{93ECD70B-23B7-4CAC-A094-6B3203946F1A}" type="parTrans" cxnId="{56D89772-43E3-480C-8A1C-828BF782AA4B}">
      <dgm:prSet/>
      <dgm:spPr/>
    </dgm:pt>
    <dgm:pt modelId="{4AA158FE-B7D8-4091-87CF-BE3D7B64F3F0}" type="sibTrans" cxnId="{56D89772-43E3-480C-8A1C-828BF782AA4B}">
      <dgm:prSet/>
      <dgm:spPr/>
    </dgm:pt>
    <dgm:pt modelId="{50923B4B-F1A4-413E-96BF-3D1C9E5D77E4}">
      <dgm:prSet custT="1"/>
      <dgm:spPr/>
      <dgm:t>
        <a:bodyPr/>
        <a:lstStyle/>
        <a:p>
          <a:pPr rtl="1">
            <a:lnSpc>
              <a:spcPts val="2100"/>
            </a:lnSpc>
          </a:pPr>
          <a:r>
            <a:rPr lang="ar-SA" sz="2400" b="1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نــــــــــشـــأتـــــــه</a:t>
          </a:r>
          <a:endParaRPr lang="en-US" sz="2400" b="1" dirty="0">
            <a:solidFill>
              <a:schemeClr val="accent2">
                <a:lumMod val="50000"/>
              </a:schemeClr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1D8135E6-F5CB-4958-987E-53CAF3F8656D}" type="parTrans" cxnId="{E5314C47-FEDF-4E91-983E-BA0EFAAFCE64}">
      <dgm:prSet/>
      <dgm:spPr/>
      <dgm:t>
        <a:bodyPr/>
        <a:lstStyle/>
        <a:p>
          <a:endParaRPr lang="en-US"/>
        </a:p>
      </dgm:t>
    </dgm:pt>
    <dgm:pt modelId="{8EA6AFDE-CB57-4D51-9676-E1FA2C6DF84F}" type="sibTrans" cxnId="{E5314C47-FEDF-4E91-983E-BA0EFAAFCE64}">
      <dgm:prSet/>
      <dgm:spPr/>
      <dgm:t>
        <a:bodyPr/>
        <a:lstStyle/>
        <a:p>
          <a:endParaRPr lang="en-US"/>
        </a:p>
      </dgm:t>
    </dgm:pt>
    <dgm:pt modelId="{E69B533F-45F8-41C8-B523-67133F691D65}">
      <dgm:prSet custT="1"/>
      <dgm:spPr/>
      <dgm:t>
        <a:bodyPr/>
        <a:lstStyle/>
        <a:p>
          <a:pPr rtl="1">
            <a:lnSpc>
              <a:spcPts val="2100"/>
            </a:lnSpc>
          </a:pPr>
          <a:r>
            <a:rPr lang="ar-SA" sz="2400" b="1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أســــــــســـــــــــه</a:t>
          </a:r>
          <a:endParaRPr lang="en-US" sz="2400" b="1" dirty="0">
            <a:solidFill>
              <a:schemeClr val="accent2">
                <a:lumMod val="50000"/>
              </a:schemeClr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6AFB0A39-0D7C-462C-A723-E21FFE41215C}" type="parTrans" cxnId="{AC7AC151-13FC-4E56-8CDE-0B628B0F9C47}">
      <dgm:prSet/>
      <dgm:spPr/>
      <dgm:t>
        <a:bodyPr/>
        <a:lstStyle/>
        <a:p>
          <a:endParaRPr lang="en-US"/>
        </a:p>
      </dgm:t>
    </dgm:pt>
    <dgm:pt modelId="{AB5BF948-AC92-4B66-8624-B807FA74F679}" type="sibTrans" cxnId="{AC7AC151-13FC-4E56-8CDE-0B628B0F9C47}">
      <dgm:prSet/>
      <dgm:spPr/>
      <dgm:t>
        <a:bodyPr/>
        <a:lstStyle/>
        <a:p>
          <a:endParaRPr lang="en-US"/>
        </a:p>
      </dgm:t>
    </dgm:pt>
    <dgm:pt modelId="{ABDB6C61-AD53-4AF1-AAB7-FF83BA285A7D}">
      <dgm:prSet custT="1"/>
      <dgm:spPr/>
      <dgm:t>
        <a:bodyPr/>
        <a:lstStyle/>
        <a:p>
          <a:pPr rtl="1">
            <a:lnSpc>
              <a:spcPts val="2100"/>
            </a:lnSpc>
          </a:pPr>
          <a:r>
            <a:rPr lang="ar-SA" sz="2400" b="1" dirty="0" smtClean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عــــــيـــــــــوبــــــه</a:t>
          </a:r>
          <a:endParaRPr lang="en-US" sz="2400" b="1" dirty="0">
            <a:solidFill>
              <a:schemeClr val="accent2">
                <a:lumMod val="50000"/>
              </a:schemeClr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6554B2F-8353-4D60-9443-5694763A9602}" type="parTrans" cxnId="{569BE18A-5437-4FD6-978C-83CA93B56920}">
      <dgm:prSet/>
      <dgm:spPr/>
      <dgm:t>
        <a:bodyPr/>
        <a:lstStyle/>
        <a:p>
          <a:endParaRPr lang="en-US"/>
        </a:p>
      </dgm:t>
    </dgm:pt>
    <dgm:pt modelId="{F212F9E4-ADD9-4B1F-9D2C-7FCAB32DF23C}" type="sibTrans" cxnId="{569BE18A-5437-4FD6-978C-83CA93B56920}">
      <dgm:prSet/>
      <dgm:spPr/>
      <dgm:t>
        <a:bodyPr/>
        <a:lstStyle/>
        <a:p>
          <a:endParaRPr lang="en-US"/>
        </a:p>
      </dgm:t>
    </dgm:pt>
    <dgm:pt modelId="{08E612E7-60D1-4E70-931D-8825D92520D3}" type="pres">
      <dgm:prSet presAssocID="{CD83BCCB-F20F-45FF-B240-2F994C23F4D2}" presName="Name0" presStyleCnt="0">
        <dgm:presLayoutVars>
          <dgm:dir val="rev"/>
          <dgm:animLvl val="lvl"/>
          <dgm:resizeHandles/>
        </dgm:presLayoutVars>
      </dgm:prSet>
      <dgm:spPr/>
    </dgm:pt>
    <dgm:pt modelId="{13A7B638-5FB9-41BC-9218-079077E23894}" type="pres">
      <dgm:prSet presAssocID="{F4533B74-74D4-4834-9C33-A366410534AA}" presName="linNode" presStyleCnt="0"/>
      <dgm:spPr/>
    </dgm:pt>
    <dgm:pt modelId="{A0E79A08-EDE5-4062-8388-2B3763DD02A3}" type="pres">
      <dgm:prSet presAssocID="{F4533B74-74D4-4834-9C33-A366410534A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D4356-BECD-4D00-9F71-DADDF8FA94CA}" type="pres">
      <dgm:prSet presAssocID="{F4533B74-74D4-4834-9C33-A366410534A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8A633-F0D7-4EE6-8DAC-AE9733458FDC}" type="pres">
      <dgm:prSet presAssocID="{E1EDA80A-E523-4656-A575-4365C3F4A368}" presName="spacing" presStyleCnt="0"/>
      <dgm:spPr/>
    </dgm:pt>
    <dgm:pt modelId="{B03756E0-C355-45C9-AB32-A0644F4B0800}" type="pres">
      <dgm:prSet presAssocID="{52BA0397-B4F9-481A-AB2A-6CAD42B9C9E3}" presName="linNode" presStyleCnt="0"/>
      <dgm:spPr/>
    </dgm:pt>
    <dgm:pt modelId="{A4D9A171-FE29-468D-B267-2605D3515266}" type="pres">
      <dgm:prSet presAssocID="{52BA0397-B4F9-481A-AB2A-6CAD42B9C9E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2A000-FF3B-4ABF-8D8A-D40F7E9539D9}" type="pres">
      <dgm:prSet presAssocID="{52BA0397-B4F9-481A-AB2A-6CAD42B9C9E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23B67A-F629-4B68-A377-2FACDD2345CE}" type="presOf" srcId="{50923B4B-F1A4-413E-96BF-3D1C9E5D77E4}" destId="{1BE2A000-FF3B-4ABF-8D8A-D40F7E9539D9}" srcOrd="0" destOrd="1" presId="urn:microsoft.com/office/officeart/2005/8/layout/vList6"/>
    <dgm:cxn modelId="{E5314C47-FEDF-4E91-983E-BA0EFAAFCE64}" srcId="{52BA0397-B4F9-481A-AB2A-6CAD42B9C9E3}" destId="{50923B4B-F1A4-413E-96BF-3D1C9E5D77E4}" srcOrd="1" destOrd="0" parTransId="{1D8135E6-F5CB-4958-987E-53CAF3F8656D}" sibTransId="{8EA6AFDE-CB57-4D51-9676-E1FA2C6DF84F}"/>
    <dgm:cxn modelId="{94F1272D-D176-4016-93F3-591B053DF351}" srcId="{F4533B74-74D4-4834-9C33-A366410534AA}" destId="{03788E55-11F3-4A57-9D4C-341CCA0E5FCD}" srcOrd="0" destOrd="0" parTransId="{A8339D9D-5F43-4AB1-B0C7-9E0B22EB6535}" sibTransId="{915F74D6-CC74-47A0-87E6-AF503174C54D}"/>
    <dgm:cxn modelId="{569BE18A-5437-4FD6-978C-83CA93B56920}" srcId="{52BA0397-B4F9-481A-AB2A-6CAD42B9C9E3}" destId="{ABDB6C61-AD53-4AF1-AAB7-FF83BA285A7D}" srcOrd="3" destOrd="0" parTransId="{E6554B2F-8353-4D60-9443-5694763A9602}" sibTransId="{F212F9E4-ADD9-4B1F-9D2C-7FCAB32DF23C}"/>
    <dgm:cxn modelId="{DE3DFA6A-5EA0-41C8-BB55-BEE8E4B63B09}" srcId="{F4533B74-74D4-4834-9C33-A366410534AA}" destId="{C42DDFA3-7453-438C-B3CA-E9F87646179C}" srcOrd="3" destOrd="0" parTransId="{98828D38-E3A4-44F0-8870-AEC238F8B5AC}" sibTransId="{CDBDD06B-6720-4C67-9E52-97106DB78D46}"/>
    <dgm:cxn modelId="{0235559B-42F1-4E6F-8272-8FE4DC9D86E0}" type="presOf" srcId="{E69B533F-45F8-41C8-B523-67133F691D65}" destId="{1BE2A000-FF3B-4ABF-8D8A-D40F7E9539D9}" srcOrd="0" destOrd="2" presId="urn:microsoft.com/office/officeart/2005/8/layout/vList6"/>
    <dgm:cxn modelId="{A42A4C0F-D7CB-4309-99B4-2836958968C2}" type="presOf" srcId="{F4533B74-74D4-4834-9C33-A366410534AA}" destId="{A0E79A08-EDE5-4062-8388-2B3763DD02A3}" srcOrd="0" destOrd="0" presId="urn:microsoft.com/office/officeart/2005/8/layout/vList6"/>
    <dgm:cxn modelId="{CF5A1F23-D389-43B1-A276-C5ED6CB90AEA}" srcId="{F4533B74-74D4-4834-9C33-A366410534AA}" destId="{2C703469-6047-4B59-8A88-F43D4834E1AF}" srcOrd="2" destOrd="0" parTransId="{BB037DF6-AF50-4EC6-BE52-4B6037716FB4}" sibTransId="{9CCFBE04-5C69-46AD-ACE1-91EF54B1707D}"/>
    <dgm:cxn modelId="{AC7AC151-13FC-4E56-8CDE-0B628B0F9C47}" srcId="{52BA0397-B4F9-481A-AB2A-6CAD42B9C9E3}" destId="{E69B533F-45F8-41C8-B523-67133F691D65}" srcOrd="2" destOrd="0" parTransId="{6AFB0A39-0D7C-462C-A723-E21FFE41215C}" sibTransId="{AB5BF948-AC92-4B66-8624-B807FA74F679}"/>
    <dgm:cxn modelId="{E08B4388-7E7E-43BA-BC09-9941E8B9A725}" type="presOf" srcId="{52BA0397-B4F9-481A-AB2A-6CAD42B9C9E3}" destId="{A4D9A171-FE29-468D-B267-2605D3515266}" srcOrd="0" destOrd="0" presId="urn:microsoft.com/office/officeart/2005/8/layout/vList6"/>
    <dgm:cxn modelId="{5806A7AE-7213-4CDC-BC18-1ACCC8EB2588}" srcId="{CD83BCCB-F20F-45FF-B240-2F994C23F4D2}" destId="{F4533B74-74D4-4834-9C33-A366410534AA}" srcOrd="0" destOrd="0" parTransId="{E3283EF1-2E8F-48B4-AB82-1A17848CA025}" sibTransId="{E1EDA80A-E523-4656-A575-4365C3F4A368}"/>
    <dgm:cxn modelId="{68CF18A3-9642-42CE-AE17-235243D8A770}" type="presOf" srcId="{2C703469-6047-4B59-8A88-F43D4834E1AF}" destId="{DECD4356-BECD-4D00-9F71-DADDF8FA94CA}" srcOrd="0" destOrd="2" presId="urn:microsoft.com/office/officeart/2005/8/layout/vList6"/>
    <dgm:cxn modelId="{AFFEBB09-2C3F-46DE-80B6-6AED17EEA478}" type="presOf" srcId="{ABDB6C61-AD53-4AF1-AAB7-FF83BA285A7D}" destId="{1BE2A000-FF3B-4ABF-8D8A-D40F7E9539D9}" srcOrd="0" destOrd="3" presId="urn:microsoft.com/office/officeart/2005/8/layout/vList6"/>
    <dgm:cxn modelId="{C8E8E0F3-0880-4B5E-8370-F8DF76EBC657}" srcId="{F4533B74-74D4-4834-9C33-A366410534AA}" destId="{CC447377-B2C3-4DC8-8D22-42C66137961B}" srcOrd="1" destOrd="0" parTransId="{242FC80E-7DD4-47D1-B20C-2722D88FC585}" sibTransId="{29752F82-B8FB-4D95-BEDC-A5D794B49A76}"/>
    <dgm:cxn modelId="{08419327-974C-4D55-AAF4-A01AB3DAF781}" type="presOf" srcId="{CD83BCCB-F20F-45FF-B240-2F994C23F4D2}" destId="{08E612E7-60D1-4E70-931D-8825D92520D3}" srcOrd="0" destOrd="0" presId="urn:microsoft.com/office/officeart/2005/8/layout/vList6"/>
    <dgm:cxn modelId="{F2C84894-46BC-4929-A619-7C30B75CCD08}" type="presOf" srcId="{03788E55-11F3-4A57-9D4C-341CCA0E5FCD}" destId="{DECD4356-BECD-4D00-9F71-DADDF8FA94CA}" srcOrd="0" destOrd="0" presId="urn:microsoft.com/office/officeart/2005/8/layout/vList6"/>
    <dgm:cxn modelId="{280FD7F6-C4AA-403C-8728-97DB08AC08F0}" type="presOf" srcId="{C42DDFA3-7453-438C-B3CA-E9F87646179C}" destId="{DECD4356-BECD-4D00-9F71-DADDF8FA94CA}" srcOrd="0" destOrd="3" presId="urn:microsoft.com/office/officeart/2005/8/layout/vList6"/>
    <dgm:cxn modelId="{56D89772-43E3-480C-8A1C-828BF782AA4B}" srcId="{52BA0397-B4F9-481A-AB2A-6CAD42B9C9E3}" destId="{3CE37445-7D54-4841-A0AA-037C3D4B1F37}" srcOrd="0" destOrd="0" parTransId="{93ECD70B-23B7-4CAC-A094-6B3203946F1A}" sibTransId="{4AA158FE-B7D8-4091-87CF-BE3D7B64F3F0}"/>
    <dgm:cxn modelId="{C728ADE1-B43C-4D39-9AD2-C461C103CD3A}" type="presOf" srcId="{CC447377-B2C3-4DC8-8D22-42C66137961B}" destId="{DECD4356-BECD-4D00-9F71-DADDF8FA94CA}" srcOrd="0" destOrd="1" presId="urn:microsoft.com/office/officeart/2005/8/layout/vList6"/>
    <dgm:cxn modelId="{C2750A9A-FBB0-4B45-8DA4-F25941588372}" srcId="{CD83BCCB-F20F-45FF-B240-2F994C23F4D2}" destId="{52BA0397-B4F9-481A-AB2A-6CAD42B9C9E3}" srcOrd="1" destOrd="0" parTransId="{733B1EE8-5DFE-4D27-954A-0F0608C694EB}" sibTransId="{41D0F7D3-D3BB-4E19-B07F-89766A16EF66}"/>
    <dgm:cxn modelId="{3DF6E98A-25CD-4AAE-BC99-6903F3F948AB}" type="presOf" srcId="{3CE37445-7D54-4841-A0AA-037C3D4B1F37}" destId="{1BE2A000-FF3B-4ABF-8D8A-D40F7E9539D9}" srcOrd="0" destOrd="0" presId="urn:microsoft.com/office/officeart/2005/8/layout/vList6"/>
    <dgm:cxn modelId="{ECD2A62A-5FDD-4365-B4EA-E35AB24257BD}" type="presParOf" srcId="{08E612E7-60D1-4E70-931D-8825D92520D3}" destId="{13A7B638-5FB9-41BC-9218-079077E23894}" srcOrd="0" destOrd="0" presId="urn:microsoft.com/office/officeart/2005/8/layout/vList6"/>
    <dgm:cxn modelId="{50FA6D0A-92CE-4368-A8F7-2C3F6C09C23A}" type="presParOf" srcId="{13A7B638-5FB9-41BC-9218-079077E23894}" destId="{A0E79A08-EDE5-4062-8388-2B3763DD02A3}" srcOrd="0" destOrd="0" presId="urn:microsoft.com/office/officeart/2005/8/layout/vList6"/>
    <dgm:cxn modelId="{8ABE6178-A499-4191-83B7-BC0CFA5810FE}" type="presParOf" srcId="{13A7B638-5FB9-41BC-9218-079077E23894}" destId="{DECD4356-BECD-4D00-9F71-DADDF8FA94CA}" srcOrd="1" destOrd="0" presId="urn:microsoft.com/office/officeart/2005/8/layout/vList6"/>
    <dgm:cxn modelId="{610E1376-6378-4822-9B76-56C3DB6E35CE}" type="presParOf" srcId="{08E612E7-60D1-4E70-931D-8825D92520D3}" destId="{1498A633-F0D7-4EE6-8DAC-AE9733458FDC}" srcOrd="1" destOrd="0" presId="urn:microsoft.com/office/officeart/2005/8/layout/vList6"/>
    <dgm:cxn modelId="{328C1E96-71C8-4F71-9685-8F1B6AC960F9}" type="presParOf" srcId="{08E612E7-60D1-4E70-931D-8825D92520D3}" destId="{B03756E0-C355-45C9-AB32-A0644F4B0800}" srcOrd="2" destOrd="0" presId="urn:microsoft.com/office/officeart/2005/8/layout/vList6"/>
    <dgm:cxn modelId="{A6AD4907-FF8E-4D5D-9A10-F3F60542E54A}" type="presParOf" srcId="{B03756E0-C355-45C9-AB32-A0644F4B0800}" destId="{A4D9A171-FE29-468D-B267-2605D3515266}" srcOrd="0" destOrd="0" presId="urn:microsoft.com/office/officeart/2005/8/layout/vList6"/>
    <dgm:cxn modelId="{B4C22892-D055-4290-A10A-DB90082BA1C9}" type="presParOf" srcId="{B03756E0-C355-45C9-AB32-A0644F4B0800}" destId="{1BE2A000-FF3B-4ABF-8D8A-D40F7E9539D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45C1BD-79E3-4A02-914F-305C2370BEE8}" type="doc">
      <dgm:prSet loTypeId="urn:microsoft.com/office/officeart/2005/8/layout/cycle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B2CE068-8505-4589-B3BF-AE87A91C865E}" type="pres">
      <dgm:prSet presAssocID="{AD45C1BD-79E3-4A02-914F-305C2370BEE8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911FA88-A30B-4FEC-A729-2AA733D93C58}" type="presOf" srcId="{AD45C1BD-79E3-4A02-914F-305C2370BEE8}" destId="{1B2CE068-8505-4589-B3BF-AE87A91C865E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375507-21EA-4901-B21D-5D3CE7C71574}" type="doc">
      <dgm:prSet loTypeId="urn:microsoft.com/office/officeart/2005/8/layout/vProcess5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D069FC9-0937-40F1-AB5F-6103D8FF4DDA}">
      <dgm:prSet phldrT="[Text]" custT="1"/>
      <dgm:spPr/>
      <dgm:t>
        <a:bodyPr/>
        <a:lstStyle/>
        <a:p>
          <a:pPr algn="ctr" rtl="1"/>
          <a:r>
            <a:rPr lang="ar-SA" sz="40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المال مال الله</a:t>
          </a:r>
          <a:endParaRPr lang="en-US" sz="40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B63C274-9021-47A9-B5E3-AAA7A76E7913}" type="parTrans" cxnId="{73EA61BF-A796-4F66-8D88-3AF349B1D746}">
      <dgm:prSet/>
      <dgm:spPr/>
      <dgm:t>
        <a:bodyPr/>
        <a:lstStyle/>
        <a:p>
          <a:pPr algn="r" rtl="1"/>
          <a:endParaRPr lang="en-US"/>
        </a:p>
      </dgm:t>
    </dgm:pt>
    <dgm:pt modelId="{72DE245E-A6C0-4274-B406-FEA4B2444042}" type="sibTrans" cxnId="{73EA61BF-A796-4F66-8D88-3AF349B1D746}">
      <dgm:prSet/>
      <dgm:spPr/>
      <dgm:t>
        <a:bodyPr/>
        <a:lstStyle/>
        <a:p>
          <a:pPr algn="r" rtl="1"/>
          <a:endParaRPr lang="en-US"/>
        </a:p>
      </dgm:t>
    </dgm:pt>
    <dgm:pt modelId="{4437319E-3226-4098-AE26-5FA11A732F7A}">
      <dgm:prSet phldrT="[Text]" custT="1"/>
      <dgm:spPr/>
      <dgm:t>
        <a:bodyPr/>
        <a:lstStyle/>
        <a:p>
          <a:pPr algn="ctr" rtl="1"/>
          <a:r>
            <a: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الإيمان بالقضاء والقدر</a:t>
          </a:r>
          <a:endParaRPr lang="en-US" sz="32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26AF118-0819-4D1F-A77F-998E293F0A7E}" type="parTrans" cxnId="{8DD22553-403E-47D9-B1C3-FDF8CECC541E}">
      <dgm:prSet/>
      <dgm:spPr/>
      <dgm:t>
        <a:bodyPr/>
        <a:lstStyle/>
        <a:p>
          <a:pPr algn="r" rtl="1"/>
          <a:endParaRPr lang="en-US"/>
        </a:p>
      </dgm:t>
    </dgm:pt>
    <dgm:pt modelId="{0EFFA7C8-D56D-4005-8D6D-24B61BC7F1B1}" type="sibTrans" cxnId="{8DD22553-403E-47D9-B1C3-FDF8CECC541E}">
      <dgm:prSet/>
      <dgm:spPr/>
      <dgm:t>
        <a:bodyPr/>
        <a:lstStyle/>
        <a:p>
          <a:pPr algn="r" rtl="1"/>
          <a:endParaRPr lang="en-US"/>
        </a:p>
      </dgm:t>
    </dgm:pt>
    <dgm:pt modelId="{37DB7AC8-3805-44BB-AC09-BBC1E37C5083}">
      <dgm:prSet custT="1"/>
      <dgm:spPr/>
      <dgm:t>
        <a:bodyPr/>
        <a:lstStyle/>
        <a:p>
          <a:pPr algn="ctr" rtl="1"/>
          <a:r>
            <a: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كفاية الخيرات لحاجات البشر</a:t>
          </a:r>
          <a:endParaRPr lang="en-US" sz="32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10D64EFF-A1CD-41A9-9ACD-63ADB69FA2A9}" type="parTrans" cxnId="{9100725B-2EBE-4378-A478-208FE3A538CC}">
      <dgm:prSet/>
      <dgm:spPr/>
      <dgm:t>
        <a:bodyPr/>
        <a:lstStyle/>
        <a:p>
          <a:endParaRPr lang="en-US"/>
        </a:p>
      </dgm:t>
    </dgm:pt>
    <dgm:pt modelId="{BBB2AF8F-240C-428B-8CD3-4FE137BAEFD4}" type="sibTrans" cxnId="{9100725B-2EBE-4378-A478-208FE3A538CC}">
      <dgm:prSet/>
      <dgm:spPr/>
      <dgm:t>
        <a:bodyPr/>
        <a:lstStyle/>
        <a:p>
          <a:endParaRPr lang="en-US"/>
        </a:p>
      </dgm:t>
    </dgm:pt>
    <dgm:pt modelId="{4808057A-0C8C-4C62-A55A-48F34F17F6DD}">
      <dgm:prSet custT="1"/>
      <dgm:spPr/>
      <dgm:t>
        <a:bodyPr/>
        <a:lstStyle/>
        <a:p>
          <a:pPr algn="ctr" rtl="1"/>
          <a:r>
            <a: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المال وسيلة الطاعة الله</a:t>
          </a:r>
          <a:endParaRPr lang="en-US" sz="32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C014A578-2713-4BBB-92C3-D45E0972EB44}" type="parTrans" cxnId="{88C8751F-6F44-4349-A402-D1257F5BA23B}">
      <dgm:prSet/>
      <dgm:spPr/>
      <dgm:t>
        <a:bodyPr/>
        <a:lstStyle/>
        <a:p>
          <a:endParaRPr lang="en-US"/>
        </a:p>
      </dgm:t>
    </dgm:pt>
    <dgm:pt modelId="{805B074B-03E5-4985-ADAA-30F2686CA153}" type="sibTrans" cxnId="{88C8751F-6F44-4349-A402-D1257F5BA23B}">
      <dgm:prSet/>
      <dgm:spPr/>
      <dgm:t>
        <a:bodyPr/>
        <a:lstStyle/>
        <a:p>
          <a:endParaRPr lang="en-US"/>
        </a:p>
      </dgm:t>
    </dgm:pt>
    <dgm:pt modelId="{94A0FC0F-9CDE-4D85-9916-663455FAE48C}">
      <dgm:prSet custT="1"/>
      <dgm:spPr/>
      <dgm:t>
        <a:bodyPr/>
        <a:lstStyle/>
        <a:p>
          <a:pPr algn="ctr" rtl="1"/>
          <a:r>
            <a:rPr lang="ar-SA" sz="3200" b="1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الإنسان مستخلف في الأموال والأولاد</a:t>
          </a:r>
          <a:endParaRPr lang="en-US" sz="3200" b="1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9EAE055-4C79-4F96-AACE-AF88121D7ABE}" type="parTrans" cxnId="{2E78596D-311B-45E3-A762-F1BD3E61E112}">
      <dgm:prSet/>
      <dgm:spPr/>
      <dgm:t>
        <a:bodyPr/>
        <a:lstStyle/>
        <a:p>
          <a:endParaRPr lang="en-US"/>
        </a:p>
      </dgm:t>
    </dgm:pt>
    <dgm:pt modelId="{38A2AD98-3CAA-4B91-9FD4-B3835D07D889}" type="sibTrans" cxnId="{2E78596D-311B-45E3-A762-F1BD3E61E112}">
      <dgm:prSet/>
      <dgm:spPr/>
      <dgm:t>
        <a:bodyPr/>
        <a:lstStyle/>
        <a:p>
          <a:endParaRPr lang="en-US"/>
        </a:p>
      </dgm:t>
    </dgm:pt>
    <dgm:pt modelId="{30D52F9D-D6A7-441B-9DDC-586391EBF969}" type="pres">
      <dgm:prSet presAssocID="{29375507-21EA-4901-B21D-5D3CE7C71574}" presName="outer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07F2AA-7DB7-470C-9329-A49BDEEDC115}" type="pres">
      <dgm:prSet presAssocID="{29375507-21EA-4901-B21D-5D3CE7C71574}" presName="dummyMaxCanvas" presStyleCnt="0">
        <dgm:presLayoutVars/>
      </dgm:prSet>
      <dgm:spPr/>
    </dgm:pt>
    <dgm:pt modelId="{6F97D7B0-CB93-4250-9200-7C85FDAD1619}" type="pres">
      <dgm:prSet presAssocID="{29375507-21EA-4901-B21D-5D3CE7C7157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3B859-E0ED-43B6-9A93-1812C00FC965}" type="pres">
      <dgm:prSet presAssocID="{29375507-21EA-4901-B21D-5D3CE7C7157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45C74-CC92-480E-9710-FDDBCFF8355B}" type="pres">
      <dgm:prSet presAssocID="{29375507-21EA-4901-B21D-5D3CE7C7157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745BD-9588-448B-9CB8-468529B8EAE2}" type="pres">
      <dgm:prSet presAssocID="{29375507-21EA-4901-B21D-5D3CE7C7157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C32AC-2EBE-4D78-8821-6C44FA43C2BF}" type="pres">
      <dgm:prSet presAssocID="{29375507-21EA-4901-B21D-5D3CE7C7157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8E160C-17D6-442D-9A3C-83CBBDED1CA6}" type="pres">
      <dgm:prSet presAssocID="{29375507-21EA-4901-B21D-5D3CE7C71574}" presName="FiveConn_1-2" presStyleLbl="fgAccFollowNode1" presStyleIdx="0" presStyleCnt="4" custAng="5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981DF-49C9-4D7B-906E-0729EC9927E8}" type="pres">
      <dgm:prSet presAssocID="{29375507-21EA-4901-B21D-5D3CE7C71574}" presName="FiveConn_2-3" presStyleLbl="fgAccFollowNode1" presStyleIdx="1" presStyleCnt="4" custAng="5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E7B25-F3B5-4637-84C9-9F29D4573E9F}" type="pres">
      <dgm:prSet presAssocID="{29375507-21EA-4901-B21D-5D3CE7C71574}" presName="FiveConn_3-4" presStyleLbl="fgAccFollowNode1" presStyleIdx="2" presStyleCnt="4" custAng="5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E553D-5D89-4A9B-A664-3DD3B2FED6CC}" type="pres">
      <dgm:prSet presAssocID="{29375507-21EA-4901-B21D-5D3CE7C71574}" presName="FiveConn_4-5" presStyleLbl="fgAccFollowNode1" presStyleIdx="3" presStyleCnt="4" custAng="54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C3BBC-1107-4E0D-A72D-E8BFE81992FD}" type="pres">
      <dgm:prSet presAssocID="{29375507-21EA-4901-B21D-5D3CE7C7157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2DB4C-B831-4B2C-9313-981902F39F45}" type="pres">
      <dgm:prSet presAssocID="{29375507-21EA-4901-B21D-5D3CE7C7157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02C5D-CF2C-4039-9564-6274C30E2050}" type="pres">
      <dgm:prSet presAssocID="{29375507-21EA-4901-B21D-5D3CE7C7157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38EA3-F7B7-4214-A9D9-5B6DC8B184E2}" type="pres">
      <dgm:prSet presAssocID="{29375507-21EA-4901-B21D-5D3CE7C7157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6D0C0-506D-4167-828A-2687F1295D3B}" type="pres">
      <dgm:prSet presAssocID="{29375507-21EA-4901-B21D-5D3CE7C7157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759FD2-A741-417A-9223-CDBE26F0BB7F}" type="presOf" srcId="{94A0FC0F-9CDE-4D85-9916-663455FAE48C}" destId="{BE03B859-E0ED-43B6-9A93-1812C00FC965}" srcOrd="0" destOrd="0" presId="urn:microsoft.com/office/officeart/2005/8/layout/vProcess5"/>
    <dgm:cxn modelId="{417707B8-910F-496A-850D-0616E7EFC2E4}" type="presOf" srcId="{37DB7AC8-3805-44BB-AC09-BBC1E37C5083}" destId="{D8F45C74-CC92-480E-9710-FDDBCFF8355B}" srcOrd="0" destOrd="0" presId="urn:microsoft.com/office/officeart/2005/8/layout/vProcess5"/>
    <dgm:cxn modelId="{F2FD8102-1993-45CE-908D-8948D93DD901}" type="presOf" srcId="{3D069FC9-0937-40F1-AB5F-6103D8FF4DDA}" destId="{6F97D7B0-CB93-4250-9200-7C85FDAD1619}" srcOrd="0" destOrd="0" presId="urn:microsoft.com/office/officeart/2005/8/layout/vProcess5"/>
    <dgm:cxn modelId="{539A7D94-1CF7-4694-A796-242B491E0D8B}" type="presOf" srcId="{29375507-21EA-4901-B21D-5D3CE7C71574}" destId="{30D52F9D-D6A7-441B-9DDC-586391EBF969}" srcOrd="0" destOrd="0" presId="urn:microsoft.com/office/officeart/2005/8/layout/vProcess5"/>
    <dgm:cxn modelId="{8BCBBEE0-7C5B-4440-B12E-AA3B5BF26ACE}" type="presOf" srcId="{4808057A-0C8C-4C62-A55A-48F34F17F6DD}" destId="{A4A745BD-9588-448B-9CB8-468529B8EAE2}" srcOrd="0" destOrd="0" presId="urn:microsoft.com/office/officeart/2005/8/layout/vProcess5"/>
    <dgm:cxn modelId="{091EC242-AF26-45AA-B750-7924D898A32A}" type="presOf" srcId="{4437319E-3226-4098-AE26-5FA11A732F7A}" destId="{5C9C32AC-2EBE-4D78-8821-6C44FA43C2BF}" srcOrd="0" destOrd="0" presId="urn:microsoft.com/office/officeart/2005/8/layout/vProcess5"/>
    <dgm:cxn modelId="{7BB594FF-000E-423B-A1A8-29773BB46BD7}" type="presOf" srcId="{BBB2AF8F-240C-428B-8CD3-4FE137BAEFD4}" destId="{973E7B25-F3B5-4637-84C9-9F29D4573E9F}" srcOrd="0" destOrd="0" presId="urn:microsoft.com/office/officeart/2005/8/layout/vProcess5"/>
    <dgm:cxn modelId="{46BEC865-05EB-41E1-B476-0E453A7DB408}" type="presOf" srcId="{4437319E-3226-4098-AE26-5FA11A732F7A}" destId="{50C6D0C0-506D-4167-828A-2687F1295D3B}" srcOrd="1" destOrd="0" presId="urn:microsoft.com/office/officeart/2005/8/layout/vProcess5"/>
    <dgm:cxn modelId="{3C1684BE-F9DD-43B7-9601-21D998B19217}" type="presOf" srcId="{4808057A-0C8C-4C62-A55A-48F34F17F6DD}" destId="{25638EA3-F7B7-4214-A9D9-5B6DC8B184E2}" srcOrd="1" destOrd="0" presId="urn:microsoft.com/office/officeart/2005/8/layout/vProcess5"/>
    <dgm:cxn modelId="{39518511-6D73-4385-8162-C588891F06EB}" type="presOf" srcId="{37DB7AC8-3805-44BB-AC09-BBC1E37C5083}" destId="{F7C02C5D-CF2C-4039-9564-6274C30E2050}" srcOrd="1" destOrd="0" presId="urn:microsoft.com/office/officeart/2005/8/layout/vProcess5"/>
    <dgm:cxn modelId="{4DC0C169-700E-4C91-BA2E-4D01001D5D31}" type="presOf" srcId="{38A2AD98-3CAA-4B91-9FD4-B3835D07D889}" destId="{891981DF-49C9-4D7B-906E-0729EC9927E8}" srcOrd="0" destOrd="0" presId="urn:microsoft.com/office/officeart/2005/8/layout/vProcess5"/>
    <dgm:cxn modelId="{B1BF2837-EBFF-4B04-9F22-102E3D6CACF3}" type="presOf" srcId="{72DE245E-A6C0-4274-B406-FEA4B2444042}" destId="{0C8E160C-17D6-442D-9A3C-83CBBDED1CA6}" srcOrd="0" destOrd="0" presId="urn:microsoft.com/office/officeart/2005/8/layout/vProcess5"/>
    <dgm:cxn modelId="{BF804600-CA89-434C-ADC3-8909746F34FF}" type="presOf" srcId="{805B074B-03E5-4985-ADAA-30F2686CA153}" destId="{6BAE553D-5D89-4A9B-A664-3DD3B2FED6CC}" srcOrd="0" destOrd="0" presId="urn:microsoft.com/office/officeart/2005/8/layout/vProcess5"/>
    <dgm:cxn modelId="{2E78596D-311B-45E3-A762-F1BD3E61E112}" srcId="{29375507-21EA-4901-B21D-5D3CE7C71574}" destId="{94A0FC0F-9CDE-4D85-9916-663455FAE48C}" srcOrd="1" destOrd="0" parTransId="{A9EAE055-4C79-4F96-AACE-AF88121D7ABE}" sibTransId="{38A2AD98-3CAA-4B91-9FD4-B3835D07D889}"/>
    <dgm:cxn modelId="{262E40CE-0B7F-41BD-A477-FC499A1DE539}" type="presOf" srcId="{94A0FC0F-9CDE-4D85-9916-663455FAE48C}" destId="{9BD2DB4C-B831-4B2C-9313-981902F39F45}" srcOrd="1" destOrd="0" presId="urn:microsoft.com/office/officeart/2005/8/layout/vProcess5"/>
    <dgm:cxn modelId="{88C8751F-6F44-4349-A402-D1257F5BA23B}" srcId="{29375507-21EA-4901-B21D-5D3CE7C71574}" destId="{4808057A-0C8C-4C62-A55A-48F34F17F6DD}" srcOrd="3" destOrd="0" parTransId="{C014A578-2713-4BBB-92C3-D45E0972EB44}" sibTransId="{805B074B-03E5-4985-ADAA-30F2686CA153}"/>
    <dgm:cxn modelId="{8DD22553-403E-47D9-B1C3-FDF8CECC541E}" srcId="{29375507-21EA-4901-B21D-5D3CE7C71574}" destId="{4437319E-3226-4098-AE26-5FA11A732F7A}" srcOrd="4" destOrd="0" parTransId="{E26AF118-0819-4D1F-A77F-998E293F0A7E}" sibTransId="{0EFFA7C8-D56D-4005-8D6D-24B61BC7F1B1}"/>
    <dgm:cxn modelId="{12C38502-408D-441F-9522-D5E51F3679D9}" type="presOf" srcId="{3D069FC9-0937-40F1-AB5F-6103D8FF4DDA}" destId="{74EC3BBC-1107-4E0D-A72D-E8BFE81992FD}" srcOrd="1" destOrd="0" presId="urn:microsoft.com/office/officeart/2005/8/layout/vProcess5"/>
    <dgm:cxn modelId="{9100725B-2EBE-4378-A478-208FE3A538CC}" srcId="{29375507-21EA-4901-B21D-5D3CE7C71574}" destId="{37DB7AC8-3805-44BB-AC09-BBC1E37C5083}" srcOrd="2" destOrd="0" parTransId="{10D64EFF-A1CD-41A9-9ACD-63ADB69FA2A9}" sibTransId="{BBB2AF8F-240C-428B-8CD3-4FE137BAEFD4}"/>
    <dgm:cxn modelId="{73EA61BF-A796-4F66-8D88-3AF349B1D746}" srcId="{29375507-21EA-4901-B21D-5D3CE7C71574}" destId="{3D069FC9-0937-40F1-AB5F-6103D8FF4DDA}" srcOrd="0" destOrd="0" parTransId="{FB63C274-9021-47A9-B5E3-AAA7A76E7913}" sibTransId="{72DE245E-A6C0-4274-B406-FEA4B2444042}"/>
    <dgm:cxn modelId="{E39F17A9-66C6-4D28-8DBF-0A873C0BA2EC}" type="presParOf" srcId="{30D52F9D-D6A7-441B-9DDC-586391EBF969}" destId="{8907F2AA-7DB7-470C-9329-A49BDEEDC115}" srcOrd="0" destOrd="0" presId="urn:microsoft.com/office/officeart/2005/8/layout/vProcess5"/>
    <dgm:cxn modelId="{66CA227A-C135-4C47-A6F7-978B26A01779}" type="presParOf" srcId="{30D52F9D-D6A7-441B-9DDC-586391EBF969}" destId="{6F97D7B0-CB93-4250-9200-7C85FDAD1619}" srcOrd="1" destOrd="0" presId="urn:microsoft.com/office/officeart/2005/8/layout/vProcess5"/>
    <dgm:cxn modelId="{FC63D066-0A06-4494-B88E-28D2228C59D2}" type="presParOf" srcId="{30D52F9D-D6A7-441B-9DDC-586391EBF969}" destId="{BE03B859-E0ED-43B6-9A93-1812C00FC965}" srcOrd="2" destOrd="0" presId="urn:microsoft.com/office/officeart/2005/8/layout/vProcess5"/>
    <dgm:cxn modelId="{C0BD24F5-124B-4E3A-B4DB-51D1B3374CFD}" type="presParOf" srcId="{30D52F9D-D6A7-441B-9DDC-586391EBF969}" destId="{D8F45C74-CC92-480E-9710-FDDBCFF8355B}" srcOrd="3" destOrd="0" presId="urn:microsoft.com/office/officeart/2005/8/layout/vProcess5"/>
    <dgm:cxn modelId="{7A9C08F9-8090-418B-88A2-2D46E6C95778}" type="presParOf" srcId="{30D52F9D-D6A7-441B-9DDC-586391EBF969}" destId="{A4A745BD-9588-448B-9CB8-468529B8EAE2}" srcOrd="4" destOrd="0" presId="urn:microsoft.com/office/officeart/2005/8/layout/vProcess5"/>
    <dgm:cxn modelId="{4A963CF1-435E-4DA7-89FC-5BED8F97A465}" type="presParOf" srcId="{30D52F9D-D6A7-441B-9DDC-586391EBF969}" destId="{5C9C32AC-2EBE-4D78-8821-6C44FA43C2BF}" srcOrd="5" destOrd="0" presId="urn:microsoft.com/office/officeart/2005/8/layout/vProcess5"/>
    <dgm:cxn modelId="{D8547042-89C7-4501-BD0F-20BE9228FC75}" type="presParOf" srcId="{30D52F9D-D6A7-441B-9DDC-586391EBF969}" destId="{0C8E160C-17D6-442D-9A3C-83CBBDED1CA6}" srcOrd="6" destOrd="0" presId="urn:microsoft.com/office/officeart/2005/8/layout/vProcess5"/>
    <dgm:cxn modelId="{C6B9D770-3975-4B88-A6B2-FA7FD269513B}" type="presParOf" srcId="{30D52F9D-D6A7-441B-9DDC-586391EBF969}" destId="{891981DF-49C9-4D7B-906E-0729EC9927E8}" srcOrd="7" destOrd="0" presId="urn:microsoft.com/office/officeart/2005/8/layout/vProcess5"/>
    <dgm:cxn modelId="{393D2F6B-185B-490C-A5B4-FFA163321720}" type="presParOf" srcId="{30D52F9D-D6A7-441B-9DDC-586391EBF969}" destId="{973E7B25-F3B5-4637-84C9-9F29D4573E9F}" srcOrd="8" destOrd="0" presId="urn:microsoft.com/office/officeart/2005/8/layout/vProcess5"/>
    <dgm:cxn modelId="{2823E501-E1B9-4753-9F10-78C45E44BAB8}" type="presParOf" srcId="{30D52F9D-D6A7-441B-9DDC-586391EBF969}" destId="{6BAE553D-5D89-4A9B-A664-3DD3B2FED6CC}" srcOrd="9" destOrd="0" presId="urn:microsoft.com/office/officeart/2005/8/layout/vProcess5"/>
    <dgm:cxn modelId="{711FF71A-DEF8-4FE8-B2A8-F84ABF88B303}" type="presParOf" srcId="{30D52F9D-D6A7-441B-9DDC-586391EBF969}" destId="{74EC3BBC-1107-4E0D-A72D-E8BFE81992FD}" srcOrd="10" destOrd="0" presId="urn:microsoft.com/office/officeart/2005/8/layout/vProcess5"/>
    <dgm:cxn modelId="{32927CB4-9968-4CDE-8B34-181131A60700}" type="presParOf" srcId="{30D52F9D-D6A7-441B-9DDC-586391EBF969}" destId="{9BD2DB4C-B831-4B2C-9313-981902F39F45}" srcOrd="11" destOrd="0" presId="urn:microsoft.com/office/officeart/2005/8/layout/vProcess5"/>
    <dgm:cxn modelId="{3453EA09-23D8-4E6D-8504-728B39B0EDE4}" type="presParOf" srcId="{30D52F9D-D6A7-441B-9DDC-586391EBF969}" destId="{F7C02C5D-CF2C-4039-9564-6274C30E2050}" srcOrd="12" destOrd="0" presId="urn:microsoft.com/office/officeart/2005/8/layout/vProcess5"/>
    <dgm:cxn modelId="{D946D577-72E4-4308-AEDB-AABA3D4C4359}" type="presParOf" srcId="{30D52F9D-D6A7-441B-9DDC-586391EBF969}" destId="{25638EA3-F7B7-4214-A9D9-5B6DC8B184E2}" srcOrd="13" destOrd="0" presId="urn:microsoft.com/office/officeart/2005/8/layout/vProcess5"/>
    <dgm:cxn modelId="{C6E592CE-D4C2-40F5-84E0-F058192D03EE}" type="presParOf" srcId="{30D52F9D-D6A7-441B-9DDC-586391EBF969}" destId="{50C6D0C0-506D-4167-828A-2687F1295D3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572C5B-7A7B-421C-AB8D-CDF84EA3FB1F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51AFABC-E1F1-4900-95B6-92E01F477EC7}" type="pres">
      <dgm:prSet presAssocID="{C2572C5B-7A7B-421C-AB8D-CDF84EA3FB1F}" presName="composite" presStyleCnt="0">
        <dgm:presLayoutVars>
          <dgm:chMax val="1"/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3B52A5-6B1B-46B8-85D9-F12691F46E76}" type="pres">
      <dgm:prSet presAssocID="{C2572C5B-7A7B-421C-AB8D-CDF84EA3FB1F}" presName="radial" presStyleCnt="0">
        <dgm:presLayoutVars>
          <dgm:animLvl val="ctr"/>
        </dgm:presLayoutVars>
      </dgm:prSet>
      <dgm:spPr/>
    </dgm:pt>
  </dgm:ptLst>
  <dgm:cxnLst>
    <dgm:cxn modelId="{BB34A9D1-CA7E-4980-8529-7F1029891B97}" type="presOf" srcId="{C2572C5B-7A7B-421C-AB8D-CDF84EA3FB1F}" destId="{351AFABC-E1F1-4900-95B6-92E01F477EC7}" srcOrd="0" destOrd="0" presId="urn:microsoft.com/office/officeart/2005/8/layout/radial3"/>
    <dgm:cxn modelId="{AAC61EB1-8A6B-4FC0-A218-BFAD0025C6D6}" type="presParOf" srcId="{351AFABC-E1F1-4900-95B6-92E01F477EC7}" destId="{903B52A5-6B1B-46B8-85D9-F12691F46E76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FD39D-F384-45E3-8E4B-08D96F539234}">
      <dsp:nvSpPr>
        <dsp:cNvPr id="0" name=""/>
        <dsp:cNvSpPr/>
      </dsp:nvSpPr>
      <dsp:spPr>
        <a:xfrm>
          <a:off x="2816473" y="628197"/>
          <a:ext cx="5793460" cy="2994025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113381A-31C5-41F0-A270-2E53A253F3DD}">
      <dsp:nvSpPr>
        <dsp:cNvPr id="0" name=""/>
        <dsp:cNvSpPr/>
      </dsp:nvSpPr>
      <dsp:spPr>
        <a:xfrm>
          <a:off x="2989611" y="978352"/>
          <a:ext cx="2690296" cy="25613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200" b="1" kern="1200" dirty="0" smtClean="0"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كفاية الموارد</a:t>
          </a:r>
        </a:p>
      </dsp:txBody>
      <dsp:txXfrm>
        <a:off x="2989611" y="978352"/>
        <a:ext cx="2690296" cy="2561351"/>
      </dsp:txXfrm>
    </dsp:sp>
    <dsp:sp modelId="{F057CF3C-766F-4848-9FA1-AF6AB3C22753}">
      <dsp:nvSpPr>
        <dsp:cNvPr id="0" name=""/>
        <dsp:cNvSpPr/>
      </dsp:nvSpPr>
      <dsp:spPr>
        <a:xfrm>
          <a:off x="5739840" y="978352"/>
          <a:ext cx="2690296" cy="25613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200" b="1" kern="1200" dirty="0" smtClean="0">
            <a:latin typeface="Traditional Arabic" panose="02020603050405020304" pitchFamily="18" charset="-78"/>
            <a:cs typeface="Traditional Arabic" panose="02020603050405020304" pitchFamily="18" charset="-78"/>
          </a:endParaRP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ندرة الموارد</a:t>
          </a:r>
        </a:p>
      </dsp:txBody>
      <dsp:txXfrm>
        <a:off x="5739840" y="978352"/>
        <a:ext cx="2690296" cy="2561351"/>
      </dsp:txXfrm>
    </dsp:sp>
    <dsp:sp modelId="{F8C11294-436B-4B5F-B7C8-B3652C8D5A8F}">
      <dsp:nvSpPr>
        <dsp:cNvPr id="0" name=""/>
        <dsp:cNvSpPr/>
      </dsp:nvSpPr>
      <dsp:spPr>
        <a:xfrm>
          <a:off x="2217150" y="29027"/>
          <a:ext cx="1132055" cy="1132055"/>
        </a:xfrm>
        <a:prstGeom prst="plus">
          <a:avLst>
            <a:gd name="adj" fmla="val 328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CF8FC6-C0EC-4C35-95EE-1F4B92F7BB39}">
      <dsp:nvSpPr>
        <dsp:cNvPr id="0" name=""/>
        <dsp:cNvSpPr/>
      </dsp:nvSpPr>
      <dsp:spPr>
        <a:xfrm>
          <a:off x="7810835" y="436141"/>
          <a:ext cx="1065463" cy="365125"/>
        </a:xfrm>
        <a:prstGeom prst="rect">
          <a:avLst/>
        </a:prstGeom>
        <a:solidFill>
          <a:schemeClr val="accent3">
            <a:hueOff val="18354130"/>
            <a:satOff val="3014"/>
            <a:lumOff val="-39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63912A-EFCA-4017-B986-381B99602AFB}">
      <dsp:nvSpPr>
        <dsp:cNvPr id="0" name=""/>
        <dsp:cNvSpPr/>
      </dsp:nvSpPr>
      <dsp:spPr>
        <a:xfrm>
          <a:off x="5713203" y="983829"/>
          <a:ext cx="665" cy="2446337"/>
        </a:xfrm>
        <a:prstGeom prst="line">
          <a:avLst/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8EA8B-83B9-4DF8-8466-72B84D048C2F}">
      <dsp:nvSpPr>
        <dsp:cNvPr id="0" name=""/>
        <dsp:cNvSpPr/>
      </dsp:nvSpPr>
      <dsp:spPr>
        <a:xfrm>
          <a:off x="0" y="71437"/>
          <a:ext cx="8770938" cy="3508375"/>
        </a:xfrm>
        <a:prstGeom prst="leftRightRibb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918A20-5690-4689-87BB-B9675C63D2F4}">
      <dsp:nvSpPr>
        <dsp:cNvPr id="0" name=""/>
        <dsp:cNvSpPr/>
      </dsp:nvSpPr>
      <dsp:spPr>
        <a:xfrm>
          <a:off x="1052512" y="685403"/>
          <a:ext cx="2894409" cy="1719103"/>
        </a:xfrm>
        <a:prstGeom prst="rect">
          <a:avLst/>
        </a:prstGeom>
        <a:noFill/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العمل بالأسباب</a:t>
          </a:r>
          <a:endParaRPr lang="en-US" sz="48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1052512" y="685403"/>
        <a:ext cx="2894409" cy="1719103"/>
      </dsp:txXfrm>
    </dsp:sp>
    <dsp:sp modelId="{5A54D8AE-F0AF-4326-A5A8-02DD39200A0C}">
      <dsp:nvSpPr>
        <dsp:cNvPr id="0" name=""/>
        <dsp:cNvSpPr/>
      </dsp:nvSpPr>
      <dsp:spPr>
        <a:xfrm>
          <a:off x="4385469" y="1246743"/>
          <a:ext cx="3420665" cy="1719103"/>
        </a:xfrm>
        <a:prstGeom prst="rect">
          <a:avLst/>
        </a:prstGeom>
        <a:noFill/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الرضا بالقدر</a:t>
          </a:r>
          <a:endParaRPr lang="en-US" sz="4800" b="1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4385469" y="1246743"/>
        <a:ext cx="3420665" cy="1719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613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2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98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9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8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0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4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64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00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5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D238726-41B7-4913-A05E-2BED71C737E2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9CC418E-4601-47FD-9DF0-079ED57C5E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49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الوحدة الأولى:</a:t>
            </a:r>
            <a: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مفهوم النظام الاقتصادي الإسلامي</a:t>
            </a:r>
            <a:endParaRPr lang="en-US" sz="4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8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1"/>
            <a:r>
              <a:rPr lang="ar-SA" sz="3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المبادئ الاعتقادية العامة للنظام الاقتصادي الإسلامي</a:t>
            </a: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ثانيا: 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الإنسان مستخلف في الأموال والأولاد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1909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1"/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المبادئ الاعتقادية العامة للنظام الاقتصادي الإسلامي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ثالثا: 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كفاية الخيرات لحاجات البشر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135302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8870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1"/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المبادئ الاعتقادية العامة للنظام الاقتصادي الإسلامي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رابعا: 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المال وسيلة الطاعة الله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672342"/>
              </p:ext>
            </p:extLst>
          </p:nvPr>
        </p:nvGraphicFramePr>
        <p:xfrm>
          <a:off x="611188" y="2438400"/>
          <a:ext cx="11093450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72225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1"/>
            <a:r>
              <a:rPr lang="ar-SA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المبادئ الاعتقادية العامة للنظام الاقتصادي الإسلامي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خامسا: 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الإيمان بالقضاء والقدر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875059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1375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963135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0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0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تعريف النظام </a:t>
            </a:r>
            <a:r>
              <a:rPr lang="ar-SA" sz="4000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الاقتصادي </a:t>
            </a:r>
            <a:r>
              <a:rPr lang="ar-SA" sz="40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الإسلامي</a:t>
            </a:r>
            <a:br>
              <a:rPr lang="ar-SA" sz="4000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4000" b="1" dirty="0">
              <a:solidFill>
                <a:schemeClr val="accent3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528757"/>
              </p:ext>
            </p:extLst>
          </p:nvPr>
        </p:nvGraphicFramePr>
        <p:xfrm>
          <a:off x="392687" y="2438400"/>
          <a:ext cx="11311951" cy="3704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092123"/>
              </p:ext>
            </p:extLst>
          </p:nvPr>
        </p:nvGraphicFramePr>
        <p:xfrm>
          <a:off x="516103" y="2438400"/>
          <a:ext cx="11421585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627731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أقسام النظام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الاقتصادي الإسلامي</a:t>
            </a:r>
            <a:b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146242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76794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نشأة النظام 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الاقتصادي الإسلامي</a:t>
            </a:r>
            <a:b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b="1" dirty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63725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1861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نشأة النظام الاقتصادي الإسلامي</a:t>
            </a:r>
            <a:br>
              <a:rPr lang="ar-SA" b="1" dirty="0">
                <a:solidFill>
                  <a:schemeClr val="accent3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397673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62751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الأنظمة الاقتصادية الوضعية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133397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9439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الوحدة الثانية</a:t>
            </a:r>
            <a:r>
              <a:rPr lang="ar-SA" sz="4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br>
              <a:rPr lang="ar-SA" sz="4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المبادئ </a:t>
            </a:r>
            <a: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الاعتقادية </a:t>
            </a:r>
            <a:r>
              <a:rPr lang="ar-SA" sz="4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العامة للنظام الاقتصادي الإسلامي</a:t>
            </a:r>
            <a:endParaRPr lang="en-US" sz="4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99121302"/>
              </p:ext>
            </p:extLst>
          </p:nvPr>
        </p:nvGraphicFramePr>
        <p:xfrm>
          <a:off x="3421063" y="2438400"/>
          <a:ext cx="8770937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07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المبادئ 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الاعتقادية العامة للنظام الاقتصادي الإسلامي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339806"/>
              </p:ext>
            </p:extLst>
          </p:nvPr>
        </p:nvGraphicFramePr>
        <p:xfrm>
          <a:off x="516103" y="2438400"/>
          <a:ext cx="11421585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1027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rtl="1"/>
            <a:r>
              <a:rPr lang="ar-SA" sz="3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المبادئ الاعتقادية العامة للنظام الاقتصادي الإسلامي</a:t>
            </a: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أولا: المال </a:t>
            </a:r>
            <a:r>
              <a:rPr lang="ar-SA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مال الله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247802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852008"/>
              </p:ext>
            </p:extLst>
          </p:nvPr>
        </p:nvGraphicFramePr>
        <p:xfrm>
          <a:off x="3086100" y="25908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904679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61</TotalTime>
  <Words>159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Schoolbook</vt:lpstr>
      <vt:lpstr>Corbel</vt:lpstr>
      <vt:lpstr>Traditional Arabic</vt:lpstr>
      <vt:lpstr>Feathered</vt:lpstr>
      <vt:lpstr> الوحدة الأولى: مفهوم النظام الاقتصادي الإسلامي</vt:lpstr>
      <vt:lpstr> تعريف النظام الاقتصادي الإسلامي </vt:lpstr>
      <vt:lpstr> أقسام النظام الاقتصادي الإسلامي </vt:lpstr>
      <vt:lpstr> نشأة النظام الاقتصادي الإسلامي </vt:lpstr>
      <vt:lpstr> نشأة النظام الاقتصادي الإسلامي </vt:lpstr>
      <vt:lpstr> الأنظمة الاقتصادية الوضعية</vt:lpstr>
      <vt:lpstr>الوحدة الثانية: المبادئ الاعتقادية العامة للنظام الاقتصادي الإسلامي</vt:lpstr>
      <vt:lpstr> المبادئ الاعتقادية العامة للنظام الاقتصادي الإسلامي</vt:lpstr>
      <vt:lpstr>المبادئ الاعتقادية العامة للنظام الاقتصادي الإسلامي أولا: المال مال الله</vt:lpstr>
      <vt:lpstr>المبادئ الاعتقادية العامة للنظام الاقتصادي الإسلامي ثانيا: الإنسان مستخلف في الأموال والأولاد</vt:lpstr>
      <vt:lpstr>المبادئ الاعتقادية العامة للنظام الاقتصادي الإسلامي ثالثا: كفاية الخيرات لحاجات البشر</vt:lpstr>
      <vt:lpstr>المبادئ الاعتقادية العامة للنظام الاقتصادي الإسلامي رابعا: المال وسيلة الطاعة الله</vt:lpstr>
      <vt:lpstr>المبادئ الاعتقادية العامة للنظام الاقتصادي الإسلامي خامسا: الإيمان بالقضاء والقدر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الوحدة الأولى: مفهوم النظام الاقتصادي الإسلامي</dc:title>
  <dc:creator>nora nora</dc:creator>
  <cp:lastModifiedBy>nora nora</cp:lastModifiedBy>
  <cp:revision>9</cp:revision>
  <dcterms:created xsi:type="dcterms:W3CDTF">2017-10-01T18:46:13Z</dcterms:created>
  <dcterms:modified xsi:type="dcterms:W3CDTF">2017-10-25T08:45:23Z</dcterms:modified>
</cp:coreProperties>
</file>