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9" r:id="rId3"/>
    <p:sldId id="278" r:id="rId4"/>
    <p:sldId id="258" r:id="rId5"/>
    <p:sldId id="271" r:id="rId6"/>
    <p:sldId id="273" r:id="rId7"/>
    <p:sldId id="274" r:id="rId8"/>
    <p:sldId id="259" r:id="rId9"/>
    <p:sldId id="261" r:id="rId10"/>
    <p:sldId id="272" r:id="rId11"/>
    <p:sldId id="260" r:id="rId12"/>
    <p:sldId id="262" r:id="rId13"/>
    <p:sldId id="263" r:id="rId14"/>
    <p:sldId id="264" r:id="rId15"/>
    <p:sldId id="275" r:id="rId16"/>
    <p:sldId id="266" r:id="rId17"/>
    <p:sldId id="267" r:id="rId18"/>
    <p:sldId id="268" r:id="rId19"/>
    <p:sldId id="276" r:id="rId20"/>
    <p:sldId id="277" r:id="rId21"/>
    <p:sldId id="270" r:id="rId22"/>
    <p:sldId id="280" r:id="rId23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186FF-FCAA-4B99-A526-EBC9D83AAF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8B301A-DA0F-493B-8363-04CABC5B8BA7}">
      <dgm:prSet phldrT="[Text]"/>
      <dgm:spPr/>
      <dgm:t>
        <a:bodyPr/>
        <a:lstStyle/>
        <a:p>
          <a:r>
            <a: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المحتويات الجزيئية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A670C-A40E-4B2C-9288-E6259313506C}" type="parTrans" cxnId="{73948BB0-6C75-473D-AF1D-87E9C1E10039}">
      <dgm:prSet/>
      <dgm:spPr/>
      <dgm:t>
        <a:bodyPr/>
        <a:lstStyle/>
        <a:p>
          <a:endParaRPr lang="en-GB"/>
        </a:p>
      </dgm:t>
    </dgm:pt>
    <dgm:pt modelId="{ED2D2A91-9583-4D7A-81DC-83AF591AFCA2}" type="sibTrans" cxnId="{73948BB0-6C75-473D-AF1D-87E9C1E10039}">
      <dgm:prSet/>
      <dgm:spPr/>
      <dgm:t>
        <a:bodyPr/>
        <a:lstStyle/>
        <a:p>
          <a:endParaRPr lang="en-GB"/>
        </a:p>
      </dgm:t>
    </dgm:pt>
    <dgm:pt modelId="{62926644-D0F8-4890-BB97-D623DBA5AE81}">
      <dgm:prSet phldrT="[Text]"/>
      <dgm:spPr/>
      <dgm:t>
        <a:bodyPr/>
        <a:lstStyle/>
        <a:p>
          <a:r>
            <a:rPr lang="ar-SA" dirty="0" smtClean="0"/>
            <a:t>الجزيئات المعلوماتيه</a:t>
          </a:r>
          <a:endParaRPr lang="en-GB" dirty="0"/>
        </a:p>
      </dgm:t>
    </dgm:pt>
    <dgm:pt modelId="{D5AC64D7-6B09-4819-BC86-834948B7E510}" type="parTrans" cxnId="{107F0589-B5D0-4655-9380-6810EF0EDCA3}">
      <dgm:prSet/>
      <dgm:spPr/>
      <dgm:t>
        <a:bodyPr/>
        <a:lstStyle/>
        <a:p>
          <a:endParaRPr lang="en-GB"/>
        </a:p>
      </dgm:t>
    </dgm:pt>
    <dgm:pt modelId="{95851E46-E2DD-43BC-814A-7B31A998B71E}" type="sibTrans" cxnId="{107F0589-B5D0-4655-9380-6810EF0EDCA3}">
      <dgm:prSet/>
      <dgm:spPr/>
      <dgm:t>
        <a:bodyPr/>
        <a:lstStyle/>
        <a:p>
          <a:endParaRPr lang="en-GB"/>
        </a:p>
      </dgm:t>
    </dgm:pt>
    <dgm:pt modelId="{BDA124F4-8428-42B0-8589-82C7ABB566E2}">
      <dgm:prSet phldrT="[Text]"/>
      <dgm:spPr/>
      <dgm:t>
        <a:bodyPr/>
        <a:lstStyle/>
        <a:p>
          <a:r>
            <a:rPr lang="ar-SA" dirty="0" smtClean="0"/>
            <a:t>البروتينات</a:t>
          </a:r>
          <a:endParaRPr lang="en-GB" dirty="0"/>
        </a:p>
      </dgm:t>
    </dgm:pt>
    <dgm:pt modelId="{D2B3EB41-0571-4D75-A4BF-80668E759589}" type="parTrans" cxnId="{90E145E0-9DD0-4E39-B284-969B0F823F50}">
      <dgm:prSet/>
      <dgm:spPr/>
      <dgm:t>
        <a:bodyPr/>
        <a:lstStyle/>
        <a:p>
          <a:endParaRPr lang="en-GB"/>
        </a:p>
      </dgm:t>
    </dgm:pt>
    <dgm:pt modelId="{29D29EFA-E7FA-425F-B190-EEEB65209713}" type="sibTrans" cxnId="{90E145E0-9DD0-4E39-B284-969B0F823F50}">
      <dgm:prSet/>
      <dgm:spPr/>
      <dgm:t>
        <a:bodyPr/>
        <a:lstStyle/>
        <a:p>
          <a:endParaRPr lang="en-GB"/>
        </a:p>
      </dgm:t>
    </dgm:pt>
    <dgm:pt modelId="{2EE25B51-4720-4190-A569-D3FBBAEC37F6}">
      <dgm:prSet phldrT="[Text]"/>
      <dgm:spPr/>
      <dgm:t>
        <a:bodyPr/>
        <a:lstStyle/>
        <a:p>
          <a:pPr rtl="1"/>
          <a:r>
            <a:rPr lang="ar-SA" dirty="0" smtClean="0"/>
            <a:t>الأحماض النووية </a:t>
          </a:r>
          <a:r>
            <a:rPr lang="en-GB" dirty="0" smtClean="0"/>
            <a:t>DNA</a:t>
          </a:r>
          <a:r>
            <a:rPr lang="ar-SA" dirty="0" smtClean="0"/>
            <a:t> و</a:t>
          </a:r>
          <a:r>
            <a:rPr lang="en-GB" dirty="0" smtClean="0"/>
            <a:t>RNA</a:t>
          </a:r>
          <a:endParaRPr lang="en-GB" dirty="0"/>
        </a:p>
      </dgm:t>
    </dgm:pt>
    <dgm:pt modelId="{C58DB49E-4FDC-4352-81F7-125ABE0EF38C}" type="parTrans" cxnId="{05806FB8-C00B-48C8-B66A-7A6BF562ECD3}">
      <dgm:prSet/>
      <dgm:spPr/>
      <dgm:t>
        <a:bodyPr/>
        <a:lstStyle/>
        <a:p>
          <a:endParaRPr lang="en-GB"/>
        </a:p>
      </dgm:t>
    </dgm:pt>
    <dgm:pt modelId="{CABA97A2-E02C-46FD-A675-E18656A32C3E}" type="sibTrans" cxnId="{05806FB8-C00B-48C8-B66A-7A6BF562ECD3}">
      <dgm:prSet/>
      <dgm:spPr/>
      <dgm:t>
        <a:bodyPr/>
        <a:lstStyle/>
        <a:p>
          <a:endParaRPr lang="en-GB"/>
        </a:p>
      </dgm:t>
    </dgm:pt>
    <dgm:pt modelId="{FF555934-A6CB-4F54-99A7-1079B5817D08}">
      <dgm:prSet phldrT="[Text]"/>
      <dgm:spPr/>
      <dgm:t>
        <a:bodyPr/>
        <a:lstStyle/>
        <a:p>
          <a:r>
            <a:rPr lang="ar-SA" dirty="0" smtClean="0"/>
            <a:t>الجزيئات الغير معلوماتيه </a:t>
          </a:r>
          <a:endParaRPr lang="en-GB" dirty="0"/>
        </a:p>
      </dgm:t>
    </dgm:pt>
    <dgm:pt modelId="{A45364DF-079E-4611-A32F-DD45BA9CCB66}" type="parTrans" cxnId="{ED21DB1E-9302-4068-8232-113ED0714EAE}">
      <dgm:prSet/>
      <dgm:spPr/>
      <dgm:t>
        <a:bodyPr/>
        <a:lstStyle/>
        <a:p>
          <a:endParaRPr lang="en-GB"/>
        </a:p>
      </dgm:t>
    </dgm:pt>
    <dgm:pt modelId="{BC3C5CF5-C447-4206-8372-56589B67AD2A}" type="sibTrans" cxnId="{ED21DB1E-9302-4068-8232-113ED0714EAE}">
      <dgm:prSet/>
      <dgm:spPr/>
      <dgm:t>
        <a:bodyPr/>
        <a:lstStyle/>
        <a:p>
          <a:endParaRPr lang="en-GB"/>
        </a:p>
      </dgm:t>
    </dgm:pt>
    <dgm:pt modelId="{A5B586C3-4527-43D0-A0B0-1E22419CF82E}">
      <dgm:prSet phldrT="[Text]"/>
      <dgm:spPr/>
      <dgm:t>
        <a:bodyPr/>
        <a:lstStyle/>
        <a:p>
          <a:r>
            <a:rPr lang="ar-SA" dirty="0" smtClean="0"/>
            <a:t>الكريوهيدرات</a:t>
          </a:r>
        </a:p>
      </dgm:t>
    </dgm:pt>
    <dgm:pt modelId="{46EFEE5D-3CF3-47B8-BCCB-34FF24A73984}" type="parTrans" cxnId="{BDED95C1-6EE4-4A42-8848-4C6145EECF7E}">
      <dgm:prSet/>
      <dgm:spPr/>
      <dgm:t>
        <a:bodyPr/>
        <a:lstStyle/>
        <a:p>
          <a:endParaRPr lang="en-GB"/>
        </a:p>
      </dgm:t>
    </dgm:pt>
    <dgm:pt modelId="{727C949B-FAC4-4027-90D6-540302BDADE2}" type="sibTrans" cxnId="{BDED95C1-6EE4-4A42-8848-4C6145EECF7E}">
      <dgm:prSet/>
      <dgm:spPr/>
      <dgm:t>
        <a:bodyPr/>
        <a:lstStyle/>
        <a:p>
          <a:endParaRPr lang="en-GB"/>
        </a:p>
      </dgm:t>
    </dgm:pt>
    <dgm:pt modelId="{86272EA2-3F5F-45BD-A5AC-18B6A4A254E2}">
      <dgm:prSet/>
      <dgm:spPr/>
      <dgm:t>
        <a:bodyPr/>
        <a:lstStyle/>
        <a:p>
          <a:r>
            <a:rPr lang="ar-SA" dirty="0" smtClean="0"/>
            <a:t>الدهون</a:t>
          </a:r>
          <a:endParaRPr lang="en-GB" dirty="0"/>
        </a:p>
      </dgm:t>
    </dgm:pt>
    <dgm:pt modelId="{BDFEF51B-7E7B-43CA-A1BF-50EC27806546}" type="parTrans" cxnId="{81835D97-E328-4539-91FA-A89F5DAB588C}">
      <dgm:prSet/>
      <dgm:spPr/>
      <dgm:t>
        <a:bodyPr/>
        <a:lstStyle/>
        <a:p>
          <a:endParaRPr lang="en-GB"/>
        </a:p>
      </dgm:t>
    </dgm:pt>
    <dgm:pt modelId="{B84EC0A4-E0DF-4863-9237-CDA3B07375DF}" type="sibTrans" cxnId="{81835D97-E328-4539-91FA-A89F5DAB588C}">
      <dgm:prSet/>
      <dgm:spPr/>
      <dgm:t>
        <a:bodyPr/>
        <a:lstStyle/>
        <a:p>
          <a:endParaRPr lang="en-GB"/>
        </a:p>
      </dgm:t>
    </dgm:pt>
    <dgm:pt modelId="{F1FA8A83-09AC-4EAA-81FC-F6151D5254C7}" type="pres">
      <dgm:prSet presAssocID="{CD0186FF-FCAA-4B99-A526-EBC9D83AAF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744F033-EB1A-41A8-B2C4-FA6EF85CA0CF}" type="pres">
      <dgm:prSet presAssocID="{9D8B301A-DA0F-493B-8363-04CABC5B8BA7}" presName="hierRoot1" presStyleCnt="0"/>
      <dgm:spPr/>
    </dgm:pt>
    <dgm:pt modelId="{99F900F0-2B33-4D72-B021-081455787178}" type="pres">
      <dgm:prSet presAssocID="{9D8B301A-DA0F-493B-8363-04CABC5B8BA7}" presName="composite" presStyleCnt="0"/>
      <dgm:spPr/>
    </dgm:pt>
    <dgm:pt modelId="{88483B89-CA18-49A1-8A6D-31A62C885166}" type="pres">
      <dgm:prSet presAssocID="{9D8B301A-DA0F-493B-8363-04CABC5B8BA7}" presName="background" presStyleLbl="node0" presStyleIdx="0" presStyleCnt="1"/>
      <dgm:spPr/>
    </dgm:pt>
    <dgm:pt modelId="{4F9ED007-CE06-49F6-B837-30415B5C82F5}" type="pres">
      <dgm:prSet presAssocID="{9D8B301A-DA0F-493B-8363-04CABC5B8BA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D0B1CB-D7FC-44C1-9E1E-848EC6386656}" type="pres">
      <dgm:prSet presAssocID="{9D8B301A-DA0F-493B-8363-04CABC5B8BA7}" presName="hierChild2" presStyleCnt="0"/>
      <dgm:spPr/>
    </dgm:pt>
    <dgm:pt modelId="{80D64589-A26A-45B7-A363-26395A9F6EEC}" type="pres">
      <dgm:prSet presAssocID="{D5AC64D7-6B09-4819-BC86-834948B7E510}" presName="Name10" presStyleLbl="parChTrans1D2" presStyleIdx="0" presStyleCnt="2"/>
      <dgm:spPr/>
      <dgm:t>
        <a:bodyPr/>
        <a:lstStyle/>
        <a:p>
          <a:endParaRPr lang="en-GB"/>
        </a:p>
      </dgm:t>
    </dgm:pt>
    <dgm:pt modelId="{09CF7C18-9663-4528-95CB-8DCF88B28E1D}" type="pres">
      <dgm:prSet presAssocID="{62926644-D0F8-4890-BB97-D623DBA5AE81}" presName="hierRoot2" presStyleCnt="0"/>
      <dgm:spPr/>
    </dgm:pt>
    <dgm:pt modelId="{AD08F620-B4D8-4F0E-BDB0-38F15BEF7C4B}" type="pres">
      <dgm:prSet presAssocID="{62926644-D0F8-4890-BB97-D623DBA5AE81}" presName="composite2" presStyleCnt="0"/>
      <dgm:spPr/>
    </dgm:pt>
    <dgm:pt modelId="{D8BB7A2A-5248-4402-BA23-3FD0E3D03108}" type="pres">
      <dgm:prSet presAssocID="{62926644-D0F8-4890-BB97-D623DBA5AE81}" presName="background2" presStyleLbl="node2" presStyleIdx="0" presStyleCnt="2"/>
      <dgm:spPr/>
    </dgm:pt>
    <dgm:pt modelId="{F8E0D449-894E-4C33-9963-20D966B431F7}" type="pres">
      <dgm:prSet presAssocID="{62926644-D0F8-4890-BB97-D623DBA5AE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6AE1F2-05C6-476B-99CA-54291D7C8D5E}" type="pres">
      <dgm:prSet presAssocID="{62926644-D0F8-4890-BB97-D623DBA5AE81}" presName="hierChild3" presStyleCnt="0"/>
      <dgm:spPr/>
    </dgm:pt>
    <dgm:pt modelId="{E8E74507-D777-4F30-AA43-2F4B028DC391}" type="pres">
      <dgm:prSet presAssocID="{D2B3EB41-0571-4D75-A4BF-80668E759589}" presName="Name17" presStyleLbl="parChTrans1D3" presStyleIdx="0" presStyleCnt="4"/>
      <dgm:spPr/>
      <dgm:t>
        <a:bodyPr/>
        <a:lstStyle/>
        <a:p>
          <a:endParaRPr lang="en-GB"/>
        </a:p>
      </dgm:t>
    </dgm:pt>
    <dgm:pt modelId="{13F66841-9D60-47AB-9ACA-9799F764352D}" type="pres">
      <dgm:prSet presAssocID="{BDA124F4-8428-42B0-8589-82C7ABB566E2}" presName="hierRoot3" presStyleCnt="0"/>
      <dgm:spPr/>
    </dgm:pt>
    <dgm:pt modelId="{9D01132E-5988-41C5-BB6E-0FAF884E4042}" type="pres">
      <dgm:prSet presAssocID="{BDA124F4-8428-42B0-8589-82C7ABB566E2}" presName="composite3" presStyleCnt="0"/>
      <dgm:spPr/>
    </dgm:pt>
    <dgm:pt modelId="{8B5B41B0-425C-4141-AF75-5DD4488E88FB}" type="pres">
      <dgm:prSet presAssocID="{BDA124F4-8428-42B0-8589-82C7ABB566E2}" presName="background3" presStyleLbl="node3" presStyleIdx="0" presStyleCnt="4"/>
      <dgm:spPr/>
    </dgm:pt>
    <dgm:pt modelId="{0BCEF4E0-CC64-4FBE-8B39-4CCB5E0970EF}" type="pres">
      <dgm:prSet presAssocID="{BDA124F4-8428-42B0-8589-82C7ABB566E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E8827C-5258-4F83-911D-A95D4E809ED9}" type="pres">
      <dgm:prSet presAssocID="{BDA124F4-8428-42B0-8589-82C7ABB566E2}" presName="hierChild4" presStyleCnt="0"/>
      <dgm:spPr/>
    </dgm:pt>
    <dgm:pt modelId="{C5F51303-1E2F-457C-A246-EDC3A9C6EAE9}" type="pres">
      <dgm:prSet presAssocID="{C58DB49E-4FDC-4352-81F7-125ABE0EF38C}" presName="Name17" presStyleLbl="parChTrans1D3" presStyleIdx="1" presStyleCnt="4"/>
      <dgm:spPr/>
      <dgm:t>
        <a:bodyPr/>
        <a:lstStyle/>
        <a:p>
          <a:endParaRPr lang="en-GB"/>
        </a:p>
      </dgm:t>
    </dgm:pt>
    <dgm:pt modelId="{3DEE5E21-026D-4CFA-A938-E36107D3DBA5}" type="pres">
      <dgm:prSet presAssocID="{2EE25B51-4720-4190-A569-D3FBBAEC37F6}" presName="hierRoot3" presStyleCnt="0"/>
      <dgm:spPr/>
    </dgm:pt>
    <dgm:pt modelId="{D5D27244-3D58-4E51-86C1-19F36912CB30}" type="pres">
      <dgm:prSet presAssocID="{2EE25B51-4720-4190-A569-D3FBBAEC37F6}" presName="composite3" presStyleCnt="0"/>
      <dgm:spPr/>
    </dgm:pt>
    <dgm:pt modelId="{274D567E-7A47-497C-A196-21EF5F4D2869}" type="pres">
      <dgm:prSet presAssocID="{2EE25B51-4720-4190-A569-D3FBBAEC37F6}" presName="background3" presStyleLbl="node3" presStyleIdx="1" presStyleCnt="4"/>
      <dgm:spPr/>
    </dgm:pt>
    <dgm:pt modelId="{AD26FF4F-DF66-4963-A1A1-3F10D8B49F91}" type="pres">
      <dgm:prSet presAssocID="{2EE25B51-4720-4190-A569-D3FBBAEC37F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09D284-A8ED-4F31-AB28-8D61632AA26C}" type="pres">
      <dgm:prSet presAssocID="{2EE25B51-4720-4190-A569-D3FBBAEC37F6}" presName="hierChild4" presStyleCnt="0"/>
      <dgm:spPr/>
    </dgm:pt>
    <dgm:pt modelId="{0285DF2F-89A5-405F-9273-DF9A345DE0DB}" type="pres">
      <dgm:prSet presAssocID="{A45364DF-079E-4611-A32F-DD45BA9CCB66}" presName="Name10" presStyleLbl="parChTrans1D2" presStyleIdx="1" presStyleCnt="2"/>
      <dgm:spPr/>
      <dgm:t>
        <a:bodyPr/>
        <a:lstStyle/>
        <a:p>
          <a:endParaRPr lang="en-GB"/>
        </a:p>
      </dgm:t>
    </dgm:pt>
    <dgm:pt modelId="{07547764-367D-4473-BEB9-DD5F51C29C9C}" type="pres">
      <dgm:prSet presAssocID="{FF555934-A6CB-4F54-99A7-1079B5817D08}" presName="hierRoot2" presStyleCnt="0"/>
      <dgm:spPr/>
    </dgm:pt>
    <dgm:pt modelId="{5AC8B89F-8BE9-4E17-8CF4-5F531A7F6F26}" type="pres">
      <dgm:prSet presAssocID="{FF555934-A6CB-4F54-99A7-1079B5817D08}" presName="composite2" presStyleCnt="0"/>
      <dgm:spPr/>
    </dgm:pt>
    <dgm:pt modelId="{45C4B830-7F13-4114-B7AE-ABDB406D79BA}" type="pres">
      <dgm:prSet presAssocID="{FF555934-A6CB-4F54-99A7-1079B5817D08}" presName="background2" presStyleLbl="node2" presStyleIdx="1" presStyleCnt="2"/>
      <dgm:spPr/>
    </dgm:pt>
    <dgm:pt modelId="{01430E4B-0EC0-4DDB-ABCF-CAE28203E993}" type="pres">
      <dgm:prSet presAssocID="{FF555934-A6CB-4F54-99A7-1079B5817D0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1ACE2B3-6E65-44B5-8A87-E86C351EB301}" type="pres">
      <dgm:prSet presAssocID="{FF555934-A6CB-4F54-99A7-1079B5817D08}" presName="hierChild3" presStyleCnt="0"/>
      <dgm:spPr/>
    </dgm:pt>
    <dgm:pt modelId="{FE75C3C2-CE6A-4D54-9368-728AAC038FDD}" type="pres">
      <dgm:prSet presAssocID="{46EFEE5D-3CF3-47B8-BCCB-34FF24A73984}" presName="Name17" presStyleLbl="parChTrans1D3" presStyleIdx="2" presStyleCnt="4"/>
      <dgm:spPr/>
      <dgm:t>
        <a:bodyPr/>
        <a:lstStyle/>
        <a:p>
          <a:endParaRPr lang="en-GB"/>
        </a:p>
      </dgm:t>
    </dgm:pt>
    <dgm:pt modelId="{E1F53E4F-439E-40AB-9A81-77ECF2A9F88C}" type="pres">
      <dgm:prSet presAssocID="{A5B586C3-4527-43D0-A0B0-1E22419CF82E}" presName="hierRoot3" presStyleCnt="0"/>
      <dgm:spPr/>
    </dgm:pt>
    <dgm:pt modelId="{4A814F00-AF61-44AD-8E30-54F3FA48D9EF}" type="pres">
      <dgm:prSet presAssocID="{A5B586C3-4527-43D0-A0B0-1E22419CF82E}" presName="composite3" presStyleCnt="0"/>
      <dgm:spPr/>
    </dgm:pt>
    <dgm:pt modelId="{64D288A0-530C-4730-814E-EC7817DF28D9}" type="pres">
      <dgm:prSet presAssocID="{A5B586C3-4527-43D0-A0B0-1E22419CF82E}" presName="background3" presStyleLbl="node3" presStyleIdx="2" presStyleCnt="4"/>
      <dgm:spPr/>
    </dgm:pt>
    <dgm:pt modelId="{17BFB826-C685-4BD1-A095-DA0CD57157D6}" type="pres">
      <dgm:prSet presAssocID="{A5B586C3-4527-43D0-A0B0-1E22419CF82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33BC968-72FD-481E-9922-DFE36B34AB0E}" type="pres">
      <dgm:prSet presAssocID="{A5B586C3-4527-43D0-A0B0-1E22419CF82E}" presName="hierChild4" presStyleCnt="0"/>
      <dgm:spPr/>
    </dgm:pt>
    <dgm:pt modelId="{9C62BBC2-EC69-495F-A700-62AB2A028593}" type="pres">
      <dgm:prSet presAssocID="{BDFEF51B-7E7B-43CA-A1BF-50EC27806546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B53D61C-6ED8-4BAD-A285-B0019C9EB8DA}" type="pres">
      <dgm:prSet presAssocID="{86272EA2-3F5F-45BD-A5AC-18B6A4A254E2}" presName="hierRoot3" presStyleCnt="0"/>
      <dgm:spPr/>
    </dgm:pt>
    <dgm:pt modelId="{078CC03F-255B-472A-B3E1-4E2CF4A0E39E}" type="pres">
      <dgm:prSet presAssocID="{86272EA2-3F5F-45BD-A5AC-18B6A4A254E2}" presName="composite3" presStyleCnt="0"/>
      <dgm:spPr/>
    </dgm:pt>
    <dgm:pt modelId="{4F88396B-8269-46AF-8521-112AEACB72B0}" type="pres">
      <dgm:prSet presAssocID="{86272EA2-3F5F-45BD-A5AC-18B6A4A254E2}" presName="background3" presStyleLbl="node3" presStyleIdx="3" presStyleCnt="4"/>
      <dgm:spPr/>
    </dgm:pt>
    <dgm:pt modelId="{4FDDD26E-EF32-4946-AF3F-8B84BD101910}" type="pres">
      <dgm:prSet presAssocID="{86272EA2-3F5F-45BD-A5AC-18B6A4A254E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DF9128-04C7-483B-82AD-FF8F4A405064}" type="pres">
      <dgm:prSet presAssocID="{86272EA2-3F5F-45BD-A5AC-18B6A4A254E2}" presName="hierChild4" presStyleCnt="0"/>
      <dgm:spPr/>
    </dgm:pt>
  </dgm:ptLst>
  <dgm:cxnLst>
    <dgm:cxn modelId="{70BBF792-20C3-4C7A-8496-E3815A2CA35C}" type="presOf" srcId="{BDFEF51B-7E7B-43CA-A1BF-50EC27806546}" destId="{9C62BBC2-EC69-495F-A700-62AB2A028593}" srcOrd="0" destOrd="0" presId="urn:microsoft.com/office/officeart/2005/8/layout/hierarchy1"/>
    <dgm:cxn modelId="{ED21DB1E-9302-4068-8232-113ED0714EAE}" srcId="{9D8B301A-DA0F-493B-8363-04CABC5B8BA7}" destId="{FF555934-A6CB-4F54-99A7-1079B5817D08}" srcOrd="1" destOrd="0" parTransId="{A45364DF-079E-4611-A32F-DD45BA9CCB66}" sibTransId="{BC3C5CF5-C447-4206-8372-56589B67AD2A}"/>
    <dgm:cxn modelId="{90E145E0-9DD0-4E39-B284-969B0F823F50}" srcId="{62926644-D0F8-4890-BB97-D623DBA5AE81}" destId="{BDA124F4-8428-42B0-8589-82C7ABB566E2}" srcOrd="0" destOrd="0" parTransId="{D2B3EB41-0571-4D75-A4BF-80668E759589}" sibTransId="{29D29EFA-E7FA-425F-B190-EEEB65209713}"/>
    <dgm:cxn modelId="{58E25BFE-CE1E-44F6-947B-5E473141D92F}" type="presOf" srcId="{62926644-D0F8-4890-BB97-D623DBA5AE81}" destId="{F8E0D449-894E-4C33-9963-20D966B431F7}" srcOrd="0" destOrd="0" presId="urn:microsoft.com/office/officeart/2005/8/layout/hierarchy1"/>
    <dgm:cxn modelId="{02D02679-A185-4E74-848D-6659FE2A85A7}" type="presOf" srcId="{A45364DF-079E-4611-A32F-DD45BA9CCB66}" destId="{0285DF2F-89A5-405F-9273-DF9A345DE0DB}" srcOrd="0" destOrd="0" presId="urn:microsoft.com/office/officeart/2005/8/layout/hierarchy1"/>
    <dgm:cxn modelId="{B54B1CE1-FA7E-4EBD-8112-457901519ABE}" type="presOf" srcId="{FF555934-A6CB-4F54-99A7-1079B5817D08}" destId="{01430E4B-0EC0-4DDB-ABCF-CAE28203E993}" srcOrd="0" destOrd="0" presId="urn:microsoft.com/office/officeart/2005/8/layout/hierarchy1"/>
    <dgm:cxn modelId="{AE420250-8F01-44B5-9936-3A484024A448}" type="presOf" srcId="{D5AC64D7-6B09-4819-BC86-834948B7E510}" destId="{80D64589-A26A-45B7-A363-26395A9F6EEC}" srcOrd="0" destOrd="0" presId="urn:microsoft.com/office/officeart/2005/8/layout/hierarchy1"/>
    <dgm:cxn modelId="{A1C25C83-ED8A-47BF-A08F-7C981576279C}" type="presOf" srcId="{CD0186FF-FCAA-4B99-A526-EBC9D83AAF7C}" destId="{F1FA8A83-09AC-4EAA-81FC-F6151D5254C7}" srcOrd="0" destOrd="0" presId="urn:microsoft.com/office/officeart/2005/8/layout/hierarchy1"/>
    <dgm:cxn modelId="{05806FB8-C00B-48C8-B66A-7A6BF562ECD3}" srcId="{62926644-D0F8-4890-BB97-D623DBA5AE81}" destId="{2EE25B51-4720-4190-A569-D3FBBAEC37F6}" srcOrd="1" destOrd="0" parTransId="{C58DB49E-4FDC-4352-81F7-125ABE0EF38C}" sibTransId="{CABA97A2-E02C-46FD-A675-E18656A32C3E}"/>
    <dgm:cxn modelId="{A99F68B5-DE07-40F0-BC7C-FB67DA452B58}" type="presOf" srcId="{D2B3EB41-0571-4D75-A4BF-80668E759589}" destId="{E8E74507-D777-4F30-AA43-2F4B028DC391}" srcOrd="0" destOrd="0" presId="urn:microsoft.com/office/officeart/2005/8/layout/hierarchy1"/>
    <dgm:cxn modelId="{81835D97-E328-4539-91FA-A89F5DAB588C}" srcId="{FF555934-A6CB-4F54-99A7-1079B5817D08}" destId="{86272EA2-3F5F-45BD-A5AC-18B6A4A254E2}" srcOrd="1" destOrd="0" parTransId="{BDFEF51B-7E7B-43CA-A1BF-50EC27806546}" sibTransId="{B84EC0A4-E0DF-4863-9237-CDA3B07375DF}"/>
    <dgm:cxn modelId="{BDED95C1-6EE4-4A42-8848-4C6145EECF7E}" srcId="{FF555934-A6CB-4F54-99A7-1079B5817D08}" destId="{A5B586C3-4527-43D0-A0B0-1E22419CF82E}" srcOrd="0" destOrd="0" parTransId="{46EFEE5D-3CF3-47B8-BCCB-34FF24A73984}" sibTransId="{727C949B-FAC4-4027-90D6-540302BDADE2}"/>
    <dgm:cxn modelId="{107F0589-B5D0-4655-9380-6810EF0EDCA3}" srcId="{9D8B301A-DA0F-493B-8363-04CABC5B8BA7}" destId="{62926644-D0F8-4890-BB97-D623DBA5AE81}" srcOrd="0" destOrd="0" parTransId="{D5AC64D7-6B09-4819-BC86-834948B7E510}" sibTransId="{95851E46-E2DD-43BC-814A-7B31A998B71E}"/>
    <dgm:cxn modelId="{9F6B7C40-D9A5-4441-AEC1-2C8CF5FE85B3}" type="presOf" srcId="{BDA124F4-8428-42B0-8589-82C7ABB566E2}" destId="{0BCEF4E0-CC64-4FBE-8B39-4CCB5E0970EF}" srcOrd="0" destOrd="0" presId="urn:microsoft.com/office/officeart/2005/8/layout/hierarchy1"/>
    <dgm:cxn modelId="{D76F78F3-91AE-4A30-8546-6A26C2BDD50B}" type="presOf" srcId="{A5B586C3-4527-43D0-A0B0-1E22419CF82E}" destId="{17BFB826-C685-4BD1-A095-DA0CD57157D6}" srcOrd="0" destOrd="0" presId="urn:microsoft.com/office/officeart/2005/8/layout/hierarchy1"/>
    <dgm:cxn modelId="{F1D38C90-10F2-4D95-B198-2169AC6267F5}" type="presOf" srcId="{C58DB49E-4FDC-4352-81F7-125ABE0EF38C}" destId="{C5F51303-1E2F-457C-A246-EDC3A9C6EAE9}" srcOrd="0" destOrd="0" presId="urn:microsoft.com/office/officeart/2005/8/layout/hierarchy1"/>
    <dgm:cxn modelId="{533A1461-A394-4B30-A577-5C34FA34A609}" type="presOf" srcId="{2EE25B51-4720-4190-A569-D3FBBAEC37F6}" destId="{AD26FF4F-DF66-4963-A1A1-3F10D8B49F91}" srcOrd="0" destOrd="0" presId="urn:microsoft.com/office/officeart/2005/8/layout/hierarchy1"/>
    <dgm:cxn modelId="{E6C3FA5A-E416-47BB-B277-A180F65A2271}" type="presOf" srcId="{9D8B301A-DA0F-493B-8363-04CABC5B8BA7}" destId="{4F9ED007-CE06-49F6-B837-30415B5C82F5}" srcOrd="0" destOrd="0" presId="urn:microsoft.com/office/officeart/2005/8/layout/hierarchy1"/>
    <dgm:cxn modelId="{22243949-F462-4F83-93E5-E3B3E00D888B}" type="presOf" srcId="{46EFEE5D-3CF3-47B8-BCCB-34FF24A73984}" destId="{FE75C3C2-CE6A-4D54-9368-728AAC038FDD}" srcOrd="0" destOrd="0" presId="urn:microsoft.com/office/officeart/2005/8/layout/hierarchy1"/>
    <dgm:cxn modelId="{73948BB0-6C75-473D-AF1D-87E9C1E10039}" srcId="{CD0186FF-FCAA-4B99-A526-EBC9D83AAF7C}" destId="{9D8B301A-DA0F-493B-8363-04CABC5B8BA7}" srcOrd="0" destOrd="0" parTransId="{BAEA670C-A40E-4B2C-9288-E6259313506C}" sibTransId="{ED2D2A91-9583-4D7A-81DC-83AF591AFCA2}"/>
    <dgm:cxn modelId="{36CF330F-48D8-4292-8F19-A119F859230A}" type="presOf" srcId="{86272EA2-3F5F-45BD-A5AC-18B6A4A254E2}" destId="{4FDDD26E-EF32-4946-AF3F-8B84BD101910}" srcOrd="0" destOrd="0" presId="urn:microsoft.com/office/officeart/2005/8/layout/hierarchy1"/>
    <dgm:cxn modelId="{98B17647-0895-42F6-B58B-BCDF35F8E85F}" type="presParOf" srcId="{F1FA8A83-09AC-4EAA-81FC-F6151D5254C7}" destId="{C744F033-EB1A-41A8-B2C4-FA6EF85CA0CF}" srcOrd="0" destOrd="0" presId="urn:microsoft.com/office/officeart/2005/8/layout/hierarchy1"/>
    <dgm:cxn modelId="{25465ABF-41CA-4451-AFE0-28B0AA678881}" type="presParOf" srcId="{C744F033-EB1A-41A8-B2C4-FA6EF85CA0CF}" destId="{99F900F0-2B33-4D72-B021-081455787178}" srcOrd="0" destOrd="0" presId="urn:microsoft.com/office/officeart/2005/8/layout/hierarchy1"/>
    <dgm:cxn modelId="{D342B1AE-977A-41CC-81C2-752BAFA2E166}" type="presParOf" srcId="{99F900F0-2B33-4D72-B021-081455787178}" destId="{88483B89-CA18-49A1-8A6D-31A62C885166}" srcOrd="0" destOrd="0" presId="urn:microsoft.com/office/officeart/2005/8/layout/hierarchy1"/>
    <dgm:cxn modelId="{EDE5D928-48E5-4DDA-AD43-2E8E4E8E5116}" type="presParOf" srcId="{99F900F0-2B33-4D72-B021-081455787178}" destId="{4F9ED007-CE06-49F6-B837-30415B5C82F5}" srcOrd="1" destOrd="0" presId="urn:microsoft.com/office/officeart/2005/8/layout/hierarchy1"/>
    <dgm:cxn modelId="{97035EC5-5382-4E90-957D-40FB8FE5AEC0}" type="presParOf" srcId="{C744F033-EB1A-41A8-B2C4-FA6EF85CA0CF}" destId="{2ED0B1CB-D7FC-44C1-9E1E-848EC6386656}" srcOrd="1" destOrd="0" presId="urn:microsoft.com/office/officeart/2005/8/layout/hierarchy1"/>
    <dgm:cxn modelId="{340C869F-48DC-4B88-8EAE-B1CB30B0311A}" type="presParOf" srcId="{2ED0B1CB-D7FC-44C1-9E1E-848EC6386656}" destId="{80D64589-A26A-45B7-A363-26395A9F6EEC}" srcOrd="0" destOrd="0" presId="urn:microsoft.com/office/officeart/2005/8/layout/hierarchy1"/>
    <dgm:cxn modelId="{D840370D-DC76-4F4B-BA28-2748FBE535A6}" type="presParOf" srcId="{2ED0B1CB-D7FC-44C1-9E1E-848EC6386656}" destId="{09CF7C18-9663-4528-95CB-8DCF88B28E1D}" srcOrd="1" destOrd="0" presId="urn:microsoft.com/office/officeart/2005/8/layout/hierarchy1"/>
    <dgm:cxn modelId="{A3941908-ADFE-4E04-8E2F-41FAF67E7055}" type="presParOf" srcId="{09CF7C18-9663-4528-95CB-8DCF88B28E1D}" destId="{AD08F620-B4D8-4F0E-BDB0-38F15BEF7C4B}" srcOrd="0" destOrd="0" presId="urn:microsoft.com/office/officeart/2005/8/layout/hierarchy1"/>
    <dgm:cxn modelId="{535B96BA-8B36-42DA-B7D4-F56EF02D4CB7}" type="presParOf" srcId="{AD08F620-B4D8-4F0E-BDB0-38F15BEF7C4B}" destId="{D8BB7A2A-5248-4402-BA23-3FD0E3D03108}" srcOrd="0" destOrd="0" presId="urn:microsoft.com/office/officeart/2005/8/layout/hierarchy1"/>
    <dgm:cxn modelId="{D7C4CEDF-1036-4F37-99EB-BA55FDF8E003}" type="presParOf" srcId="{AD08F620-B4D8-4F0E-BDB0-38F15BEF7C4B}" destId="{F8E0D449-894E-4C33-9963-20D966B431F7}" srcOrd="1" destOrd="0" presId="urn:microsoft.com/office/officeart/2005/8/layout/hierarchy1"/>
    <dgm:cxn modelId="{14B44A96-51FC-4D10-A058-1A4C8A86F02D}" type="presParOf" srcId="{09CF7C18-9663-4528-95CB-8DCF88B28E1D}" destId="{3A6AE1F2-05C6-476B-99CA-54291D7C8D5E}" srcOrd="1" destOrd="0" presId="urn:microsoft.com/office/officeart/2005/8/layout/hierarchy1"/>
    <dgm:cxn modelId="{8D3057DD-11D4-49B4-945C-E5ADD8F32A54}" type="presParOf" srcId="{3A6AE1F2-05C6-476B-99CA-54291D7C8D5E}" destId="{E8E74507-D777-4F30-AA43-2F4B028DC391}" srcOrd="0" destOrd="0" presId="urn:microsoft.com/office/officeart/2005/8/layout/hierarchy1"/>
    <dgm:cxn modelId="{FD6DF85E-B8F6-41E0-864B-D979D6423C58}" type="presParOf" srcId="{3A6AE1F2-05C6-476B-99CA-54291D7C8D5E}" destId="{13F66841-9D60-47AB-9ACA-9799F764352D}" srcOrd="1" destOrd="0" presId="urn:microsoft.com/office/officeart/2005/8/layout/hierarchy1"/>
    <dgm:cxn modelId="{42E3DD26-2E25-4E84-B39F-D4C0FEB853AB}" type="presParOf" srcId="{13F66841-9D60-47AB-9ACA-9799F764352D}" destId="{9D01132E-5988-41C5-BB6E-0FAF884E4042}" srcOrd="0" destOrd="0" presId="urn:microsoft.com/office/officeart/2005/8/layout/hierarchy1"/>
    <dgm:cxn modelId="{3249106B-6306-4E31-9A12-FF8F73922A93}" type="presParOf" srcId="{9D01132E-5988-41C5-BB6E-0FAF884E4042}" destId="{8B5B41B0-425C-4141-AF75-5DD4488E88FB}" srcOrd="0" destOrd="0" presId="urn:microsoft.com/office/officeart/2005/8/layout/hierarchy1"/>
    <dgm:cxn modelId="{F99935F5-7F0E-4812-A63D-9B9AAB140D82}" type="presParOf" srcId="{9D01132E-5988-41C5-BB6E-0FAF884E4042}" destId="{0BCEF4E0-CC64-4FBE-8B39-4CCB5E0970EF}" srcOrd="1" destOrd="0" presId="urn:microsoft.com/office/officeart/2005/8/layout/hierarchy1"/>
    <dgm:cxn modelId="{8A6261C3-6D3A-4351-9741-3C678557AF2A}" type="presParOf" srcId="{13F66841-9D60-47AB-9ACA-9799F764352D}" destId="{93E8827C-5258-4F83-911D-A95D4E809ED9}" srcOrd="1" destOrd="0" presId="urn:microsoft.com/office/officeart/2005/8/layout/hierarchy1"/>
    <dgm:cxn modelId="{AB0836A6-7F22-479E-8DA2-79E82F5DEF1C}" type="presParOf" srcId="{3A6AE1F2-05C6-476B-99CA-54291D7C8D5E}" destId="{C5F51303-1E2F-457C-A246-EDC3A9C6EAE9}" srcOrd="2" destOrd="0" presId="urn:microsoft.com/office/officeart/2005/8/layout/hierarchy1"/>
    <dgm:cxn modelId="{CDD75B19-CE38-4808-8490-64CEBE8ACB7C}" type="presParOf" srcId="{3A6AE1F2-05C6-476B-99CA-54291D7C8D5E}" destId="{3DEE5E21-026D-4CFA-A938-E36107D3DBA5}" srcOrd="3" destOrd="0" presId="urn:microsoft.com/office/officeart/2005/8/layout/hierarchy1"/>
    <dgm:cxn modelId="{656DBBD2-45ED-4B9E-A730-F3038F921144}" type="presParOf" srcId="{3DEE5E21-026D-4CFA-A938-E36107D3DBA5}" destId="{D5D27244-3D58-4E51-86C1-19F36912CB30}" srcOrd="0" destOrd="0" presId="urn:microsoft.com/office/officeart/2005/8/layout/hierarchy1"/>
    <dgm:cxn modelId="{343A420E-14B2-48F5-AFAF-E4CFFBE7D262}" type="presParOf" srcId="{D5D27244-3D58-4E51-86C1-19F36912CB30}" destId="{274D567E-7A47-497C-A196-21EF5F4D2869}" srcOrd="0" destOrd="0" presId="urn:microsoft.com/office/officeart/2005/8/layout/hierarchy1"/>
    <dgm:cxn modelId="{429362D2-474E-42EF-B730-B54E1FEF0D01}" type="presParOf" srcId="{D5D27244-3D58-4E51-86C1-19F36912CB30}" destId="{AD26FF4F-DF66-4963-A1A1-3F10D8B49F91}" srcOrd="1" destOrd="0" presId="urn:microsoft.com/office/officeart/2005/8/layout/hierarchy1"/>
    <dgm:cxn modelId="{BEBD1D96-24CF-48D8-A9C5-FEBA26923341}" type="presParOf" srcId="{3DEE5E21-026D-4CFA-A938-E36107D3DBA5}" destId="{1209D284-A8ED-4F31-AB28-8D61632AA26C}" srcOrd="1" destOrd="0" presId="urn:microsoft.com/office/officeart/2005/8/layout/hierarchy1"/>
    <dgm:cxn modelId="{4C131581-45D6-41A8-B5E9-4070BBCDF763}" type="presParOf" srcId="{2ED0B1CB-D7FC-44C1-9E1E-848EC6386656}" destId="{0285DF2F-89A5-405F-9273-DF9A345DE0DB}" srcOrd="2" destOrd="0" presId="urn:microsoft.com/office/officeart/2005/8/layout/hierarchy1"/>
    <dgm:cxn modelId="{AA7D0E96-B67F-47F4-97C5-F97F05A8D1F6}" type="presParOf" srcId="{2ED0B1CB-D7FC-44C1-9E1E-848EC6386656}" destId="{07547764-367D-4473-BEB9-DD5F51C29C9C}" srcOrd="3" destOrd="0" presId="urn:microsoft.com/office/officeart/2005/8/layout/hierarchy1"/>
    <dgm:cxn modelId="{111C2D8C-DB34-4D9D-BF14-EAD5596B70C1}" type="presParOf" srcId="{07547764-367D-4473-BEB9-DD5F51C29C9C}" destId="{5AC8B89F-8BE9-4E17-8CF4-5F531A7F6F26}" srcOrd="0" destOrd="0" presId="urn:microsoft.com/office/officeart/2005/8/layout/hierarchy1"/>
    <dgm:cxn modelId="{A7C589AB-078E-4985-9867-7FC7D6047CBB}" type="presParOf" srcId="{5AC8B89F-8BE9-4E17-8CF4-5F531A7F6F26}" destId="{45C4B830-7F13-4114-B7AE-ABDB406D79BA}" srcOrd="0" destOrd="0" presId="urn:microsoft.com/office/officeart/2005/8/layout/hierarchy1"/>
    <dgm:cxn modelId="{0BA19F99-F923-48CA-B989-8DD2CEC29E45}" type="presParOf" srcId="{5AC8B89F-8BE9-4E17-8CF4-5F531A7F6F26}" destId="{01430E4B-0EC0-4DDB-ABCF-CAE28203E993}" srcOrd="1" destOrd="0" presId="urn:microsoft.com/office/officeart/2005/8/layout/hierarchy1"/>
    <dgm:cxn modelId="{24DC9B4A-CB39-49A4-B644-C7F21E534D51}" type="presParOf" srcId="{07547764-367D-4473-BEB9-DD5F51C29C9C}" destId="{C1ACE2B3-6E65-44B5-8A87-E86C351EB301}" srcOrd="1" destOrd="0" presId="urn:microsoft.com/office/officeart/2005/8/layout/hierarchy1"/>
    <dgm:cxn modelId="{7A921633-41B5-4D3E-B955-0DD1BECC542B}" type="presParOf" srcId="{C1ACE2B3-6E65-44B5-8A87-E86C351EB301}" destId="{FE75C3C2-CE6A-4D54-9368-728AAC038FDD}" srcOrd="0" destOrd="0" presId="urn:microsoft.com/office/officeart/2005/8/layout/hierarchy1"/>
    <dgm:cxn modelId="{3A0BD3CB-5E85-4D7B-A507-FD2DCD9C2998}" type="presParOf" srcId="{C1ACE2B3-6E65-44B5-8A87-E86C351EB301}" destId="{E1F53E4F-439E-40AB-9A81-77ECF2A9F88C}" srcOrd="1" destOrd="0" presId="urn:microsoft.com/office/officeart/2005/8/layout/hierarchy1"/>
    <dgm:cxn modelId="{69DA7767-FBAA-404E-9B04-DDF9B78744DB}" type="presParOf" srcId="{E1F53E4F-439E-40AB-9A81-77ECF2A9F88C}" destId="{4A814F00-AF61-44AD-8E30-54F3FA48D9EF}" srcOrd="0" destOrd="0" presId="urn:microsoft.com/office/officeart/2005/8/layout/hierarchy1"/>
    <dgm:cxn modelId="{74E53B43-011B-48F9-962C-CFEEE4DEA7A5}" type="presParOf" srcId="{4A814F00-AF61-44AD-8E30-54F3FA48D9EF}" destId="{64D288A0-530C-4730-814E-EC7817DF28D9}" srcOrd="0" destOrd="0" presId="urn:microsoft.com/office/officeart/2005/8/layout/hierarchy1"/>
    <dgm:cxn modelId="{F862EAFE-8299-4373-8A3E-4EE6771F1AA7}" type="presParOf" srcId="{4A814F00-AF61-44AD-8E30-54F3FA48D9EF}" destId="{17BFB826-C685-4BD1-A095-DA0CD57157D6}" srcOrd="1" destOrd="0" presId="urn:microsoft.com/office/officeart/2005/8/layout/hierarchy1"/>
    <dgm:cxn modelId="{853C7177-A5ED-4A34-A10A-64FF6AD9015D}" type="presParOf" srcId="{E1F53E4F-439E-40AB-9A81-77ECF2A9F88C}" destId="{733BC968-72FD-481E-9922-DFE36B34AB0E}" srcOrd="1" destOrd="0" presId="urn:microsoft.com/office/officeart/2005/8/layout/hierarchy1"/>
    <dgm:cxn modelId="{BDF3825D-6285-4EEC-9CA1-3D9B0D2EE10D}" type="presParOf" srcId="{C1ACE2B3-6E65-44B5-8A87-E86C351EB301}" destId="{9C62BBC2-EC69-495F-A700-62AB2A028593}" srcOrd="2" destOrd="0" presId="urn:microsoft.com/office/officeart/2005/8/layout/hierarchy1"/>
    <dgm:cxn modelId="{194745A5-D537-4D4A-9FB5-61A5DA17C095}" type="presParOf" srcId="{C1ACE2B3-6E65-44B5-8A87-E86C351EB301}" destId="{5B53D61C-6ED8-4BAD-A285-B0019C9EB8DA}" srcOrd="3" destOrd="0" presId="urn:microsoft.com/office/officeart/2005/8/layout/hierarchy1"/>
    <dgm:cxn modelId="{8A067742-DAD2-4976-A187-334E38AF928A}" type="presParOf" srcId="{5B53D61C-6ED8-4BAD-A285-B0019C9EB8DA}" destId="{078CC03F-255B-472A-B3E1-4E2CF4A0E39E}" srcOrd="0" destOrd="0" presId="urn:microsoft.com/office/officeart/2005/8/layout/hierarchy1"/>
    <dgm:cxn modelId="{B33349DA-8CE4-46F4-B7C2-D6160786602F}" type="presParOf" srcId="{078CC03F-255B-472A-B3E1-4E2CF4A0E39E}" destId="{4F88396B-8269-46AF-8521-112AEACB72B0}" srcOrd="0" destOrd="0" presId="urn:microsoft.com/office/officeart/2005/8/layout/hierarchy1"/>
    <dgm:cxn modelId="{0559F846-6514-43BC-8D3A-C498ED980E69}" type="presParOf" srcId="{078CC03F-255B-472A-B3E1-4E2CF4A0E39E}" destId="{4FDDD26E-EF32-4946-AF3F-8B84BD101910}" srcOrd="1" destOrd="0" presId="urn:microsoft.com/office/officeart/2005/8/layout/hierarchy1"/>
    <dgm:cxn modelId="{C4BF5465-8B60-449C-B1B6-1412FA54D288}" type="presParOf" srcId="{5B53D61C-6ED8-4BAD-A285-B0019C9EB8DA}" destId="{29DF9128-04C7-483B-82AD-FF8F4A4050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2BBC2-EC69-495F-A700-62AB2A028593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5C3C2-CE6A-4D54-9368-728AAC038FDD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5DF2F-89A5-405F-9273-DF9A345DE0DB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51303-1E2F-457C-A246-EDC3A9C6EAE9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74507-D777-4F30-AA43-2F4B028DC39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64589-A26A-45B7-A363-26395A9F6EEC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83B89-CA18-49A1-8A6D-31A62C885166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ED007-CE06-49F6-B837-30415B5C82F5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المحتويات الجزيئية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4978" y="537567"/>
        <a:ext cx="1227727" cy="762294"/>
      </dsp:txXfrm>
    </dsp:sp>
    <dsp:sp modelId="{D8BB7A2A-5248-4402-BA23-3FD0E3D03108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0D449-894E-4C33-9963-20D966B431F7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الجزيئات المعلوماتيه</a:t>
          </a:r>
          <a:endParaRPr lang="en-GB" sz="1600" kern="1200" dirty="0"/>
        </a:p>
      </dsp:txBody>
      <dsp:txXfrm>
        <a:off x="946450" y="1718152"/>
        <a:ext cx="1227727" cy="762294"/>
      </dsp:txXfrm>
    </dsp:sp>
    <dsp:sp modelId="{8B5B41B0-425C-4141-AF75-5DD4488E88FB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EF4E0-CC64-4FBE-8B39-4CCB5E0970EF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البروتينات</a:t>
          </a:r>
          <a:endParaRPr lang="en-GB" sz="1600" kern="1200" dirty="0"/>
        </a:p>
      </dsp:txBody>
      <dsp:txXfrm>
        <a:off x="167186" y="2898738"/>
        <a:ext cx="1227727" cy="762294"/>
      </dsp:txXfrm>
    </dsp:sp>
    <dsp:sp modelId="{274D567E-7A47-497C-A196-21EF5F4D2869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FF4F-DF66-4963-A1A1-3F10D8B49F91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الأحماض النووية </a:t>
          </a:r>
          <a:r>
            <a:rPr lang="en-GB" sz="1600" kern="1200" dirty="0" smtClean="0"/>
            <a:t>DNA</a:t>
          </a:r>
          <a:r>
            <a:rPr lang="ar-SA" sz="1600" kern="1200" dirty="0" smtClean="0"/>
            <a:t> و</a:t>
          </a:r>
          <a:r>
            <a:rPr lang="en-GB" sz="1600" kern="1200" dirty="0" smtClean="0"/>
            <a:t>RNA</a:t>
          </a:r>
          <a:endParaRPr lang="en-GB" sz="1600" kern="1200" dirty="0"/>
        </a:p>
      </dsp:txBody>
      <dsp:txXfrm>
        <a:off x="1725714" y="2898738"/>
        <a:ext cx="1227727" cy="762294"/>
      </dsp:txXfrm>
    </dsp:sp>
    <dsp:sp modelId="{45C4B830-7F13-4114-B7AE-ABDB406D79BA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30E4B-0EC0-4DDB-ABCF-CAE28203E993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الجزيئات الغير معلوماتيه </a:t>
          </a:r>
          <a:endParaRPr lang="en-GB" sz="1600" kern="1200" dirty="0"/>
        </a:p>
      </dsp:txBody>
      <dsp:txXfrm>
        <a:off x="4063506" y="1718152"/>
        <a:ext cx="1227727" cy="762294"/>
      </dsp:txXfrm>
    </dsp:sp>
    <dsp:sp modelId="{64D288A0-530C-4730-814E-EC7817DF28D9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FB826-C685-4BD1-A095-DA0CD57157D6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الكريوهيدرات</a:t>
          </a:r>
        </a:p>
      </dsp:txBody>
      <dsp:txXfrm>
        <a:off x="3284242" y="2898738"/>
        <a:ext cx="1227727" cy="762294"/>
      </dsp:txXfrm>
    </dsp:sp>
    <dsp:sp modelId="{4F88396B-8269-46AF-8521-112AEACB72B0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DD26E-EF32-4946-AF3F-8B84BD101910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الدهون</a:t>
          </a:r>
          <a:endParaRPr lang="en-GB" sz="1600" kern="1200" dirty="0"/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7CDB-A3C7-4CCD-B0CE-D73D380A4E5A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C95D3-B5FD-4BA7-99F3-058E66A2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4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EF39-03D8-4F1C-A479-D9D787679573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86EB-7466-4F68-9191-B64B31B49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4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D58D3-8E01-4B39-869E-B4FB610B273F}" type="slidenum">
              <a:rPr lang="en-US"/>
              <a:pPr/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092" y="3257550"/>
            <a:ext cx="7293505" cy="3086100"/>
          </a:xfr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0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F807E-770F-4B2F-B4D2-5CD8FDAF037E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109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فتتابع الجزيئات المكونه للأخيره لا يحمل معلومات وراثيه لكن هذه الجزئيات تقوم بدورهام في الخليه كمواد بنائيه أو مواد مخزنه.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تمثل الجزيئات</a:t>
            </a:r>
            <a:r>
              <a:rPr lang="ar-SA" baseline="0" dirty="0" smtClean="0"/>
              <a:t> الكبرى حوالي 95% من الوزن الجاف لبكتيري او خلية بدائيه مثل </a:t>
            </a:r>
            <a:r>
              <a:rPr lang="en-GB" baseline="0" dirty="0" smtClean="0"/>
              <a:t>E. coli</a:t>
            </a:r>
            <a:br>
              <a:rPr lang="en-GB" baseline="0" dirty="0" smtClean="0"/>
            </a:br>
            <a:r>
              <a:rPr lang="en-GB" baseline="0" dirty="0" smtClean="0"/>
              <a:t> </a:t>
            </a:r>
            <a:r>
              <a:rPr lang="ar-SA" baseline="0" dirty="0" smtClean="0"/>
              <a:t>ومن هذه النسبه تمثل البروتينات الوزن الأعلى.</a:t>
            </a:r>
            <a:endParaRPr lang="en-GB" dirty="0" smtClean="0"/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3CB6-85EE-4AE7-8A51-029BA1991CB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6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يوجد 21حمض أميني في الخليه.</a:t>
            </a: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3CB6-85EE-4AE7-8A51-029BA1991CB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3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0F5C-E583-444F-BADB-0E1DBBE81414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4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9A74-958F-441B-929B-9FDCBA9E7E5F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C939-C39E-4C02-A1D7-9A0FF5D8B9C4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7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3F7D-F50D-42C5-A798-BDB365F1E5C8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85A3-94F9-44DF-80B5-1F1C2C4025A2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8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D211-ECED-4863-A8C6-D09C2598E047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9ADF-D642-458A-A8F1-5FA0C821190F}" type="datetime1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3AD3-817E-4745-9A5A-16C43E08B4A6}" type="datetime1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7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9D7E-F807-4649-A561-73B0B04D7ADB}" type="datetime1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6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B82F-A52A-4980-ACB6-266358D9292D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0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9B2ED-8365-47C9-84E3-7A9A72694508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9CD2-0CB3-47DE-A859-AF10670533C7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63AA-592D-4F21-80A6-1AD5F9FEC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99903"/>
            <a:ext cx="7772400" cy="16611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r>
              <a:rPr lang="ar-SA" dirty="0" smtClean="0"/>
              <a:t> مقرر «البيولوجيا الجزيئيه»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Molecular Biology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GB" dirty="0"/>
              <a:t>251</a:t>
            </a:r>
            <a:r>
              <a:rPr lang="ar-SA" dirty="0"/>
              <a:t> حدق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/>
            <a:r>
              <a:rPr lang="ar-SA" b="1" dirty="0" smtClean="0">
                <a:ln/>
                <a:solidFill>
                  <a:schemeClr val="accent4"/>
                </a:solidFill>
              </a:rPr>
              <a:t>أمل الغامدي</a:t>
            </a:r>
          </a:p>
          <a:p>
            <a:pPr rtl="1"/>
            <a:r>
              <a:rPr lang="en-GB" b="1" dirty="0" smtClean="0">
                <a:ln/>
                <a:solidFill>
                  <a:schemeClr val="accent4"/>
                </a:solidFill>
              </a:rPr>
              <a:t>ahamdan1@ksu.edu.sa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Amal</a:t>
            </a:r>
            <a:r>
              <a:rPr lang="en-GB" dirty="0" smtClean="0"/>
              <a:t> Alghamdi-MIC251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dirty="0" smtClean="0"/>
              <a:t>يتم التعبير الجيني من خلال النسخ والترجمه</a:t>
            </a:r>
            <a:br>
              <a:rPr lang="ar-SA" dirty="0" smtClean="0"/>
            </a:br>
            <a:r>
              <a:rPr lang="ar-SA" dirty="0" smtClean="0"/>
              <a:t> </a:t>
            </a:r>
            <a:r>
              <a:rPr lang="en-GB" dirty="0" smtClean="0"/>
              <a:t>Transcription and translation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ar-SA" dirty="0" smtClean="0"/>
              <a:t>الحمض النووي </a:t>
            </a:r>
            <a:r>
              <a:rPr lang="en-GB" dirty="0" smtClean="0"/>
              <a:t>DNA</a:t>
            </a:r>
            <a:r>
              <a:rPr lang="ar-SA" dirty="0" smtClean="0"/>
              <a:t> (مخزن المعلومات الوراثي)</a:t>
            </a:r>
          </a:p>
          <a:p>
            <a:pPr marL="0" indent="0" algn="ctr" rtl="1">
              <a:buNone/>
            </a:pPr>
            <a:r>
              <a:rPr lang="ar-SA" dirty="0" smtClean="0"/>
              <a:t>نسخ</a:t>
            </a:r>
          </a:p>
          <a:p>
            <a:pPr marL="0" indent="0" algn="ctr" rtl="1">
              <a:buNone/>
            </a:pPr>
            <a:r>
              <a:rPr lang="ar-SA" dirty="0" smtClean="0"/>
              <a:t>الحمض النووي </a:t>
            </a:r>
            <a:r>
              <a:rPr lang="en-GB" dirty="0" smtClean="0"/>
              <a:t>mRNA</a:t>
            </a:r>
            <a:r>
              <a:rPr lang="ar-SA" dirty="0" smtClean="0"/>
              <a:t> (حامل للمعلومات الوراثيه)</a:t>
            </a:r>
          </a:p>
          <a:p>
            <a:pPr marL="0" indent="0" algn="ctr" rtl="1">
              <a:buNone/>
            </a:pPr>
            <a:r>
              <a:rPr lang="ar-SA" dirty="0" smtClean="0"/>
              <a:t>ترجمه</a:t>
            </a:r>
          </a:p>
          <a:p>
            <a:pPr marL="0" indent="0" algn="ctr" rtl="1">
              <a:buNone/>
            </a:pPr>
            <a:r>
              <a:rPr lang="ar-SA" dirty="0" smtClean="0"/>
              <a:t>البروتينات الخلوية (محرك الخلية النشطه) </a:t>
            </a:r>
          </a:p>
          <a:p>
            <a:pPr marL="0" indent="0" algn="ctr" rtl="1">
              <a:buNone/>
            </a:pPr>
            <a:r>
              <a:rPr lang="ar-SA" dirty="0" smtClean="0"/>
              <a:t>في مرحلة النسخ قد تنشأ طفرة </a:t>
            </a:r>
            <a:r>
              <a:rPr lang="en-GB" dirty="0" smtClean="0"/>
              <a:t>mutation </a:t>
            </a:r>
            <a:r>
              <a:rPr lang="ar-SA" dirty="0" smtClean="0"/>
              <a:t> تغير من طبيعة البروتين الناتج من عملية الترجمه.</a:t>
            </a:r>
          </a:p>
          <a:p>
            <a:pPr marL="0" indent="0" algn="ctr" rtl="1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10</a:t>
            </a:fld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161986" y="2193847"/>
            <a:ext cx="792088" cy="792088"/>
          </a:xfrm>
          <a:prstGeom prst="downArrow">
            <a:avLst>
              <a:gd name="adj1" fmla="val 60200"/>
              <a:gd name="adj2" fmla="val 80599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70" y="3296001"/>
            <a:ext cx="11521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99" y="65294"/>
            <a:ext cx="4165147" cy="60120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rtl="1"/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الجزيئات الكبرى المعلوماتيه</a:t>
            </a:r>
            <a:endParaRPr lang="en-GB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489" y="576916"/>
            <a:ext cx="5895977" cy="4525963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تتابع الوحدات البنائية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monomers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التي تكون الأحماض النوويه والبروتينات يحمل معلومات وراثيه خاصة بالكائن الحي.</a:t>
            </a:r>
          </a:p>
          <a:p>
            <a:pPr algn="just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اولاً: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البروتينات: عباره عن تسلسل من الأحماض الأمينية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amino acids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وهذه ترتبط معاً عن طريق روابط ببتيديه، </a:t>
            </a:r>
          </a:p>
          <a:p>
            <a:pPr algn="just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كل حمض أميني يحتوي على مجموعتين فعالتين :</a:t>
            </a:r>
          </a:p>
          <a:p>
            <a:pPr marL="0" indent="0" algn="just" rtl="1">
              <a:buNone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مجموعة الكربوكسيل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–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COOH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، ومجموعة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الأمين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–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NH</a:t>
            </a:r>
            <a:r>
              <a:rPr lang="en-GB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</a:t>
            </a:r>
            <a:endParaRPr lang="ar-SA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التركيب البنائي الأولي للبروتين هو تسلسل الأحماض الأمينيه ولكن الإلتفاف والانثناء لعديد الببتيد يكون البروتين الوظيفي في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الخليه.</a:t>
            </a:r>
          </a:p>
          <a:p>
            <a:pPr marL="0" indent="0" algn="just" rtl="1">
              <a:buNone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تلعب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البروتينات دورا ً هاما كمواد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بنائيةمثل بروتينات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الغشاء البلازمي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أو كمواد محفزة  كالإنزيمات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والهرمونات أو مواد مناعية كالأجسام المضاده.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9" y="1246552"/>
            <a:ext cx="2905805" cy="21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263618" y="576915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1443" y="565326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19268" y="576915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09793" y="5848530"/>
            <a:ext cx="377825" cy="3778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903631" y="576915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25806" y="5659618"/>
            <a:ext cx="377825" cy="377825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770156" y="576915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147981" y="565961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238593" y="592155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16418" y="592155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972018" y="5786618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4158843" y="578344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8" name="Text Box 99"/>
          <p:cNvSpPr txBox="1">
            <a:spLocks noChangeArrowheads="1"/>
          </p:cNvSpPr>
          <p:nvPr/>
        </p:nvSpPr>
        <p:spPr bwMode="auto">
          <a:xfrm>
            <a:off x="7870418" y="578344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4535081" y="567231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5316131" y="587710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4897031" y="579931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G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7121118" y="595171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 dirty="0">
                <a:solidFill>
                  <a:srgbClr val="000000"/>
                </a:solidFill>
                <a:latin typeface="Tahoma" pitchFamily="34" charset="0"/>
              </a:rPr>
              <a:t>G</a:t>
            </a:r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5663793" y="578503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6054318" y="568184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25" name="Text Box 106"/>
          <p:cNvSpPr txBox="1">
            <a:spLocks noChangeArrowheads="1"/>
          </p:cNvSpPr>
          <p:nvPr/>
        </p:nvSpPr>
        <p:spPr bwMode="auto">
          <a:xfrm>
            <a:off x="7513231" y="593901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26" name="Text Box 107"/>
          <p:cNvSpPr txBox="1">
            <a:spLocks noChangeArrowheads="1"/>
          </p:cNvSpPr>
          <p:nvPr/>
        </p:nvSpPr>
        <p:spPr bwMode="auto">
          <a:xfrm>
            <a:off x="6427381" y="566755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>
            <a:off x="6816318" y="579138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K</a:t>
            </a: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879443" y="6027918"/>
            <a:ext cx="388938" cy="90487"/>
          </a:xfrm>
          <a:custGeom>
            <a:avLst/>
            <a:gdLst>
              <a:gd name="T0" fmla="*/ 245 w 245"/>
              <a:gd name="T1" fmla="*/ 0 h 57"/>
              <a:gd name="T2" fmla="*/ 151 w 245"/>
              <a:gd name="T3" fmla="*/ 38 h 57"/>
              <a:gd name="T4" fmla="*/ 0 w 245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 flipV="1">
            <a:off x="8380006" y="5896155"/>
            <a:ext cx="433387" cy="42863"/>
          </a:xfrm>
          <a:custGeom>
            <a:avLst/>
            <a:gdLst>
              <a:gd name="T0" fmla="*/ 245 w 245"/>
              <a:gd name="T1" fmla="*/ 0 h 57"/>
              <a:gd name="T2" fmla="*/ 151 w 245"/>
              <a:gd name="T3" fmla="*/ 38 h 57"/>
              <a:gd name="T4" fmla="*/ 0 w 245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9" y="4143602"/>
            <a:ext cx="256063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968" y="377427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Antibody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55839" y="377427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Receptor</a:t>
            </a:r>
            <a:endParaRPr lang="en-GB" dirty="0"/>
          </a:p>
        </p:txBody>
      </p:sp>
      <p:sp>
        <p:nvSpPr>
          <p:cNvPr id="36" name="Left Arrow 35"/>
          <p:cNvSpPr/>
          <p:nvPr/>
        </p:nvSpPr>
        <p:spPr>
          <a:xfrm>
            <a:off x="3243943" y="5399314"/>
            <a:ext cx="635500" cy="3698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940337" cy="452596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الأحماض النوويه:الأحماض النوويه: تتواجد في صورتين الحمض النووي الريبي منقوص الأكسجين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DNA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والأحماض النوويه الريبوزيه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المختلفه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mRNA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،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،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rRNA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). 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الوحدة البنائية للأحماض النوويه :النيوكليوتيده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nucleotide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وتتألف من ثلاث جزيئات: </a:t>
            </a: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1- السكر الخماسي: سكر الريبوز منقوص الأكسجين في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و سكر الريبوز في الحمض النووي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2- مجموعة الفوسفات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PO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4</a:t>
            </a:r>
            <a:endParaRPr lang="ar-SA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3- القاعدة النيتروجينيه : بيوريه وتشمل الأدنين والجوانين وبريميدينه وتشمل السيتوسين والثايمين واليوراسيل بدلا منه في الحمض النووي الريبوزي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RNA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 rtl="1"/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2159"/>
            <a:ext cx="3791830" cy="22860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799" y="65294"/>
            <a:ext cx="4165147" cy="60120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rtl="1"/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الجزيئات الكبرى المعلوماتيه</a:t>
            </a:r>
            <a:endParaRPr lang="en-GB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1" r="8591"/>
          <a:stretch/>
        </p:blipFill>
        <p:spPr bwMode="auto">
          <a:xfrm>
            <a:off x="5122843" y="5013176"/>
            <a:ext cx="3621226" cy="176103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950"/>
            <a:ext cx="9020175" cy="525009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 smtClean="0"/>
              <a:t>الفرق بين الكائنات بدائية النواه وحقيقية النواه على المستوى الجزيئي </a:t>
            </a:r>
            <a:endParaRPr lang="en-US" sz="32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010026"/>
              </p:ext>
            </p:extLst>
          </p:nvPr>
        </p:nvGraphicFramePr>
        <p:xfrm>
          <a:off x="43544" y="582149"/>
          <a:ext cx="904602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398"/>
                <a:gridCol w="4447631"/>
              </a:tblGrid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حقيقيات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النواه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مثل:ا</a:t>
                      </a:r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لطحالب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والفطريات كفطر الخميره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Saccharomyces </a:t>
                      </a:r>
                      <a:r>
                        <a:rPr lang="en-GB" sz="2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cerevisiae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بدائيا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 النواه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مثل :</a:t>
                      </a:r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البكتيريا والطحالب الخضراء المزرقه</a:t>
                      </a:r>
                      <a:endParaRPr lang="en-GB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يظهر الحمض النووي </a:t>
                      </a:r>
                      <a:r>
                        <a:rPr lang="en-GB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DNA</a:t>
                      </a:r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في صورة جزيئات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خيطيه في داخل النواه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Nucleus 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المحاطة بالغلاف النووي وتكون مجتمعه ومرتبه داخل الكروموسومات. </a:t>
                      </a:r>
                    </a:p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يختلف عدد الكروموسومات  من كائن لآخر.</a:t>
                      </a:r>
                    </a:p>
                    <a:p>
                      <a:pPr algn="just" rtl="1"/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تحتوي على أكثر من نسخه من كل جين 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تحتوي الكروموسومات البروتينات التي تساعد في ثني وتجميع الحمض النووي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DNA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والبروتينات التي تحتاجها للتعبير الجيني</a:t>
                      </a:r>
                    </a:p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ترتبط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البروتينات الهستونيه مع الحمض النووي.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يظهر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الحمض النووي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DNA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في صورة جزيء كبير الحجم مزدوج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الخيط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double stranded 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.</a:t>
                      </a:r>
                    </a:p>
                    <a:p>
                      <a:pPr algn="just" rtl="1"/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يتجمع الكروموسوم ليكون كتلة مرئية تسمى النيوكلويد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Nucleoid 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ولا يحاط بغلاف نووي.</a:t>
                      </a:r>
                    </a:p>
                    <a:p>
                      <a:pPr algn="just" rtl="1"/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يوجد كروموسوم وحيد في معظم بدائيات النواه لذلك تحنوي خلاياها عادة على نسخه وحيدة من كل جين.</a:t>
                      </a:r>
                    </a:p>
                    <a:p>
                      <a:pPr algn="just" rtl="1"/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تحتوي خلايا يدائيات النواه غالباً على  كميات ضئيلة من حمض نووي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DNA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حلقي خارج الكروموسوم يسمى البلازميد </a:t>
                      </a:r>
                      <a:r>
                        <a:rPr lang="en-GB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Plasmid 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. </a:t>
                      </a:r>
                    </a:p>
                    <a:p>
                      <a:pPr algn="just" rtl="1"/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توجد بروتينات شبيهة بالهستونات مرتبطة بالحمض النووي.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تنقسم الخلايا عن طريق الانقسامين الميوزي والميتوزي.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تتكاثر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بالانقسام الثنائي والترعم .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تحاط العضيات الخلوية بالغشاء البلازمي.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لا تحاط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المكونات الخلويه بالغلاف البلازمي</a:t>
                      </a:r>
                      <a:endParaRPr lang="en-GB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الريبوسومات حجمها 30 نانومتر من النوع </a:t>
                      </a: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80S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وتتكون من وحدتين</a:t>
                      </a: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40S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و</a:t>
                      </a: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60S</a:t>
                      </a:r>
                      <a:r>
                        <a:rPr lang="ar-S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الريبوسومات حجمها 25 نانومتر من نوع </a:t>
                      </a: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70S</a:t>
                      </a:r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وتتكون من وحدتين </a:t>
                      </a: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30S</a:t>
                      </a:r>
                      <a:r>
                        <a:rPr lang="ar-S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 و</a:t>
                      </a:r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itchFamily="66" charset="-78"/>
                          <a:cs typeface="Arabic Typesetting" pitchFamily="66" charset="-78"/>
                        </a:rPr>
                        <a:t>50S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943" y="1175657"/>
            <a:ext cx="8730343" cy="379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6" y="1309806"/>
            <a:ext cx="8697894" cy="36337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15" y="272128"/>
            <a:ext cx="8530749" cy="6012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dirty="0"/>
              <a:t>رسم توضيحي يوضح الفرق بين خلايا بدائيات النواة وخلايا حقيقيات النواة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2806" y="55245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16931" y="5413375"/>
            <a:ext cx="2138727" cy="4616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Prokaryot</a:t>
            </a:r>
            <a:r>
              <a:rPr lang="en-GB" dirty="0" err="1" smtClean="0"/>
              <a:t>ic</a:t>
            </a:r>
            <a:r>
              <a:rPr lang="en-GB" dirty="0" smtClean="0"/>
              <a:t> cell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11243" y="5413375"/>
            <a:ext cx="2129109" cy="4616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Eukaryotic cell </a:t>
            </a:r>
            <a:endParaRPr lang="en-US" dirty="0"/>
          </a:p>
        </p:txBody>
      </p:sp>
      <p:pic>
        <p:nvPicPr>
          <p:cNvPr id="7" name="Picture 6" descr="C:\images\single yeast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53" y="876300"/>
            <a:ext cx="3294063" cy="42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images\salmonell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19" y="876300"/>
            <a:ext cx="1749425" cy="42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40971" y="119724"/>
            <a:ext cx="7495497" cy="6012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dirty="0"/>
              <a:t>تقسم الخلايا إلى نوعين :حقيقية النواه وبدائية النواه: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8718" y="1251848"/>
            <a:ext cx="8229600" cy="4525963"/>
          </a:xfrm>
        </p:spPr>
        <p:txBody>
          <a:bodyPr>
            <a:noAutofit/>
          </a:bodyPr>
          <a:lstStyle/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يستخدم المجهر الالكتروني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Electron Microscope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E.M.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 وهناك نوعين منه:</a:t>
            </a:r>
          </a:p>
          <a:p>
            <a:pPr marL="0" indent="0" algn="r" rtl="1">
              <a:buNone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1- الماسح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Scanner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SEM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</a:t>
            </a:r>
          </a:p>
          <a:p>
            <a:pPr marL="0" indent="0" algn="r" rtl="1">
              <a:buNone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2- النافذ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Transmitted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TEM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light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microscopes resolve to ~ 0.2 microns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electron microscopes resolve to ~ 2 nanometers</a:t>
            </a:r>
          </a:p>
          <a:p>
            <a:pPr marL="0" indent="0" algn="r" rtl="1">
              <a:buNone/>
            </a:pPr>
            <a:endParaRPr lang="ar-S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marL="0" indent="0" algn="r" rtl="1">
              <a:buNone/>
            </a:pP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40971" y="272128"/>
            <a:ext cx="7495497" cy="6012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dirty="0"/>
              <a:t>فحص الجزيئات الكبرى للخليه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8" y="1654629"/>
            <a:ext cx="7912030" cy="4158342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0971" y="272128"/>
            <a:ext cx="7495497" cy="6012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800" dirty="0"/>
              <a:t>فحص الجزيئات الكبرى للخليه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17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16116" y="4125787"/>
            <a:ext cx="2520280" cy="1872208"/>
          </a:xfrm>
          <a:prstGeom prst="ellipse">
            <a:avLst/>
          </a:prstGeom>
          <a:solidFill>
            <a:srgbClr val="FF0000">
              <a:alpha val="34000"/>
            </a:srgbClr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62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105273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78" y="3212174"/>
            <a:ext cx="40179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2" y="3381262"/>
            <a:ext cx="4631148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7685" y="439276"/>
            <a:ext cx="7495497" cy="9618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800" dirty="0"/>
              <a:t>أمثلة </a:t>
            </a:r>
            <a:r>
              <a:rPr lang="ar-SA" sz="2800" dirty="0" smtClean="0"/>
              <a:t>ل</a:t>
            </a:r>
            <a:r>
              <a:rPr lang="ar-SA" sz="2800" dirty="0"/>
              <a:t>صور الكتروميكروسكوبيه </a:t>
            </a:r>
            <a:r>
              <a:rPr lang="ar-SA" sz="2800" dirty="0" smtClean="0"/>
              <a:t>لخلايا بدائية </a:t>
            </a:r>
            <a:r>
              <a:rPr lang="ar-SA" sz="2800" dirty="0"/>
              <a:t>النواة وحقيقية النواه</a:t>
            </a:r>
            <a:br>
              <a:rPr lang="ar-SA" sz="2800" dirty="0"/>
            </a:br>
            <a:r>
              <a:rPr lang="en-GB" sz="2400" dirty="0" smtClean="0"/>
              <a:t>Electron </a:t>
            </a:r>
            <a:r>
              <a:rPr lang="en-GB" sz="2400" dirty="0"/>
              <a:t>Micrograph for Prokaryotes and Eukaryotes</a:t>
            </a: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18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12160" y="2555612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خلية حقيقية النواه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636912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خلية بدائيةالنواه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480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أمثلة للخلايا البدائية النواة وحقيقية النواه</a:t>
            </a:r>
            <a:br>
              <a:rPr lang="ar-SA" dirty="0" smtClean="0"/>
            </a:br>
            <a:r>
              <a:rPr lang="ar-SA" dirty="0" smtClean="0"/>
              <a:t>صور الكتروميكروسكوبيه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Electron Micrograph for Prokaryotes and Eukaryotes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					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توزيع الدرجات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التقارير </a:t>
            </a:r>
            <a:r>
              <a:rPr lang="en-GB" dirty="0" smtClean="0"/>
              <a:t>Reports</a:t>
            </a:r>
            <a:r>
              <a:rPr lang="ar-SA" dirty="0" smtClean="0"/>
              <a:t>:</a:t>
            </a:r>
            <a:r>
              <a:rPr lang="en-GB" dirty="0" smtClean="0"/>
              <a:t>7</a:t>
            </a:r>
          </a:p>
          <a:p>
            <a:pPr algn="r" rtl="1"/>
            <a:r>
              <a:rPr lang="ar-SA" dirty="0" smtClean="0"/>
              <a:t>اختبار قصير </a:t>
            </a:r>
            <a:r>
              <a:rPr lang="en-GB" dirty="0" smtClean="0"/>
              <a:t>Quiz</a:t>
            </a:r>
            <a:r>
              <a:rPr lang="ar-SA" dirty="0" smtClean="0"/>
              <a:t> بعد 5 معامل: </a:t>
            </a:r>
            <a:r>
              <a:rPr lang="en-GB" dirty="0" smtClean="0"/>
              <a:t>3</a:t>
            </a:r>
            <a:endParaRPr lang="ar-SA" dirty="0" smtClean="0"/>
          </a:p>
          <a:p>
            <a:pPr algn="r" rtl="1"/>
            <a:r>
              <a:rPr lang="ar-SA" dirty="0" smtClean="0"/>
              <a:t>تقييم العملي</a:t>
            </a:r>
            <a:r>
              <a:rPr lang="en-GB" dirty="0" smtClean="0"/>
              <a:t>Lab. Work</a:t>
            </a:r>
            <a:r>
              <a:rPr lang="ar-SA" dirty="0" smtClean="0"/>
              <a:t>: </a:t>
            </a:r>
            <a:r>
              <a:rPr lang="en-GB" dirty="0" smtClean="0"/>
              <a:t>2</a:t>
            </a:r>
            <a:endParaRPr lang="ar-SA" dirty="0" smtClean="0"/>
          </a:p>
          <a:p>
            <a:pPr algn="r" rtl="1"/>
            <a:r>
              <a:rPr lang="ar-SA" dirty="0" smtClean="0"/>
              <a:t>الإختبار النهائي</a:t>
            </a:r>
            <a:r>
              <a:rPr lang="en-GB" dirty="0" smtClean="0"/>
              <a:t>Final </a:t>
            </a:r>
            <a:r>
              <a:rPr lang="ar-SA" dirty="0" smtClean="0"/>
              <a:t>: </a:t>
            </a:r>
            <a:r>
              <a:rPr lang="en-GB" dirty="0" smtClean="0"/>
              <a:t>18</a:t>
            </a:r>
          </a:p>
          <a:p>
            <a:pPr algn="r" rtl="1"/>
            <a:endParaRPr lang="en-GB" dirty="0"/>
          </a:p>
          <a:p>
            <a:pPr algn="r" rtl="1"/>
            <a:r>
              <a:rPr lang="ar-SA" smtClean="0"/>
              <a:t>موعد الإختبار: الأربعاء: </a:t>
            </a:r>
            <a:r>
              <a:rPr lang="ar-SA" dirty="0" smtClean="0"/>
              <a:t>2 ربيع الثاني 1439 هـ</a:t>
            </a:r>
          </a:p>
          <a:p>
            <a:pPr lvl="1" algn="r" rtl="1"/>
            <a:r>
              <a:rPr lang="ar-SA" dirty="0" smtClean="0"/>
              <a:t>معمل </a:t>
            </a:r>
            <a:r>
              <a:rPr lang="en-GB" dirty="0" smtClean="0"/>
              <a:t>L69</a:t>
            </a:r>
            <a:r>
              <a:rPr lang="ar-SA" dirty="0" smtClean="0"/>
              <a:t> (10-12 ص)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280658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87416"/>
            <a:ext cx="2448272" cy="19259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2" y="4887416"/>
            <a:ext cx="2950541" cy="191418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7732" y="2522563"/>
            <a:ext cx="1569717" cy="295054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87416"/>
            <a:ext cx="2023646" cy="19259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88" y="3212976"/>
            <a:ext cx="2425772" cy="15697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2023646" cy="15697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267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71" y="1730830"/>
            <a:ext cx="67226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itchFamily="2" charset="2"/>
              <a:buChar char="v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دراسة تركيب الجزيئات الكبيره في الخليه وكيفية انتظامها مع بعضها لتكوين عضيات الخليه وللقيام بالوظائف البيوكيميائية للخلية.</a:t>
            </a:r>
          </a:p>
          <a:p>
            <a:pPr marL="285750" indent="-285750" algn="just" rtl="1">
              <a:buFont typeface="Wingdings" pitchFamily="2" charset="2"/>
              <a:buChar char="v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استخلاص </a:t>
            </a:r>
            <a:r>
              <a:rPr lang="ar-SA" sz="3200" dirty="0">
                <a:latin typeface="Arabic Typesetting" pitchFamily="66" charset="-78"/>
                <a:cs typeface="Arabic Typesetting" pitchFamily="66" charset="-78"/>
              </a:rPr>
              <a:t>الجزيئات الكبرى للخلايا الدقيقة واستخدامها كأدوات للتطبيقات في مجال الهندسة </a:t>
            </a: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الوراثية. مثل اسنخلاص الأحماض النووية والبروتينات لدراسة المكونات الوراثية للخلية.</a:t>
            </a:r>
          </a:p>
          <a:p>
            <a:pPr marL="285750" indent="-285750" algn="just" rtl="1">
              <a:buFont typeface="Wingdings" pitchFamily="2" charset="2"/>
              <a:buChar char="v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استغلالها في تعريف الكائنات الدقيقة وتصنيفها وراثياً.</a:t>
            </a:r>
          </a:p>
          <a:p>
            <a:pPr marL="285750" indent="-285750" algn="just" rtl="1">
              <a:buFont typeface="Wingdings" pitchFamily="2" charset="2"/>
              <a:buChar char="v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استخدام البروتينات الخلوية والإنزيمية في الصناعه. </a:t>
            </a:r>
          </a:p>
          <a:p>
            <a:pPr marL="285750" indent="-285750" algn="just" rtl="1">
              <a:buFont typeface="Wingdings" pitchFamily="2" charset="2"/>
              <a:buChar char="v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الكشف عن وجود الطفرات.</a:t>
            </a:r>
          </a:p>
          <a:p>
            <a:pPr marL="285750" indent="-285750" algn="just" rtl="1">
              <a:buFont typeface="Wingdings" pitchFamily="2" charset="2"/>
              <a:buChar char="v"/>
            </a:pPr>
            <a:endParaRPr lang="en-GB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7685" y="439276"/>
            <a:ext cx="7495497" cy="9618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الغرض من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دراسة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الجزيئات الكبرى (الأحماض النوويه والبروتينات)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b="1" dirty="0">
                <a:ln/>
                <a:solidFill>
                  <a:schemeClr val="accent4"/>
                </a:solidFill>
              </a:rPr>
              <a:t>المطلوب للمعمل القادم</a:t>
            </a:r>
            <a:r>
              <a:rPr lang="ar-SA" b="1" dirty="0" smtClean="0">
                <a:ln/>
                <a:solidFill>
                  <a:schemeClr val="accent4"/>
                </a:solidFill>
              </a:rPr>
              <a:t>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لكل مجموعه </a:t>
            </a:r>
          </a:p>
          <a:p>
            <a:pPr lvl="1" algn="r" rtl="1"/>
            <a:r>
              <a:rPr lang="ar-SA" dirty="0" smtClean="0"/>
              <a:t>طباعة ورقة التدريب على استخدام الماصه الدقيقه </a:t>
            </a:r>
            <a:r>
              <a:rPr lang="en-GB" dirty="0" smtClean="0"/>
              <a:t>Micropipette</a:t>
            </a:r>
            <a:r>
              <a:rPr lang="ar-SA" dirty="0" smtClean="0"/>
              <a:t>.</a:t>
            </a:r>
          </a:p>
          <a:p>
            <a:pPr lvl="1" algn="r" rtl="1"/>
            <a:r>
              <a:rPr lang="ar-SA" dirty="0" smtClean="0"/>
              <a:t>احضار ماركر ثابت </a:t>
            </a:r>
            <a:r>
              <a:rPr lang="en-GB" dirty="0" smtClean="0"/>
              <a:t>permanent marker</a:t>
            </a:r>
            <a:r>
              <a:rPr lang="ar-SA" dirty="0" smtClean="0"/>
              <a:t>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محاور المعمل الأساسية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ما هية التجارب العملية في المقرر.</a:t>
            </a:r>
          </a:p>
          <a:p>
            <a:pPr algn="r" rtl="1"/>
            <a:r>
              <a:rPr lang="ar-SA" dirty="0" smtClean="0"/>
              <a:t>طريقة التعرف على انواع الكائنات الحية من خلال الجزيئات المعلوماتيه.</a:t>
            </a:r>
          </a:p>
          <a:p>
            <a:pPr algn="r" rtl="1"/>
            <a:r>
              <a:rPr lang="ar-SA" dirty="0" smtClean="0"/>
              <a:t>ماهي الجزيئات  المعلوماتيه؟ ولماذا سميت بذلك؟</a:t>
            </a:r>
          </a:p>
          <a:p>
            <a:pPr algn="r" rtl="1"/>
            <a:r>
              <a:rPr lang="ar-SA" dirty="0" smtClean="0"/>
              <a:t>الفرق بين خلايا الكائنات بدائية النواة </a:t>
            </a:r>
            <a:r>
              <a:rPr lang="en-GB" dirty="0" smtClean="0"/>
              <a:t>Prokaryotes</a:t>
            </a:r>
            <a:r>
              <a:rPr lang="ar-SA" dirty="0" smtClean="0"/>
              <a:t> وحقيقية النواه </a:t>
            </a:r>
            <a:r>
              <a:rPr lang="en-GB" dirty="0" smtClean="0"/>
              <a:t>Eukaryotes</a:t>
            </a:r>
            <a:r>
              <a:rPr lang="ar-SA" dirty="0" smtClean="0"/>
              <a:t> على المستوى الجزيئي.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1" y="163270"/>
            <a:ext cx="7322004" cy="6665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علم البيولوجيا الجزيئية </a:t>
            </a:r>
            <a:r>
              <a:rPr lang="en-GB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Molecular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544" y="1034128"/>
            <a:ext cx="7115175" cy="4525963"/>
          </a:xfrm>
        </p:spPr>
        <p:txBody>
          <a:bodyPr>
            <a:normAutofit/>
          </a:bodyPr>
          <a:lstStyle/>
          <a:p>
            <a:pPr algn="just" rtl="1"/>
            <a:r>
              <a:rPr lang="ar-S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تعريف: 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هو العلم الذي يختص بدراسة التركيب الوراثي(الجينات) ووظائف الكائن الحي على المستوى الجزيئي </a:t>
            </a:r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أهميته: معرفة 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الأساس الجزيئي للوراثة وطرق التعبير الجيني</a:t>
            </a:r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يعتمد 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في دراسته على علم الجينات والكيمياة الحيوية</a:t>
            </a:r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تضم النواة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Nucleus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او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Nucleoid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جميع المعلومات </a:t>
            </a:r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الورثية المخزنه 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في الحمض النووي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DNA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وتتحكم في جميع وظائف الخلية.</a:t>
            </a:r>
          </a:p>
          <a:p>
            <a:pPr algn="just" rtl="1"/>
            <a:endParaRPr lang="ar-S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/>
              <a:t>الجينوم </a:t>
            </a:r>
            <a:r>
              <a:rPr lang="en-GB" dirty="0" smtClean="0"/>
              <a:t>The Genome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المادة الوراثية (الجينوم) للكائن الحي تتكون من مجموع المعلومات الجينيه وتشفر في الحمض النووي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Deoxyribonucleic Acid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DNA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pPr algn="just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تبعاً لقاعدة بيانات الجينوم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تقسم الكائنات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إلى ثلاث مجموعات رئيسيه: حقيقيات النواه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Eukaryotes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، بدائيات النواه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Prokaryotes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، والبكتيريا القديمه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Archaea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algn="just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تشمل حقيقيات النواة: الحيوانات والنباتات والفطريات والخمائر والطحالب والبروتوزوا.</a:t>
            </a:r>
          </a:p>
          <a:p>
            <a:pPr algn="just" rtl="1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اما بدائيات النواة فتشمل البكتيريا والبكتيريا الخضراء المزرقة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Cyanobacteria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688299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90076"/>
            <a:ext cx="1584176" cy="27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g16_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8600"/>
            <a:ext cx="81153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077913" y="268288"/>
            <a:ext cx="7685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2400" b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يلف شريط الـ</a:t>
            </a:r>
            <a:r>
              <a:rPr lang="en-US" sz="2400" b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ar-SA" sz="2400" b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على بروتينات الهستونات ليكون النيوكليسومات التي تكون المصفوفات النووية التي ترص فوق بعضها لتكوين الكروموسوم</a:t>
            </a:r>
            <a:r>
              <a:rPr lang="en-US" sz="2400" b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7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Chromosome structure</a:t>
            </a:r>
          </a:p>
        </p:txBody>
      </p:sp>
      <p:pic>
        <p:nvPicPr>
          <p:cNvPr id="84995" name="Picture 3" descr="bio_ch12_6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8569325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28600" y="1916113"/>
            <a:ext cx="264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CC0066"/>
                </a:solidFill>
              </a:rPr>
              <a:t>Chromosome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09800" y="419893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Supercoils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229100" y="37560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Coils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851275" y="2060575"/>
            <a:ext cx="293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Nucleosome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572000" y="5646738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Histones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467600" y="2903538"/>
            <a:ext cx="762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DNA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double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helix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0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5029" y="272128"/>
            <a:ext cx="3881439" cy="60120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sz="2800" b="1" dirty="0">
                <a:ln w="50800"/>
                <a:solidFill>
                  <a:schemeClr val="bg1">
                    <a:shade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المحتويات الجزيئية للخليه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682" y="805522"/>
            <a:ext cx="6930356" cy="4525963"/>
          </a:xfrm>
        </p:spPr>
        <p:txBody>
          <a:bodyPr/>
          <a:lstStyle/>
          <a:p>
            <a:pPr algn="r" rtl="1"/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الخلية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Cell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هي وحدة بناء الكائن الحي.</a:t>
            </a:r>
          </a:p>
          <a:p>
            <a:pPr algn="r" rtl="1"/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تعتمد وظائف الخلية على التفاعلات البيوكيميائية التي تحدث داخلها</a:t>
            </a:r>
            <a:r>
              <a:rPr lang="ar-S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  <a:endParaRPr lang="ar-SA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4560583"/>
              </p:ext>
            </p:extLst>
          </p:nvPr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r="2907" b="2186"/>
          <a:stretch/>
        </p:blipFill>
        <p:spPr>
          <a:xfrm>
            <a:off x="1796144" y="54426"/>
            <a:ext cx="3635828" cy="674914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Amal Alghamdi-MIC251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63AA-592D-4F21-80A6-1AD5F9FEC9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12339</TotalTime>
  <Words>1032</Words>
  <Application>Microsoft Office PowerPoint</Application>
  <PresentationFormat>On-screen Show (4:3)</PresentationFormat>
  <Paragraphs>174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ＭＳ Ｐゴシック</vt:lpstr>
      <vt:lpstr>Arabic Typesetting</vt:lpstr>
      <vt:lpstr>Arial</vt:lpstr>
      <vt:lpstr>Calibri</vt:lpstr>
      <vt:lpstr>Tahoma</vt:lpstr>
      <vt:lpstr>Times New Roman</vt:lpstr>
      <vt:lpstr>Wingdings</vt:lpstr>
      <vt:lpstr>Office Theme</vt:lpstr>
      <vt:lpstr> مقرر «البيولوجيا الجزيئيه» Molecular Biology 251 حدق</vt:lpstr>
      <vt:lpstr>توزيع الدرجات</vt:lpstr>
      <vt:lpstr>محاور المعمل الأساسية</vt:lpstr>
      <vt:lpstr>علم البيولوجيا الجزيئية Molecular Biology</vt:lpstr>
      <vt:lpstr>الجينوم The Genome</vt:lpstr>
      <vt:lpstr>PowerPoint Presentation</vt:lpstr>
      <vt:lpstr>Chromosome structure</vt:lpstr>
      <vt:lpstr>المحتويات الجزيئية للخليه</vt:lpstr>
      <vt:lpstr>PowerPoint Presentation</vt:lpstr>
      <vt:lpstr>يتم التعبير الجيني من خلال النسخ والترجمه  Transcription and translation</vt:lpstr>
      <vt:lpstr>الجزيئات الكبرى المعلوماتيه</vt:lpstr>
      <vt:lpstr>الجزيئات الكبرى المعلوماتيه</vt:lpstr>
      <vt:lpstr>الفرق بين الكائنات بدائية النواه وحقيقية النواه على المستوى الجزيئي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أمثلة للخلايا البدائية النواة وحقيقية النواه صور الكتروميكروسكوبيه  Electron Micrograph for Prokaryotes and Eukaryotes</vt:lpstr>
      <vt:lpstr>PowerPoint Presentation</vt:lpstr>
      <vt:lpstr>PowerPoint Presentation</vt:lpstr>
      <vt:lpstr>المطلوب للمعمل القادم: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مقرر «البيولوجيا الجزيئيه»</dc:title>
  <dc:creator>Amal</dc:creator>
  <cp:lastModifiedBy>m e l o</cp:lastModifiedBy>
  <cp:revision>38</cp:revision>
  <cp:lastPrinted>2011-09-27T07:08:55Z</cp:lastPrinted>
  <dcterms:created xsi:type="dcterms:W3CDTF">2011-03-21T17:41:21Z</dcterms:created>
  <dcterms:modified xsi:type="dcterms:W3CDTF">2017-09-27T07:55:44Z</dcterms:modified>
</cp:coreProperties>
</file>