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41"/>
  </p:notesMasterIdLst>
  <p:handoutMasterIdLst>
    <p:handoutMasterId r:id="rId42"/>
  </p:handoutMasterIdLst>
  <p:sldIdLst>
    <p:sldId id="336" r:id="rId3"/>
    <p:sldId id="257" r:id="rId4"/>
    <p:sldId id="337" r:id="rId5"/>
    <p:sldId id="338" r:id="rId6"/>
    <p:sldId id="306" r:id="rId7"/>
    <p:sldId id="303" r:id="rId8"/>
    <p:sldId id="307" r:id="rId9"/>
    <p:sldId id="297" r:id="rId10"/>
    <p:sldId id="341" r:id="rId11"/>
    <p:sldId id="308" r:id="rId12"/>
    <p:sldId id="300" r:id="rId13"/>
    <p:sldId id="287" r:id="rId14"/>
    <p:sldId id="270" r:id="rId15"/>
    <p:sldId id="271" r:id="rId16"/>
    <p:sldId id="288" r:id="rId17"/>
    <p:sldId id="289" r:id="rId18"/>
    <p:sldId id="272" r:id="rId19"/>
    <p:sldId id="260" r:id="rId20"/>
    <p:sldId id="292" r:id="rId21"/>
    <p:sldId id="291" r:id="rId22"/>
    <p:sldId id="293" r:id="rId23"/>
    <p:sldId id="290" r:id="rId24"/>
    <p:sldId id="309" r:id="rId25"/>
    <p:sldId id="310" r:id="rId26"/>
    <p:sldId id="311" r:id="rId27"/>
    <p:sldId id="339" r:id="rId28"/>
    <p:sldId id="315" r:id="rId29"/>
    <p:sldId id="317" r:id="rId30"/>
    <p:sldId id="312" r:id="rId31"/>
    <p:sldId id="318" r:id="rId32"/>
    <p:sldId id="322" r:id="rId33"/>
    <p:sldId id="314" r:id="rId34"/>
    <p:sldId id="323" r:id="rId35"/>
    <p:sldId id="261" r:id="rId36"/>
    <p:sldId id="325" r:id="rId37"/>
    <p:sldId id="329" r:id="rId38"/>
    <p:sldId id="340" r:id="rId39"/>
    <p:sldId id="263" r:id="rId40"/>
  </p:sldIdLst>
  <p:sldSz cx="9144000" cy="6858000" type="screen4x3"/>
  <p:notesSz cx="6797675" cy="9928225"/>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7F3FF-9ED0-42B1-8626-45E231F67642}"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B0D1FA9F-7C3E-49F7-8289-58744DF7B759}">
      <dgm:prSet/>
      <dgm:spPr/>
      <dgm:t>
        <a:bodyPr/>
        <a:lstStyle/>
        <a:p>
          <a:pPr rtl="0"/>
          <a:r>
            <a:rPr lang="en-US" dirty="0" smtClean="0"/>
            <a:t>Objectives: </a:t>
          </a:r>
          <a:endParaRPr lang="en-US" dirty="0"/>
        </a:p>
      </dgm:t>
    </dgm:pt>
    <dgm:pt modelId="{7DADA28F-3049-4248-89EF-C95D4209C050}" type="parTrans" cxnId="{033EA728-D8AA-4C40-8F4D-F76C29F4FF3D}">
      <dgm:prSet/>
      <dgm:spPr/>
      <dgm:t>
        <a:bodyPr/>
        <a:lstStyle/>
        <a:p>
          <a:endParaRPr lang="en-US"/>
        </a:p>
      </dgm:t>
    </dgm:pt>
    <dgm:pt modelId="{1F2007FB-C5FC-4A93-A355-69D42E6556B6}" type="sibTrans" cxnId="{033EA728-D8AA-4C40-8F4D-F76C29F4FF3D}">
      <dgm:prSet/>
      <dgm:spPr/>
      <dgm:t>
        <a:bodyPr/>
        <a:lstStyle/>
        <a:p>
          <a:endParaRPr lang="en-US"/>
        </a:p>
      </dgm:t>
    </dgm:pt>
    <dgm:pt modelId="{49CE612D-4BC2-4CD7-9E18-3E03DE6841C4}">
      <dgm:prSet/>
      <dgm:spPr/>
      <dgm:t>
        <a:bodyPr/>
        <a:lstStyle/>
        <a:p>
          <a:pPr rtl="0"/>
          <a:r>
            <a:rPr lang="en-US" dirty="0" smtClean="0"/>
            <a:t>After 2 Hours of lecture and discussion, students are expected to:</a:t>
          </a:r>
          <a:endParaRPr lang="en-US" dirty="0"/>
        </a:p>
      </dgm:t>
    </dgm:pt>
    <dgm:pt modelId="{A1A337E8-8238-449B-846C-209BA4610287}" type="parTrans" cxnId="{66307E0C-3815-4628-A01A-939FB423AD65}">
      <dgm:prSet/>
      <dgm:spPr/>
      <dgm:t>
        <a:bodyPr/>
        <a:lstStyle/>
        <a:p>
          <a:endParaRPr lang="en-US"/>
        </a:p>
      </dgm:t>
    </dgm:pt>
    <dgm:pt modelId="{49123ADB-B978-4B64-ACB0-60DB079D37AA}" type="sibTrans" cxnId="{66307E0C-3815-4628-A01A-939FB423AD65}">
      <dgm:prSet/>
      <dgm:spPr/>
      <dgm:t>
        <a:bodyPr/>
        <a:lstStyle/>
        <a:p>
          <a:endParaRPr lang="en-US"/>
        </a:p>
      </dgm:t>
    </dgm:pt>
    <dgm:pt modelId="{3744517E-D81A-47FB-B933-9E5877F1BD8F}">
      <dgm:prSet/>
      <dgm:spPr/>
      <dgm:t>
        <a:bodyPr/>
        <a:lstStyle/>
        <a:p>
          <a:pPr rtl="0"/>
          <a:r>
            <a:rPr lang="en-US" dirty="0" smtClean="0"/>
            <a:t>Describe at least four leadership theories or styles that are applicable to nursing</a:t>
          </a:r>
          <a:endParaRPr lang="en-US" dirty="0"/>
        </a:p>
      </dgm:t>
    </dgm:pt>
    <dgm:pt modelId="{21650848-6635-4D54-8703-4369274D5E74}" type="parTrans" cxnId="{DE1AD8F9-9F27-4D48-B996-9C9FE7A7670F}">
      <dgm:prSet/>
      <dgm:spPr/>
      <dgm:t>
        <a:bodyPr/>
        <a:lstStyle/>
        <a:p>
          <a:endParaRPr lang="en-US"/>
        </a:p>
      </dgm:t>
    </dgm:pt>
    <dgm:pt modelId="{64FC7F15-7588-4C63-BE7B-00162A764BE1}" type="sibTrans" cxnId="{DE1AD8F9-9F27-4D48-B996-9C9FE7A7670F}">
      <dgm:prSet/>
      <dgm:spPr/>
      <dgm:t>
        <a:bodyPr/>
        <a:lstStyle/>
        <a:p>
          <a:endParaRPr lang="en-US"/>
        </a:p>
      </dgm:t>
    </dgm:pt>
    <dgm:pt modelId="{A81E6167-5C34-4CF2-B43E-9B2F5C4BE3B6}">
      <dgm:prSet/>
      <dgm:spPr/>
      <dgm:t>
        <a:bodyPr/>
        <a:lstStyle/>
        <a:p>
          <a:pPr rtl="0"/>
          <a:r>
            <a:rPr lang="en-US" dirty="0" smtClean="0"/>
            <a:t>Apply leadership theories in case situations</a:t>
          </a:r>
          <a:endParaRPr lang="en-US" dirty="0"/>
        </a:p>
      </dgm:t>
    </dgm:pt>
    <dgm:pt modelId="{22A044A3-757D-44F3-ACE4-DE67BCB73B7D}" type="parTrans" cxnId="{968B9203-C9E9-4103-A8FE-9928A6432B94}">
      <dgm:prSet/>
      <dgm:spPr/>
      <dgm:t>
        <a:bodyPr/>
        <a:lstStyle/>
        <a:p>
          <a:endParaRPr lang="en-US"/>
        </a:p>
      </dgm:t>
    </dgm:pt>
    <dgm:pt modelId="{FAE0FD0A-0EF2-45F0-A0D9-3133C10215B8}" type="sibTrans" cxnId="{968B9203-C9E9-4103-A8FE-9928A6432B94}">
      <dgm:prSet/>
      <dgm:spPr/>
      <dgm:t>
        <a:bodyPr/>
        <a:lstStyle/>
        <a:p>
          <a:endParaRPr lang="en-US"/>
        </a:p>
      </dgm:t>
    </dgm:pt>
    <dgm:pt modelId="{A599DC65-0BF2-463E-AD42-46F4A8CC4E42}">
      <dgm:prSet/>
      <dgm:spPr/>
      <dgm:t>
        <a:bodyPr/>
        <a:lstStyle/>
        <a:p>
          <a:pPr rtl="0"/>
          <a:r>
            <a:rPr lang="en-US" dirty="0" smtClean="0"/>
            <a:t>Differentiate leadership from management</a:t>
          </a:r>
          <a:endParaRPr lang="en-US" dirty="0"/>
        </a:p>
      </dgm:t>
    </dgm:pt>
    <dgm:pt modelId="{C62DC286-F397-4903-A9EC-234EA83D7E64}" type="parTrans" cxnId="{77A3140A-53C6-4C64-BCA6-BD6AEB98E7DD}">
      <dgm:prSet/>
      <dgm:spPr/>
    </dgm:pt>
    <dgm:pt modelId="{AED15D36-9350-4195-B7FC-E0C556A5169F}" type="sibTrans" cxnId="{77A3140A-53C6-4C64-BCA6-BD6AEB98E7DD}">
      <dgm:prSet/>
      <dgm:spPr/>
    </dgm:pt>
    <dgm:pt modelId="{03A5B002-6DC8-4FA7-9861-B67A05F04752}">
      <dgm:prSet/>
      <dgm:spPr/>
      <dgm:t>
        <a:bodyPr/>
        <a:lstStyle/>
        <a:p>
          <a:pPr rtl="0"/>
          <a:r>
            <a:rPr lang="en-US" dirty="0" smtClean="0"/>
            <a:t>Distinguish roles of leaders and managers</a:t>
          </a:r>
          <a:endParaRPr lang="en-US" dirty="0"/>
        </a:p>
      </dgm:t>
    </dgm:pt>
    <dgm:pt modelId="{A59253C9-35D2-4D82-AD79-A1011E6A6E3B}" type="parTrans" cxnId="{A860858F-4CCD-4297-A559-B40DACA3FFB7}">
      <dgm:prSet/>
      <dgm:spPr/>
    </dgm:pt>
    <dgm:pt modelId="{7DD538B2-D867-432B-8ACE-D94CAD0D16A5}" type="sibTrans" cxnId="{A860858F-4CCD-4297-A559-B40DACA3FFB7}">
      <dgm:prSet/>
      <dgm:spPr/>
    </dgm:pt>
    <dgm:pt modelId="{D9FBC32C-8A43-45A1-A37B-961C315BE999}" type="pres">
      <dgm:prSet presAssocID="{A157F3FF-9ED0-42B1-8626-45E231F67642}" presName="Name0" presStyleCnt="0">
        <dgm:presLayoutVars>
          <dgm:dir/>
          <dgm:animLvl val="lvl"/>
          <dgm:resizeHandles val="exact"/>
        </dgm:presLayoutVars>
      </dgm:prSet>
      <dgm:spPr/>
      <dgm:t>
        <a:bodyPr/>
        <a:lstStyle/>
        <a:p>
          <a:endParaRPr lang="en-US"/>
        </a:p>
      </dgm:t>
    </dgm:pt>
    <dgm:pt modelId="{A21461DB-37DF-4927-817B-186DA7D7CAA5}" type="pres">
      <dgm:prSet presAssocID="{B0D1FA9F-7C3E-49F7-8289-58744DF7B759}" presName="composite" presStyleCnt="0"/>
      <dgm:spPr/>
    </dgm:pt>
    <dgm:pt modelId="{DD14437B-40C2-4FA0-BE4E-653EAC1B9F19}" type="pres">
      <dgm:prSet presAssocID="{B0D1FA9F-7C3E-49F7-8289-58744DF7B759}" presName="parTx" presStyleLbl="alignNode1" presStyleIdx="0" presStyleCnt="1">
        <dgm:presLayoutVars>
          <dgm:chMax val="0"/>
          <dgm:chPref val="0"/>
          <dgm:bulletEnabled val="1"/>
        </dgm:presLayoutVars>
      </dgm:prSet>
      <dgm:spPr/>
      <dgm:t>
        <a:bodyPr/>
        <a:lstStyle/>
        <a:p>
          <a:endParaRPr lang="en-US"/>
        </a:p>
      </dgm:t>
    </dgm:pt>
    <dgm:pt modelId="{4B2786EA-41F5-4F04-BD99-9820CAA19C2C}" type="pres">
      <dgm:prSet presAssocID="{B0D1FA9F-7C3E-49F7-8289-58744DF7B759}" presName="desTx" presStyleLbl="alignAccFollowNode1" presStyleIdx="0" presStyleCnt="1">
        <dgm:presLayoutVars>
          <dgm:bulletEnabled val="1"/>
        </dgm:presLayoutVars>
      </dgm:prSet>
      <dgm:spPr/>
      <dgm:t>
        <a:bodyPr/>
        <a:lstStyle/>
        <a:p>
          <a:endParaRPr lang="en-US"/>
        </a:p>
      </dgm:t>
    </dgm:pt>
  </dgm:ptLst>
  <dgm:cxnLst>
    <dgm:cxn modelId="{7232723A-65E5-41ED-BACD-B77032350F8C}" type="presOf" srcId="{A157F3FF-9ED0-42B1-8626-45E231F67642}" destId="{D9FBC32C-8A43-45A1-A37B-961C315BE999}" srcOrd="0" destOrd="0" presId="urn:microsoft.com/office/officeart/2005/8/layout/hList1"/>
    <dgm:cxn modelId="{033EA728-D8AA-4C40-8F4D-F76C29F4FF3D}" srcId="{A157F3FF-9ED0-42B1-8626-45E231F67642}" destId="{B0D1FA9F-7C3E-49F7-8289-58744DF7B759}" srcOrd="0" destOrd="0" parTransId="{7DADA28F-3049-4248-89EF-C95D4209C050}" sibTransId="{1F2007FB-C5FC-4A93-A355-69D42E6556B6}"/>
    <dgm:cxn modelId="{968B9203-C9E9-4103-A8FE-9928A6432B94}" srcId="{49CE612D-4BC2-4CD7-9E18-3E03DE6841C4}" destId="{A81E6167-5C34-4CF2-B43E-9B2F5C4BE3B6}" srcOrd="3" destOrd="0" parTransId="{22A044A3-757D-44F3-ACE4-DE67BCB73B7D}" sibTransId="{FAE0FD0A-0EF2-45F0-A0D9-3133C10215B8}"/>
    <dgm:cxn modelId="{5E84789A-E5E7-44EE-BF9B-970F09AFFE79}" type="presOf" srcId="{B0D1FA9F-7C3E-49F7-8289-58744DF7B759}" destId="{DD14437B-40C2-4FA0-BE4E-653EAC1B9F19}" srcOrd="0" destOrd="0" presId="urn:microsoft.com/office/officeart/2005/8/layout/hList1"/>
    <dgm:cxn modelId="{86E519C4-680F-49EB-BF3F-54FF4A554D22}" type="presOf" srcId="{3744517E-D81A-47FB-B933-9E5877F1BD8F}" destId="{4B2786EA-41F5-4F04-BD99-9820CAA19C2C}" srcOrd="0" destOrd="3" presId="urn:microsoft.com/office/officeart/2005/8/layout/hList1"/>
    <dgm:cxn modelId="{BB77EAB1-5557-453B-975C-A10F1E102C5F}" type="presOf" srcId="{A81E6167-5C34-4CF2-B43E-9B2F5C4BE3B6}" destId="{4B2786EA-41F5-4F04-BD99-9820CAA19C2C}" srcOrd="0" destOrd="4" presId="urn:microsoft.com/office/officeart/2005/8/layout/hList1"/>
    <dgm:cxn modelId="{66307E0C-3815-4628-A01A-939FB423AD65}" srcId="{B0D1FA9F-7C3E-49F7-8289-58744DF7B759}" destId="{49CE612D-4BC2-4CD7-9E18-3E03DE6841C4}" srcOrd="0" destOrd="0" parTransId="{A1A337E8-8238-449B-846C-209BA4610287}" sibTransId="{49123ADB-B978-4B64-ACB0-60DB079D37AA}"/>
    <dgm:cxn modelId="{77A3140A-53C6-4C64-BCA6-BD6AEB98E7DD}" srcId="{49CE612D-4BC2-4CD7-9E18-3E03DE6841C4}" destId="{A599DC65-0BF2-463E-AD42-46F4A8CC4E42}" srcOrd="0" destOrd="0" parTransId="{C62DC286-F397-4903-A9EC-234EA83D7E64}" sibTransId="{AED15D36-9350-4195-B7FC-E0C556A5169F}"/>
    <dgm:cxn modelId="{A860858F-4CCD-4297-A559-B40DACA3FFB7}" srcId="{49CE612D-4BC2-4CD7-9E18-3E03DE6841C4}" destId="{03A5B002-6DC8-4FA7-9861-B67A05F04752}" srcOrd="1" destOrd="0" parTransId="{A59253C9-35D2-4D82-AD79-A1011E6A6E3B}" sibTransId="{7DD538B2-D867-432B-8ACE-D94CAD0D16A5}"/>
    <dgm:cxn modelId="{799A67B7-B33A-4F2C-B48E-869CCC0BA395}" type="presOf" srcId="{49CE612D-4BC2-4CD7-9E18-3E03DE6841C4}" destId="{4B2786EA-41F5-4F04-BD99-9820CAA19C2C}" srcOrd="0" destOrd="0" presId="urn:microsoft.com/office/officeart/2005/8/layout/hList1"/>
    <dgm:cxn modelId="{DE1AD8F9-9F27-4D48-B996-9C9FE7A7670F}" srcId="{49CE612D-4BC2-4CD7-9E18-3E03DE6841C4}" destId="{3744517E-D81A-47FB-B933-9E5877F1BD8F}" srcOrd="2" destOrd="0" parTransId="{21650848-6635-4D54-8703-4369274D5E74}" sibTransId="{64FC7F15-7588-4C63-BE7B-00162A764BE1}"/>
    <dgm:cxn modelId="{76368FC1-2795-46E9-B18C-7E60A28E389E}" type="presOf" srcId="{03A5B002-6DC8-4FA7-9861-B67A05F04752}" destId="{4B2786EA-41F5-4F04-BD99-9820CAA19C2C}" srcOrd="0" destOrd="2" presId="urn:microsoft.com/office/officeart/2005/8/layout/hList1"/>
    <dgm:cxn modelId="{1E87CBC8-DB1B-4E47-AB9A-60FBFD597CF9}" type="presOf" srcId="{A599DC65-0BF2-463E-AD42-46F4A8CC4E42}" destId="{4B2786EA-41F5-4F04-BD99-9820CAA19C2C}" srcOrd="0" destOrd="1" presId="urn:microsoft.com/office/officeart/2005/8/layout/hList1"/>
    <dgm:cxn modelId="{F00C76BD-6803-462F-87CC-7BF5E6209762}" type="presParOf" srcId="{D9FBC32C-8A43-45A1-A37B-961C315BE999}" destId="{A21461DB-37DF-4927-817B-186DA7D7CAA5}" srcOrd="0" destOrd="0" presId="urn:microsoft.com/office/officeart/2005/8/layout/hList1"/>
    <dgm:cxn modelId="{4BD93261-D793-4355-A0AC-A775B2D3DF2B}" type="presParOf" srcId="{A21461DB-37DF-4927-817B-186DA7D7CAA5}" destId="{DD14437B-40C2-4FA0-BE4E-653EAC1B9F19}" srcOrd="0" destOrd="0" presId="urn:microsoft.com/office/officeart/2005/8/layout/hList1"/>
    <dgm:cxn modelId="{8A2143FD-7FDE-43A5-81D7-A67B2261869D}" type="presParOf" srcId="{A21461DB-37DF-4927-817B-186DA7D7CAA5}" destId="{4B2786EA-41F5-4F04-BD99-9820CAA19C2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B05D48-5DDB-4ACE-9E3F-CAED96555699}" type="doc">
      <dgm:prSet loTypeId="urn:microsoft.com/office/officeart/2005/8/layout/hList1" loCatId="list" qsTypeId="urn:microsoft.com/office/officeart/2005/8/quickstyle/simple1" qsCatId="simple" csTypeId="urn:microsoft.com/office/officeart/2005/8/colors/accent0_1" csCatId="mainScheme"/>
      <dgm:spPr/>
      <dgm:t>
        <a:bodyPr/>
        <a:lstStyle/>
        <a:p>
          <a:endParaRPr lang="en-US"/>
        </a:p>
      </dgm:t>
    </dgm:pt>
    <dgm:pt modelId="{61E54398-45F4-490F-AAF5-1A1D2099A02E}">
      <dgm:prSet/>
      <dgm:spPr/>
      <dgm:t>
        <a:bodyPr/>
        <a:lstStyle/>
        <a:p>
          <a:pPr rtl="0"/>
          <a:r>
            <a:rPr lang="en-US" dirty="0" smtClean="0"/>
            <a:t>Country Club Leadership – High People/Low Production</a:t>
          </a:r>
          <a:endParaRPr lang="en-US" dirty="0"/>
        </a:p>
      </dgm:t>
    </dgm:pt>
    <dgm:pt modelId="{4D2D371C-6051-4CA6-BBC3-ECE6E20C3181}" type="parTrans" cxnId="{3027C632-E6D6-42D4-9B66-D416E473E4C9}">
      <dgm:prSet/>
      <dgm:spPr/>
      <dgm:t>
        <a:bodyPr/>
        <a:lstStyle/>
        <a:p>
          <a:endParaRPr lang="en-US"/>
        </a:p>
      </dgm:t>
    </dgm:pt>
    <dgm:pt modelId="{3E036D82-E003-4CE8-8E88-1DAEE327FF46}" type="sibTrans" cxnId="{3027C632-E6D6-42D4-9B66-D416E473E4C9}">
      <dgm:prSet/>
      <dgm:spPr/>
      <dgm:t>
        <a:bodyPr/>
        <a:lstStyle/>
        <a:p>
          <a:endParaRPr lang="en-US"/>
        </a:p>
      </dgm:t>
    </dgm:pt>
    <dgm:pt modelId="{70E8E0DC-C153-4356-84DE-2E4E9C73AA77}">
      <dgm:prSet/>
      <dgm:spPr/>
      <dgm:t>
        <a:bodyPr/>
        <a:lstStyle/>
        <a:p>
          <a:pPr rtl="0"/>
          <a:r>
            <a:rPr lang="en-US" dirty="0" smtClean="0"/>
            <a:t>This style of leader is most concerned about the needs and feelings of members of his/her team. </a:t>
          </a:r>
          <a:endParaRPr lang="en-US" dirty="0"/>
        </a:p>
      </dgm:t>
    </dgm:pt>
    <dgm:pt modelId="{DE1DDA45-DBAE-49A6-9DCB-5F01BCB8C5B1}" type="parTrans" cxnId="{D926F28B-D1F7-4E12-B064-470252B965B6}">
      <dgm:prSet/>
      <dgm:spPr/>
      <dgm:t>
        <a:bodyPr/>
        <a:lstStyle/>
        <a:p>
          <a:endParaRPr lang="en-US"/>
        </a:p>
      </dgm:t>
    </dgm:pt>
    <dgm:pt modelId="{00A10900-46BF-4392-8EDD-52BDBE5FE43E}" type="sibTrans" cxnId="{D926F28B-D1F7-4E12-B064-470252B965B6}">
      <dgm:prSet/>
      <dgm:spPr/>
      <dgm:t>
        <a:bodyPr/>
        <a:lstStyle/>
        <a:p>
          <a:endParaRPr lang="en-US"/>
        </a:p>
      </dgm:t>
    </dgm:pt>
    <dgm:pt modelId="{5E398482-06EE-46D9-B69B-A593F58465C7}">
      <dgm:prSet/>
      <dgm:spPr/>
      <dgm:t>
        <a:bodyPr/>
        <a:lstStyle/>
        <a:p>
          <a:pPr rtl="0"/>
          <a:r>
            <a:rPr lang="en-US" dirty="0" smtClean="0"/>
            <a:t>These people operate under the assumption that as long as team members are happy and secure then they will work hard. </a:t>
          </a:r>
          <a:endParaRPr lang="en-US" dirty="0"/>
        </a:p>
      </dgm:t>
    </dgm:pt>
    <dgm:pt modelId="{70CFE861-7E5B-4E69-B718-FB3411191AB8}" type="parTrans" cxnId="{0391175B-49EE-405A-8FFA-241020D852E1}">
      <dgm:prSet/>
      <dgm:spPr/>
      <dgm:t>
        <a:bodyPr/>
        <a:lstStyle/>
        <a:p>
          <a:endParaRPr lang="en-US"/>
        </a:p>
      </dgm:t>
    </dgm:pt>
    <dgm:pt modelId="{5B98AB75-4FA4-4856-BB98-5D8FA822AB35}" type="sibTrans" cxnId="{0391175B-49EE-405A-8FFA-241020D852E1}">
      <dgm:prSet/>
      <dgm:spPr/>
      <dgm:t>
        <a:bodyPr/>
        <a:lstStyle/>
        <a:p>
          <a:endParaRPr lang="en-US"/>
        </a:p>
      </dgm:t>
    </dgm:pt>
    <dgm:pt modelId="{B50F7B12-FF69-4F70-97C5-B6AAFE7C7629}">
      <dgm:prSet/>
      <dgm:spPr/>
      <dgm:t>
        <a:bodyPr/>
        <a:lstStyle/>
        <a:p>
          <a:pPr rtl="0"/>
          <a:r>
            <a:rPr lang="en-US" dirty="0" smtClean="0"/>
            <a:t>What tends to result is a work environment that is very relaxed and fun but where production suffers due to lack of direction and control.</a:t>
          </a:r>
          <a:endParaRPr lang="en-US" dirty="0"/>
        </a:p>
      </dgm:t>
    </dgm:pt>
    <dgm:pt modelId="{57E92CC2-49AF-47B3-AC83-BA62AC5FB427}" type="parTrans" cxnId="{718AC59B-1E54-44F7-ACF6-595AE64BFC86}">
      <dgm:prSet/>
      <dgm:spPr/>
      <dgm:t>
        <a:bodyPr/>
        <a:lstStyle/>
        <a:p>
          <a:endParaRPr lang="en-US"/>
        </a:p>
      </dgm:t>
    </dgm:pt>
    <dgm:pt modelId="{90307AEC-E9E8-4B7F-B879-78A52FED334E}" type="sibTrans" cxnId="{718AC59B-1E54-44F7-ACF6-595AE64BFC86}">
      <dgm:prSet/>
      <dgm:spPr/>
      <dgm:t>
        <a:bodyPr/>
        <a:lstStyle/>
        <a:p>
          <a:endParaRPr lang="en-US"/>
        </a:p>
      </dgm:t>
    </dgm:pt>
    <dgm:pt modelId="{5D64C7C1-CC4C-4599-A341-CA6566187EE6}" type="pres">
      <dgm:prSet presAssocID="{D0B05D48-5DDB-4ACE-9E3F-CAED96555699}" presName="Name0" presStyleCnt="0">
        <dgm:presLayoutVars>
          <dgm:dir/>
          <dgm:animLvl val="lvl"/>
          <dgm:resizeHandles val="exact"/>
        </dgm:presLayoutVars>
      </dgm:prSet>
      <dgm:spPr/>
      <dgm:t>
        <a:bodyPr/>
        <a:lstStyle/>
        <a:p>
          <a:endParaRPr lang="en-US"/>
        </a:p>
      </dgm:t>
    </dgm:pt>
    <dgm:pt modelId="{35F7D000-2CE0-41C9-BC24-E406F54C76C2}" type="pres">
      <dgm:prSet presAssocID="{61E54398-45F4-490F-AAF5-1A1D2099A02E}" presName="composite" presStyleCnt="0"/>
      <dgm:spPr/>
      <dgm:t>
        <a:bodyPr/>
        <a:lstStyle/>
        <a:p>
          <a:endParaRPr lang="en-US"/>
        </a:p>
      </dgm:t>
    </dgm:pt>
    <dgm:pt modelId="{3C1F1D1F-AF15-4485-B50C-AAFBBEFFEEDE}" type="pres">
      <dgm:prSet presAssocID="{61E54398-45F4-490F-AAF5-1A1D2099A02E}" presName="parTx" presStyleLbl="alignNode1" presStyleIdx="0" presStyleCnt="1">
        <dgm:presLayoutVars>
          <dgm:chMax val="0"/>
          <dgm:chPref val="0"/>
          <dgm:bulletEnabled val="1"/>
        </dgm:presLayoutVars>
      </dgm:prSet>
      <dgm:spPr/>
      <dgm:t>
        <a:bodyPr/>
        <a:lstStyle/>
        <a:p>
          <a:endParaRPr lang="en-US"/>
        </a:p>
      </dgm:t>
    </dgm:pt>
    <dgm:pt modelId="{0381DA39-E523-41B8-991D-3EACF173EE7B}" type="pres">
      <dgm:prSet presAssocID="{61E54398-45F4-490F-AAF5-1A1D2099A02E}" presName="desTx" presStyleLbl="alignAccFollowNode1" presStyleIdx="0" presStyleCnt="1">
        <dgm:presLayoutVars>
          <dgm:bulletEnabled val="1"/>
        </dgm:presLayoutVars>
      </dgm:prSet>
      <dgm:spPr/>
      <dgm:t>
        <a:bodyPr/>
        <a:lstStyle/>
        <a:p>
          <a:endParaRPr lang="en-US"/>
        </a:p>
      </dgm:t>
    </dgm:pt>
  </dgm:ptLst>
  <dgm:cxnLst>
    <dgm:cxn modelId="{6E5A9A24-EA1D-4E11-B40F-6819C69649E5}" type="presOf" srcId="{61E54398-45F4-490F-AAF5-1A1D2099A02E}" destId="{3C1F1D1F-AF15-4485-B50C-AAFBBEFFEEDE}" srcOrd="0" destOrd="0" presId="urn:microsoft.com/office/officeart/2005/8/layout/hList1"/>
    <dgm:cxn modelId="{0391175B-49EE-405A-8FFA-241020D852E1}" srcId="{61E54398-45F4-490F-AAF5-1A1D2099A02E}" destId="{5E398482-06EE-46D9-B69B-A593F58465C7}" srcOrd="1" destOrd="0" parTransId="{70CFE861-7E5B-4E69-B718-FB3411191AB8}" sibTransId="{5B98AB75-4FA4-4856-BB98-5D8FA822AB35}"/>
    <dgm:cxn modelId="{718AC59B-1E54-44F7-ACF6-595AE64BFC86}" srcId="{61E54398-45F4-490F-AAF5-1A1D2099A02E}" destId="{B50F7B12-FF69-4F70-97C5-B6AAFE7C7629}" srcOrd="2" destOrd="0" parTransId="{57E92CC2-49AF-47B3-AC83-BA62AC5FB427}" sibTransId="{90307AEC-E9E8-4B7F-B879-78A52FED334E}"/>
    <dgm:cxn modelId="{3027C632-E6D6-42D4-9B66-D416E473E4C9}" srcId="{D0B05D48-5DDB-4ACE-9E3F-CAED96555699}" destId="{61E54398-45F4-490F-AAF5-1A1D2099A02E}" srcOrd="0" destOrd="0" parTransId="{4D2D371C-6051-4CA6-BBC3-ECE6E20C3181}" sibTransId="{3E036D82-E003-4CE8-8E88-1DAEE327FF46}"/>
    <dgm:cxn modelId="{7FCA85BF-693B-4F7A-8BBC-8B1D9B174496}" type="presOf" srcId="{5E398482-06EE-46D9-B69B-A593F58465C7}" destId="{0381DA39-E523-41B8-991D-3EACF173EE7B}" srcOrd="0" destOrd="1" presId="urn:microsoft.com/office/officeart/2005/8/layout/hList1"/>
    <dgm:cxn modelId="{9EEBE31E-BD74-4DFE-B9BA-131EB3687B55}" type="presOf" srcId="{70E8E0DC-C153-4356-84DE-2E4E9C73AA77}" destId="{0381DA39-E523-41B8-991D-3EACF173EE7B}" srcOrd="0" destOrd="0" presId="urn:microsoft.com/office/officeart/2005/8/layout/hList1"/>
    <dgm:cxn modelId="{D926F28B-D1F7-4E12-B064-470252B965B6}" srcId="{61E54398-45F4-490F-AAF5-1A1D2099A02E}" destId="{70E8E0DC-C153-4356-84DE-2E4E9C73AA77}" srcOrd="0" destOrd="0" parTransId="{DE1DDA45-DBAE-49A6-9DCB-5F01BCB8C5B1}" sibTransId="{00A10900-46BF-4392-8EDD-52BDBE5FE43E}"/>
    <dgm:cxn modelId="{24C0FD3B-8A48-4B93-B46A-62E07A47318C}" type="presOf" srcId="{D0B05D48-5DDB-4ACE-9E3F-CAED96555699}" destId="{5D64C7C1-CC4C-4599-A341-CA6566187EE6}" srcOrd="0" destOrd="0" presId="urn:microsoft.com/office/officeart/2005/8/layout/hList1"/>
    <dgm:cxn modelId="{913E81A3-B858-4A8E-A238-51FA87114D44}" type="presOf" srcId="{B50F7B12-FF69-4F70-97C5-B6AAFE7C7629}" destId="{0381DA39-E523-41B8-991D-3EACF173EE7B}" srcOrd="0" destOrd="2" presId="urn:microsoft.com/office/officeart/2005/8/layout/hList1"/>
    <dgm:cxn modelId="{84578E59-2624-4089-8D50-E34B6099736F}" type="presParOf" srcId="{5D64C7C1-CC4C-4599-A341-CA6566187EE6}" destId="{35F7D000-2CE0-41C9-BC24-E406F54C76C2}" srcOrd="0" destOrd="0" presId="urn:microsoft.com/office/officeart/2005/8/layout/hList1"/>
    <dgm:cxn modelId="{72DC542E-4594-4915-8808-0C32ED847C5C}" type="presParOf" srcId="{35F7D000-2CE0-41C9-BC24-E406F54C76C2}" destId="{3C1F1D1F-AF15-4485-B50C-AAFBBEFFEEDE}" srcOrd="0" destOrd="0" presId="urn:microsoft.com/office/officeart/2005/8/layout/hList1"/>
    <dgm:cxn modelId="{CB328ACB-D342-43AE-890D-CC513C1FC8F8}" type="presParOf" srcId="{35F7D000-2CE0-41C9-BC24-E406F54C76C2}" destId="{0381DA39-E523-41B8-991D-3EACF173EE7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588B46-95EC-453C-87FF-FEB43ABBC4F0}" type="doc">
      <dgm:prSet loTypeId="urn:microsoft.com/office/officeart/2005/8/layout/hList1" loCatId="list" qsTypeId="urn:microsoft.com/office/officeart/2005/8/quickstyle/simple1" qsCatId="simple" csTypeId="urn:microsoft.com/office/officeart/2005/8/colors/accent0_1" csCatId="mainScheme"/>
      <dgm:spPr/>
      <dgm:t>
        <a:bodyPr/>
        <a:lstStyle/>
        <a:p>
          <a:endParaRPr lang="en-US"/>
        </a:p>
      </dgm:t>
    </dgm:pt>
    <dgm:pt modelId="{9407D604-70C8-4A2F-9349-83C8D3671C85}">
      <dgm:prSet/>
      <dgm:spPr/>
      <dgm:t>
        <a:bodyPr/>
        <a:lstStyle/>
        <a:p>
          <a:pPr rtl="0"/>
          <a:r>
            <a:rPr lang="en-US" dirty="0" smtClean="0"/>
            <a:t>Produce or Perish Leadership – High Production/Low People</a:t>
          </a:r>
          <a:endParaRPr lang="en-US" dirty="0"/>
        </a:p>
      </dgm:t>
    </dgm:pt>
    <dgm:pt modelId="{61948239-37CD-4BF5-86DC-5596C2598174}" type="parTrans" cxnId="{52D5CE34-E525-49B4-A218-9A145AA7CBF0}">
      <dgm:prSet/>
      <dgm:spPr/>
      <dgm:t>
        <a:bodyPr/>
        <a:lstStyle/>
        <a:p>
          <a:endParaRPr lang="en-US"/>
        </a:p>
      </dgm:t>
    </dgm:pt>
    <dgm:pt modelId="{FDEB6CD9-39AD-4ACF-B0AE-CD06735668B6}" type="sibTrans" cxnId="{52D5CE34-E525-49B4-A218-9A145AA7CBF0}">
      <dgm:prSet/>
      <dgm:spPr/>
      <dgm:t>
        <a:bodyPr/>
        <a:lstStyle/>
        <a:p>
          <a:endParaRPr lang="en-US"/>
        </a:p>
      </dgm:t>
    </dgm:pt>
    <dgm:pt modelId="{3E0CFD28-BE98-413E-B0BA-A29C011BB532}">
      <dgm:prSet/>
      <dgm:spPr/>
      <dgm:t>
        <a:bodyPr/>
        <a:lstStyle/>
        <a:p>
          <a:pPr rtl="0"/>
          <a:r>
            <a:rPr lang="en-US" dirty="0" smtClean="0"/>
            <a:t>Also known as Authoritarian or Compliance Leaders, people in this category believe that employees are simply a means to an end. </a:t>
          </a:r>
          <a:endParaRPr lang="en-US" dirty="0"/>
        </a:p>
      </dgm:t>
    </dgm:pt>
    <dgm:pt modelId="{8AD5FFE6-5553-4A01-97B8-E64C9233D041}" type="parTrans" cxnId="{0C79415F-55D5-4546-9BFD-7C21C0826190}">
      <dgm:prSet/>
      <dgm:spPr/>
      <dgm:t>
        <a:bodyPr/>
        <a:lstStyle/>
        <a:p>
          <a:endParaRPr lang="en-US"/>
        </a:p>
      </dgm:t>
    </dgm:pt>
    <dgm:pt modelId="{AF469BE4-46D5-4B0D-93FE-806E00DFD343}" type="sibTrans" cxnId="{0C79415F-55D5-4546-9BFD-7C21C0826190}">
      <dgm:prSet/>
      <dgm:spPr/>
      <dgm:t>
        <a:bodyPr/>
        <a:lstStyle/>
        <a:p>
          <a:endParaRPr lang="en-US"/>
        </a:p>
      </dgm:t>
    </dgm:pt>
    <dgm:pt modelId="{02C11885-C3CB-47C3-ADE3-1B07DD3BF8ED}">
      <dgm:prSet/>
      <dgm:spPr/>
      <dgm:t>
        <a:bodyPr/>
        <a:lstStyle/>
        <a:p>
          <a:pPr rtl="0"/>
          <a:r>
            <a:rPr lang="en-US" dirty="0" smtClean="0"/>
            <a:t>Employee needs are always secondary to the need for efficient and productive workplaces. </a:t>
          </a:r>
          <a:endParaRPr lang="en-US" dirty="0"/>
        </a:p>
      </dgm:t>
    </dgm:pt>
    <dgm:pt modelId="{099FA6EF-0B32-4815-8DD9-7342D3D91AF6}" type="parTrans" cxnId="{42874366-642C-4620-A0D9-417AFEF968D1}">
      <dgm:prSet/>
      <dgm:spPr/>
      <dgm:t>
        <a:bodyPr/>
        <a:lstStyle/>
        <a:p>
          <a:endParaRPr lang="en-US"/>
        </a:p>
      </dgm:t>
    </dgm:pt>
    <dgm:pt modelId="{E858BEDB-00A8-4664-8A0B-2BC2370E9418}" type="sibTrans" cxnId="{42874366-642C-4620-A0D9-417AFEF968D1}">
      <dgm:prSet/>
      <dgm:spPr/>
      <dgm:t>
        <a:bodyPr/>
        <a:lstStyle/>
        <a:p>
          <a:endParaRPr lang="en-US"/>
        </a:p>
      </dgm:t>
    </dgm:pt>
    <dgm:pt modelId="{31B7C017-FED4-4107-B005-957C59983D9F}">
      <dgm:prSet/>
      <dgm:spPr/>
      <dgm:t>
        <a:bodyPr/>
        <a:lstStyle/>
        <a:p>
          <a:pPr rtl="0"/>
          <a:r>
            <a:rPr lang="en-US" dirty="0" smtClean="0"/>
            <a:t>This type of leader is very autocratic, has strict work rules, policies, and procedures, and views punishment as the most effective means to motivate employees.</a:t>
          </a:r>
          <a:endParaRPr lang="en-US" dirty="0"/>
        </a:p>
      </dgm:t>
    </dgm:pt>
    <dgm:pt modelId="{39C4A875-E76C-4BAD-9BBD-D03CF3D5F11F}" type="parTrans" cxnId="{52081578-9787-485B-8646-6A0EAB023D2D}">
      <dgm:prSet/>
      <dgm:spPr/>
      <dgm:t>
        <a:bodyPr/>
        <a:lstStyle/>
        <a:p>
          <a:endParaRPr lang="en-US"/>
        </a:p>
      </dgm:t>
    </dgm:pt>
    <dgm:pt modelId="{11570902-CC3E-4AC7-B513-63DDD599B490}" type="sibTrans" cxnId="{52081578-9787-485B-8646-6A0EAB023D2D}">
      <dgm:prSet/>
      <dgm:spPr/>
      <dgm:t>
        <a:bodyPr/>
        <a:lstStyle/>
        <a:p>
          <a:endParaRPr lang="en-US"/>
        </a:p>
      </dgm:t>
    </dgm:pt>
    <dgm:pt modelId="{C2F9EB51-820E-4F44-9D93-00C3DE4038BB}" type="pres">
      <dgm:prSet presAssocID="{7B588B46-95EC-453C-87FF-FEB43ABBC4F0}" presName="Name0" presStyleCnt="0">
        <dgm:presLayoutVars>
          <dgm:dir/>
          <dgm:animLvl val="lvl"/>
          <dgm:resizeHandles val="exact"/>
        </dgm:presLayoutVars>
      </dgm:prSet>
      <dgm:spPr/>
      <dgm:t>
        <a:bodyPr/>
        <a:lstStyle/>
        <a:p>
          <a:endParaRPr lang="en-US"/>
        </a:p>
      </dgm:t>
    </dgm:pt>
    <dgm:pt modelId="{B4810D9F-695C-4B7E-8C61-E5A4AE1BF8F0}" type="pres">
      <dgm:prSet presAssocID="{9407D604-70C8-4A2F-9349-83C8D3671C85}" presName="composite" presStyleCnt="0"/>
      <dgm:spPr/>
      <dgm:t>
        <a:bodyPr/>
        <a:lstStyle/>
        <a:p>
          <a:endParaRPr lang="en-US"/>
        </a:p>
      </dgm:t>
    </dgm:pt>
    <dgm:pt modelId="{98FAF702-4B99-48C2-94AB-B82086CB0E49}" type="pres">
      <dgm:prSet presAssocID="{9407D604-70C8-4A2F-9349-83C8D3671C85}" presName="parTx" presStyleLbl="alignNode1" presStyleIdx="0" presStyleCnt="1">
        <dgm:presLayoutVars>
          <dgm:chMax val="0"/>
          <dgm:chPref val="0"/>
          <dgm:bulletEnabled val="1"/>
        </dgm:presLayoutVars>
      </dgm:prSet>
      <dgm:spPr/>
      <dgm:t>
        <a:bodyPr/>
        <a:lstStyle/>
        <a:p>
          <a:endParaRPr lang="en-US"/>
        </a:p>
      </dgm:t>
    </dgm:pt>
    <dgm:pt modelId="{7B293B07-8000-499E-9185-47C5CF9419FD}" type="pres">
      <dgm:prSet presAssocID="{9407D604-70C8-4A2F-9349-83C8D3671C85}" presName="desTx" presStyleLbl="alignAccFollowNode1" presStyleIdx="0" presStyleCnt="1">
        <dgm:presLayoutVars>
          <dgm:bulletEnabled val="1"/>
        </dgm:presLayoutVars>
      </dgm:prSet>
      <dgm:spPr/>
      <dgm:t>
        <a:bodyPr/>
        <a:lstStyle/>
        <a:p>
          <a:endParaRPr lang="en-US"/>
        </a:p>
      </dgm:t>
    </dgm:pt>
  </dgm:ptLst>
  <dgm:cxnLst>
    <dgm:cxn modelId="{0C79415F-55D5-4546-9BFD-7C21C0826190}" srcId="{9407D604-70C8-4A2F-9349-83C8D3671C85}" destId="{3E0CFD28-BE98-413E-B0BA-A29C011BB532}" srcOrd="0" destOrd="0" parTransId="{8AD5FFE6-5553-4A01-97B8-E64C9233D041}" sibTransId="{AF469BE4-46D5-4B0D-93FE-806E00DFD343}"/>
    <dgm:cxn modelId="{FC939530-4397-4FEC-A815-D9C987E3BF60}" type="presOf" srcId="{31B7C017-FED4-4107-B005-957C59983D9F}" destId="{7B293B07-8000-499E-9185-47C5CF9419FD}" srcOrd="0" destOrd="2" presId="urn:microsoft.com/office/officeart/2005/8/layout/hList1"/>
    <dgm:cxn modelId="{52081578-9787-485B-8646-6A0EAB023D2D}" srcId="{9407D604-70C8-4A2F-9349-83C8D3671C85}" destId="{31B7C017-FED4-4107-B005-957C59983D9F}" srcOrd="2" destOrd="0" parTransId="{39C4A875-E76C-4BAD-9BBD-D03CF3D5F11F}" sibTransId="{11570902-CC3E-4AC7-B513-63DDD599B490}"/>
    <dgm:cxn modelId="{B6B2F010-B6B3-40AF-B028-375C5D044909}" type="presOf" srcId="{9407D604-70C8-4A2F-9349-83C8D3671C85}" destId="{98FAF702-4B99-48C2-94AB-B82086CB0E49}" srcOrd="0" destOrd="0" presId="urn:microsoft.com/office/officeart/2005/8/layout/hList1"/>
    <dgm:cxn modelId="{30235F2C-9D03-4D3C-A4AD-BB3222E6C885}" type="presOf" srcId="{02C11885-C3CB-47C3-ADE3-1B07DD3BF8ED}" destId="{7B293B07-8000-499E-9185-47C5CF9419FD}" srcOrd="0" destOrd="1" presId="urn:microsoft.com/office/officeart/2005/8/layout/hList1"/>
    <dgm:cxn modelId="{C6847145-7F14-4CC8-B0AF-0DEC0E82A7D4}" type="presOf" srcId="{3E0CFD28-BE98-413E-B0BA-A29C011BB532}" destId="{7B293B07-8000-499E-9185-47C5CF9419FD}" srcOrd="0" destOrd="0" presId="urn:microsoft.com/office/officeart/2005/8/layout/hList1"/>
    <dgm:cxn modelId="{B89FFC92-3C88-40DB-9617-5874D563BA81}" type="presOf" srcId="{7B588B46-95EC-453C-87FF-FEB43ABBC4F0}" destId="{C2F9EB51-820E-4F44-9D93-00C3DE4038BB}" srcOrd="0" destOrd="0" presId="urn:microsoft.com/office/officeart/2005/8/layout/hList1"/>
    <dgm:cxn modelId="{52D5CE34-E525-49B4-A218-9A145AA7CBF0}" srcId="{7B588B46-95EC-453C-87FF-FEB43ABBC4F0}" destId="{9407D604-70C8-4A2F-9349-83C8D3671C85}" srcOrd="0" destOrd="0" parTransId="{61948239-37CD-4BF5-86DC-5596C2598174}" sibTransId="{FDEB6CD9-39AD-4ACF-B0AE-CD06735668B6}"/>
    <dgm:cxn modelId="{42874366-642C-4620-A0D9-417AFEF968D1}" srcId="{9407D604-70C8-4A2F-9349-83C8D3671C85}" destId="{02C11885-C3CB-47C3-ADE3-1B07DD3BF8ED}" srcOrd="1" destOrd="0" parTransId="{099FA6EF-0B32-4815-8DD9-7342D3D91AF6}" sibTransId="{E858BEDB-00A8-4664-8A0B-2BC2370E9418}"/>
    <dgm:cxn modelId="{4F93A795-C62D-488C-985C-B1B4CBEBED13}" type="presParOf" srcId="{C2F9EB51-820E-4F44-9D93-00C3DE4038BB}" destId="{B4810D9F-695C-4B7E-8C61-E5A4AE1BF8F0}" srcOrd="0" destOrd="0" presId="urn:microsoft.com/office/officeart/2005/8/layout/hList1"/>
    <dgm:cxn modelId="{4B84D2CE-930E-4357-9A8D-56D5C77CEC44}" type="presParOf" srcId="{B4810D9F-695C-4B7E-8C61-E5A4AE1BF8F0}" destId="{98FAF702-4B99-48C2-94AB-B82086CB0E49}" srcOrd="0" destOrd="0" presId="urn:microsoft.com/office/officeart/2005/8/layout/hList1"/>
    <dgm:cxn modelId="{0F71BDBC-B953-4302-B974-463CD5934D2A}" type="presParOf" srcId="{B4810D9F-695C-4B7E-8C61-E5A4AE1BF8F0}" destId="{7B293B07-8000-499E-9185-47C5CF9419F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DB3F36-F32E-4CDA-9D89-70EE265210E0}" type="doc">
      <dgm:prSet loTypeId="urn:microsoft.com/office/officeart/2005/8/layout/hList1" loCatId="list" qsTypeId="urn:microsoft.com/office/officeart/2005/8/quickstyle/simple1" qsCatId="simple" csTypeId="urn:microsoft.com/office/officeart/2005/8/colors/accent0_1" csCatId="mainScheme"/>
      <dgm:spPr/>
      <dgm:t>
        <a:bodyPr/>
        <a:lstStyle/>
        <a:p>
          <a:endParaRPr lang="en-US"/>
        </a:p>
      </dgm:t>
    </dgm:pt>
    <dgm:pt modelId="{5E0B866C-8B9D-4E44-895E-F70103F9909F}">
      <dgm:prSet/>
      <dgm:spPr/>
      <dgm:t>
        <a:bodyPr/>
        <a:lstStyle/>
        <a:p>
          <a:pPr rtl="0"/>
          <a:r>
            <a:rPr lang="en-US" dirty="0" smtClean="0"/>
            <a:t>Middle-of-the-Road Leadership – Medium Production/Medium People</a:t>
          </a:r>
          <a:endParaRPr lang="en-US" dirty="0"/>
        </a:p>
      </dgm:t>
    </dgm:pt>
    <dgm:pt modelId="{65749028-4BB1-45D1-AA87-85418003A515}" type="parTrans" cxnId="{CEB94A1D-7C27-447B-98B9-8E685AC9D193}">
      <dgm:prSet/>
      <dgm:spPr/>
      <dgm:t>
        <a:bodyPr/>
        <a:lstStyle/>
        <a:p>
          <a:endParaRPr lang="en-US"/>
        </a:p>
      </dgm:t>
    </dgm:pt>
    <dgm:pt modelId="{C5273E87-DBF0-4C76-9CBD-254EAFED087D}" type="sibTrans" cxnId="{CEB94A1D-7C27-447B-98B9-8E685AC9D193}">
      <dgm:prSet/>
      <dgm:spPr/>
      <dgm:t>
        <a:bodyPr/>
        <a:lstStyle/>
        <a:p>
          <a:endParaRPr lang="en-US"/>
        </a:p>
      </dgm:t>
    </dgm:pt>
    <dgm:pt modelId="{B23EC7B7-6535-4C76-BE58-B74B5D28E263}">
      <dgm:prSet/>
      <dgm:spPr/>
      <dgm:t>
        <a:bodyPr/>
        <a:lstStyle/>
        <a:p>
          <a:pPr rtl="0"/>
          <a:r>
            <a:rPr lang="en-US" dirty="0" smtClean="0"/>
            <a:t>This style seems to be a balance of the two competing concerns, and it may at first appear to be an ideal compromise. </a:t>
          </a:r>
          <a:endParaRPr lang="en-US" dirty="0"/>
        </a:p>
      </dgm:t>
    </dgm:pt>
    <dgm:pt modelId="{DB3FE9E5-4F36-4C1A-A086-059E6B6497C9}" type="parTrans" cxnId="{64BA38A5-026C-4E29-A721-1FCE21783491}">
      <dgm:prSet/>
      <dgm:spPr/>
      <dgm:t>
        <a:bodyPr/>
        <a:lstStyle/>
        <a:p>
          <a:endParaRPr lang="en-US"/>
        </a:p>
      </dgm:t>
    </dgm:pt>
    <dgm:pt modelId="{92BF04D1-B5F9-408E-B257-42ACE95DF3BE}" type="sibTrans" cxnId="{64BA38A5-026C-4E29-A721-1FCE21783491}">
      <dgm:prSet/>
      <dgm:spPr/>
      <dgm:t>
        <a:bodyPr/>
        <a:lstStyle/>
        <a:p>
          <a:endParaRPr lang="en-US"/>
        </a:p>
      </dgm:t>
    </dgm:pt>
    <dgm:pt modelId="{55539A5A-87B0-4935-B605-ADA45690B6D2}">
      <dgm:prSet/>
      <dgm:spPr/>
      <dgm:t>
        <a:bodyPr/>
        <a:lstStyle/>
        <a:p>
          <a:pPr rtl="0"/>
          <a:r>
            <a:rPr lang="en-US" dirty="0" smtClean="0"/>
            <a:t>Therein lies the problem, though: When you compromise, you necessarily give away a bit of each concern, so that neither production nor people needs are fully met. </a:t>
          </a:r>
          <a:endParaRPr lang="en-US" dirty="0"/>
        </a:p>
      </dgm:t>
    </dgm:pt>
    <dgm:pt modelId="{700DDD27-9C3F-4266-9A5D-954A364AAB59}" type="parTrans" cxnId="{C426D051-266D-403A-B940-730A520E6B20}">
      <dgm:prSet/>
      <dgm:spPr/>
      <dgm:t>
        <a:bodyPr/>
        <a:lstStyle/>
        <a:p>
          <a:endParaRPr lang="en-US"/>
        </a:p>
      </dgm:t>
    </dgm:pt>
    <dgm:pt modelId="{7FE4BEAB-CD12-475F-8669-9101E95654FA}" type="sibTrans" cxnId="{C426D051-266D-403A-B940-730A520E6B20}">
      <dgm:prSet/>
      <dgm:spPr/>
      <dgm:t>
        <a:bodyPr/>
        <a:lstStyle/>
        <a:p>
          <a:endParaRPr lang="en-US"/>
        </a:p>
      </dgm:t>
    </dgm:pt>
    <dgm:pt modelId="{1DD166A4-756A-4383-9270-165D3C3C5C41}">
      <dgm:prSet/>
      <dgm:spPr/>
      <dgm:t>
        <a:bodyPr/>
        <a:lstStyle/>
        <a:p>
          <a:pPr rtl="0"/>
          <a:r>
            <a:rPr lang="en-US" dirty="0" smtClean="0"/>
            <a:t>Leaders who use this style settle for average performance and often believe that this is the most anyone can expect.</a:t>
          </a:r>
          <a:endParaRPr lang="en-US" dirty="0"/>
        </a:p>
      </dgm:t>
    </dgm:pt>
    <dgm:pt modelId="{2A210FFB-5D41-4C6D-A2B5-AC5748B624D7}" type="parTrans" cxnId="{4EC9F85A-E33A-4478-B58B-10BAE12C42AC}">
      <dgm:prSet/>
      <dgm:spPr/>
      <dgm:t>
        <a:bodyPr/>
        <a:lstStyle/>
        <a:p>
          <a:endParaRPr lang="en-US"/>
        </a:p>
      </dgm:t>
    </dgm:pt>
    <dgm:pt modelId="{300033F4-7C9D-464C-A1A9-A267EBEDABB9}" type="sibTrans" cxnId="{4EC9F85A-E33A-4478-B58B-10BAE12C42AC}">
      <dgm:prSet/>
      <dgm:spPr/>
      <dgm:t>
        <a:bodyPr/>
        <a:lstStyle/>
        <a:p>
          <a:endParaRPr lang="en-US"/>
        </a:p>
      </dgm:t>
    </dgm:pt>
    <dgm:pt modelId="{C37F8076-0CEA-4234-B0AB-A935B036EA2D}" type="pres">
      <dgm:prSet presAssocID="{3CDB3F36-F32E-4CDA-9D89-70EE265210E0}" presName="Name0" presStyleCnt="0">
        <dgm:presLayoutVars>
          <dgm:dir/>
          <dgm:animLvl val="lvl"/>
          <dgm:resizeHandles val="exact"/>
        </dgm:presLayoutVars>
      </dgm:prSet>
      <dgm:spPr/>
      <dgm:t>
        <a:bodyPr/>
        <a:lstStyle/>
        <a:p>
          <a:endParaRPr lang="en-US"/>
        </a:p>
      </dgm:t>
    </dgm:pt>
    <dgm:pt modelId="{83A1DDA4-5BDC-45A2-86BF-D7323E58AB91}" type="pres">
      <dgm:prSet presAssocID="{5E0B866C-8B9D-4E44-895E-F70103F9909F}" presName="composite" presStyleCnt="0"/>
      <dgm:spPr/>
      <dgm:t>
        <a:bodyPr/>
        <a:lstStyle/>
        <a:p>
          <a:endParaRPr lang="en-US"/>
        </a:p>
      </dgm:t>
    </dgm:pt>
    <dgm:pt modelId="{FBD52C14-C434-4592-ADDA-3280DFBCDAD1}" type="pres">
      <dgm:prSet presAssocID="{5E0B866C-8B9D-4E44-895E-F70103F9909F}" presName="parTx" presStyleLbl="alignNode1" presStyleIdx="0" presStyleCnt="1">
        <dgm:presLayoutVars>
          <dgm:chMax val="0"/>
          <dgm:chPref val="0"/>
          <dgm:bulletEnabled val="1"/>
        </dgm:presLayoutVars>
      </dgm:prSet>
      <dgm:spPr/>
      <dgm:t>
        <a:bodyPr/>
        <a:lstStyle/>
        <a:p>
          <a:endParaRPr lang="en-US"/>
        </a:p>
      </dgm:t>
    </dgm:pt>
    <dgm:pt modelId="{1C5BEB54-BCC1-40FE-947F-530F7784DBCB}" type="pres">
      <dgm:prSet presAssocID="{5E0B866C-8B9D-4E44-895E-F70103F9909F}" presName="desTx" presStyleLbl="alignAccFollowNode1" presStyleIdx="0" presStyleCnt="1">
        <dgm:presLayoutVars>
          <dgm:bulletEnabled val="1"/>
        </dgm:presLayoutVars>
      </dgm:prSet>
      <dgm:spPr/>
      <dgm:t>
        <a:bodyPr/>
        <a:lstStyle/>
        <a:p>
          <a:endParaRPr lang="en-US"/>
        </a:p>
      </dgm:t>
    </dgm:pt>
  </dgm:ptLst>
  <dgm:cxnLst>
    <dgm:cxn modelId="{86D7177B-C423-47DC-849D-5FA98CFBE5E3}" type="presOf" srcId="{B23EC7B7-6535-4C76-BE58-B74B5D28E263}" destId="{1C5BEB54-BCC1-40FE-947F-530F7784DBCB}" srcOrd="0" destOrd="0" presId="urn:microsoft.com/office/officeart/2005/8/layout/hList1"/>
    <dgm:cxn modelId="{64BA38A5-026C-4E29-A721-1FCE21783491}" srcId="{5E0B866C-8B9D-4E44-895E-F70103F9909F}" destId="{B23EC7B7-6535-4C76-BE58-B74B5D28E263}" srcOrd="0" destOrd="0" parTransId="{DB3FE9E5-4F36-4C1A-A086-059E6B6497C9}" sibTransId="{92BF04D1-B5F9-408E-B257-42ACE95DF3BE}"/>
    <dgm:cxn modelId="{4EC9F85A-E33A-4478-B58B-10BAE12C42AC}" srcId="{5E0B866C-8B9D-4E44-895E-F70103F9909F}" destId="{1DD166A4-756A-4383-9270-165D3C3C5C41}" srcOrd="2" destOrd="0" parTransId="{2A210FFB-5D41-4C6D-A2B5-AC5748B624D7}" sibTransId="{300033F4-7C9D-464C-A1A9-A267EBEDABB9}"/>
    <dgm:cxn modelId="{D8563548-DB2C-4784-AA77-AA6A681D1D69}" type="presOf" srcId="{55539A5A-87B0-4935-B605-ADA45690B6D2}" destId="{1C5BEB54-BCC1-40FE-947F-530F7784DBCB}" srcOrd="0" destOrd="1" presId="urn:microsoft.com/office/officeart/2005/8/layout/hList1"/>
    <dgm:cxn modelId="{882C1BF7-28AA-4696-807E-455828585741}" type="presOf" srcId="{5E0B866C-8B9D-4E44-895E-F70103F9909F}" destId="{FBD52C14-C434-4592-ADDA-3280DFBCDAD1}" srcOrd="0" destOrd="0" presId="urn:microsoft.com/office/officeart/2005/8/layout/hList1"/>
    <dgm:cxn modelId="{6478FCE0-15BB-4BDF-BAA1-0073F19F26FC}" type="presOf" srcId="{3CDB3F36-F32E-4CDA-9D89-70EE265210E0}" destId="{C37F8076-0CEA-4234-B0AB-A935B036EA2D}" srcOrd="0" destOrd="0" presId="urn:microsoft.com/office/officeart/2005/8/layout/hList1"/>
    <dgm:cxn modelId="{CEB94A1D-7C27-447B-98B9-8E685AC9D193}" srcId="{3CDB3F36-F32E-4CDA-9D89-70EE265210E0}" destId="{5E0B866C-8B9D-4E44-895E-F70103F9909F}" srcOrd="0" destOrd="0" parTransId="{65749028-4BB1-45D1-AA87-85418003A515}" sibTransId="{C5273E87-DBF0-4C76-9CBD-254EAFED087D}"/>
    <dgm:cxn modelId="{C426D051-266D-403A-B940-730A520E6B20}" srcId="{5E0B866C-8B9D-4E44-895E-F70103F9909F}" destId="{55539A5A-87B0-4935-B605-ADA45690B6D2}" srcOrd="1" destOrd="0" parTransId="{700DDD27-9C3F-4266-9A5D-954A364AAB59}" sibTransId="{7FE4BEAB-CD12-475F-8669-9101E95654FA}"/>
    <dgm:cxn modelId="{79ABD159-201F-43FF-92FF-38BBAF2D8A4E}" type="presOf" srcId="{1DD166A4-756A-4383-9270-165D3C3C5C41}" destId="{1C5BEB54-BCC1-40FE-947F-530F7784DBCB}" srcOrd="0" destOrd="2" presId="urn:microsoft.com/office/officeart/2005/8/layout/hList1"/>
    <dgm:cxn modelId="{AAE2C144-99E7-48A0-84F7-309B67707C35}" type="presParOf" srcId="{C37F8076-0CEA-4234-B0AB-A935B036EA2D}" destId="{83A1DDA4-5BDC-45A2-86BF-D7323E58AB91}" srcOrd="0" destOrd="0" presId="urn:microsoft.com/office/officeart/2005/8/layout/hList1"/>
    <dgm:cxn modelId="{E72D96AD-2700-456D-9B8E-9717BF2B90B7}" type="presParOf" srcId="{83A1DDA4-5BDC-45A2-86BF-D7323E58AB91}" destId="{FBD52C14-C434-4592-ADDA-3280DFBCDAD1}" srcOrd="0" destOrd="0" presId="urn:microsoft.com/office/officeart/2005/8/layout/hList1"/>
    <dgm:cxn modelId="{65929628-2F4C-4960-B95F-3404974B7EF2}" type="presParOf" srcId="{83A1DDA4-5BDC-45A2-86BF-D7323E58AB91}" destId="{1C5BEB54-BCC1-40FE-947F-530F7784DBC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B21B96F-4928-4B82-BF91-261B3B01E866}" type="doc">
      <dgm:prSet loTypeId="urn:microsoft.com/office/officeart/2005/8/layout/hList1" loCatId="list" qsTypeId="urn:microsoft.com/office/officeart/2005/8/quickstyle/simple1" qsCatId="simple" csTypeId="urn:microsoft.com/office/officeart/2005/8/colors/accent0_1" csCatId="mainScheme"/>
      <dgm:spPr/>
      <dgm:t>
        <a:bodyPr/>
        <a:lstStyle/>
        <a:p>
          <a:endParaRPr lang="en-US"/>
        </a:p>
      </dgm:t>
    </dgm:pt>
    <dgm:pt modelId="{F14767D2-1D3B-4F5C-936A-622B98DCF860}">
      <dgm:prSet/>
      <dgm:spPr/>
      <dgm:t>
        <a:bodyPr/>
        <a:lstStyle/>
        <a:p>
          <a:pPr rtl="0"/>
          <a:r>
            <a:rPr lang="en-US" dirty="0" smtClean="0"/>
            <a:t>Team Leadership – High Production/High People</a:t>
          </a:r>
          <a:endParaRPr lang="en-US" dirty="0"/>
        </a:p>
      </dgm:t>
    </dgm:pt>
    <dgm:pt modelId="{996DBD87-FB13-4C1C-BAC2-084DC4E594FF}" type="parTrans" cxnId="{6F475E72-984B-4DEC-BE88-41719DCE918A}">
      <dgm:prSet/>
      <dgm:spPr/>
      <dgm:t>
        <a:bodyPr/>
        <a:lstStyle/>
        <a:p>
          <a:endParaRPr lang="en-US"/>
        </a:p>
      </dgm:t>
    </dgm:pt>
    <dgm:pt modelId="{B0CFCC67-2564-4F48-B873-4F2FA6FB3AE1}" type="sibTrans" cxnId="{6F475E72-984B-4DEC-BE88-41719DCE918A}">
      <dgm:prSet/>
      <dgm:spPr/>
      <dgm:t>
        <a:bodyPr/>
        <a:lstStyle/>
        <a:p>
          <a:endParaRPr lang="en-US"/>
        </a:p>
      </dgm:t>
    </dgm:pt>
    <dgm:pt modelId="{F66259BC-6BAD-4E96-AA8A-98436C2302A3}">
      <dgm:prSet/>
      <dgm:spPr/>
      <dgm:t>
        <a:bodyPr/>
        <a:lstStyle/>
        <a:p>
          <a:pPr rtl="0"/>
          <a:r>
            <a:rPr lang="en-US" dirty="0" smtClean="0"/>
            <a:t>According to the Blake Mouton model, this is the best managerial style. </a:t>
          </a:r>
          <a:endParaRPr lang="en-US" dirty="0"/>
        </a:p>
      </dgm:t>
    </dgm:pt>
    <dgm:pt modelId="{A5DBA4B9-0E90-4B99-B990-19BC2F542E03}" type="parTrans" cxnId="{CA8050B1-AB42-43E3-AD07-46402418A0D4}">
      <dgm:prSet/>
      <dgm:spPr/>
      <dgm:t>
        <a:bodyPr/>
        <a:lstStyle/>
        <a:p>
          <a:endParaRPr lang="en-US"/>
        </a:p>
      </dgm:t>
    </dgm:pt>
    <dgm:pt modelId="{BA3677AD-B790-4962-8BFA-03CA5D8C977A}" type="sibTrans" cxnId="{CA8050B1-AB42-43E3-AD07-46402418A0D4}">
      <dgm:prSet/>
      <dgm:spPr/>
      <dgm:t>
        <a:bodyPr/>
        <a:lstStyle/>
        <a:p>
          <a:endParaRPr lang="en-US"/>
        </a:p>
      </dgm:t>
    </dgm:pt>
    <dgm:pt modelId="{1C58A3D1-52EC-4D24-83B3-D7594726A535}">
      <dgm:prSet/>
      <dgm:spPr/>
      <dgm:t>
        <a:bodyPr/>
        <a:lstStyle/>
        <a:p>
          <a:pPr rtl="0"/>
          <a:r>
            <a:rPr lang="en-US" dirty="0" smtClean="0"/>
            <a:t>These leaders stress production needs and the needs of the people equally highly.</a:t>
          </a:r>
          <a:endParaRPr lang="en-US" dirty="0"/>
        </a:p>
      </dgm:t>
    </dgm:pt>
    <dgm:pt modelId="{FBD2A7BE-0895-4F50-8132-3A160E99ED1E}" type="parTrans" cxnId="{10F11559-610B-4C11-8B6A-DDE724DE1EAD}">
      <dgm:prSet/>
      <dgm:spPr/>
      <dgm:t>
        <a:bodyPr/>
        <a:lstStyle/>
        <a:p>
          <a:endParaRPr lang="en-US"/>
        </a:p>
      </dgm:t>
    </dgm:pt>
    <dgm:pt modelId="{4B07C928-49AF-4FA2-A498-78E1F0FD57D6}" type="sibTrans" cxnId="{10F11559-610B-4C11-8B6A-DDE724DE1EAD}">
      <dgm:prSet/>
      <dgm:spPr/>
      <dgm:t>
        <a:bodyPr/>
        <a:lstStyle/>
        <a:p>
          <a:endParaRPr lang="en-US"/>
        </a:p>
      </dgm:t>
    </dgm:pt>
    <dgm:pt modelId="{DDA1E8E9-40A6-4608-8732-A2100BDC1754}">
      <dgm:prSet/>
      <dgm:spPr/>
      <dgm:t>
        <a:bodyPr/>
        <a:lstStyle/>
        <a:p>
          <a:pPr rtl="0"/>
          <a:r>
            <a:rPr lang="en-US" dirty="0" smtClean="0"/>
            <a:t>The premise here is that employees understand the organizations purpose and are involved in determining production needs. </a:t>
          </a:r>
          <a:endParaRPr lang="en-US" dirty="0"/>
        </a:p>
      </dgm:t>
    </dgm:pt>
    <dgm:pt modelId="{A3BD30DB-952C-4141-99AD-690660E16924}" type="parTrans" cxnId="{D4470988-5BB6-4794-A986-8C1E79A0A9BC}">
      <dgm:prSet/>
      <dgm:spPr/>
      <dgm:t>
        <a:bodyPr/>
        <a:lstStyle/>
        <a:p>
          <a:endParaRPr lang="en-US"/>
        </a:p>
      </dgm:t>
    </dgm:pt>
    <dgm:pt modelId="{1FEC1B53-1C14-41F6-8392-F0921F11D56A}" type="sibTrans" cxnId="{D4470988-5BB6-4794-A986-8C1E79A0A9BC}">
      <dgm:prSet/>
      <dgm:spPr/>
      <dgm:t>
        <a:bodyPr/>
        <a:lstStyle/>
        <a:p>
          <a:endParaRPr lang="en-US"/>
        </a:p>
      </dgm:t>
    </dgm:pt>
    <dgm:pt modelId="{6E68A1FC-2367-4A6F-BB59-C306402792C7}">
      <dgm:prSet/>
      <dgm:spPr/>
      <dgm:t>
        <a:bodyPr/>
        <a:lstStyle/>
        <a:p>
          <a:pPr rtl="0"/>
          <a:r>
            <a:rPr lang="en-US" dirty="0" smtClean="0"/>
            <a:t>When employees are committed to, and have a stake in the organization’s success, their needs and production needs coincide. </a:t>
          </a:r>
          <a:endParaRPr lang="en-US" dirty="0"/>
        </a:p>
      </dgm:t>
    </dgm:pt>
    <dgm:pt modelId="{9F4EC025-A4C4-4D28-974A-F56E493E3E12}" type="parTrans" cxnId="{43ADC218-DD8E-4EB0-A5D6-3C2C2F542005}">
      <dgm:prSet/>
      <dgm:spPr/>
      <dgm:t>
        <a:bodyPr/>
        <a:lstStyle/>
        <a:p>
          <a:endParaRPr lang="en-US"/>
        </a:p>
      </dgm:t>
    </dgm:pt>
    <dgm:pt modelId="{59DBF5A5-D803-435D-9868-95EC0B1398FF}" type="sibTrans" cxnId="{43ADC218-DD8E-4EB0-A5D6-3C2C2F542005}">
      <dgm:prSet/>
      <dgm:spPr/>
      <dgm:t>
        <a:bodyPr/>
        <a:lstStyle/>
        <a:p>
          <a:endParaRPr lang="en-US"/>
        </a:p>
      </dgm:t>
    </dgm:pt>
    <dgm:pt modelId="{4F10C18E-5B89-49DE-99D4-2EA1E46B55A8}">
      <dgm:prSet/>
      <dgm:spPr/>
      <dgm:t>
        <a:bodyPr/>
        <a:lstStyle/>
        <a:p>
          <a:pPr rtl="0"/>
          <a:r>
            <a:rPr lang="en-US" dirty="0" smtClean="0"/>
            <a:t>This creates a team environment based on trust and respect, which leads to high satisfaction and motivation and, as a result, high production.</a:t>
          </a:r>
          <a:endParaRPr lang="en-US" dirty="0"/>
        </a:p>
      </dgm:t>
    </dgm:pt>
    <dgm:pt modelId="{5DB34447-BABD-4903-8C5E-3EA2F28BE70C}" type="parTrans" cxnId="{7A8FD1DA-4AC9-4783-AB5A-6E8C08F85A8D}">
      <dgm:prSet/>
      <dgm:spPr/>
      <dgm:t>
        <a:bodyPr/>
        <a:lstStyle/>
        <a:p>
          <a:endParaRPr lang="en-US"/>
        </a:p>
      </dgm:t>
    </dgm:pt>
    <dgm:pt modelId="{90CA5FB0-3663-40AF-863C-1CC95A87A5F3}" type="sibTrans" cxnId="{7A8FD1DA-4AC9-4783-AB5A-6E8C08F85A8D}">
      <dgm:prSet/>
      <dgm:spPr/>
      <dgm:t>
        <a:bodyPr/>
        <a:lstStyle/>
        <a:p>
          <a:endParaRPr lang="en-US"/>
        </a:p>
      </dgm:t>
    </dgm:pt>
    <dgm:pt modelId="{D469D1B5-7343-49F8-AAA5-2A98EF33184E}" type="pres">
      <dgm:prSet presAssocID="{2B21B96F-4928-4B82-BF91-261B3B01E866}" presName="Name0" presStyleCnt="0">
        <dgm:presLayoutVars>
          <dgm:dir/>
          <dgm:animLvl val="lvl"/>
          <dgm:resizeHandles val="exact"/>
        </dgm:presLayoutVars>
      </dgm:prSet>
      <dgm:spPr/>
      <dgm:t>
        <a:bodyPr/>
        <a:lstStyle/>
        <a:p>
          <a:endParaRPr lang="en-US"/>
        </a:p>
      </dgm:t>
    </dgm:pt>
    <dgm:pt modelId="{1A37C616-8C07-4DC0-BD40-0F34E86203EB}" type="pres">
      <dgm:prSet presAssocID="{F14767D2-1D3B-4F5C-936A-622B98DCF860}" presName="composite" presStyleCnt="0"/>
      <dgm:spPr/>
      <dgm:t>
        <a:bodyPr/>
        <a:lstStyle/>
        <a:p>
          <a:endParaRPr lang="en-US"/>
        </a:p>
      </dgm:t>
    </dgm:pt>
    <dgm:pt modelId="{83C5CC5F-A739-4D7B-8842-9D091AF4E273}" type="pres">
      <dgm:prSet presAssocID="{F14767D2-1D3B-4F5C-936A-622B98DCF860}" presName="parTx" presStyleLbl="alignNode1" presStyleIdx="0" presStyleCnt="1">
        <dgm:presLayoutVars>
          <dgm:chMax val="0"/>
          <dgm:chPref val="0"/>
          <dgm:bulletEnabled val="1"/>
        </dgm:presLayoutVars>
      </dgm:prSet>
      <dgm:spPr/>
      <dgm:t>
        <a:bodyPr/>
        <a:lstStyle/>
        <a:p>
          <a:endParaRPr lang="en-US"/>
        </a:p>
      </dgm:t>
    </dgm:pt>
    <dgm:pt modelId="{CD110E30-75E7-4F67-9CAB-666A788BBF7D}" type="pres">
      <dgm:prSet presAssocID="{F14767D2-1D3B-4F5C-936A-622B98DCF860}" presName="desTx" presStyleLbl="alignAccFollowNode1" presStyleIdx="0" presStyleCnt="1" custLinFactNeighborX="-3704" custLinFactNeighborY="81">
        <dgm:presLayoutVars>
          <dgm:bulletEnabled val="1"/>
        </dgm:presLayoutVars>
      </dgm:prSet>
      <dgm:spPr/>
      <dgm:t>
        <a:bodyPr/>
        <a:lstStyle/>
        <a:p>
          <a:endParaRPr lang="en-US"/>
        </a:p>
      </dgm:t>
    </dgm:pt>
  </dgm:ptLst>
  <dgm:cxnLst>
    <dgm:cxn modelId="{705C5B9A-53E3-4CF4-9672-4B961FA1C17E}" type="presOf" srcId="{4F10C18E-5B89-49DE-99D4-2EA1E46B55A8}" destId="{CD110E30-75E7-4F67-9CAB-666A788BBF7D}" srcOrd="0" destOrd="4" presId="urn:microsoft.com/office/officeart/2005/8/layout/hList1"/>
    <dgm:cxn modelId="{43ADC218-DD8E-4EB0-A5D6-3C2C2F542005}" srcId="{F14767D2-1D3B-4F5C-936A-622B98DCF860}" destId="{6E68A1FC-2367-4A6F-BB59-C306402792C7}" srcOrd="3" destOrd="0" parTransId="{9F4EC025-A4C4-4D28-974A-F56E493E3E12}" sibTransId="{59DBF5A5-D803-435D-9868-95EC0B1398FF}"/>
    <dgm:cxn modelId="{6F475E72-984B-4DEC-BE88-41719DCE918A}" srcId="{2B21B96F-4928-4B82-BF91-261B3B01E866}" destId="{F14767D2-1D3B-4F5C-936A-622B98DCF860}" srcOrd="0" destOrd="0" parTransId="{996DBD87-FB13-4C1C-BAC2-084DC4E594FF}" sibTransId="{B0CFCC67-2564-4F48-B873-4F2FA6FB3AE1}"/>
    <dgm:cxn modelId="{F208DD23-A4D6-4510-9698-EB6B06DF734A}" type="presOf" srcId="{DDA1E8E9-40A6-4608-8732-A2100BDC1754}" destId="{CD110E30-75E7-4F67-9CAB-666A788BBF7D}" srcOrd="0" destOrd="2" presId="urn:microsoft.com/office/officeart/2005/8/layout/hList1"/>
    <dgm:cxn modelId="{D97985F3-49ED-47D3-9DA1-B3C8BECABD98}" type="presOf" srcId="{1C58A3D1-52EC-4D24-83B3-D7594726A535}" destId="{CD110E30-75E7-4F67-9CAB-666A788BBF7D}" srcOrd="0" destOrd="1" presId="urn:microsoft.com/office/officeart/2005/8/layout/hList1"/>
    <dgm:cxn modelId="{602B168D-77ED-486D-BC45-3D648680BA3D}" type="presOf" srcId="{6E68A1FC-2367-4A6F-BB59-C306402792C7}" destId="{CD110E30-75E7-4F67-9CAB-666A788BBF7D}" srcOrd="0" destOrd="3" presId="urn:microsoft.com/office/officeart/2005/8/layout/hList1"/>
    <dgm:cxn modelId="{10CA8F62-5F6D-4309-8F17-224105A544AC}" type="presOf" srcId="{F14767D2-1D3B-4F5C-936A-622B98DCF860}" destId="{83C5CC5F-A739-4D7B-8842-9D091AF4E273}" srcOrd="0" destOrd="0" presId="urn:microsoft.com/office/officeart/2005/8/layout/hList1"/>
    <dgm:cxn modelId="{10F11559-610B-4C11-8B6A-DDE724DE1EAD}" srcId="{F14767D2-1D3B-4F5C-936A-622B98DCF860}" destId="{1C58A3D1-52EC-4D24-83B3-D7594726A535}" srcOrd="1" destOrd="0" parTransId="{FBD2A7BE-0895-4F50-8132-3A160E99ED1E}" sibTransId="{4B07C928-49AF-4FA2-A498-78E1F0FD57D6}"/>
    <dgm:cxn modelId="{0339FB98-2657-4E14-A2E5-BEDF72A825A3}" type="presOf" srcId="{2B21B96F-4928-4B82-BF91-261B3B01E866}" destId="{D469D1B5-7343-49F8-AAA5-2A98EF33184E}" srcOrd="0" destOrd="0" presId="urn:microsoft.com/office/officeart/2005/8/layout/hList1"/>
    <dgm:cxn modelId="{CA8050B1-AB42-43E3-AD07-46402418A0D4}" srcId="{F14767D2-1D3B-4F5C-936A-622B98DCF860}" destId="{F66259BC-6BAD-4E96-AA8A-98436C2302A3}" srcOrd="0" destOrd="0" parTransId="{A5DBA4B9-0E90-4B99-B990-19BC2F542E03}" sibTransId="{BA3677AD-B790-4962-8BFA-03CA5D8C977A}"/>
    <dgm:cxn modelId="{D3C67B39-5C3B-42DA-8E76-386EA5884175}" type="presOf" srcId="{F66259BC-6BAD-4E96-AA8A-98436C2302A3}" destId="{CD110E30-75E7-4F67-9CAB-666A788BBF7D}" srcOrd="0" destOrd="0" presId="urn:microsoft.com/office/officeart/2005/8/layout/hList1"/>
    <dgm:cxn modelId="{D4470988-5BB6-4794-A986-8C1E79A0A9BC}" srcId="{F14767D2-1D3B-4F5C-936A-622B98DCF860}" destId="{DDA1E8E9-40A6-4608-8732-A2100BDC1754}" srcOrd="2" destOrd="0" parTransId="{A3BD30DB-952C-4141-99AD-690660E16924}" sibTransId="{1FEC1B53-1C14-41F6-8392-F0921F11D56A}"/>
    <dgm:cxn modelId="{7A8FD1DA-4AC9-4783-AB5A-6E8C08F85A8D}" srcId="{F14767D2-1D3B-4F5C-936A-622B98DCF860}" destId="{4F10C18E-5B89-49DE-99D4-2EA1E46B55A8}" srcOrd="4" destOrd="0" parTransId="{5DB34447-BABD-4903-8C5E-3EA2F28BE70C}" sibTransId="{90CA5FB0-3663-40AF-863C-1CC95A87A5F3}"/>
    <dgm:cxn modelId="{ADF74026-584B-48DB-B08D-6187B1EDC68A}" type="presParOf" srcId="{D469D1B5-7343-49F8-AAA5-2A98EF33184E}" destId="{1A37C616-8C07-4DC0-BD40-0F34E86203EB}" srcOrd="0" destOrd="0" presId="urn:microsoft.com/office/officeart/2005/8/layout/hList1"/>
    <dgm:cxn modelId="{BA5108B0-D42C-4B7D-B206-0D550D8285C1}" type="presParOf" srcId="{1A37C616-8C07-4DC0-BD40-0F34E86203EB}" destId="{83C5CC5F-A739-4D7B-8842-9D091AF4E273}" srcOrd="0" destOrd="0" presId="urn:microsoft.com/office/officeart/2005/8/layout/hList1"/>
    <dgm:cxn modelId="{553CAA15-9CD9-4140-A494-855E0A52A262}" type="presParOf" srcId="{1A37C616-8C07-4DC0-BD40-0F34E86203EB}" destId="{CD110E30-75E7-4F67-9CAB-666A788BBF7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95E191D-5963-4CD9-A598-BF9AE750A70D}"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85559E8C-8FC6-4493-9805-0BE9BDC9E4D1}">
      <dgm:prSet/>
      <dgm:spPr/>
      <dgm:t>
        <a:bodyPr/>
        <a:lstStyle/>
        <a:p>
          <a:pPr rtl="0"/>
          <a:r>
            <a:rPr lang="en-US" smtClean="0"/>
            <a:t>Lewin’s Leadership Styles</a:t>
          </a:r>
          <a:endParaRPr lang="en-US" dirty="0"/>
        </a:p>
      </dgm:t>
    </dgm:pt>
    <dgm:pt modelId="{9F62AA86-707A-4800-B74C-0C5DF72F64F1}" type="parTrans" cxnId="{9931B031-AC79-4FDD-9586-96F550554511}">
      <dgm:prSet/>
      <dgm:spPr/>
      <dgm:t>
        <a:bodyPr/>
        <a:lstStyle/>
        <a:p>
          <a:endParaRPr lang="en-US"/>
        </a:p>
      </dgm:t>
    </dgm:pt>
    <dgm:pt modelId="{153E887A-7CD2-4EFD-BB04-3E5081209B7C}" type="sibTrans" cxnId="{9931B031-AC79-4FDD-9586-96F550554511}">
      <dgm:prSet/>
      <dgm:spPr/>
      <dgm:t>
        <a:bodyPr/>
        <a:lstStyle/>
        <a:p>
          <a:endParaRPr lang="en-US"/>
        </a:p>
      </dgm:t>
    </dgm:pt>
    <dgm:pt modelId="{B30F939B-A9B0-484E-AEC4-0742462D4117}">
      <dgm:prSet/>
      <dgm:spPr/>
      <dgm:t>
        <a:bodyPr/>
        <a:lstStyle/>
        <a:p>
          <a:pPr rtl="0"/>
          <a:r>
            <a:rPr lang="en-US" dirty="0" smtClean="0"/>
            <a:t>Autocratic Leaders</a:t>
          </a:r>
          <a:endParaRPr lang="en-US" dirty="0"/>
        </a:p>
      </dgm:t>
    </dgm:pt>
    <dgm:pt modelId="{EB7CD097-B6B8-410F-BC67-127114325165}" type="parTrans" cxnId="{D208CFE5-A498-483B-B46D-31B7C40A167C}">
      <dgm:prSet/>
      <dgm:spPr/>
      <dgm:t>
        <a:bodyPr/>
        <a:lstStyle/>
        <a:p>
          <a:endParaRPr lang="en-US"/>
        </a:p>
      </dgm:t>
    </dgm:pt>
    <dgm:pt modelId="{BE96C648-85EB-469F-8F78-D6587CF07107}" type="sibTrans" cxnId="{D208CFE5-A498-483B-B46D-31B7C40A167C}">
      <dgm:prSet/>
      <dgm:spPr/>
      <dgm:t>
        <a:bodyPr/>
        <a:lstStyle/>
        <a:p>
          <a:endParaRPr lang="en-US"/>
        </a:p>
      </dgm:t>
    </dgm:pt>
    <dgm:pt modelId="{CD1A34F5-49E5-44EA-8234-0F558A2753EF}">
      <dgm:prSet/>
      <dgm:spPr/>
      <dgm:t>
        <a:bodyPr/>
        <a:lstStyle/>
        <a:p>
          <a:pPr rtl="0"/>
          <a:r>
            <a:rPr lang="en-US" dirty="0" smtClean="0"/>
            <a:t>Makes decisions without consulting others</a:t>
          </a:r>
          <a:endParaRPr lang="en-US" dirty="0"/>
        </a:p>
      </dgm:t>
    </dgm:pt>
    <dgm:pt modelId="{D1623BB3-2F76-4356-9D4C-318620AE5500}" type="parTrans" cxnId="{931C950F-EFB7-4C5D-B181-97AAA56132AB}">
      <dgm:prSet/>
      <dgm:spPr/>
      <dgm:t>
        <a:bodyPr/>
        <a:lstStyle/>
        <a:p>
          <a:endParaRPr lang="en-US"/>
        </a:p>
      </dgm:t>
    </dgm:pt>
    <dgm:pt modelId="{70704009-6FA7-42B1-A07B-8AB878EFEE74}" type="sibTrans" cxnId="{931C950F-EFB7-4C5D-B181-97AAA56132AB}">
      <dgm:prSet/>
      <dgm:spPr/>
      <dgm:t>
        <a:bodyPr/>
        <a:lstStyle/>
        <a:p>
          <a:endParaRPr lang="en-US"/>
        </a:p>
      </dgm:t>
    </dgm:pt>
    <dgm:pt modelId="{91615F2C-307E-4491-8984-295463CD86B1}">
      <dgm:prSet/>
      <dgm:spPr/>
      <dgm:t>
        <a:bodyPr/>
        <a:lstStyle/>
        <a:p>
          <a:pPr rtl="0"/>
          <a:r>
            <a:rPr lang="en-US" dirty="0" smtClean="0"/>
            <a:t>Happens when administration decides on a change without consulting nursing</a:t>
          </a:r>
          <a:endParaRPr lang="en-US" dirty="0"/>
        </a:p>
      </dgm:t>
    </dgm:pt>
    <dgm:pt modelId="{08235E6F-D83E-447B-865E-3C7A9DA1442D}" type="parTrans" cxnId="{78266124-4093-4B82-AEFC-8E0250866B2D}">
      <dgm:prSet/>
      <dgm:spPr/>
      <dgm:t>
        <a:bodyPr/>
        <a:lstStyle/>
        <a:p>
          <a:endParaRPr lang="en-US"/>
        </a:p>
      </dgm:t>
    </dgm:pt>
    <dgm:pt modelId="{63741A9E-5503-48FB-A2B4-94EE287D9F86}" type="sibTrans" cxnId="{78266124-4093-4B82-AEFC-8E0250866B2D}">
      <dgm:prSet/>
      <dgm:spPr/>
      <dgm:t>
        <a:bodyPr/>
        <a:lstStyle/>
        <a:p>
          <a:endParaRPr lang="en-US"/>
        </a:p>
      </dgm:t>
    </dgm:pt>
    <dgm:pt modelId="{2DA617B7-EBD5-4F97-AD9A-765743A307C8}">
      <dgm:prSet/>
      <dgm:spPr/>
      <dgm:t>
        <a:bodyPr/>
        <a:lstStyle/>
        <a:p>
          <a:pPr rtl="0"/>
          <a:r>
            <a:rPr lang="en-US" dirty="0" smtClean="0"/>
            <a:t>Results into low morale, bad feelings, undercover retaliation</a:t>
          </a:r>
          <a:endParaRPr lang="en-US" dirty="0"/>
        </a:p>
      </dgm:t>
    </dgm:pt>
    <dgm:pt modelId="{FF865EB4-90FE-4849-8FD5-7B9234BF1DAC}" type="parTrans" cxnId="{A2458D84-9A81-48CC-AF62-A2A978C8EE35}">
      <dgm:prSet/>
      <dgm:spPr/>
      <dgm:t>
        <a:bodyPr/>
        <a:lstStyle/>
        <a:p>
          <a:endParaRPr lang="en-US"/>
        </a:p>
      </dgm:t>
    </dgm:pt>
    <dgm:pt modelId="{1D70545B-F518-4375-A48D-E3B410DCB70D}" type="sibTrans" cxnId="{A2458D84-9A81-48CC-AF62-A2A978C8EE35}">
      <dgm:prSet/>
      <dgm:spPr/>
      <dgm:t>
        <a:bodyPr/>
        <a:lstStyle/>
        <a:p>
          <a:endParaRPr lang="en-US"/>
        </a:p>
      </dgm:t>
    </dgm:pt>
    <dgm:pt modelId="{6F0C93AD-FF24-487C-AA21-8465516E4215}" type="pres">
      <dgm:prSet presAssocID="{995E191D-5963-4CD9-A598-BF9AE750A70D}" presName="Name0" presStyleCnt="0">
        <dgm:presLayoutVars>
          <dgm:dir/>
          <dgm:animLvl val="lvl"/>
          <dgm:resizeHandles val="exact"/>
        </dgm:presLayoutVars>
      </dgm:prSet>
      <dgm:spPr/>
      <dgm:t>
        <a:bodyPr/>
        <a:lstStyle/>
        <a:p>
          <a:endParaRPr lang="en-US"/>
        </a:p>
      </dgm:t>
    </dgm:pt>
    <dgm:pt modelId="{A5B03461-6885-4C09-9242-3638A2BCA35F}" type="pres">
      <dgm:prSet presAssocID="{85559E8C-8FC6-4493-9805-0BE9BDC9E4D1}" presName="composite" presStyleCnt="0"/>
      <dgm:spPr/>
    </dgm:pt>
    <dgm:pt modelId="{ACE133F3-9D31-4698-83B0-A175247DAE9E}" type="pres">
      <dgm:prSet presAssocID="{85559E8C-8FC6-4493-9805-0BE9BDC9E4D1}" presName="parTx" presStyleLbl="alignNode1" presStyleIdx="0" presStyleCnt="1">
        <dgm:presLayoutVars>
          <dgm:chMax val="0"/>
          <dgm:chPref val="0"/>
          <dgm:bulletEnabled val="1"/>
        </dgm:presLayoutVars>
      </dgm:prSet>
      <dgm:spPr/>
      <dgm:t>
        <a:bodyPr/>
        <a:lstStyle/>
        <a:p>
          <a:endParaRPr lang="en-US"/>
        </a:p>
      </dgm:t>
    </dgm:pt>
    <dgm:pt modelId="{D177B58A-8C54-4B79-B45E-6BFC64C9D740}" type="pres">
      <dgm:prSet presAssocID="{85559E8C-8FC6-4493-9805-0BE9BDC9E4D1}" presName="desTx" presStyleLbl="alignAccFollowNode1" presStyleIdx="0" presStyleCnt="1">
        <dgm:presLayoutVars>
          <dgm:bulletEnabled val="1"/>
        </dgm:presLayoutVars>
      </dgm:prSet>
      <dgm:spPr/>
      <dgm:t>
        <a:bodyPr/>
        <a:lstStyle/>
        <a:p>
          <a:endParaRPr lang="en-US"/>
        </a:p>
      </dgm:t>
    </dgm:pt>
  </dgm:ptLst>
  <dgm:cxnLst>
    <dgm:cxn modelId="{78266124-4093-4B82-AEFC-8E0250866B2D}" srcId="{B30F939B-A9B0-484E-AEC4-0742462D4117}" destId="{91615F2C-307E-4491-8984-295463CD86B1}" srcOrd="1" destOrd="0" parTransId="{08235E6F-D83E-447B-865E-3C7A9DA1442D}" sibTransId="{63741A9E-5503-48FB-A2B4-94EE287D9F86}"/>
    <dgm:cxn modelId="{9931B031-AC79-4FDD-9586-96F550554511}" srcId="{995E191D-5963-4CD9-A598-BF9AE750A70D}" destId="{85559E8C-8FC6-4493-9805-0BE9BDC9E4D1}" srcOrd="0" destOrd="0" parTransId="{9F62AA86-707A-4800-B74C-0C5DF72F64F1}" sibTransId="{153E887A-7CD2-4EFD-BB04-3E5081209B7C}"/>
    <dgm:cxn modelId="{71E95CF0-AA18-490F-B427-888A18C32F90}" type="presOf" srcId="{91615F2C-307E-4491-8984-295463CD86B1}" destId="{D177B58A-8C54-4B79-B45E-6BFC64C9D740}" srcOrd="0" destOrd="2" presId="urn:microsoft.com/office/officeart/2005/8/layout/hList1"/>
    <dgm:cxn modelId="{CDA063AE-32D7-46DA-8958-3C03A4BB81CD}" type="presOf" srcId="{85559E8C-8FC6-4493-9805-0BE9BDC9E4D1}" destId="{ACE133F3-9D31-4698-83B0-A175247DAE9E}" srcOrd="0" destOrd="0" presId="urn:microsoft.com/office/officeart/2005/8/layout/hList1"/>
    <dgm:cxn modelId="{931C950F-EFB7-4C5D-B181-97AAA56132AB}" srcId="{B30F939B-A9B0-484E-AEC4-0742462D4117}" destId="{CD1A34F5-49E5-44EA-8234-0F558A2753EF}" srcOrd="0" destOrd="0" parTransId="{D1623BB3-2F76-4356-9D4C-318620AE5500}" sibTransId="{70704009-6FA7-42B1-A07B-8AB878EFEE74}"/>
    <dgm:cxn modelId="{A2458D84-9A81-48CC-AF62-A2A978C8EE35}" srcId="{B30F939B-A9B0-484E-AEC4-0742462D4117}" destId="{2DA617B7-EBD5-4F97-AD9A-765743A307C8}" srcOrd="2" destOrd="0" parTransId="{FF865EB4-90FE-4849-8FD5-7B9234BF1DAC}" sibTransId="{1D70545B-F518-4375-A48D-E3B410DCB70D}"/>
    <dgm:cxn modelId="{75875F18-0A6F-49B4-9ABB-8FBA86938F25}" type="presOf" srcId="{B30F939B-A9B0-484E-AEC4-0742462D4117}" destId="{D177B58A-8C54-4B79-B45E-6BFC64C9D740}" srcOrd="0" destOrd="0" presId="urn:microsoft.com/office/officeart/2005/8/layout/hList1"/>
    <dgm:cxn modelId="{F84D6CA8-7E36-4991-AE28-8C1D58ED16B8}" type="presOf" srcId="{995E191D-5963-4CD9-A598-BF9AE750A70D}" destId="{6F0C93AD-FF24-487C-AA21-8465516E4215}" srcOrd="0" destOrd="0" presId="urn:microsoft.com/office/officeart/2005/8/layout/hList1"/>
    <dgm:cxn modelId="{D208CFE5-A498-483B-B46D-31B7C40A167C}" srcId="{85559E8C-8FC6-4493-9805-0BE9BDC9E4D1}" destId="{B30F939B-A9B0-484E-AEC4-0742462D4117}" srcOrd="0" destOrd="0" parTransId="{EB7CD097-B6B8-410F-BC67-127114325165}" sibTransId="{BE96C648-85EB-469F-8F78-D6587CF07107}"/>
    <dgm:cxn modelId="{2640CC4F-0C71-4761-8268-9597FEC8EE62}" type="presOf" srcId="{2DA617B7-EBD5-4F97-AD9A-765743A307C8}" destId="{D177B58A-8C54-4B79-B45E-6BFC64C9D740}" srcOrd="0" destOrd="3" presId="urn:microsoft.com/office/officeart/2005/8/layout/hList1"/>
    <dgm:cxn modelId="{2385CFC6-DCD6-4B8A-AAD3-2875B728A2D5}" type="presOf" srcId="{CD1A34F5-49E5-44EA-8234-0F558A2753EF}" destId="{D177B58A-8C54-4B79-B45E-6BFC64C9D740}" srcOrd="0" destOrd="1" presId="urn:microsoft.com/office/officeart/2005/8/layout/hList1"/>
    <dgm:cxn modelId="{F6261F0F-1BCB-4610-B2EA-1FB353D2AAB4}" type="presParOf" srcId="{6F0C93AD-FF24-487C-AA21-8465516E4215}" destId="{A5B03461-6885-4C09-9242-3638A2BCA35F}" srcOrd="0" destOrd="0" presId="urn:microsoft.com/office/officeart/2005/8/layout/hList1"/>
    <dgm:cxn modelId="{C919B5FB-E1C5-401A-BCDC-8EC3B5D6A1A9}" type="presParOf" srcId="{A5B03461-6885-4C09-9242-3638A2BCA35F}" destId="{ACE133F3-9D31-4698-83B0-A175247DAE9E}" srcOrd="0" destOrd="0" presId="urn:microsoft.com/office/officeart/2005/8/layout/hList1"/>
    <dgm:cxn modelId="{00991A41-C170-42C4-A9BA-20E2B46671BD}" type="presParOf" srcId="{A5B03461-6885-4C09-9242-3638A2BCA35F}" destId="{D177B58A-8C54-4B79-B45E-6BFC64C9D7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7BA9B2-359C-48E4-BB6C-5169832C6D00}" type="doc">
      <dgm:prSet loTypeId="urn:microsoft.com/office/officeart/2005/8/layout/hList1" loCatId="list" qsTypeId="urn:microsoft.com/office/officeart/2005/8/quickstyle/simple1" qsCatId="simple" csTypeId="urn:microsoft.com/office/officeart/2005/8/colors/accent0_1" csCatId="mainScheme"/>
      <dgm:spPr/>
      <dgm:t>
        <a:bodyPr/>
        <a:lstStyle/>
        <a:p>
          <a:endParaRPr lang="en-US"/>
        </a:p>
      </dgm:t>
    </dgm:pt>
    <dgm:pt modelId="{CFA6EB45-99D8-4BA9-92AD-6AA0DCDB8C98}">
      <dgm:prSet/>
      <dgm:spPr/>
      <dgm:t>
        <a:bodyPr/>
        <a:lstStyle/>
        <a:p>
          <a:pPr rtl="0"/>
          <a:r>
            <a:rPr lang="en-US" dirty="0" err="1" smtClean="0"/>
            <a:t>Lewin’s</a:t>
          </a:r>
          <a:r>
            <a:rPr lang="en-US" dirty="0" smtClean="0"/>
            <a:t> Leadership Styles</a:t>
          </a:r>
          <a:endParaRPr lang="en-US" dirty="0"/>
        </a:p>
      </dgm:t>
    </dgm:pt>
    <dgm:pt modelId="{8BB95EA5-6557-4370-9946-427E6AE1F066}" type="parTrans" cxnId="{708D4755-8074-4294-A24B-4AEB2548433F}">
      <dgm:prSet/>
      <dgm:spPr/>
      <dgm:t>
        <a:bodyPr/>
        <a:lstStyle/>
        <a:p>
          <a:endParaRPr lang="en-US"/>
        </a:p>
      </dgm:t>
    </dgm:pt>
    <dgm:pt modelId="{C610B4C0-82F5-4B9D-90A3-7DBAE6895200}" type="sibTrans" cxnId="{708D4755-8074-4294-A24B-4AEB2548433F}">
      <dgm:prSet/>
      <dgm:spPr/>
      <dgm:t>
        <a:bodyPr/>
        <a:lstStyle/>
        <a:p>
          <a:endParaRPr lang="en-US"/>
        </a:p>
      </dgm:t>
    </dgm:pt>
    <dgm:pt modelId="{D9BF6AD8-8E97-4379-A7C0-C0E36BA4E791}">
      <dgm:prSet/>
      <dgm:spPr/>
      <dgm:t>
        <a:bodyPr/>
        <a:lstStyle/>
        <a:p>
          <a:pPr rtl="0"/>
          <a:r>
            <a:rPr lang="en-US" dirty="0" smtClean="0"/>
            <a:t>Democratic Leaders</a:t>
          </a:r>
          <a:endParaRPr lang="en-US" dirty="0"/>
        </a:p>
      </dgm:t>
    </dgm:pt>
    <dgm:pt modelId="{4FD37ED0-0F44-46C4-8DCD-3E495C68F53D}" type="parTrans" cxnId="{ABF68B4C-46C9-44AF-8E91-9952A6AA05C8}">
      <dgm:prSet/>
      <dgm:spPr/>
      <dgm:t>
        <a:bodyPr/>
        <a:lstStyle/>
        <a:p>
          <a:endParaRPr lang="en-US"/>
        </a:p>
      </dgm:t>
    </dgm:pt>
    <dgm:pt modelId="{94713584-3B95-4A49-AA8D-29DD5D38C87A}" type="sibTrans" cxnId="{ABF68B4C-46C9-44AF-8E91-9952A6AA05C8}">
      <dgm:prSet/>
      <dgm:spPr/>
      <dgm:t>
        <a:bodyPr/>
        <a:lstStyle/>
        <a:p>
          <a:endParaRPr lang="en-US"/>
        </a:p>
      </dgm:t>
    </dgm:pt>
    <dgm:pt modelId="{C619C81E-9D65-461C-BEA8-A758131974A4}">
      <dgm:prSet/>
      <dgm:spPr/>
      <dgm:t>
        <a:bodyPr/>
        <a:lstStyle/>
        <a:p>
          <a:pPr rtl="0"/>
          <a:r>
            <a:rPr lang="en-US" dirty="0" smtClean="0"/>
            <a:t>Involve people in their decisions even though leaders make the final decision</a:t>
          </a:r>
          <a:endParaRPr lang="en-US" dirty="0"/>
        </a:p>
      </dgm:t>
    </dgm:pt>
    <dgm:pt modelId="{70F6BCE2-C356-4234-B3B2-E7E32A134A99}" type="parTrans" cxnId="{2AA7C9C7-40E5-4E8D-837C-AD9DDE035C4A}">
      <dgm:prSet/>
      <dgm:spPr/>
      <dgm:t>
        <a:bodyPr/>
        <a:lstStyle/>
        <a:p>
          <a:endParaRPr lang="en-US"/>
        </a:p>
      </dgm:t>
    </dgm:pt>
    <dgm:pt modelId="{7D26C679-C00F-4953-ACB1-9EA4D8A83A2D}" type="sibTrans" cxnId="{2AA7C9C7-40E5-4E8D-837C-AD9DDE035C4A}">
      <dgm:prSet/>
      <dgm:spPr/>
      <dgm:t>
        <a:bodyPr/>
        <a:lstStyle/>
        <a:p>
          <a:endParaRPr lang="en-US"/>
        </a:p>
      </dgm:t>
    </dgm:pt>
    <dgm:pt modelId="{895100B6-0618-4E8A-B737-176F4DEE0F75}">
      <dgm:prSet/>
      <dgm:spPr/>
      <dgm:t>
        <a:bodyPr/>
        <a:lstStyle/>
        <a:p>
          <a:pPr rtl="0"/>
          <a:r>
            <a:rPr lang="en-US" dirty="0" smtClean="0"/>
            <a:t>Followers appreciate participation</a:t>
          </a:r>
          <a:endParaRPr lang="en-US" dirty="0"/>
        </a:p>
      </dgm:t>
    </dgm:pt>
    <dgm:pt modelId="{6D127986-1D15-467C-9009-BCEBB531546A}" type="parTrans" cxnId="{A14C7A5E-472A-42FD-8B1C-0FD3C602FB8B}">
      <dgm:prSet/>
      <dgm:spPr/>
      <dgm:t>
        <a:bodyPr/>
        <a:lstStyle/>
        <a:p>
          <a:endParaRPr lang="en-US"/>
        </a:p>
      </dgm:t>
    </dgm:pt>
    <dgm:pt modelId="{3C7AC19E-5400-405C-A348-4EF484FE3125}" type="sibTrans" cxnId="{A14C7A5E-472A-42FD-8B1C-0FD3C602FB8B}">
      <dgm:prSet/>
      <dgm:spPr/>
      <dgm:t>
        <a:bodyPr/>
        <a:lstStyle/>
        <a:p>
          <a:endParaRPr lang="en-US"/>
        </a:p>
      </dgm:t>
    </dgm:pt>
    <dgm:pt modelId="{D5B78EB6-DDA5-41A8-818A-A26D794DB640}" type="pres">
      <dgm:prSet presAssocID="{B87BA9B2-359C-48E4-BB6C-5169832C6D00}" presName="Name0" presStyleCnt="0">
        <dgm:presLayoutVars>
          <dgm:dir/>
          <dgm:animLvl val="lvl"/>
          <dgm:resizeHandles val="exact"/>
        </dgm:presLayoutVars>
      </dgm:prSet>
      <dgm:spPr/>
      <dgm:t>
        <a:bodyPr/>
        <a:lstStyle/>
        <a:p>
          <a:endParaRPr lang="en-US"/>
        </a:p>
      </dgm:t>
    </dgm:pt>
    <dgm:pt modelId="{3C36AC3E-1D01-498F-AF55-D4FC166ACE4C}" type="pres">
      <dgm:prSet presAssocID="{CFA6EB45-99D8-4BA9-92AD-6AA0DCDB8C98}" presName="composite" presStyleCnt="0"/>
      <dgm:spPr/>
    </dgm:pt>
    <dgm:pt modelId="{70081320-A84E-4328-B651-1863C1283BEB}" type="pres">
      <dgm:prSet presAssocID="{CFA6EB45-99D8-4BA9-92AD-6AA0DCDB8C98}" presName="parTx" presStyleLbl="alignNode1" presStyleIdx="0" presStyleCnt="1">
        <dgm:presLayoutVars>
          <dgm:chMax val="0"/>
          <dgm:chPref val="0"/>
          <dgm:bulletEnabled val="1"/>
        </dgm:presLayoutVars>
      </dgm:prSet>
      <dgm:spPr/>
      <dgm:t>
        <a:bodyPr/>
        <a:lstStyle/>
        <a:p>
          <a:endParaRPr lang="en-US"/>
        </a:p>
      </dgm:t>
    </dgm:pt>
    <dgm:pt modelId="{D0FC0CF1-2CFF-48AD-865D-7BDB2A7D75DA}" type="pres">
      <dgm:prSet presAssocID="{CFA6EB45-99D8-4BA9-92AD-6AA0DCDB8C98}" presName="desTx" presStyleLbl="alignAccFollowNode1" presStyleIdx="0" presStyleCnt="1">
        <dgm:presLayoutVars>
          <dgm:bulletEnabled val="1"/>
        </dgm:presLayoutVars>
      </dgm:prSet>
      <dgm:spPr/>
      <dgm:t>
        <a:bodyPr/>
        <a:lstStyle/>
        <a:p>
          <a:endParaRPr lang="en-US"/>
        </a:p>
      </dgm:t>
    </dgm:pt>
  </dgm:ptLst>
  <dgm:cxnLst>
    <dgm:cxn modelId="{EA0DE2F3-6408-4DA2-AD18-12BA992146AD}" type="presOf" srcId="{D9BF6AD8-8E97-4379-A7C0-C0E36BA4E791}" destId="{D0FC0CF1-2CFF-48AD-865D-7BDB2A7D75DA}" srcOrd="0" destOrd="0" presId="urn:microsoft.com/office/officeart/2005/8/layout/hList1"/>
    <dgm:cxn modelId="{029D6DB0-27BE-4C2C-B7E9-3C8496623140}" type="presOf" srcId="{B87BA9B2-359C-48E4-BB6C-5169832C6D00}" destId="{D5B78EB6-DDA5-41A8-818A-A26D794DB640}" srcOrd="0" destOrd="0" presId="urn:microsoft.com/office/officeart/2005/8/layout/hList1"/>
    <dgm:cxn modelId="{960CD4A9-9AB5-458E-9647-AD97DC58BBE9}" type="presOf" srcId="{CFA6EB45-99D8-4BA9-92AD-6AA0DCDB8C98}" destId="{70081320-A84E-4328-B651-1863C1283BEB}" srcOrd="0" destOrd="0" presId="urn:microsoft.com/office/officeart/2005/8/layout/hList1"/>
    <dgm:cxn modelId="{4694EA85-7659-4BB7-B47C-50F2459B5679}" type="presOf" srcId="{895100B6-0618-4E8A-B737-176F4DEE0F75}" destId="{D0FC0CF1-2CFF-48AD-865D-7BDB2A7D75DA}" srcOrd="0" destOrd="2" presId="urn:microsoft.com/office/officeart/2005/8/layout/hList1"/>
    <dgm:cxn modelId="{2AA7C9C7-40E5-4E8D-837C-AD9DDE035C4A}" srcId="{D9BF6AD8-8E97-4379-A7C0-C0E36BA4E791}" destId="{C619C81E-9D65-461C-BEA8-A758131974A4}" srcOrd="0" destOrd="0" parTransId="{70F6BCE2-C356-4234-B3B2-E7E32A134A99}" sibTransId="{7D26C679-C00F-4953-ACB1-9EA4D8A83A2D}"/>
    <dgm:cxn modelId="{708D4755-8074-4294-A24B-4AEB2548433F}" srcId="{B87BA9B2-359C-48E4-BB6C-5169832C6D00}" destId="{CFA6EB45-99D8-4BA9-92AD-6AA0DCDB8C98}" srcOrd="0" destOrd="0" parTransId="{8BB95EA5-6557-4370-9946-427E6AE1F066}" sibTransId="{C610B4C0-82F5-4B9D-90A3-7DBAE6895200}"/>
    <dgm:cxn modelId="{ABF68B4C-46C9-44AF-8E91-9952A6AA05C8}" srcId="{CFA6EB45-99D8-4BA9-92AD-6AA0DCDB8C98}" destId="{D9BF6AD8-8E97-4379-A7C0-C0E36BA4E791}" srcOrd="0" destOrd="0" parTransId="{4FD37ED0-0F44-46C4-8DCD-3E495C68F53D}" sibTransId="{94713584-3B95-4A49-AA8D-29DD5D38C87A}"/>
    <dgm:cxn modelId="{FD59EFFC-3579-4406-841A-1175D163DD1E}" type="presOf" srcId="{C619C81E-9D65-461C-BEA8-A758131974A4}" destId="{D0FC0CF1-2CFF-48AD-865D-7BDB2A7D75DA}" srcOrd="0" destOrd="1" presId="urn:microsoft.com/office/officeart/2005/8/layout/hList1"/>
    <dgm:cxn modelId="{A14C7A5E-472A-42FD-8B1C-0FD3C602FB8B}" srcId="{D9BF6AD8-8E97-4379-A7C0-C0E36BA4E791}" destId="{895100B6-0618-4E8A-B737-176F4DEE0F75}" srcOrd="1" destOrd="0" parTransId="{6D127986-1D15-467C-9009-BCEBB531546A}" sibTransId="{3C7AC19E-5400-405C-A348-4EF484FE3125}"/>
    <dgm:cxn modelId="{8DCF05CD-E7D8-4726-AC47-767C7E0B2B1D}" type="presParOf" srcId="{D5B78EB6-DDA5-41A8-818A-A26D794DB640}" destId="{3C36AC3E-1D01-498F-AF55-D4FC166ACE4C}" srcOrd="0" destOrd="0" presId="urn:microsoft.com/office/officeart/2005/8/layout/hList1"/>
    <dgm:cxn modelId="{9941F32E-7C50-4C14-A0CB-A3E4B4F23D2D}" type="presParOf" srcId="{3C36AC3E-1D01-498F-AF55-D4FC166ACE4C}" destId="{70081320-A84E-4328-B651-1863C1283BEB}" srcOrd="0" destOrd="0" presId="urn:microsoft.com/office/officeart/2005/8/layout/hList1"/>
    <dgm:cxn modelId="{B0007FB0-4E34-4341-96F8-9DB095AA7B4D}" type="presParOf" srcId="{3C36AC3E-1D01-498F-AF55-D4FC166ACE4C}" destId="{D0FC0CF1-2CFF-48AD-865D-7BDB2A7D75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022B4D-898C-456F-BF63-C501BD3178BF}" type="doc">
      <dgm:prSet loTypeId="urn:microsoft.com/office/officeart/2005/8/layout/hList1" loCatId="list" qsTypeId="urn:microsoft.com/office/officeart/2005/8/quickstyle/simple1" qsCatId="simple" csTypeId="urn:microsoft.com/office/officeart/2005/8/colors/accent0_1" csCatId="mainScheme"/>
      <dgm:spPr/>
      <dgm:t>
        <a:bodyPr/>
        <a:lstStyle/>
        <a:p>
          <a:endParaRPr lang="en-US"/>
        </a:p>
      </dgm:t>
    </dgm:pt>
    <dgm:pt modelId="{923D183E-6D47-469C-BC4C-C5B951D4491A}">
      <dgm:prSet/>
      <dgm:spPr/>
      <dgm:t>
        <a:bodyPr/>
        <a:lstStyle/>
        <a:p>
          <a:pPr rtl="0"/>
          <a:r>
            <a:rPr lang="en-US" dirty="0" err="1" smtClean="0"/>
            <a:t>Lewin’s</a:t>
          </a:r>
          <a:r>
            <a:rPr lang="en-US" dirty="0" smtClean="0"/>
            <a:t> Leadership Styles</a:t>
          </a:r>
          <a:endParaRPr lang="en-US" dirty="0"/>
        </a:p>
      </dgm:t>
    </dgm:pt>
    <dgm:pt modelId="{F5D5F05D-167C-46E9-8A3F-2DE8A2B5E318}" type="parTrans" cxnId="{F84A504B-CCAA-4E87-A259-66B284A1D16B}">
      <dgm:prSet/>
      <dgm:spPr/>
      <dgm:t>
        <a:bodyPr/>
        <a:lstStyle/>
        <a:p>
          <a:endParaRPr lang="en-US"/>
        </a:p>
      </dgm:t>
    </dgm:pt>
    <dgm:pt modelId="{6D010FB3-56CE-479C-98DB-B55BF5E3BF42}" type="sibTrans" cxnId="{F84A504B-CCAA-4E87-A259-66B284A1D16B}">
      <dgm:prSet/>
      <dgm:spPr/>
      <dgm:t>
        <a:bodyPr/>
        <a:lstStyle/>
        <a:p>
          <a:endParaRPr lang="en-US"/>
        </a:p>
      </dgm:t>
    </dgm:pt>
    <dgm:pt modelId="{E340AC94-1E9C-4947-9FBF-E87042BDB5CC}">
      <dgm:prSet/>
      <dgm:spPr/>
      <dgm:t>
        <a:bodyPr/>
        <a:lstStyle/>
        <a:p>
          <a:pPr rtl="0"/>
          <a:r>
            <a:rPr lang="en-US" dirty="0" smtClean="0"/>
            <a:t>Laissez-faire Leaders</a:t>
          </a:r>
          <a:endParaRPr lang="en-US" dirty="0"/>
        </a:p>
      </dgm:t>
    </dgm:pt>
    <dgm:pt modelId="{FE2D2FEB-55AE-4327-A5AB-51326D743A90}" type="parTrans" cxnId="{9E36A444-A046-44D0-A448-E5A57D6A409A}">
      <dgm:prSet/>
      <dgm:spPr/>
      <dgm:t>
        <a:bodyPr/>
        <a:lstStyle/>
        <a:p>
          <a:endParaRPr lang="en-US"/>
        </a:p>
      </dgm:t>
    </dgm:pt>
    <dgm:pt modelId="{FAD7991F-9B0C-400A-AF51-7D30A1EE91CA}" type="sibTrans" cxnId="{9E36A444-A046-44D0-A448-E5A57D6A409A}">
      <dgm:prSet/>
      <dgm:spPr/>
      <dgm:t>
        <a:bodyPr/>
        <a:lstStyle/>
        <a:p>
          <a:endParaRPr lang="en-US"/>
        </a:p>
      </dgm:t>
    </dgm:pt>
    <dgm:pt modelId="{538470B5-44E7-4A6A-9E89-A1A581770F67}">
      <dgm:prSet/>
      <dgm:spPr/>
      <dgm:t>
        <a:bodyPr/>
        <a:lstStyle/>
        <a:p>
          <a:pPr rtl="0"/>
          <a:r>
            <a:rPr lang="en-US" dirty="0" smtClean="0"/>
            <a:t>Minimally involved in decision making</a:t>
          </a:r>
          <a:endParaRPr lang="en-US" dirty="0"/>
        </a:p>
      </dgm:t>
    </dgm:pt>
    <dgm:pt modelId="{4F8D4210-F099-4990-9FDC-C5D67DD95EBF}" type="parTrans" cxnId="{2FF4444F-23CC-4573-93DC-DB70067BF926}">
      <dgm:prSet/>
      <dgm:spPr/>
      <dgm:t>
        <a:bodyPr/>
        <a:lstStyle/>
        <a:p>
          <a:endParaRPr lang="en-US"/>
        </a:p>
      </dgm:t>
    </dgm:pt>
    <dgm:pt modelId="{69639412-0308-4533-A175-0E788615B8EF}" type="sibTrans" cxnId="{2FF4444F-23CC-4573-93DC-DB70067BF926}">
      <dgm:prSet/>
      <dgm:spPr/>
      <dgm:t>
        <a:bodyPr/>
        <a:lstStyle/>
        <a:p>
          <a:endParaRPr lang="en-US"/>
        </a:p>
      </dgm:t>
    </dgm:pt>
    <dgm:pt modelId="{C1924846-3FA8-4A77-97E0-1F92EC9B18B3}">
      <dgm:prSet/>
      <dgm:spPr/>
      <dgm:t>
        <a:bodyPr/>
        <a:lstStyle/>
        <a:p>
          <a:pPr rtl="0"/>
          <a:r>
            <a:rPr lang="en-US" dirty="0" smtClean="0"/>
            <a:t>Works best when people are capable and motivated to decide and not hindered by coordinator</a:t>
          </a:r>
          <a:endParaRPr lang="en-US" dirty="0"/>
        </a:p>
      </dgm:t>
    </dgm:pt>
    <dgm:pt modelId="{BA78367C-0595-434A-B69A-47E604C82B14}" type="parTrans" cxnId="{BFF5BFA1-C7D3-42D2-9F7B-B6CA73167AC9}">
      <dgm:prSet/>
      <dgm:spPr/>
      <dgm:t>
        <a:bodyPr/>
        <a:lstStyle/>
        <a:p>
          <a:endParaRPr lang="en-US"/>
        </a:p>
      </dgm:t>
    </dgm:pt>
    <dgm:pt modelId="{FB5C1748-54E7-432E-981C-298B4E225ABF}" type="sibTrans" cxnId="{BFF5BFA1-C7D3-42D2-9F7B-B6CA73167AC9}">
      <dgm:prSet/>
      <dgm:spPr/>
      <dgm:t>
        <a:bodyPr/>
        <a:lstStyle/>
        <a:p>
          <a:endParaRPr lang="en-US"/>
        </a:p>
      </dgm:t>
    </dgm:pt>
    <dgm:pt modelId="{D55D1B5F-A3C8-4131-ADD6-5C489010D982}">
      <dgm:prSet/>
      <dgm:spPr/>
      <dgm:t>
        <a:bodyPr/>
        <a:lstStyle/>
        <a:p>
          <a:pPr rtl="0"/>
          <a:r>
            <a:rPr lang="en-US" dirty="0" smtClean="0"/>
            <a:t>People may not work in a coherent manner or put in the energy they would if they were actively led</a:t>
          </a:r>
          <a:endParaRPr lang="en-US" dirty="0"/>
        </a:p>
      </dgm:t>
    </dgm:pt>
    <dgm:pt modelId="{63488C2F-DA02-43B8-A1F8-76A40693579C}" type="parTrans" cxnId="{ACCE9321-971E-4C2F-A187-2A026D14A49F}">
      <dgm:prSet/>
      <dgm:spPr/>
      <dgm:t>
        <a:bodyPr/>
        <a:lstStyle/>
        <a:p>
          <a:endParaRPr lang="en-US"/>
        </a:p>
      </dgm:t>
    </dgm:pt>
    <dgm:pt modelId="{681B6AB5-70FD-4ECD-8C3F-47754C296F15}" type="sibTrans" cxnId="{ACCE9321-971E-4C2F-A187-2A026D14A49F}">
      <dgm:prSet/>
      <dgm:spPr/>
      <dgm:t>
        <a:bodyPr/>
        <a:lstStyle/>
        <a:p>
          <a:endParaRPr lang="en-US"/>
        </a:p>
      </dgm:t>
    </dgm:pt>
    <dgm:pt modelId="{CB8BFCA3-222C-4266-8D71-DE6C216E66C9}" type="pres">
      <dgm:prSet presAssocID="{AD022B4D-898C-456F-BF63-C501BD3178BF}" presName="Name0" presStyleCnt="0">
        <dgm:presLayoutVars>
          <dgm:dir/>
          <dgm:animLvl val="lvl"/>
          <dgm:resizeHandles val="exact"/>
        </dgm:presLayoutVars>
      </dgm:prSet>
      <dgm:spPr/>
      <dgm:t>
        <a:bodyPr/>
        <a:lstStyle/>
        <a:p>
          <a:endParaRPr lang="en-US"/>
        </a:p>
      </dgm:t>
    </dgm:pt>
    <dgm:pt modelId="{0894CFE6-D8EE-40C8-897A-C22D9A2D7CC9}" type="pres">
      <dgm:prSet presAssocID="{923D183E-6D47-469C-BC4C-C5B951D4491A}" presName="composite" presStyleCnt="0"/>
      <dgm:spPr/>
    </dgm:pt>
    <dgm:pt modelId="{63151B96-C215-41EC-B9B2-981BBE44D4C7}" type="pres">
      <dgm:prSet presAssocID="{923D183E-6D47-469C-BC4C-C5B951D4491A}" presName="parTx" presStyleLbl="alignNode1" presStyleIdx="0" presStyleCnt="1">
        <dgm:presLayoutVars>
          <dgm:chMax val="0"/>
          <dgm:chPref val="0"/>
          <dgm:bulletEnabled val="1"/>
        </dgm:presLayoutVars>
      </dgm:prSet>
      <dgm:spPr/>
      <dgm:t>
        <a:bodyPr/>
        <a:lstStyle/>
        <a:p>
          <a:endParaRPr lang="en-US"/>
        </a:p>
      </dgm:t>
    </dgm:pt>
    <dgm:pt modelId="{1785C9B5-CC23-4DED-B1C8-71149EAD795D}" type="pres">
      <dgm:prSet presAssocID="{923D183E-6D47-469C-BC4C-C5B951D4491A}" presName="desTx" presStyleLbl="alignAccFollowNode1" presStyleIdx="0" presStyleCnt="1">
        <dgm:presLayoutVars>
          <dgm:bulletEnabled val="1"/>
        </dgm:presLayoutVars>
      </dgm:prSet>
      <dgm:spPr/>
      <dgm:t>
        <a:bodyPr/>
        <a:lstStyle/>
        <a:p>
          <a:endParaRPr lang="en-US"/>
        </a:p>
      </dgm:t>
    </dgm:pt>
  </dgm:ptLst>
  <dgm:cxnLst>
    <dgm:cxn modelId="{ACCE9321-971E-4C2F-A187-2A026D14A49F}" srcId="{E340AC94-1E9C-4947-9FBF-E87042BDB5CC}" destId="{D55D1B5F-A3C8-4131-ADD6-5C489010D982}" srcOrd="2" destOrd="0" parTransId="{63488C2F-DA02-43B8-A1F8-76A40693579C}" sibTransId="{681B6AB5-70FD-4ECD-8C3F-47754C296F15}"/>
    <dgm:cxn modelId="{C01006A9-7587-485D-8480-83BC5EB40499}" type="presOf" srcId="{AD022B4D-898C-456F-BF63-C501BD3178BF}" destId="{CB8BFCA3-222C-4266-8D71-DE6C216E66C9}" srcOrd="0" destOrd="0" presId="urn:microsoft.com/office/officeart/2005/8/layout/hList1"/>
    <dgm:cxn modelId="{39B24D4C-A1CF-430D-9570-F7FAEE8652A5}" type="presOf" srcId="{923D183E-6D47-469C-BC4C-C5B951D4491A}" destId="{63151B96-C215-41EC-B9B2-981BBE44D4C7}" srcOrd="0" destOrd="0" presId="urn:microsoft.com/office/officeart/2005/8/layout/hList1"/>
    <dgm:cxn modelId="{D9FB0453-7BC1-4F18-98D0-93C704790846}" type="presOf" srcId="{E340AC94-1E9C-4947-9FBF-E87042BDB5CC}" destId="{1785C9B5-CC23-4DED-B1C8-71149EAD795D}" srcOrd="0" destOrd="0" presId="urn:microsoft.com/office/officeart/2005/8/layout/hList1"/>
    <dgm:cxn modelId="{9D1037A6-4DBE-417E-86E5-C14F3541D064}" type="presOf" srcId="{C1924846-3FA8-4A77-97E0-1F92EC9B18B3}" destId="{1785C9B5-CC23-4DED-B1C8-71149EAD795D}" srcOrd="0" destOrd="2" presId="urn:microsoft.com/office/officeart/2005/8/layout/hList1"/>
    <dgm:cxn modelId="{5CD7727A-E5BB-4BB3-9683-6D724660A249}" type="presOf" srcId="{538470B5-44E7-4A6A-9E89-A1A581770F67}" destId="{1785C9B5-CC23-4DED-B1C8-71149EAD795D}" srcOrd="0" destOrd="1" presId="urn:microsoft.com/office/officeart/2005/8/layout/hList1"/>
    <dgm:cxn modelId="{BFF5BFA1-C7D3-42D2-9F7B-B6CA73167AC9}" srcId="{E340AC94-1E9C-4947-9FBF-E87042BDB5CC}" destId="{C1924846-3FA8-4A77-97E0-1F92EC9B18B3}" srcOrd="1" destOrd="0" parTransId="{BA78367C-0595-434A-B69A-47E604C82B14}" sibTransId="{FB5C1748-54E7-432E-981C-298B4E225ABF}"/>
    <dgm:cxn modelId="{9E36A444-A046-44D0-A448-E5A57D6A409A}" srcId="{923D183E-6D47-469C-BC4C-C5B951D4491A}" destId="{E340AC94-1E9C-4947-9FBF-E87042BDB5CC}" srcOrd="0" destOrd="0" parTransId="{FE2D2FEB-55AE-4327-A5AB-51326D743A90}" sibTransId="{FAD7991F-9B0C-400A-AF51-7D30A1EE91CA}"/>
    <dgm:cxn modelId="{F84A504B-CCAA-4E87-A259-66B284A1D16B}" srcId="{AD022B4D-898C-456F-BF63-C501BD3178BF}" destId="{923D183E-6D47-469C-BC4C-C5B951D4491A}" srcOrd="0" destOrd="0" parTransId="{F5D5F05D-167C-46E9-8A3F-2DE8A2B5E318}" sibTransId="{6D010FB3-56CE-479C-98DB-B55BF5E3BF42}"/>
    <dgm:cxn modelId="{8F23027C-D519-4EC9-B17D-01ACDE838FA3}" type="presOf" srcId="{D55D1B5F-A3C8-4131-ADD6-5C489010D982}" destId="{1785C9B5-CC23-4DED-B1C8-71149EAD795D}" srcOrd="0" destOrd="3" presId="urn:microsoft.com/office/officeart/2005/8/layout/hList1"/>
    <dgm:cxn modelId="{2FF4444F-23CC-4573-93DC-DB70067BF926}" srcId="{E340AC94-1E9C-4947-9FBF-E87042BDB5CC}" destId="{538470B5-44E7-4A6A-9E89-A1A581770F67}" srcOrd="0" destOrd="0" parTransId="{4F8D4210-F099-4990-9FDC-C5D67DD95EBF}" sibTransId="{69639412-0308-4533-A175-0E788615B8EF}"/>
    <dgm:cxn modelId="{79363012-3121-4B95-B92F-0812B88E3CA2}" type="presParOf" srcId="{CB8BFCA3-222C-4266-8D71-DE6C216E66C9}" destId="{0894CFE6-D8EE-40C8-897A-C22D9A2D7CC9}" srcOrd="0" destOrd="0" presId="urn:microsoft.com/office/officeart/2005/8/layout/hList1"/>
    <dgm:cxn modelId="{5A5D5827-5AA3-43D9-A5BE-281F2C4061A5}" type="presParOf" srcId="{0894CFE6-D8EE-40C8-897A-C22D9A2D7CC9}" destId="{63151B96-C215-41EC-B9B2-981BBE44D4C7}" srcOrd="0" destOrd="0" presId="urn:microsoft.com/office/officeart/2005/8/layout/hList1"/>
    <dgm:cxn modelId="{EF032017-4903-4E5D-B9BB-05174815FFAC}" type="presParOf" srcId="{0894CFE6-D8EE-40C8-897A-C22D9A2D7CC9}" destId="{1785C9B5-CC23-4DED-B1C8-71149EAD795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30DAD0A-571C-466F-B1F5-D50FF292EA76}"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US"/>
        </a:p>
      </dgm:t>
    </dgm:pt>
    <dgm:pt modelId="{41829449-2A53-4582-B5CC-370BDD663F05}">
      <dgm:prSet/>
      <dgm:spPr>
        <a:noFill/>
      </dgm:spPr>
      <dgm:t>
        <a:bodyPr/>
        <a:lstStyle/>
        <a:p>
          <a:pPr rtl="0"/>
          <a:r>
            <a:rPr lang="en-US" dirty="0" err="1" smtClean="0">
              <a:solidFill>
                <a:srgbClr val="002060"/>
              </a:solidFill>
            </a:rPr>
            <a:t>Likert’s</a:t>
          </a:r>
          <a:r>
            <a:rPr lang="en-US" dirty="0" smtClean="0">
              <a:solidFill>
                <a:srgbClr val="002060"/>
              </a:solidFill>
            </a:rPr>
            <a:t> Leadership Style for Decision Making</a:t>
          </a:r>
          <a:endParaRPr lang="en-US" dirty="0">
            <a:solidFill>
              <a:srgbClr val="002060"/>
            </a:solidFill>
          </a:endParaRPr>
        </a:p>
      </dgm:t>
    </dgm:pt>
    <dgm:pt modelId="{274932F2-815E-4E8C-A7FF-8779704334C4}" type="parTrans" cxnId="{C7923370-FBA6-479A-8796-261E41861970}">
      <dgm:prSet/>
      <dgm:spPr/>
      <dgm:t>
        <a:bodyPr/>
        <a:lstStyle/>
        <a:p>
          <a:endParaRPr lang="en-US"/>
        </a:p>
      </dgm:t>
    </dgm:pt>
    <dgm:pt modelId="{78C7EAB5-4AD9-4799-89C0-D11403F3EFE9}" type="sibTrans" cxnId="{C7923370-FBA6-479A-8796-261E41861970}">
      <dgm:prSet/>
      <dgm:spPr/>
      <dgm:t>
        <a:bodyPr/>
        <a:lstStyle/>
        <a:p>
          <a:endParaRPr lang="en-US"/>
        </a:p>
      </dgm:t>
    </dgm:pt>
    <dgm:pt modelId="{0ED9A6DD-D8B2-470E-B4D1-803D4B40F774}">
      <dgm:prSet custT="1"/>
      <dgm:spPr/>
      <dgm:t>
        <a:bodyPr/>
        <a:lstStyle/>
        <a:p>
          <a:pPr rtl="0"/>
          <a:r>
            <a:rPr lang="en-US" sz="2800" b="1" dirty="0" smtClean="0"/>
            <a:t>Exploitative authoritative style</a:t>
          </a:r>
          <a:endParaRPr lang="en-US" sz="2800" b="1" dirty="0"/>
        </a:p>
      </dgm:t>
    </dgm:pt>
    <dgm:pt modelId="{900BDF97-51DD-401B-8CB1-D0AAD3BAFE3E}" type="parTrans" cxnId="{ED663A99-D6CC-4942-9334-AC65566AC871}">
      <dgm:prSet/>
      <dgm:spPr/>
      <dgm:t>
        <a:bodyPr/>
        <a:lstStyle/>
        <a:p>
          <a:endParaRPr lang="en-US"/>
        </a:p>
      </dgm:t>
    </dgm:pt>
    <dgm:pt modelId="{6A7DC96F-E888-4B42-B938-74636DFCBDC9}" type="sibTrans" cxnId="{ED663A99-D6CC-4942-9334-AC65566AC871}">
      <dgm:prSet/>
      <dgm:spPr/>
      <dgm:t>
        <a:bodyPr/>
        <a:lstStyle/>
        <a:p>
          <a:endParaRPr lang="en-US"/>
        </a:p>
      </dgm:t>
    </dgm:pt>
    <dgm:pt modelId="{F14F1CBC-936F-4F50-BE79-0089919717FF}">
      <dgm:prSet custT="1"/>
      <dgm:spPr/>
      <dgm:t>
        <a:bodyPr/>
        <a:lstStyle/>
        <a:p>
          <a:pPr rtl="0"/>
          <a:r>
            <a:rPr lang="en-US" sz="2400" dirty="0" smtClean="0"/>
            <a:t>Leader uses threats and fear to achieve conformance</a:t>
          </a:r>
          <a:endParaRPr lang="en-US" sz="2400" dirty="0"/>
        </a:p>
      </dgm:t>
    </dgm:pt>
    <dgm:pt modelId="{89FFE7DF-F0CB-41A0-9252-ABE6888423E8}" type="parTrans" cxnId="{44F60EB5-E33F-4D12-881B-96650DC88131}">
      <dgm:prSet/>
      <dgm:spPr/>
      <dgm:t>
        <a:bodyPr/>
        <a:lstStyle/>
        <a:p>
          <a:endParaRPr lang="en-US"/>
        </a:p>
      </dgm:t>
    </dgm:pt>
    <dgm:pt modelId="{81136B54-A297-4459-8DC6-27728C74C977}" type="sibTrans" cxnId="{44F60EB5-E33F-4D12-881B-96650DC88131}">
      <dgm:prSet/>
      <dgm:spPr/>
      <dgm:t>
        <a:bodyPr/>
        <a:lstStyle/>
        <a:p>
          <a:endParaRPr lang="en-US"/>
        </a:p>
      </dgm:t>
    </dgm:pt>
    <dgm:pt modelId="{8082DA19-E2C4-452F-B966-C143ED958632}">
      <dgm:prSet custT="1"/>
      <dgm:spPr/>
      <dgm:t>
        <a:bodyPr/>
        <a:lstStyle/>
        <a:p>
          <a:pPr rtl="0"/>
          <a:r>
            <a:rPr lang="en-US" sz="2400" dirty="0" smtClean="0"/>
            <a:t>People’s concerns are ignored</a:t>
          </a:r>
          <a:endParaRPr lang="en-US" sz="2400" dirty="0"/>
        </a:p>
      </dgm:t>
    </dgm:pt>
    <dgm:pt modelId="{F10918E9-23A0-43E6-9854-8E24A1639EE7}" type="parTrans" cxnId="{BDAF9B9D-6391-4366-BD42-CBEDA1290583}">
      <dgm:prSet/>
      <dgm:spPr/>
      <dgm:t>
        <a:bodyPr/>
        <a:lstStyle/>
        <a:p>
          <a:endParaRPr lang="en-US"/>
        </a:p>
      </dgm:t>
    </dgm:pt>
    <dgm:pt modelId="{441976C4-50E3-4E4B-A7D5-0AD5B9EA0B0B}" type="sibTrans" cxnId="{BDAF9B9D-6391-4366-BD42-CBEDA1290583}">
      <dgm:prSet/>
      <dgm:spPr/>
      <dgm:t>
        <a:bodyPr/>
        <a:lstStyle/>
        <a:p>
          <a:endParaRPr lang="en-US"/>
        </a:p>
      </dgm:t>
    </dgm:pt>
    <dgm:pt modelId="{3312C061-A1D2-4893-8241-CE1AE3873485}">
      <dgm:prSet custT="1"/>
      <dgm:spPr/>
      <dgm:t>
        <a:bodyPr/>
        <a:lstStyle/>
        <a:p>
          <a:pPr rtl="0"/>
          <a:r>
            <a:rPr lang="en-US" sz="2400" dirty="0" smtClean="0"/>
            <a:t>Communication comes from top down</a:t>
          </a:r>
          <a:endParaRPr lang="en-US" sz="2400" dirty="0"/>
        </a:p>
      </dgm:t>
    </dgm:pt>
    <dgm:pt modelId="{D173E544-C9FC-4B02-BE88-708D56B8F6EA}" type="parTrans" cxnId="{B64FCCE1-68C7-4097-8EDA-1315B04403A0}">
      <dgm:prSet/>
      <dgm:spPr/>
      <dgm:t>
        <a:bodyPr/>
        <a:lstStyle/>
        <a:p>
          <a:endParaRPr lang="en-US"/>
        </a:p>
      </dgm:t>
    </dgm:pt>
    <dgm:pt modelId="{42570E45-0D4E-469C-876D-C8A44B7A3D86}" type="sibTrans" cxnId="{B64FCCE1-68C7-4097-8EDA-1315B04403A0}">
      <dgm:prSet/>
      <dgm:spPr/>
      <dgm:t>
        <a:bodyPr/>
        <a:lstStyle/>
        <a:p>
          <a:endParaRPr lang="en-US"/>
        </a:p>
      </dgm:t>
    </dgm:pt>
    <dgm:pt modelId="{8786D66B-1FF7-4088-9A77-EE6E7A78327D}">
      <dgm:prSet custT="1"/>
      <dgm:spPr/>
      <dgm:t>
        <a:bodyPr/>
        <a:lstStyle/>
        <a:p>
          <a:pPr rtl="0"/>
          <a:r>
            <a:rPr lang="en-US" sz="2800" b="1" dirty="0" smtClean="0"/>
            <a:t>Benevolent authoritative style</a:t>
          </a:r>
          <a:endParaRPr lang="en-US" sz="2800" b="1" dirty="0"/>
        </a:p>
      </dgm:t>
    </dgm:pt>
    <dgm:pt modelId="{6743DEB6-6B88-449A-92F7-9B2290C168E4}" type="parTrans" cxnId="{BD0374DE-D62D-458A-8C50-625547A637A5}">
      <dgm:prSet/>
      <dgm:spPr/>
      <dgm:t>
        <a:bodyPr/>
        <a:lstStyle/>
        <a:p>
          <a:endParaRPr lang="en-US"/>
        </a:p>
      </dgm:t>
    </dgm:pt>
    <dgm:pt modelId="{0D7656B8-12B4-42EB-9B15-EB3744210F87}" type="sibTrans" cxnId="{BD0374DE-D62D-458A-8C50-625547A637A5}">
      <dgm:prSet/>
      <dgm:spPr/>
      <dgm:t>
        <a:bodyPr/>
        <a:lstStyle/>
        <a:p>
          <a:endParaRPr lang="en-US"/>
        </a:p>
      </dgm:t>
    </dgm:pt>
    <dgm:pt modelId="{974AA3D9-E7D0-45C0-976A-28FFE44E7E25}">
      <dgm:prSet/>
      <dgm:spPr/>
      <dgm:t>
        <a:bodyPr/>
        <a:lstStyle/>
        <a:p>
          <a:pPr rtl="0"/>
          <a:r>
            <a:rPr lang="en-US" sz="2400" dirty="0" smtClean="0"/>
            <a:t>Leader shows concern but sugarcoats information and maintains control of decisions</a:t>
          </a:r>
          <a:endParaRPr lang="en-US" sz="2400" dirty="0"/>
        </a:p>
      </dgm:t>
    </dgm:pt>
    <dgm:pt modelId="{1C393416-9EFB-42C7-B45E-6E028CAB1242}" type="parTrans" cxnId="{1BB9235E-9176-4F56-992F-0DF439F74C65}">
      <dgm:prSet/>
      <dgm:spPr/>
      <dgm:t>
        <a:bodyPr/>
        <a:lstStyle/>
        <a:p>
          <a:endParaRPr lang="en-US"/>
        </a:p>
      </dgm:t>
    </dgm:pt>
    <dgm:pt modelId="{56B388BF-F017-4814-89C2-75036FE753F6}" type="sibTrans" cxnId="{1BB9235E-9176-4F56-992F-0DF439F74C65}">
      <dgm:prSet/>
      <dgm:spPr/>
      <dgm:t>
        <a:bodyPr/>
        <a:lstStyle/>
        <a:p>
          <a:endParaRPr lang="en-US"/>
        </a:p>
      </dgm:t>
    </dgm:pt>
    <dgm:pt modelId="{68C67598-5A1B-4B0E-A396-36CCA148B2EF}">
      <dgm:prSet/>
      <dgm:spPr/>
      <dgm:t>
        <a:bodyPr/>
        <a:lstStyle/>
        <a:p>
          <a:pPr rtl="0"/>
          <a:r>
            <a:rPr lang="en-US" sz="2400" dirty="0" smtClean="0"/>
            <a:t>Forms a benevolent dictatorship</a:t>
          </a:r>
          <a:endParaRPr lang="en-US" sz="2400" dirty="0"/>
        </a:p>
      </dgm:t>
    </dgm:pt>
    <dgm:pt modelId="{29EFDEAD-3E9E-4CA8-B97B-841383B7DE19}" type="parTrans" cxnId="{EDCC1D1A-B2E9-405F-AE52-34F16928BCAF}">
      <dgm:prSet/>
      <dgm:spPr/>
      <dgm:t>
        <a:bodyPr/>
        <a:lstStyle/>
        <a:p>
          <a:endParaRPr lang="en-US"/>
        </a:p>
      </dgm:t>
    </dgm:pt>
    <dgm:pt modelId="{4C588455-C23D-4DF2-9532-31047645FCB8}" type="sibTrans" cxnId="{EDCC1D1A-B2E9-405F-AE52-34F16928BCAF}">
      <dgm:prSet/>
      <dgm:spPr/>
      <dgm:t>
        <a:bodyPr/>
        <a:lstStyle/>
        <a:p>
          <a:endParaRPr lang="en-US"/>
        </a:p>
      </dgm:t>
    </dgm:pt>
    <dgm:pt modelId="{B646FEA6-035B-405C-8617-74F00FC2B165}">
      <dgm:prSet/>
      <dgm:spPr/>
      <dgm:t>
        <a:bodyPr/>
        <a:lstStyle/>
        <a:p>
          <a:pPr rtl="0"/>
          <a:r>
            <a:rPr lang="en-US" sz="2400" dirty="0" smtClean="0"/>
            <a:t>Rewards are dispensed and appropriate performance is praised</a:t>
          </a:r>
          <a:endParaRPr lang="en-US" sz="2400" dirty="0"/>
        </a:p>
      </dgm:t>
    </dgm:pt>
    <dgm:pt modelId="{3EC5C9C2-7FAE-48EB-A33E-00B0BB73F8F1}" type="parTrans" cxnId="{E7B31FDE-8361-4667-BE96-31B73BBD40DB}">
      <dgm:prSet/>
      <dgm:spPr/>
      <dgm:t>
        <a:bodyPr/>
        <a:lstStyle/>
        <a:p>
          <a:endParaRPr lang="en-US"/>
        </a:p>
      </dgm:t>
    </dgm:pt>
    <dgm:pt modelId="{CDD1F155-66EE-4A9E-B36B-1B9EEDB9A6FE}" type="sibTrans" cxnId="{E7B31FDE-8361-4667-BE96-31B73BBD40DB}">
      <dgm:prSet/>
      <dgm:spPr/>
      <dgm:t>
        <a:bodyPr/>
        <a:lstStyle/>
        <a:p>
          <a:endParaRPr lang="en-US"/>
        </a:p>
      </dgm:t>
    </dgm:pt>
    <dgm:pt modelId="{588A6E39-E7A3-490D-9120-DC1E5AA0CDEF}">
      <dgm:prSet/>
      <dgm:spPr/>
      <dgm:t>
        <a:bodyPr/>
        <a:lstStyle/>
        <a:p>
          <a:pPr rtl="0"/>
          <a:r>
            <a:rPr lang="en-US" sz="2400" dirty="0" smtClean="0"/>
            <a:t>Leader listens to people’s concerns although what others hear is often rose colored</a:t>
          </a:r>
          <a:endParaRPr lang="en-US" sz="2400" dirty="0"/>
        </a:p>
      </dgm:t>
    </dgm:pt>
    <dgm:pt modelId="{85D0668A-515D-46B1-9CE8-323B01D593FF}" type="parTrans" cxnId="{BBB3D950-5F77-410F-85F1-4EC4618444EE}">
      <dgm:prSet/>
      <dgm:spPr/>
      <dgm:t>
        <a:bodyPr/>
        <a:lstStyle/>
        <a:p>
          <a:endParaRPr lang="en-US"/>
        </a:p>
      </dgm:t>
    </dgm:pt>
    <dgm:pt modelId="{5729F058-F72E-4549-AE0C-01BEA02836BD}" type="sibTrans" cxnId="{BBB3D950-5F77-410F-85F1-4EC4618444EE}">
      <dgm:prSet/>
      <dgm:spPr/>
      <dgm:t>
        <a:bodyPr/>
        <a:lstStyle/>
        <a:p>
          <a:endParaRPr lang="en-US"/>
        </a:p>
      </dgm:t>
    </dgm:pt>
    <dgm:pt modelId="{6CD77181-F1C9-426A-9633-1A466253D7DB}">
      <dgm:prSet/>
      <dgm:spPr/>
      <dgm:t>
        <a:bodyPr/>
        <a:lstStyle/>
        <a:p>
          <a:pPr rtl="0"/>
          <a:r>
            <a:rPr lang="en-US" sz="2400" dirty="0" smtClean="0"/>
            <a:t>Some decisions may be delegated but most are still made by the leader</a:t>
          </a:r>
          <a:endParaRPr lang="en-US" sz="2400" dirty="0"/>
        </a:p>
      </dgm:t>
    </dgm:pt>
    <dgm:pt modelId="{AFDECB28-6F94-4149-945C-54544C6FFBE4}" type="parTrans" cxnId="{5566FEFE-B9EB-44CA-BCA5-66000D14249A}">
      <dgm:prSet/>
      <dgm:spPr/>
      <dgm:t>
        <a:bodyPr/>
        <a:lstStyle/>
        <a:p>
          <a:endParaRPr lang="en-US"/>
        </a:p>
      </dgm:t>
    </dgm:pt>
    <dgm:pt modelId="{F5FAF9DD-8E2F-4572-A128-87D6A91834A3}" type="sibTrans" cxnId="{5566FEFE-B9EB-44CA-BCA5-66000D14249A}">
      <dgm:prSet/>
      <dgm:spPr/>
      <dgm:t>
        <a:bodyPr/>
        <a:lstStyle/>
        <a:p>
          <a:endParaRPr lang="en-US"/>
        </a:p>
      </dgm:t>
    </dgm:pt>
    <dgm:pt modelId="{9649609D-DB94-4835-A3E5-96FA4E97CB75}" type="pres">
      <dgm:prSet presAssocID="{730DAD0A-571C-466F-B1F5-D50FF292EA76}" presName="composite" presStyleCnt="0">
        <dgm:presLayoutVars>
          <dgm:chMax val="1"/>
          <dgm:dir/>
          <dgm:resizeHandles val="exact"/>
        </dgm:presLayoutVars>
      </dgm:prSet>
      <dgm:spPr/>
      <dgm:t>
        <a:bodyPr/>
        <a:lstStyle/>
        <a:p>
          <a:endParaRPr lang="en-US"/>
        </a:p>
      </dgm:t>
    </dgm:pt>
    <dgm:pt modelId="{5A7DF3AC-39AF-4B48-9442-929CC6EC9AAB}" type="pres">
      <dgm:prSet presAssocID="{41829449-2A53-4582-B5CC-370BDD663F05}" presName="roof" presStyleLbl="dkBgShp" presStyleIdx="0" presStyleCnt="2" custScaleY="42054" custLinFactNeighborX="926" custLinFactNeighborY="-6743"/>
      <dgm:spPr/>
      <dgm:t>
        <a:bodyPr/>
        <a:lstStyle/>
        <a:p>
          <a:endParaRPr lang="en-US"/>
        </a:p>
      </dgm:t>
    </dgm:pt>
    <dgm:pt modelId="{A7995436-194A-4B56-92F3-A1D3CDB6D8AD}" type="pres">
      <dgm:prSet presAssocID="{41829449-2A53-4582-B5CC-370BDD663F05}" presName="pillars" presStyleCnt="0"/>
      <dgm:spPr/>
    </dgm:pt>
    <dgm:pt modelId="{29B39C94-1E5B-4DCD-BD26-40AE21CCBD46}" type="pres">
      <dgm:prSet presAssocID="{41829449-2A53-4582-B5CC-370BDD663F05}" presName="pillar1" presStyleLbl="node1" presStyleIdx="0" presStyleCnt="2" custScaleX="121428" custScaleY="136716">
        <dgm:presLayoutVars>
          <dgm:bulletEnabled val="1"/>
        </dgm:presLayoutVars>
      </dgm:prSet>
      <dgm:spPr/>
      <dgm:t>
        <a:bodyPr/>
        <a:lstStyle/>
        <a:p>
          <a:endParaRPr lang="en-US"/>
        </a:p>
      </dgm:t>
    </dgm:pt>
    <dgm:pt modelId="{E4548A78-5CDC-43CB-80E7-93D942B0413F}" type="pres">
      <dgm:prSet presAssocID="{8786D66B-1FF7-4088-9A77-EE6E7A78327D}" presName="pillarX" presStyleLbl="node1" presStyleIdx="1" presStyleCnt="2" custScaleX="234065" custScaleY="136971">
        <dgm:presLayoutVars>
          <dgm:bulletEnabled val="1"/>
        </dgm:presLayoutVars>
      </dgm:prSet>
      <dgm:spPr/>
      <dgm:t>
        <a:bodyPr/>
        <a:lstStyle/>
        <a:p>
          <a:endParaRPr lang="en-US"/>
        </a:p>
      </dgm:t>
    </dgm:pt>
    <dgm:pt modelId="{00544A10-9AEC-4A20-80DA-DDC42F4528BB}" type="pres">
      <dgm:prSet presAssocID="{41829449-2A53-4582-B5CC-370BDD663F05}" presName="base" presStyleLbl="dkBgShp" presStyleIdx="1" presStyleCnt="2" custLinFactNeighborY="7097"/>
      <dgm:spPr>
        <a:noFill/>
      </dgm:spPr>
    </dgm:pt>
  </dgm:ptLst>
  <dgm:cxnLst>
    <dgm:cxn modelId="{ED663A99-D6CC-4942-9334-AC65566AC871}" srcId="{41829449-2A53-4582-B5CC-370BDD663F05}" destId="{0ED9A6DD-D8B2-470E-B4D1-803D4B40F774}" srcOrd="0" destOrd="0" parTransId="{900BDF97-51DD-401B-8CB1-D0AAD3BAFE3E}" sibTransId="{6A7DC96F-E888-4B42-B938-74636DFCBDC9}"/>
    <dgm:cxn modelId="{BBB3D950-5F77-410F-85F1-4EC4618444EE}" srcId="{8786D66B-1FF7-4088-9A77-EE6E7A78327D}" destId="{588A6E39-E7A3-490D-9120-DC1E5AA0CDEF}" srcOrd="3" destOrd="0" parTransId="{85D0668A-515D-46B1-9CE8-323B01D593FF}" sibTransId="{5729F058-F72E-4549-AE0C-01BEA02836BD}"/>
    <dgm:cxn modelId="{EBFFCF32-F84A-445E-8F15-B1BDB72E4443}" type="presOf" srcId="{974AA3D9-E7D0-45C0-976A-28FFE44E7E25}" destId="{E4548A78-5CDC-43CB-80E7-93D942B0413F}" srcOrd="0" destOrd="1" presId="urn:microsoft.com/office/officeart/2005/8/layout/hList3"/>
    <dgm:cxn modelId="{E7B31FDE-8361-4667-BE96-31B73BBD40DB}" srcId="{8786D66B-1FF7-4088-9A77-EE6E7A78327D}" destId="{B646FEA6-035B-405C-8617-74F00FC2B165}" srcOrd="2" destOrd="0" parTransId="{3EC5C9C2-7FAE-48EB-A33E-00B0BB73F8F1}" sibTransId="{CDD1F155-66EE-4A9E-B36B-1B9EEDB9A6FE}"/>
    <dgm:cxn modelId="{1BB9235E-9176-4F56-992F-0DF439F74C65}" srcId="{8786D66B-1FF7-4088-9A77-EE6E7A78327D}" destId="{974AA3D9-E7D0-45C0-976A-28FFE44E7E25}" srcOrd="0" destOrd="0" parTransId="{1C393416-9EFB-42C7-B45E-6E028CAB1242}" sibTransId="{56B388BF-F017-4814-89C2-75036FE753F6}"/>
    <dgm:cxn modelId="{C7CB5D31-BD3E-4D07-BA11-5D48AECFE151}" type="presOf" srcId="{68C67598-5A1B-4B0E-A396-36CCA148B2EF}" destId="{E4548A78-5CDC-43CB-80E7-93D942B0413F}" srcOrd="0" destOrd="2" presId="urn:microsoft.com/office/officeart/2005/8/layout/hList3"/>
    <dgm:cxn modelId="{65EEBC8E-A986-48CE-A410-FDF676F8277C}" type="presOf" srcId="{8786D66B-1FF7-4088-9A77-EE6E7A78327D}" destId="{E4548A78-5CDC-43CB-80E7-93D942B0413F}" srcOrd="0" destOrd="0" presId="urn:microsoft.com/office/officeart/2005/8/layout/hList3"/>
    <dgm:cxn modelId="{544178FB-A169-44A9-BF4B-051D22EC3F1C}" type="presOf" srcId="{F14F1CBC-936F-4F50-BE79-0089919717FF}" destId="{29B39C94-1E5B-4DCD-BD26-40AE21CCBD46}" srcOrd="0" destOrd="1" presId="urn:microsoft.com/office/officeart/2005/8/layout/hList3"/>
    <dgm:cxn modelId="{C7923370-FBA6-479A-8796-261E41861970}" srcId="{730DAD0A-571C-466F-B1F5-D50FF292EA76}" destId="{41829449-2A53-4582-B5CC-370BDD663F05}" srcOrd="0" destOrd="0" parTransId="{274932F2-815E-4E8C-A7FF-8779704334C4}" sibTransId="{78C7EAB5-4AD9-4799-89C0-D11403F3EFE9}"/>
    <dgm:cxn modelId="{5566FEFE-B9EB-44CA-BCA5-66000D14249A}" srcId="{8786D66B-1FF7-4088-9A77-EE6E7A78327D}" destId="{6CD77181-F1C9-426A-9633-1A466253D7DB}" srcOrd="4" destOrd="0" parTransId="{AFDECB28-6F94-4149-945C-54544C6FFBE4}" sibTransId="{F5FAF9DD-8E2F-4572-A128-87D6A91834A3}"/>
    <dgm:cxn modelId="{BD0374DE-D62D-458A-8C50-625547A637A5}" srcId="{41829449-2A53-4582-B5CC-370BDD663F05}" destId="{8786D66B-1FF7-4088-9A77-EE6E7A78327D}" srcOrd="1" destOrd="0" parTransId="{6743DEB6-6B88-449A-92F7-9B2290C168E4}" sibTransId="{0D7656B8-12B4-42EB-9B15-EB3744210F87}"/>
    <dgm:cxn modelId="{BDAF9B9D-6391-4366-BD42-CBEDA1290583}" srcId="{0ED9A6DD-D8B2-470E-B4D1-803D4B40F774}" destId="{8082DA19-E2C4-452F-B966-C143ED958632}" srcOrd="1" destOrd="0" parTransId="{F10918E9-23A0-43E6-9854-8E24A1639EE7}" sibTransId="{441976C4-50E3-4E4B-A7D5-0AD5B9EA0B0B}"/>
    <dgm:cxn modelId="{EDCC1D1A-B2E9-405F-AE52-34F16928BCAF}" srcId="{8786D66B-1FF7-4088-9A77-EE6E7A78327D}" destId="{68C67598-5A1B-4B0E-A396-36CCA148B2EF}" srcOrd="1" destOrd="0" parTransId="{29EFDEAD-3E9E-4CA8-B97B-841383B7DE19}" sibTransId="{4C588455-C23D-4DF2-9532-31047645FCB8}"/>
    <dgm:cxn modelId="{4984BA1D-DC32-4B7A-A505-3AAD08F5C7CB}" type="presOf" srcId="{588A6E39-E7A3-490D-9120-DC1E5AA0CDEF}" destId="{E4548A78-5CDC-43CB-80E7-93D942B0413F}" srcOrd="0" destOrd="4" presId="urn:microsoft.com/office/officeart/2005/8/layout/hList3"/>
    <dgm:cxn modelId="{B988D587-CE94-46ED-8DE9-B693CFFD55FC}" type="presOf" srcId="{3312C061-A1D2-4893-8241-CE1AE3873485}" destId="{29B39C94-1E5B-4DCD-BD26-40AE21CCBD46}" srcOrd="0" destOrd="3" presId="urn:microsoft.com/office/officeart/2005/8/layout/hList3"/>
    <dgm:cxn modelId="{2FA6B2F5-465C-4E88-8CAA-8309C5345DC5}" type="presOf" srcId="{6CD77181-F1C9-426A-9633-1A466253D7DB}" destId="{E4548A78-5CDC-43CB-80E7-93D942B0413F}" srcOrd="0" destOrd="5" presId="urn:microsoft.com/office/officeart/2005/8/layout/hList3"/>
    <dgm:cxn modelId="{44F60EB5-E33F-4D12-881B-96650DC88131}" srcId="{0ED9A6DD-D8B2-470E-B4D1-803D4B40F774}" destId="{F14F1CBC-936F-4F50-BE79-0089919717FF}" srcOrd="0" destOrd="0" parTransId="{89FFE7DF-F0CB-41A0-9252-ABE6888423E8}" sibTransId="{81136B54-A297-4459-8DC6-27728C74C977}"/>
    <dgm:cxn modelId="{79B5D3AA-BF3A-49F9-8BF7-1A79EEF41AC8}" type="presOf" srcId="{0ED9A6DD-D8B2-470E-B4D1-803D4B40F774}" destId="{29B39C94-1E5B-4DCD-BD26-40AE21CCBD46}" srcOrd="0" destOrd="0" presId="urn:microsoft.com/office/officeart/2005/8/layout/hList3"/>
    <dgm:cxn modelId="{038DF1B5-6B5F-4344-87F7-550A078D858B}" type="presOf" srcId="{730DAD0A-571C-466F-B1F5-D50FF292EA76}" destId="{9649609D-DB94-4835-A3E5-96FA4E97CB75}" srcOrd="0" destOrd="0" presId="urn:microsoft.com/office/officeart/2005/8/layout/hList3"/>
    <dgm:cxn modelId="{F19BF6B9-E858-4A6C-AED7-A3EA36C2BC0B}" type="presOf" srcId="{41829449-2A53-4582-B5CC-370BDD663F05}" destId="{5A7DF3AC-39AF-4B48-9442-929CC6EC9AAB}" srcOrd="0" destOrd="0" presId="urn:microsoft.com/office/officeart/2005/8/layout/hList3"/>
    <dgm:cxn modelId="{384DD8A1-19EE-4101-AC12-753BF5624337}" type="presOf" srcId="{B646FEA6-035B-405C-8617-74F00FC2B165}" destId="{E4548A78-5CDC-43CB-80E7-93D942B0413F}" srcOrd="0" destOrd="3" presId="urn:microsoft.com/office/officeart/2005/8/layout/hList3"/>
    <dgm:cxn modelId="{9F65C003-BAED-4E53-83EF-482EAF018316}" type="presOf" srcId="{8082DA19-E2C4-452F-B966-C143ED958632}" destId="{29B39C94-1E5B-4DCD-BD26-40AE21CCBD46}" srcOrd="0" destOrd="2" presId="urn:microsoft.com/office/officeart/2005/8/layout/hList3"/>
    <dgm:cxn modelId="{B64FCCE1-68C7-4097-8EDA-1315B04403A0}" srcId="{0ED9A6DD-D8B2-470E-B4D1-803D4B40F774}" destId="{3312C061-A1D2-4893-8241-CE1AE3873485}" srcOrd="2" destOrd="0" parTransId="{D173E544-C9FC-4B02-BE88-708D56B8F6EA}" sibTransId="{42570E45-0D4E-469C-876D-C8A44B7A3D86}"/>
    <dgm:cxn modelId="{0F542F21-2DD9-45CC-AA12-4CF1A0D1A43C}" type="presParOf" srcId="{9649609D-DB94-4835-A3E5-96FA4E97CB75}" destId="{5A7DF3AC-39AF-4B48-9442-929CC6EC9AAB}" srcOrd="0" destOrd="0" presId="urn:microsoft.com/office/officeart/2005/8/layout/hList3"/>
    <dgm:cxn modelId="{935C2B4A-4B07-439E-A726-50D2B18554D4}" type="presParOf" srcId="{9649609D-DB94-4835-A3E5-96FA4E97CB75}" destId="{A7995436-194A-4B56-92F3-A1D3CDB6D8AD}" srcOrd="1" destOrd="0" presId="urn:microsoft.com/office/officeart/2005/8/layout/hList3"/>
    <dgm:cxn modelId="{9CA1829C-265F-42F7-AB09-51227FCBFEA3}" type="presParOf" srcId="{A7995436-194A-4B56-92F3-A1D3CDB6D8AD}" destId="{29B39C94-1E5B-4DCD-BD26-40AE21CCBD46}" srcOrd="0" destOrd="0" presId="urn:microsoft.com/office/officeart/2005/8/layout/hList3"/>
    <dgm:cxn modelId="{02DD3B17-7BBE-418E-9C6E-4C20E5FA5296}" type="presParOf" srcId="{A7995436-194A-4B56-92F3-A1D3CDB6D8AD}" destId="{E4548A78-5CDC-43CB-80E7-93D942B0413F}" srcOrd="1" destOrd="0" presId="urn:microsoft.com/office/officeart/2005/8/layout/hList3"/>
    <dgm:cxn modelId="{7F7083A5-F6C4-4507-9914-8CA396CF5131}" type="presParOf" srcId="{9649609D-DB94-4835-A3E5-96FA4E97CB75}" destId="{00544A10-9AEC-4A20-80DA-DDC42F4528B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4D3F452-5128-4274-B7CA-0600CF3ECB2A}"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US"/>
        </a:p>
      </dgm:t>
    </dgm:pt>
    <dgm:pt modelId="{FD89FBA2-983C-4314-9100-BDFCFB558E7B}">
      <dgm:prSet/>
      <dgm:spPr>
        <a:noFill/>
      </dgm:spPr>
      <dgm:t>
        <a:bodyPr/>
        <a:lstStyle/>
        <a:p>
          <a:pPr rtl="0"/>
          <a:r>
            <a:rPr lang="en-US" dirty="0" err="1" smtClean="0">
              <a:solidFill>
                <a:srgbClr val="002060"/>
              </a:solidFill>
            </a:rPr>
            <a:t>Likert’s</a:t>
          </a:r>
          <a:r>
            <a:rPr lang="en-US" dirty="0" smtClean="0">
              <a:solidFill>
                <a:srgbClr val="002060"/>
              </a:solidFill>
            </a:rPr>
            <a:t> Leadership Style for Decision Making</a:t>
          </a:r>
          <a:endParaRPr lang="en-US" dirty="0">
            <a:solidFill>
              <a:srgbClr val="002060"/>
            </a:solidFill>
          </a:endParaRPr>
        </a:p>
      </dgm:t>
    </dgm:pt>
    <dgm:pt modelId="{61172162-1D20-4ABF-A15C-D73AA34DFBCC}" type="parTrans" cxnId="{36BBCF08-2FEE-43C9-90C1-46BC3411EFCB}">
      <dgm:prSet/>
      <dgm:spPr/>
      <dgm:t>
        <a:bodyPr/>
        <a:lstStyle/>
        <a:p>
          <a:endParaRPr lang="en-US"/>
        </a:p>
      </dgm:t>
    </dgm:pt>
    <dgm:pt modelId="{1F6B759B-F826-42D4-AA60-3848524B486F}" type="sibTrans" cxnId="{36BBCF08-2FEE-43C9-90C1-46BC3411EFCB}">
      <dgm:prSet/>
      <dgm:spPr/>
      <dgm:t>
        <a:bodyPr/>
        <a:lstStyle/>
        <a:p>
          <a:endParaRPr lang="en-US"/>
        </a:p>
      </dgm:t>
    </dgm:pt>
    <dgm:pt modelId="{38BF6433-54D7-49EE-B652-D5BB8D441514}">
      <dgm:prSet custT="1"/>
      <dgm:spPr/>
      <dgm:t>
        <a:bodyPr/>
        <a:lstStyle/>
        <a:p>
          <a:pPr rtl="0"/>
          <a:r>
            <a:rPr lang="en-US" sz="2800" b="1" dirty="0" smtClean="0"/>
            <a:t>Consultative Leadership Style </a:t>
          </a:r>
          <a:endParaRPr lang="en-US" sz="2800" b="1" dirty="0"/>
        </a:p>
      </dgm:t>
    </dgm:pt>
    <dgm:pt modelId="{334A9F0F-9408-423C-8C19-526D6A60DE58}" type="parTrans" cxnId="{A93CD08F-A2FF-49A9-806C-90D2080F919E}">
      <dgm:prSet/>
      <dgm:spPr/>
      <dgm:t>
        <a:bodyPr/>
        <a:lstStyle/>
        <a:p>
          <a:endParaRPr lang="en-US"/>
        </a:p>
      </dgm:t>
    </dgm:pt>
    <dgm:pt modelId="{E808149B-2DBE-4BCB-9F7D-114DF7AA3834}" type="sibTrans" cxnId="{A93CD08F-A2FF-49A9-806C-90D2080F919E}">
      <dgm:prSet/>
      <dgm:spPr/>
      <dgm:t>
        <a:bodyPr/>
        <a:lstStyle/>
        <a:p>
          <a:endParaRPr lang="en-US"/>
        </a:p>
      </dgm:t>
    </dgm:pt>
    <dgm:pt modelId="{A7B9BD4C-3BCD-460A-A0FC-B5DBC57D9349}">
      <dgm:prSet custT="1"/>
      <dgm:spPr/>
      <dgm:t>
        <a:bodyPr/>
        <a:lstStyle/>
        <a:p>
          <a:pPr rtl="0"/>
          <a:r>
            <a:rPr lang="en-US" sz="2400" dirty="0" smtClean="0"/>
            <a:t>Makes the major decision and offers rose-colored information</a:t>
          </a:r>
          <a:endParaRPr lang="en-US" sz="2400" dirty="0"/>
        </a:p>
      </dgm:t>
    </dgm:pt>
    <dgm:pt modelId="{17741B77-4709-4520-883B-1879406D8B3C}" type="parTrans" cxnId="{F1C1C25B-EF20-4D6C-A138-CFD9DC870B46}">
      <dgm:prSet/>
      <dgm:spPr/>
      <dgm:t>
        <a:bodyPr/>
        <a:lstStyle/>
        <a:p>
          <a:endParaRPr lang="en-US"/>
        </a:p>
      </dgm:t>
    </dgm:pt>
    <dgm:pt modelId="{1B88B553-08CE-4BD0-B5F3-5F9743538AB4}" type="sibTrans" cxnId="{F1C1C25B-EF20-4D6C-A138-CFD9DC870B46}">
      <dgm:prSet/>
      <dgm:spPr/>
      <dgm:t>
        <a:bodyPr/>
        <a:lstStyle/>
        <a:p>
          <a:endParaRPr lang="en-US"/>
        </a:p>
      </dgm:t>
    </dgm:pt>
    <dgm:pt modelId="{2D2EB8D5-483C-4334-AC1C-81A998886A32}">
      <dgm:prSet custT="1"/>
      <dgm:spPr/>
      <dgm:t>
        <a:bodyPr/>
        <a:lstStyle/>
        <a:p>
          <a:pPr rtl="0"/>
          <a:r>
            <a:rPr lang="en-US" sz="2400" dirty="0" smtClean="0"/>
            <a:t>Information flows upward from the staff </a:t>
          </a:r>
          <a:endParaRPr lang="en-US" sz="2400" dirty="0"/>
        </a:p>
      </dgm:t>
    </dgm:pt>
    <dgm:pt modelId="{CCFD2D11-3C0C-4560-9413-4AF9CB4D5DB7}" type="parTrans" cxnId="{E0070222-B58B-49C8-A1AE-BDC9B43D0C01}">
      <dgm:prSet/>
      <dgm:spPr/>
      <dgm:t>
        <a:bodyPr/>
        <a:lstStyle/>
        <a:p>
          <a:endParaRPr lang="en-US"/>
        </a:p>
      </dgm:t>
    </dgm:pt>
    <dgm:pt modelId="{044D72F2-DA5D-408D-A30B-69AD43B9387F}" type="sibTrans" cxnId="{E0070222-B58B-49C8-A1AE-BDC9B43D0C01}">
      <dgm:prSet/>
      <dgm:spPr/>
      <dgm:t>
        <a:bodyPr/>
        <a:lstStyle/>
        <a:p>
          <a:endParaRPr lang="en-US"/>
        </a:p>
      </dgm:t>
    </dgm:pt>
    <dgm:pt modelId="{EAF45DE4-F4AF-49D3-BBB6-CBF92C2CD40D}">
      <dgm:prSet custT="1"/>
      <dgm:spPr/>
      <dgm:t>
        <a:bodyPr/>
        <a:lstStyle/>
        <a:p>
          <a:pPr rtl="0"/>
          <a:r>
            <a:rPr lang="en-US" sz="2400" dirty="0" smtClean="0"/>
            <a:t>Leader listens to people</a:t>
          </a:r>
          <a:endParaRPr lang="en-US" sz="2400" dirty="0"/>
        </a:p>
      </dgm:t>
    </dgm:pt>
    <dgm:pt modelId="{AF22F446-9C5B-4F03-9D3B-BADAC790A676}" type="parTrans" cxnId="{0D7D0CF1-C3F4-4E80-B095-9BD91F8066F8}">
      <dgm:prSet/>
      <dgm:spPr/>
      <dgm:t>
        <a:bodyPr/>
        <a:lstStyle/>
        <a:p>
          <a:endParaRPr lang="en-US"/>
        </a:p>
      </dgm:t>
    </dgm:pt>
    <dgm:pt modelId="{B60B9168-624B-45FA-9189-94B62D96CBBB}" type="sibTrans" cxnId="{0D7D0CF1-C3F4-4E80-B095-9BD91F8066F8}">
      <dgm:prSet/>
      <dgm:spPr/>
      <dgm:t>
        <a:bodyPr/>
        <a:lstStyle/>
        <a:p>
          <a:endParaRPr lang="en-US"/>
        </a:p>
      </dgm:t>
    </dgm:pt>
    <dgm:pt modelId="{8511DCF9-38E5-439C-9BD6-338A9ED473E9}">
      <dgm:prSet custT="1"/>
      <dgm:spPr/>
      <dgm:t>
        <a:bodyPr/>
        <a:lstStyle/>
        <a:p>
          <a:pPr rtl="0"/>
          <a:r>
            <a:rPr lang="en-US" sz="2800" b="1" dirty="0" smtClean="0"/>
            <a:t>Participative Leadership Style</a:t>
          </a:r>
          <a:endParaRPr lang="en-US" sz="2800" b="1" dirty="0"/>
        </a:p>
      </dgm:t>
    </dgm:pt>
    <dgm:pt modelId="{2CB0464A-8CCA-4CA8-9123-51D9F2E23781}" type="parTrans" cxnId="{DF7E51D6-B4C2-4068-BA0D-BD025E1EFEFE}">
      <dgm:prSet/>
      <dgm:spPr/>
      <dgm:t>
        <a:bodyPr/>
        <a:lstStyle/>
        <a:p>
          <a:endParaRPr lang="en-US"/>
        </a:p>
      </dgm:t>
    </dgm:pt>
    <dgm:pt modelId="{EE1EF80E-5912-424C-983D-393B9C902C0F}" type="sibTrans" cxnId="{DF7E51D6-B4C2-4068-BA0D-BD025E1EFEFE}">
      <dgm:prSet/>
      <dgm:spPr/>
      <dgm:t>
        <a:bodyPr/>
        <a:lstStyle/>
        <a:p>
          <a:endParaRPr lang="en-US"/>
        </a:p>
      </dgm:t>
    </dgm:pt>
    <dgm:pt modelId="{37CCFB61-D515-4F9B-B759-489B08C693EB}">
      <dgm:prSet custT="1"/>
      <dgm:spPr/>
      <dgm:t>
        <a:bodyPr/>
        <a:lstStyle/>
        <a:p>
          <a:pPr rtl="0"/>
          <a:r>
            <a:rPr lang="en-US" sz="2400" dirty="0" smtClean="0"/>
            <a:t>Makes maximum use of participative methods</a:t>
          </a:r>
          <a:endParaRPr lang="en-US" sz="2400" dirty="0"/>
        </a:p>
      </dgm:t>
    </dgm:pt>
    <dgm:pt modelId="{85E4E85D-8B56-4D1C-B313-69410CE66299}" type="parTrans" cxnId="{C8CC8108-EB56-41D7-9623-F93FB99B2A79}">
      <dgm:prSet/>
      <dgm:spPr/>
      <dgm:t>
        <a:bodyPr/>
        <a:lstStyle/>
        <a:p>
          <a:endParaRPr lang="en-US"/>
        </a:p>
      </dgm:t>
    </dgm:pt>
    <dgm:pt modelId="{C266E93E-9B6C-4BEB-9E31-0044ACEF5241}" type="sibTrans" cxnId="{C8CC8108-EB56-41D7-9623-F93FB99B2A79}">
      <dgm:prSet/>
      <dgm:spPr/>
      <dgm:t>
        <a:bodyPr/>
        <a:lstStyle/>
        <a:p>
          <a:endParaRPr lang="en-US"/>
        </a:p>
      </dgm:t>
    </dgm:pt>
    <dgm:pt modelId="{022E2A90-1E44-48CB-8F5B-B510C7505C61}">
      <dgm:prSet custT="1"/>
      <dgm:spPr/>
      <dgm:t>
        <a:bodyPr/>
        <a:lstStyle/>
        <a:p>
          <a:pPr rtl="0"/>
          <a:r>
            <a:rPr lang="en-US" sz="2400" dirty="0" smtClean="0"/>
            <a:t>Engages people in making decisions</a:t>
          </a:r>
          <a:endParaRPr lang="en-US" sz="2400" dirty="0"/>
        </a:p>
      </dgm:t>
    </dgm:pt>
    <dgm:pt modelId="{E6A5A1EE-9330-4BF5-A5B5-0CBC77FD656B}" type="parTrans" cxnId="{9969F248-0C1E-450A-AD42-B9A317BD5B32}">
      <dgm:prSet/>
      <dgm:spPr/>
      <dgm:t>
        <a:bodyPr/>
        <a:lstStyle/>
        <a:p>
          <a:endParaRPr lang="en-US"/>
        </a:p>
      </dgm:t>
    </dgm:pt>
    <dgm:pt modelId="{CD7B9C2B-2A3E-4EC1-BE4E-ED9C9A9752CD}" type="sibTrans" cxnId="{9969F248-0C1E-450A-AD42-B9A317BD5B32}">
      <dgm:prSet/>
      <dgm:spPr/>
      <dgm:t>
        <a:bodyPr/>
        <a:lstStyle/>
        <a:p>
          <a:endParaRPr lang="en-US"/>
        </a:p>
      </dgm:t>
    </dgm:pt>
    <dgm:pt modelId="{6B5EECB5-146E-4E94-8008-FF5E3C02C2E2}">
      <dgm:prSet custT="1"/>
      <dgm:spPr/>
      <dgm:t>
        <a:bodyPr/>
        <a:lstStyle/>
        <a:p>
          <a:pPr rtl="0"/>
          <a:r>
            <a:rPr lang="en-US" sz="2400" dirty="0" smtClean="0"/>
            <a:t>Helps make sure everyone works well together at all levels</a:t>
          </a:r>
          <a:endParaRPr lang="en-US" sz="2400" dirty="0"/>
        </a:p>
      </dgm:t>
    </dgm:pt>
    <dgm:pt modelId="{33F74EB3-CD37-402B-A285-C355E828C224}" type="parTrans" cxnId="{43FC2B87-300D-4DB9-8F0F-DBB018A4965A}">
      <dgm:prSet/>
      <dgm:spPr/>
      <dgm:t>
        <a:bodyPr/>
        <a:lstStyle/>
        <a:p>
          <a:endParaRPr lang="en-US"/>
        </a:p>
      </dgm:t>
    </dgm:pt>
    <dgm:pt modelId="{EF4E6C81-2DF7-4937-A12D-3933D055DD46}" type="sibTrans" cxnId="{43FC2B87-300D-4DB9-8F0F-DBB018A4965A}">
      <dgm:prSet/>
      <dgm:spPr/>
      <dgm:t>
        <a:bodyPr/>
        <a:lstStyle/>
        <a:p>
          <a:endParaRPr lang="en-US"/>
        </a:p>
      </dgm:t>
    </dgm:pt>
    <dgm:pt modelId="{4ABD0945-64BF-4AE0-83B2-77691611CA4E}" type="pres">
      <dgm:prSet presAssocID="{A4D3F452-5128-4274-B7CA-0600CF3ECB2A}" presName="composite" presStyleCnt="0">
        <dgm:presLayoutVars>
          <dgm:chMax val="1"/>
          <dgm:dir/>
          <dgm:resizeHandles val="exact"/>
        </dgm:presLayoutVars>
      </dgm:prSet>
      <dgm:spPr/>
      <dgm:t>
        <a:bodyPr/>
        <a:lstStyle/>
        <a:p>
          <a:endParaRPr lang="en-US"/>
        </a:p>
      </dgm:t>
    </dgm:pt>
    <dgm:pt modelId="{A0AA9EB0-3262-42FF-B8E4-D42568C58D32}" type="pres">
      <dgm:prSet presAssocID="{FD89FBA2-983C-4314-9100-BDFCFB558E7B}" presName="roof" presStyleLbl="dkBgShp" presStyleIdx="0" presStyleCnt="2" custScaleY="48943"/>
      <dgm:spPr/>
      <dgm:t>
        <a:bodyPr/>
        <a:lstStyle/>
        <a:p>
          <a:endParaRPr lang="en-US"/>
        </a:p>
      </dgm:t>
    </dgm:pt>
    <dgm:pt modelId="{905D5454-21C8-4CB0-BC6B-64DAD9C509A1}" type="pres">
      <dgm:prSet presAssocID="{FD89FBA2-983C-4314-9100-BDFCFB558E7B}" presName="pillars" presStyleCnt="0"/>
      <dgm:spPr/>
    </dgm:pt>
    <dgm:pt modelId="{602931E6-5169-4765-B663-C8ACD8EA21B4}" type="pres">
      <dgm:prSet presAssocID="{FD89FBA2-983C-4314-9100-BDFCFB558E7B}" presName="pillar1" presStyleLbl="node1" presStyleIdx="0" presStyleCnt="2" custScaleY="137764">
        <dgm:presLayoutVars>
          <dgm:bulletEnabled val="1"/>
        </dgm:presLayoutVars>
      </dgm:prSet>
      <dgm:spPr/>
      <dgm:t>
        <a:bodyPr/>
        <a:lstStyle/>
        <a:p>
          <a:endParaRPr lang="en-US"/>
        </a:p>
      </dgm:t>
    </dgm:pt>
    <dgm:pt modelId="{87E86E68-0D36-44E2-A438-708D5B42E664}" type="pres">
      <dgm:prSet presAssocID="{8511DCF9-38E5-439C-9BD6-338A9ED473E9}" presName="pillarX" presStyleLbl="node1" presStyleIdx="1" presStyleCnt="2" custScaleY="137495">
        <dgm:presLayoutVars>
          <dgm:bulletEnabled val="1"/>
        </dgm:presLayoutVars>
      </dgm:prSet>
      <dgm:spPr/>
      <dgm:t>
        <a:bodyPr/>
        <a:lstStyle/>
        <a:p>
          <a:endParaRPr lang="en-US"/>
        </a:p>
      </dgm:t>
    </dgm:pt>
    <dgm:pt modelId="{8F9E5A73-ABE9-40F3-8EB6-1F36D3C9B9E3}" type="pres">
      <dgm:prSet presAssocID="{FD89FBA2-983C-4314-9100-BDFCFB558E7B}" presName="base" presStyleLbl="dkBgShp" presStyleIdx="1" presStyleCnt="2"/>
      <dgm:spPr>
        <a:noFill/>
      </dgm:spPr>
    </dgm:pt>
  </dgm:ptLst>
  <dgm:cxnLst>
    <dgm:cxn modelId="{43FC2B87-300D-4DB9-8F0F-DBB018A4965A}" srcId="{8511DCF9-38E5-439C-9BD6-338A9ED473E9}" destId="{6B5EECB5-146E-4E94-8008-FF5E3C02C2E2}" srcOrd="2" destOrd="0" parTransId="{33F74EB3-CD37-402B-A285-C355E828C224}" sibTransId="{EF4E6C81-2DF7-4937-A12D-3933D055DD46}"/>
    <dgm:cxn modelId="{433E1AD9-D58F-4F63-A3EF-943CF863516A}" type="presOf" srcId="{37CCFB61-D515-4F9B-B759-489B08C693EB}" destId="{87E86E68-0D36-44E2-A438-708D5B42E664}" srcOrd="0" destOrd="1" presId="urn:microsoft.com/office/officeart/2005/8/layout/hList3"/>
    <dgm:cxn modelId="{AAFA37B0-6BB1-442D-B614-53DA21860393}" type="presOf" srcId="{022E2A90-1E44-48CB-8F5B-B510C7505C61}" destId="{87E86E68-0D36-44E2-A438-708D5B42E664}" srcOrd="0" destOrd="2" presId="urn:microsoft.com/office/officeart/2005/8/layout/hList3"/>
    <dgm:cxn modelId="{F1C1C25B-EF20-4D6C-A138-CFD9DC870B46}" srcId="{38BF6433-54D7-49EE-B652-D5BB8D441514}" destId="{A7B9BD4C-3BCD-460A-A0FC-B5DBC57D9349}" srcOrd="0" destOrd="0" parTransId="{17741B77-4709-4520-883B-1879406D8B3C}" sibTransId="{1B88B553-08CE-4BD0-B5F3-5F9743538AB4}"/>
    <dgm:cxn modelId="{0D7D0CF1-C3F4-4E80-B095-9BD91F8066F8}" srcId="{38BF6433-54D7-49EE-B652-D5BB8D441514}" destId="{EAF45DE4-F4AF-49D3-BBB6-CBF92C2CD40D}" srcOrd="2" destOrd="0" parTransId="{AF22F446-9C5B-4F03-9D3B-BADAC790A676}" sibTransId="{B60B9168-624B-45FA-9189-94B62D96CBBB}"/>
    <dgm:cxn modelId="{4FA560B4-1365-4627-82F2-9F178D193477}" type="presOf" srcId="{A7B9BD4C-3BCD-460A-A0FC-B5DBC57D9349}" destId="{602931E6-5169-4765-B663-C8ACD8EA21B4}" srcOrd="0" destOrd="1" presId="urn:microsoft.com/office/officeart/2005/8/layout/hList3"/>
    <dgm:cxn modelId="{DF7E51D6-B4C2-4068-BA0D-BD025E1EFEFE}" srcId="{FD89FBA2-983C-4314-9100-BDFCFB558E7B}" destId="{8511DCF9-38E5-439C-9BD6-338A9ED473E9}" srcOrd="1" destOrd="0" parTransId="{2CB0464A-8CCA-4CA8-9123-51D9F2E23781}" sibTransId="{EE1EF80E-5912-424C-983D-393B9C902C0F}"/>
    <dgm:cxn modelId="{CC45C12D-E767-4CC4-853C-B50CC0835FC7}" type="presOf" srcId="{2D2EB8D5-483C-4334-AC1C-81A998886A32}" destId="{602931E6-5169-4765-B663-C8ACD8EA21B4}" srcOrd="0" destOrd="2" presId="urn:microsoft.com/office/officeart/2005/8/layout/hList3"/>
    <dgm:cxn modelId="{427808AE-6802-4860-9017-9C0385CE6A5C}" type="presOf" srcId="{6B5EECB5-146E-4E94-8008-FF5E3C02C2E2}" destId="{87E86E68-0D36-44E2-A438-708D5B42E664}" srcOrd="0" destOrd="3" presId="urn:microsoft.com/office/officeart/2005/8/layout/hList3"/>
    <dgm:cxn modelId="{E0070222-B58B-49C8-A1AE-BDC9B43D0C01}" srcId="{38BF6433-54D7-49EE-B652-D5BB8D441514}" destId="{2D2EB8D5-483C-4334-AC1C-81A998886A32}" srcOrd="1" destOrd="0" parTransId="{CCFD2D11-3C0C-4560-9413-4AF9CB4D5DB7}" sibTransId="{044D72F2-DA5D-408D-A30B-69AD43B9387F}"/>
    <dgm:cxn modelId="{AF799B08-80D5-4DBF-B0B0-8D8CB3267C83}" type="presOf" srcId="{EAF45DE4-F4AF-49D3-BBB6-CBF92C2CD40D}" destId="{602931E6-5169-4765-B663-C8ACD8EA21B4}" srcOrd="0" destOrd="3" presId="urn:microsoft.com/office/officeart/2005/8/layout/hList3"/>
    <dgm:cxn modelId="{EE06FD5E-0165-4FF1-A2B7-44B17028C410}" type="presOf" srcId="{38BF6433-54D7-49EE-B652-D5BB8D441514}" destId="{602931E6-5169-4765-B663-C8ACD8EA21B4}" srcOrd="0" destOrd="0" presId="urn:microsoft.com/office/officeart/2005/8/layout/hList3"/>
    <dgm:cxn modelId="{9969F248-0C1E-450A-AD42-B9A317BD5B32}" srcId="{8511DCF9-38E5-439C-9BD6-338A9ED473E9}" destId="{022E2A90-1E44-48CB-8F5B-B510C7505C61}" srcOrd="1" destOrd="0" parTransId="{E6A5A1EE-9330-4BF5-A5B5-0CBC77FD656B}" sibTransId="{CD7B9C2B-2A3E-4EC1-BE4E-ED9C9A9752CD}"/>
    <dgm:cxn modelId="{A93CD08F-A2FF-49A9-806C-90D2080F919E}" srcId="{FD89FBA2-983C-4314-9100-BDFCFB558E7B}" destId="{38BF6433-54D7-49EE-B652-D5BB8D441514}" srcOrd="0" destOrd="0" parTransId="{334A9F0F-9408-423C-8C19-526D6A60DE58}" sibTransId="{E808149B-2DBE-4BCB-9F7D-114DF7AA3834}"/>
    <dgm:cxn modelId="{895ED645-0FC6-4683-935C-E1C9B46BB295}" type="presOf" srcId="{FD89FBA2-983C-4314-9100-BDFCFB558E7B}" destId="{A0AA9EB0-3262-42FF-B8E4-D42568C58D32}" srcOrd="0" destOrd="0" presId="urn:microsoft.com/office/officeart/2005/8/layout/hList3"/>
    <dgm:cxn modelId="{36BBCF08-2FEE-43C9-90C1-46BC3411EFCB}" srcId="{A4D3F452-5128-4274-B7CA-0600CF3ECB2A}" destId="{FD89FBA2-983C-4314-9100-BDFCFB558E7B}" srcOrd="0" destOrd="0" parTransId="{61172162-1D20-4ABF-A15C-D73AA34DFBCC}" sibTransId="{1F6B759B-F826-42D4-AA60-3848524B486F}"/>
    <dgm:cxn modelId="{B9B18C91-C8BE-4539-AFCB-89A26A371061}" type="presOf" srcId="{A4D3F452-5128-4274-B7CA-0600CF3ECB2A}" destId="{4ABD0945-64BF-4AE0-83B2-77691611CA4E}" srcOrd="0" destOrd="0" presId="urn:microsoft.com/office/officeart/2005/8/layout/hList3"/>
    <dgm:cxn modelId="{BA2FC8C0-E30F-4036-9FC6-EB4987133534}" type="presOf" srcId="{8511DCF9-38E5-439C-9BD6-338A9ED473E9}" destId="{87E86E68-0D36-44E2-A438-708D5B42E664}" srcOrd="0" destOrd="0" presId="urn:microsoft.com/office/officeart/2005/8/layout/hList3"/>
    <dgm:cxn modelId="{C8CC8108-EB56-41D7-9623-F93FB99B2A79}" srcId="{8511DCF9-38E5-439C-9BD6-338A9ED473E9}" destId="{37CCFB61-D515-4F9B-B759-489B08C693EB}" srcOrd="0" destOrd="0" parTransId="{85E4E85D-8B56-4D1C-B313-69410CE66299}" sibTransId="{C266E93E-9B6C-4BEB-9E31-0044ACEF5241}"/>
    <dgm:cxn modelId="{B5A18332-E2CC-44C5-BA8B-57D211A97320}" type="presParOf" srcId="{4ABD0945-64BF-4AE0-83B2-77691611CA4E}" destId="{A0AA9EB0-3262-42FF-B8E4-D42568C58D32}" srcOrd="0" destOrd="0" presId="urn:microsoft.com/office/officeart/2005/8/layout/hList3"/>
    <dgm:cxn modelId="{5FB8E029-1C19-49CC-B48B-9D9260EB8A2B}" type="presParOf" srcId="{4ABD0945-64BF-4AE0-83B2-77691611CA4E}" destId="{905D5454-21C8-4CB0-BC6B-64DAD9C509A1}" srcOrd="1" destOrd="0" presId="urn:microsoft.com/office/officeart/2005/8/layout/hList3"/>
    <dgm:cxn modelId="{B5D42764-8D88-4E1F-8CAA-3BAAF9DFF1EA}" type="presParOf" srcId="{905D5454-21C8-4CB0-BC6B-64DAD9C509A1}" destId="{602931E6-5169-4765-B663-C8ACD8EA21B4}" srcOrd="0" destOrd="0" presId="urn:microsoft.com/office/officeart/2005/8/layout/hList3"/>
    <dgm:cxn modelId="{0D024EE6-865A-4A19-8373-8CD92DE3FBEC}" type="presParOf" srcId="{905D5454-21C8-4CB0-BC6B-64DAD9C509A1}" destId="{87E86E68-0D36-44E2-A438-708D5B42E664}" srcOrd="1" destOrd="0" presId="urn:microsoft.com/office/officeart/2005/8/layout/hList3"/>
    <dgm:cxn modelId="{BB3BC0ED-DB26-407D-8CBC-E676009EA93D}" type="presParOf" srcId="{4ABD0945-64BF-4AE0-83B2-77691611CA4E}" destId="{8F9E5A73-ABE9-40F3-8EB6-1F36D3C9B9E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B509F44-F801-401E-A1A1-509509E19133}" type="doc">
      <dgm:prSet loTypeId="urn:microsoft.com/office/officeart/2005/8/layout/hList1" loCatId="list" qsTypeId="urn:microsoft.com/office/officeart/2005/8/quickstyle/simple1" qsCatId="simple" csTypeId="urn:microsoft.com/office/officeart/2005/8/colors/accent0_1" csCatId="mainScheme"/>
      <dgm:spPr/>
      <dgm:t>
        <a:bodyPr/>
        <a:lstStyle/>
        <a:p>
          <a:endParaRPr lang="en-US"/>
        </a:p>
      </dgm:t>
    </dgm:pt>
    <dgm:pt modelId="{3A3B99DB-6F4E-413D-83B8-5396F05DA4C8}">
      <dgm:prSet/>
      <dgm:spPr/>
      <dgm:t>
        <a:bodyPr/>
        <a:lstStyle/>
        <a:p>
          <a:pPr rtl="0"/>
          <a:r>
            <a:rPr lang="en-US" dirty="0" smtClean="0"/>
            <a:t>Hersey and Blanchard’s Situational Leadership Theory</a:t>
          </a:r>
          <a:endParaRPr lang="en-US" dirty="0"/>
        </a:p>
      </dgm:t>
    </dgm:pt>
    <dgm:pt modelId="{9A19A894-681A-43B4-86B1-0CCEA8D999B2}" type="parTrans" cxnId="{34E1ADF3-9473-4EB2-9A21-9F9CE5F9FC89}">
      <dgm:prSet/>
      <dgm:spPr/>
      <dgm:t>
        <a:bodyPr/>
        <a:lstStyle/>
        <a:p>
          <a:endParaRPr lang="en-US"/>
        </a:p>
      </dgm:t>
    </dgm:pt>
    <dgm:pt modelId="{199229AA-AE0C-4ABA-92D0-18D7727B3E62}" type="sibTrans" cxnId="{34E1ADF3-9473-4EB2-9A21-9F9CE5F9FC89}">
      <dgm:prSet/>
      <dgm:spPr/>
      <dgm:t>
        <a:bodyPr/>
        <a:lstStyle/>
        <a:p>
          <a:endParaRPr lang="en-US"/>
        </a:p>
      </dgm:t>
    </dgm:pt>
    <dgm:pt modelId="{1FDD34CA-D748-4C60-B116-B11E349BF9B8}">
      <dgm:prSet/>
      <dgm:spPr/>
      <dgm:t>
        <a:bodyPr/>
        <a:lstStyle/>
        <a:p>
          <a:pPr rtl="0"/>
          <a:r>
            <a:rPr lang="en-US" dirty="0" smtClean="0"/>
            <a:t>Situational leader takes into account:</a:t>
          </a:r>
          <a:endParaRPr lang="en-US" dirty="0"/>
        </a:p>
      </dgm:t>
    </dgm:pt>
    <dgm:pt modelId="{B7317252-5407-4AAF-9B8E-4A166D51AE8E}" type="parTrans" cxnId="{81919F07-46D5-4059-8FAA-81A954E7F09C}">
      <dgm:prSet/>
      <dgm:spPr/>
      <dgm:t>
        <a:bodyPr/>
        <a:lstStyle/>
        <a:p>
          <a:endParaRPr lang="en-US"/>
        </a:p>
      </dgm:t>
    </dgm:pt>
    <dgm:pt modelId="{95740108-E0BC-49AC-BED3-ADC1670610A6}" type="sibTrans" cxnId="{81919F07-46D5-4059-8FAA-81A954E7F09C}">
      <dgm:prSet/>
      <dgm:spPr/>
      <dgm:t>
        <a:bodyPr/>
        <a:lstStyle/>
        <a:p>
          <a:endParaRPr lang="en-US"/>
        </a:p>
      </dgm:t>
    </dgm:pt>
    <dgm:pt modelId="{AE33B10B-4A55-479F-BF88-89D3C4F80A5B}">
      <dgm:prSet/>
      <dgm:spPr/>
      <dgm:t>
        <a:bodyPr/>
        <a:lstStyle/>
        <a:p>
          <a:pPr rtl="0"/>
          <a:r>
            <a:rPr lang="en-US" dirty="0" smtClean="0"/>
            <a:t>Motivation and capability of followers</a:t>
          </a:r>
          <a:endParaRPr lang="en-US" dirty="0"/>
        </a:p>
      </dgm:t>
    </dgm:pt>
    <dgm:pt modelId="{F4CEEF71-E820-4ADD-9237-AC22BEC4B83D}" type="parTrans" cxnId="{A801AF31-0B1E-499C-A55F-E63F095F6579}">
      <dgm:prSet/>
      <dgm:spPr/>
      <dgm:t>
        <a:bodyPr/>
        <a:lstStyle/>
        <a:p>
          <a:endParaRPr lang="en-US"/>
        </a:p>
      </dgm:t>
    </dgm:pt>
    <dgm:pt modelId="{F4A8DEC2-C682-401B-9182-1B66FCBCCF8B}" type="sibTrans" cxnId="{A801AF31-0B1E-499C-A55F-E63F095F6579}">
      <dgm:prSet/>
      <dgm:spPr/>
      <dgm:t>
        <a:bodyPr/>
        <a:lstStyle/>
        <a:p>
          <a:endParaRPr lang="en-US"/>
        </a:p>
      </dgm:t>
    </dgm:pt>
    <dgm:pt modelId="{9B821D86-DA2A-4123-97EA-829768F8A9A1}">
      <dgm:prSet/>
      <dgm:spPr/>
      <dgm:t>
        <a:bodyPr/>
        <a:lstStyle/>
        <a:p>
          <a:pPr rtl="0"/>
          <a:r>
            <a:rPr lang="en-US" dirty="0" smtClean="0"/>
            <a:t>Situation in which decisions take place</a:t>
          </a:r>
          <a:endParaRPr lang="en-US" dirty="0"/>
        </a:p>
      </dgm:t>
    </dgm:pt>
    <dgm:pt modelId="{287B91A3-FA9A-4321-B701-438D143AF8CD}" type="parTrans" cxnId="{14547C4C-BB87-4C83-ADAF-39DBC20C7898}">
      <dgm:prSet/>
      <dgm:spPr/>
      <dgm:t>
        <a:bodyPr/>
        <a:lstStyle/>
        <a:p>
          <a:endParaRPr lang="en-US"/>
        </a:p>
      </dgm:t>
    </dgm:pt>
    <dgm:pt modelId="{FC703564-FDCD-438F-8A1E-EBEF47DE2A7D}" type="sibTrans" cxnId="{14547C4C-BB87-4C83-ADAF-39DBC20C7898}">
      <dgm:prSet/>
      <dgm:spPr/>
      <dgm:t>
        <a:bodyPr/>
        <a:lstStyle/>
        <a:p>
          <a:endParaRPr lang="en-US"/>
        </a:p>
      </dgm:t>
    </dgm:pt>
    <dgm:pt modelId="{10124E2E-1196-46E0-AE1C-B1CC2BC09C73}">
      <dgm:prSet/>
      <dgm:spPr/>
      <dgm:t>
        <a:bodyPr/>
        <a:lstStyle/>
        <a:p>
          <a:pPr rtl="0"/>
          <a:r>
            <a:rPr lang="en-US" dirty="0" smtClean="0"/>
            <a:t>Fact that followers may affect leaders and vice versa</a:t>
          </a:r>
          <a:endParaRPr lang="en-US" dirty="0"/>
        </a:p>
      </dgm:t>
    </dgm:pt>
    <dgm:pt modelId="{C477AB0C-5FDF-42D1-8ED4-C66426655DE4}" type="parTrans" cxnId="{B1CDDC48-84FF-4B9A-BFA5-A88BEE333204}">
      <dgm:prSet/>
      <dgm:spPr/>
      <dgm:t>
        <a:bodyPr/>
        <a:lstStyle/>
        <a:p>
          <a:endParaRPr lang="en-US"/>
        </a:p>
      </dgm:t>
    </dgm:pt>
    <dgm:pt modelId="{B2AD34CC-28B9-47F5-B080-A26C6D2251C5}" type="sibTrans" cxnId="{B1CDDC48-84FF-4B9A-BFA5-A88BEE333204}">
      <dgm:prSet/>
      <dgm:spPr/>
      <dgm:t>
        <a:bodyPr/>
        <a:lstStyle/>
        <a:p>
          <a:endParaRPr lang="en-US"/>
        </a:p>
      </dgm:t>
    </dgm:pt>
    <dgm:pt modelId="{4E4D6012-F140-4F9D-9161-A3461EF26798}">
      <dgm:prSet/>
      <dgm:spPr/>
      <dgm:t>
        <a:bodyPr/>
        <a:lstStyle/>
        <a:p>
          <a:pPr rtl="0"/>
          <a:r>
            <a:rPr lang="en-US" dirty="0" smtClean="0"/>
            <a:t>Stress and mood</a:t>
          </a:r>
          <a:endParaRPr lang="en-US" dirty="0"/>
        </a:p>
      </dgm:t>
    </dgm:pt>
    <dgm:pt modelId="{36B425A2-3FD4-48E7-A1B3-0E1471D10734}" type="parTrans" cxnId="{6C66A985-8A22-4ACA-949F-E6B6C1D8A8B8}">
      <dgm:prSet/>
      <dgm:spPr/>
      <dgm:t>
        <a:bodyPr/>
        <a:lstStyle/>
        <a:p>
          <a:endParaRPr lang="en-US"/>
        </a:p>
      </dgm:t>
    </dgm:pt>
    <dgm:pt modelId="{7F5BF812-82A7-4FF3-A2F6-6B74F0297339}" type="sibTrans" cxnId="{6C66A985-8A22-4ACA-949F-E6B6C1D8A8B8}">
      <dgm:prSet/>
      <dgm:spPr/>
      <dgm:t>
        <a:bodyPr/>
        <a:lstStyle/>
        <a:p>
          <a:endParaRPr lang="en-US"/>
        </a:p>
      </dgm:t>
    </dgm:pt>
    <dgm:pt modelId="{444E81FC-25F3-4C3F-B839-A55498A8815C}">
      <dgm:prSet/>
      <dgm:spPr/>
      <dgm:t>
        <a:bodyPr/>
        <a:lstStyle/>
        <a:p>
          <a:pPr rtl="0"/>
          <a:r>
            <a:rPr lang="en-US" dirty="0" smtClean="0"/>
            <a:t>Available resources and support</a:t>
          </a:r>
          <a:endParaRPr lang="en-US" dirty="0"/>
        </a:p>
      </dgm:t>
    </dgm:pt>
    <dgm:pt modelId="{032E1BF9-8E6A-4008-9AF0-FB2F40080391}" type="parTrans" cxnId="{4C7BF303-D3BF-4CFC-B943-25EF0B1E753E}">
      <dgm:prSet/>
      <dgm:spPr/>
      <dgm:t>
        <a:bodyPr/>
        <a:lstStyle/>
        <a:p>
          <a:endParaRPr lang="en-US"/>
        </a:p>
      </dgm:t>
    </dgm:pt>
    <dgm:pt modelId="{7473A6B3-2A2B-4B68-A7E7-102EE8553058}" type="sibTrans" cxnId="{4C7BF303-D3BF-4CFC-B943-25EF0B1E753E}">
      <dgm:prSet/>
      <dgm:spPr/>
      <dgm:t>
        <a:bodyPr/>
        <a:lstStyle/>
        <a:p>
          <a:endParaRPr lang="en-US"/>
        </a:p>
      </dgm:t>
    </dgm:pt>
    <dgm:pt modelId="{B91F6F7A-DCC6-4748-BC18-1F130C8F2DB6}">
      <dgm:prSet/>
      <dgm:spPr/>
      <dgm:t>
        <a:bodyPr/>
        <a:lstStyle/>
        <a:p>
          <a:pPr rtl="0"/>
          <a:r>
            <a:rPr lang="en-US" dirty="0" smtClean="0"/>
            <a:t>Distant events such as family argument</a:t>
          </a:r>
          <a:endParaRPr lang="en-US" dirty="0"/>
        </a:p>
      </dgm:t>
    </dgm:pt>
    <dgm:pt modelId="{D114855F-30B7-4596-BFFF-5D98D5BD60BF}" type="parTrans" cxnId="{E9D2AD16-541D-42E4-8104-BEA566651617}">
      <dgm:prSet/>
      <dgm:spPr/>
      <dgm:t>
        <a:bodyPr/>
        <a:lstStyle/>
        <a:p>
          <a:endParaRPr lang="en-US"/>
        </a:p>
      </dgm:t>
    </dgm:pt>
    <dgm:pt modelId="{67568F4C-DB0D-4CC6-B2FF-7AD804386D1C}" type="sibTrans" cxnId="{E9D2AD16-541D-42E4-8104-BEA566651617}">
      <dgm:prSet/>
      <dgm:spPr/>
      <dgm:t>
        <a:bodyPr/>
        <a:lstStyle/>
        <a:p>
          <a:endParaRPr lang="en-US"/>
        </a:p>
      </dgm:t>
    </dgm:pt>
    <dgm:pt modelId="{D1260DDF-5280-4FD0-97D2-FBDD4DE873A0}" type="pres">
      <dgm:prSet presAssocID="{7B509F44-F801-401E-A1A1-509509E19133}" presName="Name0" presStyleCnt="0">
        <dgm:presLayoutVars>
          <dgm:dir/>
          <dgm:animLvl val="lvl"/>
          <dgm:resizeHandles val="exact"/>
        </dgm:presLayoutVars>
      </dgm:prSet>
      <dgm:spPr/>
      <dgm:t>
        <a:bodyPr/>
        <a:lstStyle/>
        <a:p>
          <a:endParaRPr lang="en-US"/>
        </a:p>
      </dgm:t>
    </dgm:pt>
    <dgm:pt modelId="{A7E7A64C-628A-4381-BBF0-4920DDD7DC59}" type="pres">
      <dgm:prSet presAssocID="{3A3B99DB-6F4E-413D-83B8-5396F05DA4C8}" presName="composite" presStyleCnt="0"/>
      <dgm:spPr/>
    </dgm:pt>
    <dgm:pt modelId="{E9DB38D1-32F7-4106-BCCA-D5B655692958}" type="pres">
      <dgm:prSet presAssocID="{3A3B99DB-6F4E-413D-83B8-5396F05DA4C8}" presName="parTx" presStyleLbl="alignNode1" presStyleIdx="0" presStyleCnt="1">
        <dgm:presLayoutVars>
          <dgm:chMax val="0"/>
          <dgm:chPref val="0"/>
          <dgm:bulletEnabled val="1"/>
        </dgm:presLayoutVars>
      </dgm:prSet>
      <dgm:spPr/>
      <dgm:t>
        <a:bodyPr/>
        <a:lstStyle/>
        <a:p>
          <a:endParaRPr lang="en-US"/>
        </a:p>
      </dgm:t>
    </dgm:pt>
    <dgm:pt modelId="{32428C8A-3F7A-45F2-854F-4BCB3D5EBB8B}" type="pres">
      <dgm:prSet presAssocID="{3A3B99DB-6F4E-413D-83B8-5396F05DA4C8}" presName="desTx" presStyleLbl="alignAccFollowNode1" presStyleIdx="0" presStyleCnt="1">
        <dgm:presLayoutVars>
          <dgm:bulletEnabled val="1"/>
        </dgm:presLayoutVars>
      </dgm:prSet>
      <dgm:spPr/>
      <dgm:t>
        <a:bodyPr/>
        <a:lstStyle/>
        <a:p>
          <a:endParaRPr lang="en-US"/>
        </a:p>
      </dgm:t>
    </dgm:pt>
  </dgm:ptLst>
  <dgm:cxnLst>
    <dgm:cxn modelId="{4674E8E4-1C52-4F20-9658-1A9E461CF65F}" type="presOf" srcId="{7B509F44-F801-401E-A1A1-509509E19133}" destId="{D1260DDF-5280-4FD0-97D2-FBDD4DE873A0}" srcOrd="0" destOrd="0" presId="urn:microsoft.com/office/officeart/2005/8/layout/hList1"/>
    <dgm:cxn modelId="{BEF9C718-0097-4F3F-9086-371AF7FCBBB4}" type="presOf" srcId="{10124E2E-1196-46E0-AE1C-B1CC2BC09C73}" destId="{32428C8A-3F7A-45F2-854F-4BCB3D5EBB8B}" srcOrd="0" destOrd="3" presId="urn:microsoft.com/office/officeart/2005/8/layout/hList1"/>
    <dgm:cxn modelId="{A801AF31-0B1E-499C-A55F-E63F095F6579}" srcId="{1FDD34CA-D748-4C60-B116-B11E349BF9B8}" destId="{AE33B10B-4A55-479F-BF88-89D3C4F80A5B}" srcOrd="0" destOrd="0" parTransId="{F4CEEF71-E820-4ADD-9237-AC22BEC4B83D}" sibTransId="{F4A8DEC2-C682-401B-9182-1B66FCBCCF8B}"/>
    <dgm:cxn modelId="{2295CDE2-BEBC-4251-A17F-B0A37E7C0877}" type="presOf" srcId="{444E81FC-25F3-4C3F-B839-A55498A8815C}" destId="{32428C8A-3F7A-45F2-854F-4BCB3D5EBB8B}" srcOrd="0" destOrd="5" presId="urn:microsoft.com/office/officeart/2005/8/layout/hList1"/>
    <dgm:cxn modelId="{B1CDDC48-84FF-4B9A-BFA5-A88BEE333204}" srcId="{1FDD34CA-D748-4C60-B116-B11E349BF9B8}" destId="{10124E2E-1196-46E0-AE1C-B1CC2BC09C73}" srcOrd="2" destOrd="0" parTransId="{C477AB0C-5FDF-42D1-8ED4-C66426655DE4}" sibTransId="{B2AD34CC-28B9-47F5-B080-A26C6D2251C5}"/>
    <dgm:cxn modelId="{34E1ADF3-9473-4EB2-9A21-9F9CE5F9FC89}" srcId="{7B509F44-F801-401E-A1A1-509509E19133}" destId="{3A3B99DB-6F4E-413D-83B8-5396F05DA4C8}" srcOrd="0" destOrd="0" parTransId="{9A19A894-681A-43B4-86B1-0CCEA8D999B2}" sibTransId="{199229AA-AE0C-4ABA-92D0-18D7727B3E62}"/>
    <dgm:cxn modelId="{7B7D7DF2-AF1D-4B04-AD29-3BAEBB8BCA5D}" type="presOf" srcId="{B91F6F7A-DCC6-4748-BC18-1F130C8F2DB6}" destId="{32428C8A-3F7A-45F2-854F-4BCB3D5EBB8B}" srcOrd="0" destOrd="6" presId="urn:microsoft.com/office/officeart/2005/8/layout/hList1"/>
    <dgm:cxn modelId="{E43300EF-DB2D-4D32-B0B8-A495857A83A0}" type="presOf" srcId="{9B821D86-DA2A-4123-97EA-829768F8A9A1}" destId="{32428C8A-3F7A-45F2-854F-4BCB3D5EBB8B}" srcOrd="0" destOrd="2" presId="urn:microsoft.com/office/officeart/2005/8/layout/hList1"/>
    <dgm:cxn modelId="{14547C4C-BB87-4C83-ADAF-39DBC20C7898}" srcId="{1FDD34CA-D748-4C60-B116-B11E349BF9B8}" destId="{9B821D86-DA2A-4123-97EA-829768F8A9A1}" srcOrd="1" destOrd="0" parTransId="{287B91A3-FA9A-4321-B701-438D143AF8CD}" sibTransId="{FC703564-FDCD-438F-8A1E-EBEF47DE2A7D}"/>
    <dgm:cxn modelId="{E9D2AD16-541D-42E4-8104-BEA566651617}" srcId="{1FDD34CA-D748-4C60-B116-B11E349BF9B8}" destId="{B91F6F7A-DCC6-4748-BC18-1F130C8F2DB6}" srcOrd="5" destOrd="0" parTransId="{D114855F-30B7-4596-BFFF-5D98D5BD60BF}" sibTransId="{67568F4C-DB0D-4CC6-B2FF-7AD804386D1C}"/>
    <dgm:cxn modelId="{57C30E73-E4EA-477C-A1D4-980D873F501C}" type="presOf" srcId="{1FDD34CA-D748-4C60-B116-B11E349BF9B8}" destId="{32428C8A-3F7A-45F2-854F-4BCB3D5EBB8B}" srcOrd="0" destOrd="0" presId="urn:microsoft.com/office/officeart/2005/8/layout/hList1"/>
    <dgm:cxn modelId="{4C7BF303-D3BF-4CFC-B943-25EF0B1E753E}" srcId="{1FDD34CA-D748-4C60-B116-B11E349BF9B8}" destId="{444E81FC-25F3-4C3F-B839-A55498A8815C}" srcOrd="4" destOrd="0" parTransId="{032E1BF9-8E6A-4008-9AF0-FB2F40080391}" sibTransId="{7473A6B3-2A2B-4B68-A7E7-102EE8553058}"/>
    <dgm:cxn modelId="{3DDA1BF3-88D9-40BA-A401-DE4C0350DD7F}" type="presOf" srcId="{3A3B99DB-6F4E-413D-83B8-5396F05DA4C8}" destId="{E9DB38D1-32F7-4106-BCCA-D5B655692958}" srcOrd="0" destOrd="0" presId="urn:microsoft.com/office/officeart/2005/8/layout/hList1"/>
    <dgm:cxn modelId="{72B0A51A-9819-4CF3-9711-4F0C53FC99BA}" type="presOf" srcId="{4E4D6012-F140-4F9D-9161-A3461EF26798}" destId="{32428C8A-3F7A-45F2-854F-4BCB3D5EBB8B}" srcOrd="0" destOrd="4" presId="urn:microsoft.com/office/officeart/2005/8/layout/hList1"/>
    <dgm:cxn modelId="{81919F07-46D5-4059-8FAA-81A954E7F09C}" srcId="{3A3B99DB-6F4E-413D-83B8-5396F05DA4C8}" destId="{1FDD34CA-D748-4C60-B116-B11E349BF9B8}" srcOrd="0" destOrd="0" parTransId="{B7317252-5407-4AAF-9B8E-4A166D51AE8E}" sibTransId="{95740108-E0BC-49AC-BED3-ADC1670610A6}"/>
    <dgm:cxn modelId="{6C66A985-8A22-4ACA-949F-E6B6C1D8A8B8}" srcId="{1FDD34CA-D748-4C60-B116-B11E349BF9B8}" destId="{4E4D6012-F140-4F9D-9161-A3461EF26798}" srcOrd="3" destOrd="0" parTransId="{36B425A2-3FD4-48E7-A1B3-0E1471D10734}" sibTransId="{7F5BF812-82A7-4FF3-A2F6-6B74F0297339}"/>
    <dgm:cxn modelId="{75A4F8FA-5508-4419-AB19-43A755E812C4}" type="presOf" srcId="{AE33B10B-4A55-479F-BF88-89D3C4F80A5B}" destId="{32428C8A-3F7A-45F2-854F-4BCB3D5EBB8B}" srcOrd="0" destOrd="1" presId="urn:microsoft.com/office/officeart/2005/8/layout/hList1"/>
    <dgm:cxn modelId="{451650F7-E5C8-4E04-96F8-E1553C61BDF9}" type="presParOf" srcId="{D1260DDF-5280-4FD0-97D2-FBDD4DE873A0}" destId="{A7E7A64C-628A-4381-BBF0-4920DDD7DC59}" srcOrd="0" destOrd="0" presId="urn:microsoft.com/office/officeart/2005/8/layout/hList1"/>
    <dgm:cxn modelId="{312143C3-D84A-486D-B543-DD02431D1857}" type="presParOf" srcId="{A7E7A64C-628A-4381-BBF0-4920DDD7DC59}" destId="{E9DB38D1-32F7-4106-BCCA-D5B655692958}" srcOrd="0" destOrd="0" presId="urn:microsoft.com/office/officeart/2005/8/layout/hList1"/>
    <dgm:cxn modelId="{913EE407-D0AB-424C-BE6C-DE5647C8E2C4}" type="presParOf" srcId="{A7E7A64C-628A-4381-BBF0-4920DDD7DC59}" destId="{32428C8A-3F7A-45F2-854F-4BCB3D5EBB8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98481-EB5F-4ED3-ADB9-9C6F43F579B9}"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US"/>
        </a:p>
      </dgm:t>
    </dgm:pt>
    <dgm:pt modelId="{8096892D-9366-4CB6-8A65-D54CB99D17BB}">
      <dgm:prSet/>
      <dgm:spPr>
        <a:noFill/>
      </dgm:spPr>
      <dgm:t>
        <a:bodyPr/>
        <a:lstStyle/>
        <a:p>
          <a:pPr rtl="0"/>
          <a:r>
            <a:rPr lang="en-US" b="1" dirty="0" smtClean="0">
              <a:solidFill>
                <a:srgbClr val="002060"/>
              </a:solidFill>
            </a:rPr>
            <a:t>Definition of Terms</a:t>
          </a:r>
          <a:endParaRPr lang="en-US" b="1" dirty="0">
            <a:solidFill>
              <a:srgbClr val="002060"/>
            </a:solidFill>
          </a:endParaRPr>
        </a:p>
      </dgm:t>
    </dgm:pt>
    <dgm:pt modelId="{CAD8A8F5-7085-4CAA-8054-5D045C13A895}" type="parTrans" cxnId="{F2551A27-301E-408B-B09A-2B644F9EF0AC}">
      <dgm:prSet/>
      <dgm:spPr/>
      <dgm:t>
        <a:bodyPr/>
        <a:lstStyle/>
        <a:p>
          <a:endParaRPr lang="en-US"/>
        </a:p>
      </dgm:t>
    </dgm:pt>
    <dgm:pt modelId="{C5F08F2B-04BD-4BE5-8253-BA91FABF434C}" type="sibTrans" cxnId="{F2551A27-301E-408B-B09A-2B644F9EF0AC}">
      <dgm:prSet/>
      <dgm:spPr/>
      <dgm:t>
        <a:bodyPr/>
        <a:lstStyle/>
        <a:p>
          <a:endParaRPr lang="en-US"/>
        </a:p>
      </dgm:t>
    </dgm:pt>
    <dgm:pt modelId="{0E394C79-6062-4DBC-BA18-6023F63DECFC}">
      <dgm:prSet custT="1"/>
      <dgm:spPr/>
      <dgm:t>
        <a:bodyPr/>
        <a:lstStyle/>
        <a:p>
          <a:pPr rtl="0"/>
          <a:r>
            <a:rPr lang="en-US" sz="3200" b="1" dirty="0" smtClean="0"/>
            <a:t>Leadership</a:t>
          </a:r>
          <a:endParaRPr lang="en-US" sz="3200" b="1" dirty="0"/>
        </a:p>
      </dgm:t>
    </dgm:pt>
    <dgm:pt modelId="{27EDCAE4-0655-4F9A-8027-3FA2D8BE86D1}" type="parTrans" cxnId="{9393BF24-6CEA-472D-B669-9658EAFB859B}">
      <dgm:prSet/>
      <dgm:spPr/>
      <dgm:t>
        <a:bodyPr/>
        <a:lstStyle/>
        <a:p>
          <a:endParaRPr lang="en-US"/>
        </a:p>
      </dgm:t>
    </dgm:pt>
    <dgm:pt modelId="{C8F5C680-3E85-4DE4-88CB-41098FFFEE53}" type="sibTrans" cxnId="{9393BF24-6CEA-472D-B669-9658EAFB859B}">
      <dgm:prSet/>
      <dgm:spPr/>
      <dgm:t>
        <a:bodyPr/>
        <a:lstStyle/>
        <a:p>
          <a:endParaRPr lang="en-US"/>
        </a:p>
      </dgm:t>
    </dgm:pt>
    <dgm:pt modelId="{46BCD9C7-AF66-4A30-B541-9AC63D92CC3F}">
      <dgm:prSet custT="1"/>
      <dgm:spPr/>
      <dgm:t>
        <a:bodyPr/>
        <a:lstStyle/>
        <a:p>
          <a:pPr rtl="0"/>
          <a:r>
            <a:rPr lang="en-US" sz="2400" dirty="0" smtClean="0"/>
            <a:t>The process of influencing people to accomplish goals</a:t>
          </a:r>
          <a:endParaRPr lang="en-US" sz="2400" dirty="0"/>
        </a:p>
      </dgm:t>
    </dgm:pt>
    <dgm:pt modelId="{439AE80E-74FC-40B3-9053-5C756A45A739}" type="parTrans" cxnId="{FEE71681-0365-4BB9-AD56-6151BF05167E}">
      <dgm:prSet/>
      <dgm:spPr/>
      <dgm:t>
        <a:bodyPr/>
        <a:lstStyle/>
        <a:p>
          <a:endParaRPr lang="en-US"/>
        </a:p>
      </dgm:t>
    </dgm:pt>
    <dgm:pt modelId="{02B42B0F-5809-4387-BDC7-386E6992EFD4}" type="sibTrans" cxnId="{FEE71681-0365-4BB9-AD56-6151BF05167E}">
      <dgm:prSet/>
      <dgm:spPr/>
      <dgm:t>
        <a:bodyPr/>
        <a:lstStyle/>
        <a:p>
          <a:endParaRPr lang="en-US"/>
        </a:p>
      </dgm:t>
    </dgm:pt>
    <dgm:pt modelId="{CB623127-899C-44B7-8181-D1577528B6FA}">
      <dgm:prSet custT="1"/>
      <dgm:spPr/>
      <dgm:t>
        <a:bodyPr/>
        <a:lstStyle/>
        <a:p>
          <a:pPr rtl="0"/>
          <a:r>
            <a:rPr lang="en-US" sz="3200" b="1" dirty="0" smtClean="0"/>
            <a:t>Management</a:t>
          </a:r>
          <a:endParaRPr lang="en-US" sz="3200" b="1" dirty="0"/>
        </a:p>
      </dgm:t>
    </dgm:pt>
    <dgm:pt modelId="{61FA3AEC-5793-4B52-9279-01C3747D33E5}" type="parTrans" cxnId="{3500147C-283A-4B84-8981-69A18FDB8958}">
      <dgm:prSet/>
      <dgm:spPr/>
      <dgm:t>
        <a:bodyPr/>
        <a:lstStyle/>
        <a:p>
          <a:endParaRPr lang="en-US"/>
        </a:p>
      </dgm:t>
    </dgm:pt>
    <dgm:pt modelId="{41DF6AE7-DBAD-49F2-95F6-E3D00847E24F}" type="sibTrans" cxnId="{3500147C-283A-4B84-8981-69A18FDB8958}">
      <dgm:prSet/>
      <dgm:spPr/>
      <dgm:t>
        <a:bodyPr/>
        <a:lstStyle/>
        <a:p>
          <a:endParaRPr lang="en-US"/>
        </a:p>
      </dgm:t>
    </dgm:pt>
    <dgm:pt modelId="{40DB8F67-47BD-455B-BF81-8C9A41F8B58C}">
      <dgm:prSet custT="1"/>
      <dgm:spPr/>
      <dgm:t>
        <a:bodyPr/>
        <a:lstStyle/>
        <a:p>
          <a:pPr rtl="0"/>
          <a:r>
            <a:rPr lang="en-US" sz="2400" dirty="0" smtClean="0"/>
            <a:t>The coordination and integration of resources through planning, organizing, coordinating, directing, and controlling to accomplish specific institutional goals and objectives</a:t>
          </a:r>
          <a:endParaRPr lang="en-US" sz="2400" dirty="0"/>
        </a:p>
      </dgm:t>
    </dgm:pt>
    <dgm:pt modelId="{8624977A-F9BE-40B0-88BB-1B2A9DA625A2}" type="parTrans" cxnId="{CA58A2C8-6D12-4B09-8FE1-D5506EEAACAF}">
      <dgm:prSet/>
      <dgm:spPr/>
      <dgm:t>
        <a:bodyPr/>
        <a:lstStyle/>
        <a:p>
          <a:endParaRPr lang="en-US"/>
        </a:p>
      </dgm:t>
    </dgm:pt>
    <dgm:pt modelId="{CC56DED1-11C3-461E-9427-F0D9CE95776B}" type="sibTrans" cxnId="{CA58A2C8-6D12-4B09-8FE1-D5506EEAACAF}">
      <dgm:prSet/>
      <dgm:spPr/>
      <dgm:t>
        <a:bodyPr/>
        <a:lstStyle/>
        <a:p>
          <a:endParaRPr lang="en-US"/>
        </a:p>
      </dgm:t>
    </dgm:pt>
    <dgm:pt modelId="{3F0A2622-5337-4145-A0D3-677E6F265F97}">
      <dgm:prSet custT="1"/>
      <dgm:spPr/>
      <dgm:t>
        <a:bodyPr/>
        <a:lstStyle/>
        <a:p>
          <a:pPr rtl="0"/>
          <a:r>
            <a:rPr lang="en-US" sz="3200" b="1" dirty="0" smtClean="0"/>
            <a:t>Leadership styles</a:t>
          </a:r>
          <a:endParaRPr lang="en-US" sz="3200" b="1" dirty="0"/>
        </a:p>
      </dgm:t>
    </dgm:pt>
    <dgm:pt modelId="{D7026C20-D2BF-4ACB-8481-5463DDF91B39}" type="parTrans" cxnId="{3F9538F6-3A89-49F5-9478-9E8F0CA1DE4B}">
      <dgm:prSet/>
      <dgm:spPr/>
      <dgm:t>
        <a:bodyPr/>
        <a:lstStyle/>
        <a:p>
          <a:endParaRPr lang="en-US"/>
        </a:p>
      </dgm:t>
    </dgm:pt>
    <dgm:pt modelId="{032321B1-9E21-4A1D-AF84-7476D394FBE5}" type="sibTrans" cxnId="{3F9538F6-3A89-49F5-9478-9E8F0CA1DE4B}">
      <dgm:prSet/>
      <dgm:spPr/>
      <dgm:t>
        <a:bodyPr/>
        <a:lstStyle/>
        <a:p>
          <a:endParaRPr lang="en-US"/>
        </a:p>
      </dgm:t>
    </dgm:pt>
    <dgm:pt modelId="{8B75208B-A9B9-4D63-945C-7E54BF7529F8}">
      <dgm:prSet custT="1"/>
      <dgm:spPr/>
      <dgm:t>
        <a:bodyPr/>
        <a:lstStyle/>
        <a:p>
          <a:pPr rtl="0"/>
          <a:r>
            <a:rPr lang="en-US" sz="2400" dirty="0" smtClean="0"/>
            <a:t>Different combinations of tasks and relationship behaviors used to influence others to accomplish goals</a:t>
          </a:r>
          <a:endParaRPr lang="en-US" sz="2400" dirty="0"/>
        </a:p>
      </dgm:t>
    </dgm:pt>
    <dgm:pt modelId="{3A511DC4-B750-4279-8EBF-D4BEF4C5A770}" type="parTrans" cxnId="{86E34B2D-CD88-4112-B645-F90EC065B374}">
      <dgm:prSet/>
      <dgm:spPr/>
      <dgm:t>
        <a:bodyPr/>
        <a:lstStyle/>
        <a:p>
          <a:endParaRPr lang="en-US"/>
        </a:p>
      </dgm:t>
    </dgm:pt>
    <dgm:pt modelId="{320256EE-B999-4EDC-A756-6CFB299CA4EA}" type="sibTrans" cxnId="{86E34B2D-CD88-4112-B645-F90EC065B374}">
      <dgm:prSet/>
      <dgm:spPr/>
      <dgm:t>
        <a:bodyPr/>
        <a:lstStyle/>
        <a:p>
          <a:endParaRPr lang="en-US"/>
        </a:p>
      </dgm:t>
    </dgm:pt>
    <dgm:pt modelId="{7C297028-EC3C-429C-B065-195337D0D121}" type="pres">
      <dgm:prSet presAssocID="{B6C98481-EB5F-4ED3-ADB9-9C6F43F579B9}" presName="composite" presStyleCnt="0">
        <dgm:presLayoutVars>
          <dgm:chMax val="1"/>
          <dgm:dir/>
          <dgm:resizeHandles val="exact"/>
        </dgm:presLayoutVars>
      </dgm:prSet>
      <dgm:spPr/>
      <dgm:t>
        <a:bodyPr/>
        <a:lstStyle/>
        <a:p>
          <a:endParaRPr lang="en-US"/>
        </a:p>
      </dgm:t>
    </dgm:pt>
    <dgm:pt modelId="{D9815B81-A5EC-4F59-BB20-5B8E0CF2A144}" type="pres">
      <dgm:prSet presAssocID="{8096892D-9366-4CB6-8A65-D54CB99D17BB}" presName="roof" presStyleLbl="dkBgShp" presStyleIdx="0" presStyleCnt="2" custScaleY="45331" custLinFactNeighborY="-1955"/>
      <dgm:spPr/>
      <dgm:t>
        <a:bodyPr/>
        <a:lstStyle/>
        <a:p>
          <a:endParaRPr lang="en-US"/>
        </a:p>
      </dgm:t>
    </dgm:pt>
    <dgm:pt modelId="{911EABF0-F565-4166-AC7C-AFCFCEFE2509}" type="pres">
      <dgm:prSet presAssocID="{8096892D-9366-4CB6-8A65-D54CB99D17BB}" presName="pillars" presStyleCnt="0"/>
      <dgm:spPr/>
      <dgm:t>
        <a:bodyPr/>
        <a:lstStyle/>
        <a:p>
          <a:endParaRPr lang="en-US"/>
        </a:p>
      </dgm:t>
    </dgm:pt>
    <dgm:pt modelId="{4B6E985E-BEB9-4DAE-9300-8CB48850D6CD}" type="pres">
      <dgm:prSet presAssocID="{8096892D-9366-4CB6-8A65-D54CB99D17BB}" presName="pillar1" presStyleLbl="node1" presStyleIdx="0" presStyleCnt="3" custScaleY="136327">
        <dgm:presLayoutVars>
          <dgm:bulletEnabled val="1"/>
        </dgm:presLayoutVars>
      </dgm:prSet>
      <dgm:spPr/>
      <dgm:t>
        <a:bodyPr/>
        <a:lstStyle/>
        <a:p>
          <a:endParaRPr lang="en-US"/>
        </a:p>
      </dgm:t>
    </dgm:pt>
    <dgm:pt modelId="{1C60EE59-97A3-4B56-8203-D084B9D8B5CB}" type="pres">
      <dgm:prSet presAssocID="{CB623127-899C-44B7-8181-D1577528B6FA}" presName="pillarX" presStyleLbl="node1" presStyleIdx="1" presStyleCnt="3" custScaleX="132225" custScaleY="136254">
        <dgm:presLayoutVars>
          <dgm:bulletEnabled val="1"/>
        </dgm:presLayoutVars>
      </dgm:prSet>
      <dgm:spPr/>
      <dgm:t>
        <a:bodyPr/>
        <a:lstStyle/>
        <a:p>
          <a:endParaRPr lang="en-US"/>
        </a:p>
      </dgm:t>
    </dgm:pt>
    <dgm:pt modelId="{895DF49B-74DE-4ECB-AE49-DEFAC8F862BC}" type="pres">
      <dgm:prSet presAssocID="{3F0A2622-5337-4145-A0D3-677E6F265F97}" presName="pillarX" presStyleLbl="node1" presStyleIdx="2" presStyleCnt="3" custScaleX="107262" custScaleY="136254">
        <dgm:presLayoutVars>
          <dgm:bulletEnabled val="1"/>
        </dgm:presLayoutVars>
      </dgm:prSet>
      <dgm:spPr/>
      <dgm:t>
        <a:bodyPr/>
        <a:lstStyle/>
        <a:p>
          <a:endParaRPr lang="en-US"/>
        </a:p>
      </dgm:t>
    </dgm:pt>
    <dgm:pt modelId="{E2CD5C86-245C-476E-B9BC-8F44013EDD91}" type="pres">
      <dgm:prSet presAssocID="{8096892D-9366-4CB6-8A65-D54CB99D17BB}" presName="base" presStyleLbl="dkBgShp" presStyleIdx="1" presStyleCnt="2"/>
      <dgm:spPr>
        <a:noFill/>
      </dgm:spPr>
      <dgm:t>
        <a:bodyPr/>
        <a:lstStyle/>
        <a:p>
          <a:endParaRPr lang="en-US"/>
        </a:p>
      </dgm:t>
    </dgm:pt>
  </dgm:ptLst>
  <dgm:cxnLst>
    <dgm:cxn modelId="{3500147C-283A-4B84-8981-69A18FDB8958}" srcId="{8096892D-9366-4CB6-8A65-D54CB99D17BB}" destId="{CB623127-899C-44B7-8181-D1577528B6FA}" srcOrd="1" destOrd="0" parTransId="{61FA3AEC-5793-4B52-9279-01C3747D33E5}" sibTransId="{41DF6AE7-DBAD-49F2-95F6-E3D00847E24F}"/>
    <dgm:cxn modelId="{DC8316A6-DCBC-44EC-846E-0B9AEA987977}" type="presOf" srcId="{B6C98481-EB5F-4ED3-ADB9-9C6F43F579B9}" destId="{7C297028-EC3C-429C-B065-195337D0D121}" srcOrd="0" destOrd="0" presId="urn:microsoft.com/office/officeart/2005/8/layout/hList3"/>
    <dgm:cxn modelId="{FEE71681-0365-4BB9-AD56-6151BF05167E}" srcId="{0E394C79-6062-4DBC-BA18-6023F63DECFC}" destId="{46BCD9C7-AF66-4A30-B541-9AC63D92CC3F}" srcOrd="0" destOrd="0" parTransId="{439AE80E-74FC-40B3-9053-5C756A45A739}" sibTransId="{02B42B0F-5809-4387-BDC7-386E6992EFD4}"/>
    <dgm:cxn modelId="{C008DB68-58CD-4873-8CC5-8A1C6BEEBC28}" type="presOf" srcId="{8096892D-9366-4CB6-8A65-D54CB99D17BB}" destId="{D9815B81-A5EC-4F59-BB20-5B8E0CF2A144}" srcOrd="0" destOrd="0" presId="urn:microsoft.com/office/officeart/2005/8/layout/hList3"/>
    <dgm:cxn modelId="{3F9538F6-3A89-49F5-9478-9E8F0CA1DE4B}" srcId="{8096892D-9366-4CB6-8A65-D54CB99D17BB}" destId="{3F0A2622-5337-4145-A0D3-677E6F265F97}" srcOrd="2" destOrd="0" parTransId="{D7026C20-D2BF-4ACB-8481-5463DDF91B39}" sibTransId="{032321B1-9E21-4A1D-AF84-7476D394FBE5}"/>
    <dgm:cxn modelId="{9393BF24-6CEA-472D-B669-9658EAFB859B}" srcId="{8096892D-9366-4CB6-8A65-D54CB99D17BB}" destId="{0E394C79-6062-4DBC-BA18-6023F63DECFC}" srcOrd="0" destOrd="0" parTransId="{27EDCAE4-0655-4F9A-8027-3FA2D8BE86D1}" sibTransId="{C8F5C680-3E85-4DE4-88CB-41098FFFEE53}"/>
    <dgm:cxn modelId="{6E2D0C08-8B5C-4789-B790-27316745A4D3}" type="presOf" srcId="{46BCD9C7-AF66-4A30-B541-9AC63D92CC3F}" destId="{4B6E985E-BEB9-4DAE-9300-8CB48850D6CD}" srcOrd="0" destOrd="1" presId="urn:microsoft.com/office/officeart/2005/8/layout/hList3"/>
    <dgm:cxn modelId="{79AA77C7-4F57-43DA-98E1-761152C1174D}" type="presOf" srcId="{CB623127-899C-44B7-8181-D1577528B6FA}" destId="{1C60EE59-97A3-4B56-8203-D084B9D8B5CB}" srcOrd="0" destOrd="0" presId="urn:microsoft.com/office/officeart/2005/8/layout/hList3"/>
    <dgm:cxn modelId="{B3F78BBB-CB6A-4B50-AF6F-90AE284F1D50}" type="presOf" srcId="{8B75208B-A9B9-4D63-945C-7E54BF7529F8}" destId="{895DF49B-74DE-4ECB-AE49-DEFAC8F862BC}" srcOrd="0" destOrd="1" presId="urn:microsoft.com/office/officeart/2005/8/layout/hList3"/>
    <dgm:cxn modelId="{F2551A27-301E-408B-B09A-2B644F9EF0AC}" srcId="{B6C98481-EB5F-4ED3-ADB9-9C6F43F579B9}" destId="{8096892D-9366-4CB6-8A65-D54CB99D17BB}" srcOrd="0" destOrd="0" parTransId="{CAD8A8F5-7085-4CAA-8054-5D045C13A895}" sibTransId="{C5F08F2B-04BD-4BE5-8253-BA91FABF434C}"/>
    <dgm:cxn modelId="{CA58A2C8-6D12-4B09-8FE1-D5506EEAACAF}" srcId="{CB623127-899C-44B7-8181-D1577528B6FA}" destId="{40DB8F67-47BD-455B-BF81-8C9A41F8B58C}" srcOrd="0" destOrd="0" parTransId="{8624977A-F9BE-40B0-88BB-1B2A9DA625A2}" sibTransId="{CC56DED1-11C3-461E-9427-F0D9CE95776B}"/>
    <dgm:cxn modelId="{FC3E906D-09A1-4454-B421-F64A638F34D5}" type="presOf" srcId="{40DB8F67-47BD-455B-BF81-8C9A41F8B58C}" destId="{1C60EE59-97A3-4B56-8203-D084B9D8B5CB}" srcOrd="0" destOrd="1" presId="urn:microsoft.com/office/officeart/2005/8/layout/hList3"/>
    <dgm:cxn modelId="{86E34B2D-CD88-4112-B645-F90EC065B374}" srcId="{3F0A2622-5337-4145-A0D3-677E6F265F97}" destId="{8B75208B-A9B9-4D63-945C-7E54BF7529F8}" srcOrd="0" destOrd="0" parTransId="{3A511DC4-B750-4279-8EBF-D4BEF4C5A770}" sibTransId="{320256EE-B999-4EDC-A756-6CFB299CA4EA}"/>
    <dgm:cxn modelId="{4C54A21B-65C7-423D-BE6F-4DBDD1DD8659}" type="presOf" srcId="{3F0A2622-5337-4145-A0D3-677E6F265F97}" destId="{895DF49B-74DE-4ECB-AE49-DEFAC8F862BC}" srcOrd="0" destOrd="0" presId="urn:microsoft.com/office/officeart/2005/8/layout/hList3"/>
    <dgm:cxn modelId="{3AA3930D-0E72-452A-A89A-9896174A415D}" type="presOf" srcId="{0E394C79-6062-4DBC-BA18-6023F63DECFC}" destId="{4B6E985E-BEB9-4DAE-9300-8CB48850D6CD}" srcOrd="0" destOrd="0" presId="urn:microsoft.com/office/officeart/2005/8/layout/hList3"/>
    <dgm:cxn modelId="{8BC178A6-A9DE-4CB4-888B-FDEA018D78D1}" type="presParOf" srcId="{7C297028-EC3C-429C-B065-195337D0D121}" destId="{D9815B81-A5EC-4F59-BB20-5B8E0CF2A144}" srcOrd="0" destOrd="0" presId="urn:microsoft.com/office/officeart/2005/8/layout/hList3"/>
    <dgm:cxn modelId="{A3DDFD78-CD63-440D-B5A2-758D2E6FD2ED}" type="presParOf" srcId="{7C297028-EC3C-429C-B065-195337D0D121}" destId="{911EABF0-F565-4166-AC7C-AFCFCEFE2509}" srcOrd="1" destOrd="0" presId="urn:microsoft.com/office/officeart/2005/8/layout/hList3"/>
    <dgm:cxn modelId="{CC0FD4C5-63E9-491A-B604-A6747C3FD7B6}" type="presParOf" srcId="{911EABF0-F565-4166-AC7C-AFCFCEFE2509}" destId="{4B6E985E-BEB9-4DAE-9300-8CB48850D6CD}" srcOrd="0" destOrd="0" presId="urn:microsoft.com/office/officeart/2005/8/layout/hList3"/>
    <dgm:cxn modelId="{FE88E255-F89A-4E41-947C-E8F07E32888E}" type="presParOf" srcId="{911EABF0-F565-4166-AC7C-AFCFCEFE2509}" destId="{1C60EE59-97A3-4B56-8203-D084B9D8B5CB}" srcOrd="1" destOrd="0" presId="urn:microsoft.com/office/officeart/2005/8/layout/hList3"/>
    <dgm:cxn modelId="{48883546-3FA5-47EA-A815-886A3858FD4A}" type="presParOf" srcId="{911EABF0-F565-4166-AC7C-AFCFCEFE2509}" destId="{895DF49B-74DE-4ECB-AE49-DEFAC8F862BC}" srcOrd="2" destOrd="0" presId="urn:microsoft.com/office/officeart/2005/8/layout/hList3"/>
    <dgm:cxn modelId="{78E13E0F-891E-43CD-BCB8-9BD024922849}" type="presParOf" srcId="{7C297028-EC3C-429C-B065-195337D0D121}" destId="{E2CD5C86-245C-476E-B9BC-8F44013EDD9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5970A29-7ADC-4491-B774-30A2060AD555}" type="doc">
      <dgm:prSet loTypeId="urn:microsoft.com/office/officeart/2005/8/layout/hierarchy4" loCatId="list" qsTypeId="urn:microsoft.com/office/officeart/2005/8/quickstyle/simple1" qsCatId="simple" csTypeId="urn:microsoft.com/office/officeart/2005/8/colors/accent0_1" csCatId="mainScheme"/>
      <dgm:spPr/>
      <dgm:t>
        <a:bodyPr/>
        <a:lstStyle/>
        <a:p>
          <a:endParaRPr lang="en-US"/>
        </a:p>
      </dgm:t>
    </dgm:pt>
    <dgm:pt modelId="{9B4F2B2B-EEA7-4561-A736-6F6651231651}">
      <dgm:prSet/>
      <dgm:spPr/>
      <dgm:t>
        <a:bodyPr/>
        <a:lstStyle/>
        <a:p>
          <a:pPr rtl="0"/>
          <a:r>
            <a:rPr lang="en-US" dirty="0" smtClean="0"/>
            <a:t>Focuses on the relationship between leaders and followers, as well as potential leaders and potential followers</a:t>
          </a:r>
          <a:endParaRPr lang="en-US" dirty="0"/>
        </a:p>
      </dgm:t>
    </dgm:pt>
    <dgm:pt modelId="{2A5FC9A8-2D09-4F38-B448-06F233016A58}" type="parTrans" cxnId="{E0792D38-7DF0-4A61-B99F-AF428655B970}">
      <dgm:prSet/>
      <dgm:spPr/>
      <dgm:t>
        <a:bodyPr/>
        <a:lstStyle/>
        <a:p>
          <a:endParaRPr lang="en-US"/>
        </a:p>
      </dgm:t>
    </dgm:pt>
    <dgm:pt modelId="{F77F648A-1D6C-48B2-854C-D03BEC392894}" type="sibTrans" cxnId="{E0792D38-7DF0-4A61-B99F-AF428655B970}">
      <dgm:prSet/>
      <dgm:spPr/>
      <dgm:t>
        <a:bodyPr/>
        <a:lstStyle/>
        <a:p>
          <a:endParaRPr lang="en-US"/>
        </a:p>
      </dgm:t>
    </dgm:pt>
    <dgm:pt modelId="{616256F9-F97D-4901-A1E0-5B7AEC248CDF}">
      <dgm:prSet/>
      <dgm:spPr/>
      <dgm:t>
        <a:bodyPr/>
        <a:lstStyle/>
        <a:p>
          <a:pPr rtl="0"/>
          <a:r>
            <a:rPr lang="en-US" dirty="0" smtClean="0"/>
            <a:t>Maturity = the ability and willingness of people to take responsibility for directing their own behavior in relation to the tasks performed</a:t>
          </a:r>
          <a:endParaRPr lang="en-US" dirty="0"/>
        </a:p>
      </dgm:t>
    </dgm:pt>
    <dgm:pt modelId="{5C538D10-66C7-48E3-AA28-1D9C8D871916}" type="parTrans" cxnId="{8ECDE193-E6C1-419C-A66E-532D7140A0B0}">
      <dgm:prSet/>
      <dgm:spPr/>
      <dgm:t>
        <a:bodyPr/>
        <a:lstStyle/>
        <a:p>
          <a:endParaRPr lang="en-US"/>
        </a:p>
      </dgm:t>
    </dgm:pt>
    <dgm:pt modelId="{3D132448-D5C2-451B-8AC8-DEB9F560B43E}" type="sibTrans" cxnId="{8ECDE193-E6C1-419C-A66E-532D7140A0B0}">
      <dgm:prSet/>
      <dgm:spPr/>
      <dgm:t>
        <a:bodyPr/>
        <a:lstStyle/>
        <a:p>
          <a:endParaRPr lang="en-US"/>
        </a:p>
      </dgm:t>
    </dgm:pt>
    <dgm:pt modelId="{4241D7A5-EF23-4E54-B651-CC12AF0773B0}">
      <dgm:prSet/>
      <dgm:spPr/>
      <dgm:t>
        <a:bodyPr/>
        <a:lstStyle/>
        <a:p>
          <a:pPr rtl="0"/>
          <a:r>
            <a:rPr lang="en-US" dirty="0" smtClean="0"/>
            <a:t>No perfect leadership style for all situations; style must be adjusted to meet the development level of followers</a:t>
          </a:r>
          <a:endParaRPr lang="en-US" dirty="0"/>
        </a:p>
      </dgm:t>
    </dgm:pt>
    <dgm:pt modelId="{05C6C2A1-7FC0-471A-9458-B1869C07A2EC}" type="parTrans" cxnId="{8CF55B2C-7B72-4754-BA38-3E96A012B32A}">
      <dgm:prSet/>
      <dgm:spPr/>
      <dgm:t>
        <a:bodyPr/>
        <a:lstStyle/>
        <a:p>
          <a:endParaRPr lang="en-US"/>
        </a:p>
      </dgm:t>
    </dgm:pt>
    <dgm:pt modelId="{9E41189E-F2CB-4546-B971-EC2F9BD05FE7}" type="sibTrans" cxnId="{8CF55B2C-7B72-4754-BA38-3E96A012B32A}">
      <dgm:prSet/>
      <dgm:spPr/>
      <dgm:t>
        <a:bodyPr/>
        <a:lstStyle/>
        <a:p>
          <a:endParaRPr lang="en-US"/>
        </a:p>
      </dgm:t>
    </dgm:pt>
    <dgm:pt modelId="{697D4A86-421B-4622-8925-231DC3BCE0C6}" type="pres">
      <dgm:prSet presAssocID="{F5970A29-7ADC-4491-B774-30A2060AD555}" presName="Name0" presStyleCnt="0">
        <dgm:presLayoutVars>
          <dgm:chPref val="1"/>
          <dgm:dir/>
          <dgm:animOne val="branch"/>
          <dgm:animLvl val="lvl"/>
          <dgm:resizeHandles/>
        </dgm:presLayoutVars>
      </dgm:prSet>
      <dgm:spPr/>
      <dgm:t>
        <a:bodyPr/>
        <a:lstStyle/>
        <a:p>
          <a:endParaRPr lang="en-US"/>
        </a:p>
      </dgm:t>
    </dgm:pt>
    <dgm:pt modelId="{624395A2-AB95-4F3B-BA75-3CDD517D3250}" type="pres">
      <dgm:prSet presAssocID="{9B4F2B2B-EEA7-4561-A736-6F6651231651}" presName="vertOne" presStyleCnt="0"/>
      <dgm:spPr/>
    </dgm:pt>
    <dgm:pt modelId="{4AA1451D-53BF-40AD-910A-E009A1987DEE}" type="pres">
      <dgm:prSet presAssocID="{9B4F2B2B-EEA7-4561-A736-6F6651231651}" presName="txOne" presStyleLbl="node0" presStyleIdx="0" presStyleCnt="3">
        <dgm:presLayoutVars>
          <dgm:chPref val="3"/>
        </dgm:presLayoutVars>
      </dgm:prSet>
      <dgm:spPr/>
      <dgm:t>
        <a:bodyPr/>
        <a:lstStyle/>
        <a:p>
          <a:endParaRPr lang="en-US"/>
        </a:p>
      </dgm:t>
    </dgm:pt>
    <dgm:pt modelId="{FE326347-1814-4C95-BD66-6913738725EE}" type="pres">
      <dgm:prSet presAssocID="{9B4F2B2B-EEA7-4561-A736-6F6651231651}" presName="horzOne" presStyleCnt="0"/>
      <dgm:spPr/>
    </dgm:pt>
    <dgm:pt modelId="{D9493702-0750-4D00-9485-A408BC20599F}" type="pres">
      <dgm:prSet presAssocID="{F77F648A-1D6C-48B2-854C-D03BEC392894}" presName="sibSpaceOne" presStyleCnt="0"/>
      <dgm:spPr/>
    </dgm:pt>
    <dgm:pt modelId="{459458C8-A243-471E-AF7D-0960606259AB}" type="pres">
      <dgm:prSet presAssocID="{616256F9-F97D-4901-A1E0-5B7AEC248CDF}" presName="vertOne" presStyleCnt="0"/>
      <dgm:spPr/>
    </dgm:pt>
    <dgm:pt modelId="{DD2CE648-ECE0-40AA-86A8-DFA58EF6F786}" type="pres">
      <dgm:prSet presAssocID="{616256F9-F97D-4901-A1E0-5B7AEC248CDF}" presName="txOne" presStyleLbl="node0" presStyleIdx="1" presStyleCnt="3">
        <dgm:presLayoutVars>
          <dgm:chPref val="3"/>
        </dgm:presLayoutVars>
      </dgm:prSet>
      <dgm:spPr/>
      <dgm:t>
        <a:bodyPr/>
        <a:lstStyle/>
        <a:p>
          <a:endParaRPr lang="en-US"/>
        </a:p>
      </dgm:t>
    </dgm:pt>
    <dgm:pt modelId="{DEAC71E7-58C4-41AD-A5C3-329F10F5D514}" type="pres">
      <dgm:prSet presAssocID="{616256F9-F97D-4901-A1E0-5B7AEC248CDF}" presName="horzOne" presStyleCnt="0"/>
      <dgm:spPr/>
    </dgm:pt>
    <dgm:pt modelId="{9A6F1BA3-3F0B-40EC-A585-5DED89E98BDC}" type="pres">
      <dgm:prSet presAssocID="{3D132448-D5C2-451B-8AC8-DEB9F560B43E}" presName="sibSpaceOne" presStyleCnt="0"/>
      <dgm:spPr/>
    </dgm:pt>
    <dgm:pt modelId="{F546300D-FC3A-41DD-92A4-6B0397E47B4F}" type="pres">
      <dgm:prSet presAssocID="{4241D7A5-EF23-4E54-B651-CC12AF0773B0}" presName="vertOne" presStyleCnt="0"/>
      <dgm:spPr/>
    </dgm:pt>
    <dgm:pt modelId="{1A4F7787-B163-48AC-9386-5DB860496432}" type="pres">
      <dgm:prSet presAssocID="{4241D7A5-EF23-4E54-B651-CC12AF0773B0}" presName="txOne" presStyleLbl="node0" presStyleIdx="2" presStyleCnt="3">
        <dgm:presLayoutVars>
          <dgm:chPref val="3"/>
        </dgm:presLayoutVars>
      </dgm:prSet>
      <dgm:spPr/>
      <dgm:t>
        <a:bodyPr/>
        <a:lstStyle/>
        <a:p>
          <a:endParaRPr lang="en-US"/>
        </a:p>
      </dgm:t>
    </dgm:pt>
    <dgm:pt modelId="{91BAA89C-1E6B-459D-BBF9-DD414570B1B8}" type="pres">
      <dgm:prSet presAssocID="{4241D7A5-EF23-4E54-B651-CC12AF0773B0}" presName="horzOne" presStyleCnt="0"/>
      <dgm:spPr/>
    </dgm:pt>
  </dgm:ptLst>
  <dgm:cxnLst>
    <dgm:cxn modelId="{97104AC9-FAAB-454E-BE2C-4E6626077609}" type="presOf" srcId="{F5970A29-7ADC-4491-B774-30A2060AD555}" destId="{697D4A86-421B-4622-8925-231DC3BCE0C6}" srcOrd="0" destOrd="0" presId="urn:microsoft.com/office/officeart/2005/8/layout/hierarchy4"/>
    <dgm:cxn modelId="{2C29B71D-273C-44BE-8A7D-1C7F197C3EC7}" type="presOf" srcId="{616256F9-F97D-4901-A1E0-5B7AEC248CDF}" destId="{DD2CE648-ECE0-40AA-86A8-DFA58EF6F786}" srcOrd="0" destOrd="0" presId="urn:microsoft.com/office/officeart/2005/8/layout/hierarchy4"/>
    <dgm:cxn modelId="{71A6A154-838B-452E-8DB1-7F2EFA8C2479}" type="presOf" srcId="{9B4F2B2B-EEA7-4561-A736-6F6651231651}" destId="{4AA1451D-53BF-40AD-910A-E009A1987DEE}" srcOrd="0" destOrd="0" presId="urn:microsoft.com/office/officeart/2005/8/layout/hierarchy4"/>
    <dgm:cxn modelId="{5CFF17CB-1EC5-4100-A7D2-D1B8716BC07A}" type="presOf" srcId="{4241D7A5-EF23-4E54-B651-CC12AF0773B0}" destId="{1A4F7787-B163-48AC-9386-5DB860496432}" srcOrd="0" destOrd="0" presId="urn:microsoft.com/office/officeart/2005/8/layout/hierarchy4"/>
    <dgm:cxn modelId="{8CF55B2C-7B72-4754-BA38-3E96A012B32A}" srcId="{F5970A29-7ADC-4491-B774-30A2060AD555}" destId="{4241D7A5-EF23-4E54-B651-CC12AF0773B0}" srcOrd="2" destOrd="0" parTransId="{05C6C2A1-7FC0-471A-9458-B1869C07A2EC}" sibTransId="{9E41189E-F2CB-4546-B971-EC2F9BD05FE7}"/>
    <dgm:cxn modelId="{8ECDE193-E6C1-419C-A66E-532D7140A0B0}" srcId="{F5970A29-7ADC-4491-B774-30A2060AD555}" destId="{616256F9-F97D-4901-A1E0-5B7AEC248CDF}" srcOrd="1" destOrd="0" parTransId="{5C538D10-66C7-48E3-AA28-1D9C8D871916}" sibTransId="{3D132448-D5C2-451B-8AC8-DEB9F560B43E}"/>
    <dgm:cxn modelId="{E0792D38-7DF0-4A61-B99F-AF428655B970}" srcId="{F5970A29-7ADC-4491-B774-30A2060AD555}" destId="{9B4F2B2B-EEA7-4561-A736-6F6651231651}" srcOrd="0" destOrd="0" parTransId="{2A5FC9A8-2D09-4F38-B448-06F233016A58}" sibTransId="{F77F648A-1D6C-48B2-854C-D03BEC392894}"/>
    <dgm:cxn modelId="{5E087B19-86F7-4DB2-BA75-0DB6ABAD92E1}" type="presParOf" srcId="{697D4A86-421B-4622-8925-231DC3BCE0C6}" destId="{624395A2-AB95-4F3B-BA75-3CDD517D3250}" srcOrd="0" destOrd="0" presId="urn:microsoft.com/office/officeart/2005/8/layout/hierarchy4"/>
    <dgm:cxn modelId="{397687F3-3ED3-4D27-A3B3-1363DF957C52}" type="presParOf" srcId="{624395A2-AB95-4F3B-BA75-3CDD517D3250}" destId="{4AA1451D-53BF-40AD-910A-E009A1987DEE}" srcOrd="0" destOrd="0" presId="urn:microsoft.com/office/officeart/2005/8/layout/hierarchy4"/>
    <dgm:cxn modelId="{75F489ED-6196-4670-9A8A-18E972381E2B}" type="presParOf" srcId="{624395A2-AB95-4F3B-BA75-3CDD517D3250}" destId="{FE326347-1814-4C95-BD66-6913738725EE}" srcOrd="1" destOrd="0" presId="urn:microsoft.com/office/officeart/2005/8/layout/hierarchy4"/>
    <dgm:cxn modelId="{37428D98-E721-401F-BD3E-5783F3C9BFDA}" type="presParOf" srcId="{697D4A86-421B-4622-8925-231DC3BCE0C6}" destId="{D9493702-0750-4D00-9485-A408BC20599F}" srcOrd="1" destOrd="0" presId="urn:microsoft.com/office/officeart/2005/8/layout/hierarchy4"/>
    <dgm:cxn modelId="{AA4B3906-0F4F-45A9-92CC-96E86B6B7B09}" type="presParOf" srcId="{697D4A86-421B-4622-8925-231DC3BCE0C6}" destId="{459458C8-A243-471E-AF7D-0960606259AB}" srcOrd="2" destOrd="0" presId="urn:microsoft.com/office/officeart/2005/8/layout/hierarchy4"/>
    <dgm:cxn modelId="{D2297645-3DE0-483A-B9D0-806ED3E9E7F4}" type="presParOf" srcId="{459458C8-A243-471E-AF7D-0960606259AB}" destId="{DD2CE648-ECE0-40AA-86A8-DFA58EF6F786}" srcOrd="0" destOrd="0" presId="urn:microsoft.com/office/officeart/2005/8/layout/hierarchy4"/>
    <dgm:cxn modelId="{1FA78F01-10C2-4CF0-BDBB-266B531C7638}" type="presParOf" srcId="{459458C8-A243-471E-AF7D-0960606259AB}" destId="{DEAC71E7-58C4-41AD-A5C3-329F10F5D514}" srcOrd="1" destOrd="0" presId="urn:microsoft.com/office/officeart/2005/8/layout/hierarchy4"/>
    <dgm:cxn modelId="{81710F36-9386-46EC-902C-BE4027161FB6}" type="presParOf" srcId="{697D4A86-421B-4622-8925-231DC3BCE0C6}" destId="{9A6F1BA3-3F0B-40EC-A585-5DED89E98BDC}" srcOrd="3" destOrd="0" presId="urn:microsoft.com/office/officeart/2005/8/layout/hierarchy4"/>
    <dgm:cxn modelId="{3B864C8B-E616-4142-B6C0-5E0A4DF7159F}" type="presParOf" srcId="{697D4A86-421B-4622-8925-231DC3BCE0C6}" destId="{F546300D-FC3A-41DD-92A4-6B0397E47B4F}" srcOrd="4" destOrd="0" presId="urn:microsoft.com/office/officeart/2005/8/layout/hierarchy4"/>
    <dgm:cxn modelId="{6FDEC3D6-0068-4593-81C6-87CF56D540B4}" type="presParOf" srcId="{F546300D-FC3A-41DD-92A4-6B0397E47B4F}" destId="{1A4F7787-B163-48AC-9386-5DB860496432}" srcOrd="0" destOrd="0" presId="urn:microsoft.com/office/officeart/2005/8/layout/hierarchy4"/>
    <dgm:cxn modelId="{B4C38DBC-35EC-400E-B526-F90CBAD1E97C}" type="presParOf" srcId="{F546300D-FC3A-41DD-92A4-6B0397E47B4F}" destId="{91BAA89C-1E6B-459D-BBF9-DD414570B1B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0610769-AA74-40D7-AC09-B807D6592B5D}" type="doc">
      <dgm:prSet loTypeId="urn:microsoft.com/office/officeart/2005/8/layout/hList1" loCatId="list" qsTypeId="urn:microsoft.com/office/officeart/2005/8/quickstyle/simple1" qsCatId="simple" csTypeId="urn:microsoft.com/office/officeart/2005/8/colors/accent0_1" csCatId="mainScheme"/>
      <dgm:spPr/>
      <dgm:t>
        <a:bodyPr/>
        <a:lstStyle/>
        <a:p>
          <a:endParaRPr lang="en-US"/>
        </a:p>
      </dgm:t>
    </dgm:pt>
    <dgm:pt modelId="{B40D06A8-17B2-4389-896E-E213652302EA}">
      <dgm:prSet/>
      <dgm:spPr/>
      <dgm:t>
        <a:bodyPr/>
        <a:lstStyle/>
        <a:p>
          <a:pPr rtl="0"/>
          <a:r>
            <a:rPr lang="en-US" dirty="0" smtClean="0"/>
            <a:t>High-task, low-relationship focus</a:t>
          </a:r>
          <a:endParaRPr lang="en-US" dirty="0"/>
        </a:p>
      </dgm:t>
    </dgm:pt>
    <dgm:pt modelId="{4B8976E0-5229-428F-B700-9E56FB9406C3}" type="parTrans" cxnId="{8E16A21C-3492-4ED9-901C-B115284B86CB}">
      <dgm:prSet/>
      <dgm:spPr/>
      <dgm:t>
        <a:bodyPr/>
        <a:lstStyle/>
        <a:p>
          <a:endParaRPr lang="en-US"/>
        </a:p>
      </dgm:t>
    </dgm:pt>
    <dgm:pt modelId="{A21E92AB-12C5-443F-98E7-0AA220795E47}" type="sibTrans" cxnId="{8E16A21C-3492-4ED9-901C-B115284B86CB}">
      <dgm:prSet/>
      <dgm:spPr/>
      <dgm:t>
        <a:bodyPr/>
        <a:lstStyle/>
        <a:p>
          <a:endParaRPr lang="en-US"/>
        </a:p>
      </dgm:t>
    </dgm:pt>
    <dgm:pt modelId="{08B8EEDE-8F17-44A7-8F95-1E9D4CD7FBA1}">
      <dgm:prSet/>
      <dgm:spPr/>
      <dgm:t>
        <a:bodyPr/>
        <a:lstStyle/>
        <a:p>
          <a:pPr rtl="0"/>
          <a:r>
            <a:rPr lang="en-US" dirty="0" smtClean="0"/>
            <a:t>follower cannot do the job and is unwilling or afraid to try</a:t>
          </a:r>
          <a:endParaRPr lang="en-US" dirty="0"/>
        </a:p>
      </dgm:t>
    </dgm:pt>
    <dgm:pt modelId="{7C0EE0CB-47FB-4CF6-B24B-22C1A3726ED5}" type="parTrans" cxnId="{7A1BF08E-C074-42BE-9AB9-F3D3BDB2D444}">
      <dgm:prSet/>
      <dgm:spPr/>
      <dgm:t>
        <a:bodyPr/>
        <a:lstStyle/>
        <a:p>
          <a:endParaRPr lang="en-US"/>
        </a:p>
      </dgm:t>
    </dgm:pt>
    <dgm:pt modelId="{C466CC02-0C3F-4415-A751-E3783652EA4D}" type="sibTrans" cxnId="{7A1BF08E-C074-42BE-9AB9-F3D3BDB2D444}">
      <dgm:prSet/>
      <dgm:spPr/>
      <dgm:t>
        <a:bodyPr/>
        <a:lstStyle/>
        <a:p>
          <a:endParaRPr lang="en-US"/>
        </a:p>
      </dgm:t>
    </dgm:pt>
    <dgm:pt modelId="{E2001C44-A1B3-43A0-B142-4F262CA847C6}">
      <dgm:prSet/>
      <dgm:spPr/>
      <dgm:t>
        <a:bodyPr/>
        <a:lstStyle/>
        <a:p>
          <a:pPr rtl="0"/>
          <a:r>
            <a:rPr lang="en-US" dirty="0" smtClean="0"/>
            <a:t>Leader steps in and tells the person</a:t>
          </a:r>
          <a:endParaRPr lang="en-US" dirty="0"/>
        </a:p>
      </dgm:t>
    </dgm:pt>
    <dgm:pt modelId="{FDF852A7-4424-4694-95A8-365A1EB1E0DC}" type="parTrans" cxnId="{75E5B417-4F51-4A13-86E3-FD14D94BEE11}">
      <dgm:prSet/>
      <dgm:spPr/>
      <dgm:t>
        <a:bodyPr/>
        <a:lstStyle/>
        <a:p>
          <a:endParaRPr lang="en-US"/>
        </a:p>
      </dgm:t>
    </dgm:pt>
    <dgm:pt modelId="{F8A1C19B-F0F8-49F9-BAE7-AE4B6BF5B716}" type="sibTrans" cxnId="{75E5B417-4F51-4A13-86E3-FD14D94BEE11}">
      <dgm:prSet/>
      <dgm:spPr/>
      <dgm:t>
        <a:bodyPr/>
        <a:lstStyle/>
        <a:p>
          <a:endParaRPr lang="en-US"/>
        </a:p>
      </dgm:t>
    </dgm:pt>
    <dgm:pt modelId="{B7E6E61A-4FC1-4083-8767-8C7A11F9A226}">
      <dgm:prSet/>
      <dgm:spPr/>
      <dgm:t>
        <a:bodyPr/>
        <a:lstStyle/>
        <a:p>
          <a:pPr rtl="0"/>
          <a:r>
            <a:rPr lang="en-US" dirty="0" smtClean="0"/>
            <a:t>What to do</a:t>
          </a:r>
          <a:endParaRPr lang="en-US" dirty="0"/>
        </a:p>
      </dgm:t>
    </dgm:pt>
    <dgm:pt modelId="{552A7BF5-42AA-413C-AAB1-D4D8B88AE7BD}" type="parTrans" cxnId="{CAE16148-4C75-4F9B-849F-E18B467318C8}">
      <dgm:prSet/>
      <dgm:spPr/>
      <dgm:t>
        <a:bodyPr/>
        <a:lstStyle/>
        <a:p>
          <a:endParaRPr lang="en-US"/>
        </a:p>
      </dgm:t>
    </dgm:pt>
    <dgm:pt modelId="{B2F5BBFE-11E6-4F4D-BAD8-EAAF92CEBD29}" type="sibTrans" cxnId="{CAE16148-4C75-4F9B-849F-E18B467318C8}">
      <dgm:prSet/>
      <dgm:spPr/>
      <dgm:t>
        <a:bodyPr/>
        <a:lstStyle/>
        <a:p>
          <a:endParaRPr lang="en-US"/>
        </a:p>
      </dgm:t>
    </dgm:pt>
    <dgm:pt modelId="{8E097D2C-B58F-436C-B45D-411ABE4DC7B0}">
      <dgm:prSet/>
      <dgm:spPr/>
      <dgm:t>
        <a:bodyPr/>
        <a:lstStyle/>
        <a:p>
          <a:pPr rtl="0"/>
          <a:r>
            <a:rPr lang="en-US" dirty="0" smtClean="0"/>
            <a:t>Provide a working structure for the follower</a:t>
          </a:r>
          <a:endParaRPr lang="en-US" dirty="0"/>
        </a:p>
      </dgm:t>
    </dgm:pt>
    <dgm:pt modelId="{2CED5F7C-FA79-4879-8E76-1F3C7B4AB30E}" type="parTrans" cxnId="{D53F8346-77FC-455B-820D-AFFC58DED72E}">
      <dgm:prSet/>
      <dgm:spPr/>
      <dgm:t>
        <a:bodyPr/>
        <a:lstStyle/>
        <a:p>
          <a:endParaRPr lang="en-US"/>
        </a:p>
      </dgm:t>
    </dgm:pt>
    <dgm:pt modelId="{F8DDFD8D-A7C8-46B3-8180-9679A6FCD6C7}" type="sibTrans" cxnId="{D53F8346-77FC-455B-820D-AFFC58DED72E}">
      <dgm:prSet/>
      <dgm:spPr/>
      <dgm:t>
        <a:bodyPr/>
        <a:lstStyle/>
        <a:p>
          <a:endParaRPr lang="en-US"/>
        </a:p>
      </dgm:t>
    </dgm:pt>
    <dgm:pt modelId="{E4E04E58-89FD-402A-9A7B-E28706194B83}">
      <dgm:prSet/>
      <dgm:spPr/>
      <dgm:t>
        <a:bodyPr/>
        <a:lstStyle/>
        <a:p>
          <a:pPr rtl="0"/>
          <a:r>
            <a:rPr lang="en-US" dirty="0" smtClean="0"/>
            <a:t>Determine the source of the lack of motivation</a:t>
          </a:r>
          <a:endParaRPr lang="en-US" dirty="0"/>
        </a:p>
      </dgm:t>
    </dgm:pt>
    <dgm:pt modelId="{9A8A2087-35EC-43DB-BA45-F9938DCF0EDA}" type="parTrans" cxnId="{6435302E-A2CF-4C0A-AFEF-8F6B1B153832}">
      <dgm:prSet/>
      <dgm:spPr/>
      <dgm:t>
        <a:bodyPr/>
        <a:lstStyle/>
        <a:p>
          <a:endParaRPr lang="en-US"/>
        </a:p>
      </dgm:t>
    </dgm:pt>
    <dgm:pt modelId="{26E47686-C0F4-421B-B053-D6ED645DE5A9}" type="sibTrans" cxnId="{6435302E-A2CF-4C0A-AFEF-8F6B1B153832}">
      <dgm:prSet/>
      <dgm:spPr/>
      <dgm:t>
        <a:bodyPr/>
        <a:lstStyle/>
        <a:p>
          <a:endParaRPr lang="en-US"/>
        </a:p>
      </dgm:t>
    </dgm:pt>
    <dgm:pt modelId="{92EAF8EC-1F40-45A8-825B-7815DAD973E9}">
      <dgm:prSet/>
      <dgm:spPr/>
      <dgm:t>
        <a:bodyPr/>
        <a:lstStyle/>
        <a:p>
          <a:pPr rtl="0"/>
          <a:r>
            <a:rPr lang="en-US" dirty="0" smtClean="0"/>
            <a:t>High-task, high-relationship focus</a:t>
          </a:r>
          <a:endParaRPr lang="en-US" dirty="0"/>
        </a:p>
      </dgm:t>
    </dgm:pt>
    <dgm:pt modelId="{69FD5A2D-6385-4B83-9699-B859DE13BC96}" type="parTrans" cxnId="{9DE4AA9F-88F1-404C-8841-AA298BFF479F}">
      <dgm:prSet/>
      <dgm:spPr/>
      <dgm:t>
        <a:bodyPr/>
        <a:lstStyle/>
        <a:p>
          <a:endParaRPr lang="en-US"/>
        </a:p>
      </dgm:t>
    </dgm:pt>
    <dgm:pt modelId="{1860B83F-EF83-4041-BD50-96D0FDFD698C}" type="sibTrans" cxnId="{9DE4AA9F-88F1-404C-8841-AA298BFF479F}">
      <dgm:prSet/>
      <dgm:spPr/>
      <dgm:t>
        <a:bodyPr/>
        <a:lstStyle/>
        <a:p>
          <a:endParaRPr lang="en-US"/>
        </a:p>
      </dgm:t>
    </dgm:pt>
    <dgm:pt modelId="{DE96CA27-5C86-4B08-B7C0-44D81DCDE401}">
      <dgm:prSet/>
      <dgm:spPr/>
      <dgm:t>
        <a:bodyPr/>
        <a:lstStyle/>
        <a:p>
          <a:pPr rtl="0"/>
          <a:r>
            <a:rPr lang="en-US" dirty="0" smtClean="0"/>
            <a:t>Follower can do the job to some extent but overconfident</a:t>
          </a:r>
          <a:endParaRPr lang="en-US" dirty="0"/>
        </a:p>
      </dgm:t>
    </dgm:pt>
    <dgm:pt modelId="{2C3221CF-3799-4468-AB46-4394F7CC21D8}" type="parTrans" cxnId="{05B031D6-7394-4C90-9A72-CAF02221EAC1}">
      <dgm:prSet/>
      <dgm:spPr/>
      <dgm:t>
        <a:bodyPr/>
        <a:lstStyle/>
        <a:p>
          <a:endParaRPr lang="en-US"/>
        </a:p>
      </dgm:t>
    </dgm:pt>
    <dgm:pt modelId="{C92C0432-205C-4C57-8EDD-29B426706627}" type="sibTrans" cxnId="{05B031D6-7394-4C90-9A72-CAF02221EAC1}">
      <dgm:prSet/>
      <dgm:spPr/>
      <dgm:t>
        <a:bodyPr/>
        <a:lstStyle/>
        <a:p>
          <a:endParaRPr lang="en-US"/>
        </a:p>
      </dgm:t>
    </dgm:pt>
    <dgm:pt modelId="{26A7AC38-767C-486E-96C6-0DD695516831}">
      <dgm:prSet/>
      <dgm:spPr/>
      <dgm:t>
        <a:bodyPr/>
        <a:lstStyle/>
        <a:p>
          <a:pPr rtl="0"/>
          <a:r>
            <a:rPr lang="en-US" dirty="0" smtClean="0"/>
            <a:t>Leader listens, advises, and coaches</a:t>
          </a:r>
          <a:endParaRPr lang="en-US" dirty="0"/>
        </a:p>
      </dgm:t>
    </dgm:pt>
    <dgm:pt modelId="{4A5A3E8B-1822-4AE1-B9B4-1607BDBCD366}" type="parTrans" cxnId="{D17A5E88-8C00-44D0-8280-97A8EC0E93FB}">
      <dgm:prSet/>
      <dgm:spPr/>
      <dgm:t>
        <a:bodyPr/>
        <a:lstStyle/>
        <a:p>
          <a:endParaRPr lang="en-US"/>
        </a:p>
      </dgm:t>
    </dgm:pt>
    <dgm:pt modelId="{55F3C2C3-A5F5-4450-BFB1-14B03F2947C3}" type="sibTrans" cxnId="{D17A5E88-8C00-44D0-8280-97A8EC0E93FB}">
      <dgm:prSet/>
      <dgm:spPr/>
      <dgm:t>
        <a:bodyPr/>
        <a:lstStyle/>
        <a:p>
          <a:endParaRPr lang="en-US"/>
        </a:p>
      </dgm:t>
    </dgm:pt>
    <dgm:pt modelId="{419A412D-049D-43F1-B876-7F655C732BD7}" type="pres">
      <dgm:prSet presAssocID="{E0610769-AA74-40D7-AC09-B807D6592B5D}" presName="Name0" presStyleCnt="0">
        <dgm:presLayoutVars>
          <dgm:dir/>
          <dgm:animLvl val="lvl"/>
          <dgm:resizeHandles val="exact"/>
        </dgm:presLayoutVars>
      </dgm:prSet>
      <dgm:spPr/>
      <dgm:t>
        <a:bodyPr/>
        <a:lstStyle/>
        <a:p>
          <a:endParaRPr lang="en-US"/>
        </a:p>
      </dgm:t>
    </dgm:pt>
    <dgm:pt modelId="{3B5352AA-51BA-4446-B66D-E4CD58A44C99}" type="pres">
      <dgm:prSet presAssocID="{B40D06A8-17B2-4389-896E-E213652302EA}" presName="composite" presStyleCnt="0"/>
      <dgm:spPr/>
    </dgm:pt>
    <dgm:pt modelId="{55683432-5B39-494E-8D0E-09DF55F5BEFD}" type="pres">
      <dgm:prSet presAssocID="{B40D06A8-17B2-4389-896E-E213652302EA}" presName="parTx" presStyleLbl="alignNode1" presStyleIdx="0" presStyleCnt="2">
        <dgm:presLayoutVars>
          <dgm:chMax val="0"/>
          <dgm:chPref val="0"/>
          <dgm:bulletEnabled val="1"/>
        </dgm:presLayoutVars>
      </dgm:prSet>
      <dgm:spPr/>
      <dgm:t>
        <a:bodyPr/>
        <a:lstStyle/>
        <a:p>
          <a:endParaRPr lang="en-US"/>
        </a:p>
      </dgm:t>
    </dgm:pt>
    <dgm:pt modelId="{624971AD-4F25-4C1B-80B4-3A4ECB06CA94}" type="pres">
      <dgm:prSet presAssocID="{B40D06A8-17B2-4389-896E-E213652302EA}" presName="desTx" presStyleLbl="alignAccFollowNode1" presStyleIdx="0" presStyleCnt="2">
        <dgm:presLayoutVars>
          <dgm:bulletEnabled val="1"/>
        </dgm:presLayoutVars>
      </dgm:prSet>
      <dgm:spPr/>
      <dgm:t>
        <a:bodyPr/>
        <a:lstStyle/>
        <a:p>
          <a:endParaRPr lang="en-US"/>
        </a:p>
      </dgm:t>
    </dgm:pt>
    <dgm:pt modelId="{91F32502-9509-4CCA-AF89-EFFCE966B098}" type="pres">
      <dgm:prSet presAssocID="{A21E92AB-12C5-443F-98E7-0AA220795E47}" presName="space" presStyleCnt="0"/>
      <dgm:spPr/>
    </dgm:pt>
    <dgm:pt modelId="{F592EEF7-589A-4E12-A671-523322ACF055}" type="pres">
      <dgm:prSet presAssocID="{92EAF8EC-1F40-45A8-825B-7815DAD973E9}" presName="composite" presStyleCnt="0"/>
      <dgm:spPr/>
    </dgm:pt>
    <dgm:pt modelId="{56667EF0-4372-4D1B-A0B0-269745C2F61A}" type="pres">
      <dgm:prSet presAssocID="{92EAF8EC-1F40-45A8-825B-7815DAD973E9}" presName="parTx" presStyleLbl="alignNode1" presStyleIdx="1" presStyleCnt="2">
        <dgm:presLayoutVars>
          <dgm:chMax val="0"/>
          <dgm:chPref val="0"/>
          <dgm:bulletEnabled val="1"/>
        </dgm:presLayoutVars>
      </dgm:prSet>
      <dgm:spPr/>
      <dgm:t>
        <a:bodyPr/>
        <a:lstStyle/>
        <a:p>
          <a:endParaRPr lang="en-US"/>
        </a:p>
      </dgm:t>
    </dgm:pt>
    <dgm:pt modelId="{493AAF06-75A4-44C3-9AAA-E6D29B0FDBF9}" type="pres">
      <dgm:prSet presAssocID="{92EAF8EC-1F40-45A8-825B-7815DAD973E9}" presName="desTx" presStyleLbl="alignAccFollowNode1" presStyleIdx="1" presStyleCnt="2">
        <dgm:presLayoutVars>
          <dgm:bulletEnabled val="1"/>
        </dgm:presLayoutVars>
      </dgm:prSet>
      <dgm:spPr/>
      <dgm:t>
        <a:bodyPr/>
        <a:lstStyle/>
        <a:p>
          <a:endParaRPr lang="en-US"/>
        </a:p>
      </dgm:t>
    </dgm:pt>
  </dgm:ptLst>
  <dgm:cxnLst>
    <dgm:cxn modelId="{79B959EA-E31E-42F8-B7E7-1137E7096715}" type="presOf" srcId="{DE96CA27-5C86-4B08-B7C0-44D81DCDE401}" destId="{493AAF06-75A4-44C3-9AAA-E6D29B0FDBF9}" srcOrd="0" destOrd="0" presId="urn:microsoft.com/office/officeart/2005/8/layout/hList1"/>
    <dgm:cxn modelId="{7D8E0E22-92BD-43F0-9DDC-AD4A387C0A4F}" type="presOf" srcId="{92EAF8EC-1F40-45A8-825B-7815DAD973E9}" destId="{56667EF0-4372-4D1B-A0B0-269745C2F61A}" srcOrd="0" destOrd="0" presId="urn:microsoft.com/office/officeart/2005/8/layout/hList1"/>
    <dgm:cxn modelId="{05B031D6-7394-4C90-9A72-CAF02221EAC1}" srcId="{92EAF8EC-1F40-45A8-825B-7815DAD973E9}" destId="{DE96CA27-5C86-4B08-B7C0-44D81DCDE401}" srcOrd="0" destOrd="0" parTransId="{2C3221CF-3799-4468-AB46-4394F7CC21D8}" sibTransId="{C92C0432-205C-4C57-8EDD-29B426706627}"/>
    <dgm:cxn modelId="{DD6BD4B3-9546-41AA-8475-DF3AD71768F2}" type="presOf" srcId="{26A7AC38-767C-486E-96C6-0DD695516831}" destId="{493AAF06-75A4-44C3-9AAA-E6D29B0FDBF9}" srcOrd="0" destOrd="1" presId="urn:microsoft.com/office/officeart/2005/8/layout/hList1"/>
    <dgm:cxn modelId="{6435302E-A2CF-4C0A-AFEF-8F6B1B153832}" srcId="{E2001C44-A1B3-43A0-B142-4F262CA847C6}" destId="{E4E04E58-89FD-402A-9A7B-E28706194B83}" srcOrd="2" destOrd="0" parTransId="{9A8A2087-35EC-43DB-BA45-F9938DCF0EDA}" sibTransId="{26E47686-C0F4-421B-B053-D6ED645DE5A9}"/>
    <dgm:cxn modelId="{D17A5E88-8C00-44D0-8280-97A8EC0E93FB}" srcId="{92EAF8EC-1F40-45A8-825B-7815DAD973E9}" destId="{26A7AC38-767C-486E-96C6-0DD695516831}" srcOrd="1" destOrd="0" parTransId="{4A5A3E8B-1822-4AE1-B9B4-1607BDBCD366}" sibTransId="{55F3C2C3-A5F5-4450-BFB1-14B03F2947C3}"/>
    <dgm:cxn modelId="{86395652-57A6-4D7D-B7BC-876E0B7F3A46}" type="presOf" srcId="{E0610769-AA74-40D7-AC09-B807D6592B5D}" destId="{419A412D-049D-43F1-B876-7F655C732BD7}" srcOrd="0" destOrd="0" presId="urn:microsoft.com/office/officeart/2005/8/layout/hList1"/>
    <dgm:cxn modelId="{A4F78706-8FAF-4135-B2F1-D282FA65CF63}" type="presOf" srcId="{E4E04E58-89FD-402A-9A7B-E28706194B83}" destId="{624971AD-4F25-4C1B-80B4-3A4ECB06CA94}" srcOrd="0" destOrd="4" presId="urn:microsoft.com/office/officeart/2005/8/layout/hList1"/>
    <dgm:cxn modelId="{C09A80A1-2D4F-49E4-929C-CCC789FEDB3E}" type="presOf" srcId="{08B8EEDE-8F17-44A7-8F95-1E9D4CD7FBA1}" destId="{624971AD-4F25-4C1B-80B4-3A4ECB06CA94}" srcOrd="0" destOrd="0" presId="urn:microsoft.com/office/officeart/2005/8/layout/hList1"/>
    <dgm:cxn modelId="{A3229E53-94BB-4054-B7A6-E29ADB825807}" type="presOf" srcId="{8E097D2C-B58F-436C-B45D-411ABE4DC7B0}" destId="{624971AD-4F25-4C1B-80B4-3A4ECB06CA94}" srcOrd="0" destOrd="3" presId="urn:microsoft.com/office/officeart/2005/8/layout/hList1"/>
    <dgm:cxn modelId="{91BB2E34-0A2E-4E93-9E14-CAE8E58B8A5A}" type="presOf" srcId="{B40D06A8-17B2-4389-896E-E213652302EA}" destId="{55683432-5B39-494E-8D0E-09DF55F5BEFD}" srcOrd="0" destOrd="0" presId="urn:microsoft.com/office/officeart/2005/8/layout/hList1"/>
    <dgm:cxn modelId="{CAE16148-4C75-4F9B-849F-E18B467318C8}" srcId="{E2001C44-A1B3-43A0-B142-4F262CA847C6}" destId="{B7E6E61A-4FC1-4083-8767-8C7A11F9A226}" srcOrd="0" destOrd="0" parTransId="{552A7BF5-42AA-413C-AAB1-D4D8B88AE7BD}" sibTransId="{B2F5BBFE-11E6-4F4D-BAD8-EAAF92CEBD29}"/>
    <dgm:cxn modelId="{75E5B417-4F51-4A13-86E3-FD14D94BEE11}" srcId="{B40D06A8-17B2-4389-896E-E213652302EA}" destId="{E2001C44-A1B3-43A0-B142-4F262CA847C6}" srcOrd="1" destOrd="0" parTransId="{FDF852A7-4424-4694-95A8-365A1EB1E0DC}" sibTransId="{F8A1C19B-F0F8-49F9-BAE7-AE4B6BF5B716}"/>
    <dgm:cxn modelId="{8E16A21C-3492-4ED9-901C-B115284B86CB}" srcId="{E0610769-AA74-40D7-AC09-B807D6592B5D}" destId="{B40D06A8-17B2-4389-896E-E213652302EA}" srcOrd="0" destOrd="0" parTransId="{4B8976E0-5229-428F-B700-9E56FB9406C3}" sibTransId="{A21E92AB-12C5-443F-98E7-0AA220795E47}"/>
    <dgm:cxn modelId="{D53F8346-77FC-455B-820D-AFFC58DED72E}" srcId="{E2001C44-A1B3-43A0-B142-4F262CA847C6}" destId="{8E097D2C-B58F-436C-B45D-411ABE4DC7B0}" srcOrd="1" destOrd="0" parTransId="{2CED5F7C-FA79-4879-8E76-1F3C7B4AB30E}" sibTransId="{F8DDFD8D-A7C8-46B3-8180-9679A6FCD6C7}"/>
    <dgm:cxn modelId="{9DE4AA9F-88F1-404C-8841-AA298BFF479F}" srcId="{E0610769-AA74-40D7-AC09-B807D6592B5D}" destId="{92EAF8EC-1F40-45A8-825B-7815DAD973E9}" srcOrd="1" destOrd="0" parTransId="{69FD5A2D-6385-4B83-9699-B859DE13BC96}" sibTransId="{1860B83F-EF83-4041-BD50-96D0FDFD698C}"/>
    <dgm:cxn modelId="{EFDB57AF-8C93-4A5C-ABD7-5956A94A01F0}" type="presOf" srcId="{B7E6E61A-4FC1-4083-8767-8C7A11F9A226}" destId="{624971AD-4F25-4C1B-80B4-3A4ECB06CA94}" srcOrd="0" destOrd="2" presId="urn:microsoft.com/office/officeart/2005/8/layout/hList1"/>
    <dgm:cxn modelId="{7A1BF08E-C074-42BE-9AB9-F3D3BDB2D444}" srcId="{B40D06A8-17B2-4389-896E-E213652302EA}" destId="{08B8EEDE-8F17-44A7-8F95-1E9D4CD7FBA1}" srcOrd="0" destOrd="0" parTransId="{7C0EE0CB-47FB-4CF6-B24B-22C1A3726ED5}" sibTransId="{C466CC02-0C3F-4415-A751-E3783652EA4D}"/>
    <dgm:cxn modelId="{5A633784-BA17-4531-9E8C-8A84E5FCD164}" type="presOf" srcId="{E2001C44-A1B3-43A0-B142-4F262CA847C6}" destId="{624971AD-4F25-4C1B-80B4-3A4ECB06CA94}" srcOrd="0" destOrd="1" presId="urn:microsoft.com/office/officeart/2005/8/layout/hList1"/>
    <dgm:cxn modelId="{5C13E202-89E3-4AE4-BBD7-EAAD0ED0541E}" type="presParOf" srcId="{419A412D-049D-43F1-B876-7F655C732BD7}" destId="{3B5352AA-51BA-4446-B66D-E4CD58A44C99}" srcOrd="0" destOrd="0" presId="urn:microsoft.com/office/officeart/2005/8/layout/hList1"/>
    <dgm:cxn modelId="{4876F867-9A8E-4F45-9A5D-F715363271A1}" type="presParOf" srcId="{3B5352AA-51BA-4446-B66D-E4CD58A44C99}" destId="{55683432-5B39-494E-8D0E-09DF55F5BEFD}" srcOrd="0" destOrd="0" presId="urn:microsoft.com/office/officeart/2005/8/layout/hList1"/>
    <dgm:cxn modelId="{8C652DB4-50F9-459F-81EF-1AF02E7842EE}" type="presParOf" srcId="{3B5352AA-51BA-4446-B66D-E4CD58A44C99}" destId="{624971AD-4F25-4C1B-80B4-3A4ECB06CA94}" srcOrd="1" destOrd="0" presId="urn:microsoft.com/office/officeart/2005/8/layout/hList1"/>
    <dgm:cxn modelId="{4E5475A3-92C1-4499-8F24-344BACDC06B4}" type="presParOf" srcId="{419A412D-049D-43F1-B876-7F655C732BD7}" destId="{91F32502-9509-4CCA-AF89-EFFCE966B098}" srcOrd="1" destOrd="0" presId="urn:microsoft.com/office/officeart/2005/8/layout/hList1"/>
    <dgm:cxn modelId="{CDFCE327-F508-492E-A35E-0FFC34C00E18}" type="presParOf" srcId="{419A412D-049D-43F1-B876-7F655C732BD7}" destId="{F592EEF7-589A-4E12-A671-523322ACF055}" srcOrd="2" destOrd="0" presId="urn:microsoft.com/office/officeart/2005/8/layout/hList1"/>
    <dgm:cxn modelId="{56859489-B404-41D5-BDB2-6C86B909C062}" type="presParOf" srcId="{F592EEF7-589A-4E12-A671-523322ACF055}" destId="{56667EF0-4372-4D1B-A0B0-269745C2F61A}" srcOrd="0" destOrd="0" presId="urn:microsoft.com/office/officeart/2005/8/layout/hList1"/>
    <dgm:cxn modelId="{4A3FB723-2200-4281-95E3-A36801CBFFAA}" type="presParOf" srcId="{F592EEF7-589A-4E12-A671-523322ACF055}" destId="{493AAF06-75A4-44C3-9AAA-E6D29B0FDB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B62B102-D626-4A96-A730-C31EA494ECEF}" type="doc">
      <dgm:prSet loTypeId="urn:microsoft.com/office/officeart/2005/8/layout/hList1" loCatId="list" qsTypeId="urn:microsoft.com/office/officeart/2005/8/quickstyle/simple1" qsCatId="simple" csTypeId="urn:microsoft.com/office/officeart/2005/8/colors/accent0_1" csCatId="mainScheme"/>
      <dgm:spPr/>
      <dgm:t>
        <a:bodyPr/>
        <a:lstStyle/>
        <a:p>
          <a:endParaRPr lang="en-US"/>
        </a:p>
      </dgm:t>
    </dgm:pt>
    <dgm:pt modelId="{A54EFC26-F091-4720-9135-EF609A3029B9}">
      <dgm:prSet/>
      <dgm:spPr/>
      <dgm:t>
        <a:bodyPr/>
        <a:lstStyle/>
        <a:p>
          <a:pPr rtl="0"/>
          <a:r>
            <a:rPr lang="en-US" dirty="0" smtClean="0"/>
            <a:t>Low-task, high-relationship focus</a:t>
          </a:r>
          <a:endParaRPr lang="en-US" dirty="0"/>
        </a:p>
      </dgm:t>
    </dgm:pt>
    <dgm:pt modelId="{59A99B59-8C7C-4CD0-AD17-8F7326973C97}" type="parTrans" cxnId="{F7BCC63F-27A2-4495-8E87-984EEC07E140}">
      <dgm:prSet/>
      <dgm:spPr/>
      <dgm:t>
        <a:bodyPr/>
        <a:lstStyle/>
        <a:p>
          <a:endParaRPr lang="en-US"/>
        </a:p>
      </dgm:t>
    </dgm:pt>
    <dgm:pt modelId="{D3A7D402-8171-4D22-A992-CAFEBBFDB463}" type="sibTrans" cxnId="{F7BCC63F-27A2-4495-8E87-984EEC07E140}">
      <dgm:prSet/>
      <dgm:spPr/>
      <dgm:t>
        <a:bodyPr/>
        <a:lstStyle/>
        <a:p>
          <a:endParaRPr lang="en-US"/>
        </a:p>
      </dgm:t>
    </dgm:pt>
    <dgm:pt modelId="{F7F80A11-1BD8-4809-858F-70A6E45B4278}">
      <dgm:prSet/>
      <dgm:spPr/>
      <dgm:t>
        <a:bodyPr/>
        <a:lstStyle/>
        <a:p>
          <a:pPr rtl="0"/>
          <a:r>
            <a:rPr lang="en-US" dirty="0" smtClean="0"/>
            <a:t>Follower can do the job but refuses to do it</a:t>
          </a:r>
          <a:endParaRPr lang="en-US" dirty="0"/>
        </a:p>
      </dgm:t>
    </dgm:pt>
    <dgm:pt modelId="{327D990A-4CD7-4838-ACA2-0F5AC013C186}" type="parTrans" cxnId="{4CC8C2F4-D1AE-4F52-9DD7-BDC819DFED6F}">
      <dgm:prSet/>
      <dgm:spPr/>
      <dgm:t>
        <a:bodyPr/>
        <a:lstStyle/>
        <a:p>
          <a:endParaRPr lang="en-US"/>
        </a:p>
      </dgm:t>
    </dgm:pt>
    <dgm:pt modelId="{1C1C2332-13F9-4E5A-8AA9-96F227FD51F7}" type="sibTrans" cxnId="{4CC8C2F4-D1AE-4F52-9DD7-BDC819DFED6F}">
      <dgm:prSet/>
      <dgm:spPr/>
      <dgm:t>
        <a:bodyPr/>
        <a:lstStyle/>
        <a:p>
          <a:endParaRPr lang="en-US"/>
        </a:p>
      </dgm:t>
    </dgm:pt>
    <dgm:pt modelId="{3FE84D8A-DFF6-4619-85D7-235D70313EFF}">
      <dgm:prSet/>
      <dgm:spPr/>
      <dgm:t>
        <a:bodyPr/>
        <a:lstStyle/>
        <a:p>
          <a:pPr rtl="0"/>
          <a:r>
            <a:rPr lang="en-US" dirty="0" smtClean="0"/>
            <a:t>Leader listens, praises, makes the follower feel good when he/she shows the necessary commitment</a:t>
          </a:r>
          <a:endParaRPr lang="en-US" dirty="0"/>
        </a:p>
      </dgm:t>
    </dgm:pt>
    <dgm:pt modelId="{37D53513-2279-4BB2-ADAB-6EBE2552045C}" type="parTrans" cxnId="{8B0BA88E-19C4-4339-A504-16191B4E550F}">
      <dgm:prSet/>
      <dgm:spPr/>
      <dgm:t>
        <a:bodyPr/>
        <a:lstStyle/>
        <a:p>
          <a:endParaRPr lang="en-US"/>
        </a:p>
      </dgm:t>
    </dgm:pt>
    <dgm:pt modelId="{88C292C2-937E-4836-9EA3-92D158D2676A}" type="sibTrans" cxnId="{8B0BA88E-19C4-4339-A504-16191B4E550F}">
      <dgm:prSet/>
      <dgm:spPr/>
      <dgm:t>
        <a:bodyPr/>
        <a:lstStyle/>
        <a:p>
          <a:endParaRPr lang="en-US"/>
        </a:p>
      </dgm:t>
    </dgm:pt>
    <dgm:pt modelId="{FC2915B7-D64B-4943-A0D3-2D90795224E6}">
      <dgm:prSet/>
      <dgm:spPr/>
      <dgm:t>
        <a:bodyPr/>
        <a:lstStyle/>
        <a:p>
          <a:pPr rtl="0"/>
          <a:r>
            <a:rPr lang="en-US" dirty="0" smtClean="0"/>
            <a:t>Low-task, low-relationship focus</a:t>
          </a:r>
          <a:endParaRPr lang="en-US" dirty="0"/>
        </a:p>
      </dgm:t>
    </dgm:pt>
    <dgm:pt modelId="{708FDAEE-43FD-4FBA-9422-72ED0DFE60B9}" type="parTrans" cxnId="{1D9D02FB-BBDB-4B14-AFD3-E887A1A3DB89}">
      <dgm:prSet/>
      <dgm:spPr/>
      <dgm:t>
        <a:bodyPr/>
        <a:lstStyle/>
        <a:p>
          <a:endParaRPr lang="en-US"/>
        </a:p>
      </dgm:t>
    </dgm:pt>
    <dgm:pt modelId="{5679035B-15B5-488D-9D22-CC02B6921233}" type="sibTrans" cxnId="{1D9D02FB-BBDB-4B14-AFD3-E887A1A3DB89}">
      <dgm:prSet/>
      <dgm:spPr/>
      <dgm:t>
        <a:bodyPr/>
        <a:lstStyle/>
        <a:p>
          <a:endParaRPr lang="en-US"/>
        </a:p>
      </dgm:t>
    </dgm:pt>
    <dgm:pt modelId="{68FB8464-01E4-4312-878E-F63B0C941DCE}">
      <dgm:prSet/>
      <dgm:spPr/>
      <dgm:t>
        <a:bodyPr/>
        <a:lstStyle/>
        <a:p>
          <a:pPr rtl="0"/>
          <a:r>
            <a:rPr lang="en-US" dirty="0" smtClean="0"/>
            <a:t>Follower can do the job and is motivated</a:t>
          </a:r>
          <a:endParaRPr lang="en-US" dirty="0"/>
        </a:p>
      </dgm:t>
    </dgm:pt>
    <dgm:pt modelId="{E536CFD2-475F-44CF-90CD-87D21C247095}" type="parTrans" cxnId="{3DDB2FCF-3CFC-44D0-87DA-793F37199113}">
      <dgm:prSet/>
      <dgm:spPr/>
      <dgm:t>
        <a:bodyPr/>
        <a:lstStyle/>
        <a:p>
          <a:endParaRPr lang="en-US"/>
        </a:p>
      </dgm:t>
    </dgm:pt>
    <dgm:pt modelId="{38DD611F-2865-4CFD-8BA9-CE1576EF41E4}" type="sibTrans" cxnId="{3DDB2FCF-3CFC-44D0-87DA-793F37199113}">
      <dgm:prSet/>
      <dgm:spPr/>
      <dgm:t>
        <a:bodyPr/>
        <a:lstStyle/>
        <a:p>
          <a:endParaRPr lang="en-US"/>
        </a:p>
      </dgm:t>
    </dgm:pt>
    <dgm:pt modelId="{4A1BA702-141F-4B28-BB78-AAC3DEDF649B}">
      <dgm:prSet/>
      <dgm:spPr/>
      <dgm:t>
        <a:bodyPr/>
        <a:lstStyle/>
        <a:p>
          <a:pPr rtl="0"/>
          <a:r>
            <a:rPr lang="en-US" dirty="0" smtClean="0"/>
            <a:t>Leader gets out of the way and doesn’t interfere except to provide occasional recognition and praise</a:t>
          </a:r>
          <a:endParaRPr lang="en-US" dirty="0"/>
        </a:p>
      </dgm:t>
    </dgm:pt>
    <dgm:pt modelId="{10DB0469-233E-4237-A797-3B9EA930F7B1}" type="parTrans" cxnId="{02539E56-3DA3-4627-BCC9-A2E4EB104CDD}">
      <dgm:prSet/>
      <dgm:spPr/>
      <dgm:t>
        <a:bodyPr/>
        <a:lstStyle/>
        <a:p>
          <a:endParaRPr lang="en-US"/>
        </a:p>
      </dgm:t>
    </dgm:pt>
    <dgm:pt modelId="{7AC9AD58-AB75-496C-A2CD-A13ACE6522E5}" type="sibTrans" cxnId="{02539E56-3DA3-4627-BCC9-A2E4EB104CDD}">
      <dgm:prSet/>
      <dgm:spPr/>
      <dgm:t>
        <a:bodyPr/>
        <a:lstStyle/>
        <a:p>
          <a:endParaRPr lang="en-US"/>
        </a:p>
      </dgm:t>
    </dgm:pt>
    <dgm:pt modelId="{37CF0F55-B83A-4BB2-84D4-1B3194EA2A79}" type="pres">
      <dgm:prSet presAssocID="{8B62B102-D626-4A96-A730-C31EA494ECEF}" presName="Name0" presStyleCnt="0">
        <dgm:presLayoutVars>
          <dgm:dir/>
          <dgm:animLvl val="lvl"/>
          <dgm:resizeHandles val="exact"/>
        </dgm:presLayoutVars>
      </dgm:prSet>
      <dgm:spPr/>
      <dgm:t>
        <a:bodyPr/>
        <a:lstStyle/>
        <a:p>
          <a:endParaRPr lang="en-US"/>
        </a:p>
      </dgm:t>
    </dgm:pt>
    <dgm:pt modelId="{32E62B53-2C7F-4C71-939D-3EB7F55DC033}" type="pres">
      <dgm:prSet presAssocID="{A54EFC26-F091-4720-9135-EF609A3029B9}" presName="composite" presStyleCnt="0"/>
      <dgm:spPr/>
    </dgm:pt>
    <dgm:pt modelId="{8EEB5AEC-5ECD-442C-96EE-D8B9C2063139}" type="pres">
      <dgm:prSet presAssocID="{A54EFC26-F091-4720-9135-EF609A3029B9}" presName="parTx" presStyleLbl="alignNode1" presStyleIdx="0" presStyleCnt="2">
        <dgm:presLayoutVars>
          <dgm:chMax val="0"/>
          <dgm:chPref val="0"/>
          <dgm:bulletEnabled val="1"/>
        </dgm:presLayoutVars>
      </dgm:prSet>
      <dgm:spPr/>
      <dgm:t>
        <a:bodyPr/>
        <a:lstStyle/>
        <a:p>
          <a:endParaRPr lang="en-US"/>
        </a:p>
      </dgm:t>
    </dgm:pt>
    <dgm:pt modelId="{09E7D1EF-C5DA-471D-B7CE-5F773E3E7776}" type="pres">
      <dgm:prSet presAssocID="{A54EFC26-F091-4720-9135-EF609A3029B9}" presName="desTx" presStyleLbl="alignAccFollowNode1" presStyleIdx="0" presStyleCnt="2">
        <dgm:presLayoutVars>
          <dgm:bulletEnabled val="1"/>
        </dgm:presLayoutVars>
      </dgm:prSet>
      <dgm:spPr/>
      <dgm:t>
        <a:bodyPr/>
        <a:lstStyle/>
        <a:p>
          <a:endParaRPr lang="en-US"/>
        </a:p>
      </dgm:t>
    </dgm:pt>
    <dgm:pt modelId="{E48863ED-128E-49CB-A2BC-97A5F9FDE8E8}" type="pres">
      <dgm:prSet presAssocID="{D3A7D402-8171-4D22-A992-CAFEBBFDB463}" presName="space" presStyleCnt="0"/>
      <dgm:spPr/>
    </dgm:pt>
    <dgm:pt modelId="{2450D489-26E2-41F2-8ECD-646D5C8C7A82}" type="pres">
      <dgm:prSet presAssocID="{FC2915B7-D64B-4943-A0D3-2D90795224E6}" presName="composite" presStyleCnt="0"/>
      <dgm:spPr/>
    </dgm:pt>
    <dgm:pt modelId="{1BA1E74F-16AF-435F-BF1D-746FDAD3F2C8}" type="pres">
      <dgm:prSet presAssocID="{FC2915B7-D64B-4943-A0D3-2D90795224E6}" presName="parTx" presStyleLbl="alignNode1" presStyleIdx="1" presStyleCnt="2">
        <dgm:presLayoutVars>
          <dgm:chMax val="0"/>
          <dgm:chPref val="0"/>
          <dgm:bulletEnabled val="1"/>
        </dgm:presLayoutVars>
      </dgm:prSet>
      <dgm:spPr/>
      <dgm:t>
        <a:bodyPr/>
        <a:lstStyle/>
        <a:p>
          <a:endParaRPr lang="en-US"/>
        </a:p>
      </dgm:t>
    </dgm:pt>
    <dgm:pt modelId="{695B64B5-9CAA-4810-ABA9-0BA1660ED816}" type="pres">
      <dgm:prSet presAssocID="{FC2915B7-D64B-4943-A0D3-2D90795224E6}" presName="desTx" presStyleLbl="alignAccFollowNode1" presStyleIdx="1" presStyleCnt="2">
        <dgm:presLayoutVars>
          <dgm:bulletEnabled val="1"/>
        </dgm:presLayoutVars>
      </dgm:prSet>
      <dgm:spPr/>
      <dgm:t>
        <a:bodyPr/>
        <a:lstStyle/>
        <a:p>
          <a:endParaRPr lang="en-US"/>
        </a:p>
      </dgm:t>
    </dgm:pt>
  </dgm:ptLst>
  <dgm:cxnLst>
    <dgm:cxn modelId="{02539E56-3DA3-4627-BCC9-A2E4EB104CDD}" srcId="{FC2915B7-D64B-4943-A0D3-2D90795224E6}" destId="{4A1BA702-141F-4B28-BB78-AAC3DEDF649B}" srcOrd="1" destOrd="0" parTransId="{10DB0469-233E-4237-A797-3B9EA930F7B1}" sibTransId="{7AC9AD58-AB75-496C-A2CD-A13ACE6522E5}"/>
    <dgm:cxn modelId="{4CC8C2F4-D1AE-4F52-9DD7-BDC819DFED6F}" srcId="{A54EFC26-F091-4720-9135-EF609A3029B9}" destId="{F7F80A11-1BD8-4809-858F-70A6E45B4278}" srcOrd="0" destOrd="0" parTransId="{327D990A-4CD7-4838-ACA2-0F5AC013C186}" sibTransId="{1C1C2332-13F9-4E5A-8AA9-96F227FD51F7}"/>
    <dgm:cxn modelId="{DF8FF01E-62CC-4534-98F5-3A5C4D3A6C39}" type="presOf" srcId="{3FE84D8A-DFF6-4619-85D7-235D70313EFF}" destId="{09E7D1EF-C5DA-471D-B7CE-5F773E3E7776}" srcOrd="0" destOrd="1" presId="urn:microsoft.com/office/officeart/2005/8/layout/hList1"/>
    <dgm:cxn modelId="{5E4EB705-EB18-402F-92E1-5DA056A7CFAF}" type="presOf" srcId="{4A1BA702-141F-4B28-BB78-AAC3DEDF649B}" destId="{695B64B5-9CAA-4810-ABA9-0BA1660ED816}" srcOrd="0" destOrd="1" presId="urn:microsoft.com/office/officeart/2005/8/layout/hList1"/>
    <dgm:cxn modelId="{0321D31E-A554-45DB-96A3-8C4B81757C9B}" type="presOf" srcId="{68FB8464-01E4-4312-878E-F63B0C941DCE}" destId="{695B64B5-9CAA-4810-ABA9-0BA1660ED816}" srcOrd="0" destOrd="0" presId="urn:microsoft.com/office/officeart/2005/8/layout/hList1"/>
    <dgm:cxn modelId="{9730BDFC-952E-40D4-9798-38762F5C9D0B}" type="presOf" srcId="{F7F80A11-1BD8-4809-858F-70A6E45B4278}" destId="{09E7D1EF-C5DA-471D-B7CE-5F773E3E7776}" srcOrd="0" destOrd="0" presId="urn:microsoft.com/office/officeart/2005/8/layout/hList1"/>
    <dgm:cxn modelId="{3E608206-9C20-4673-8A58-FDBCFE212603}" type="presOf" srcId="{A54EFC26-F091-4720-9135-EF609A3029B9}" destId="{8EEB5AEC-5ECD-442C-96EE-D8B9C2063139}" srcOrd="0" destOrd="0" presId="urn:microsoft.com/office/officeart/2005/8/layout/hList1"/>
    <dgm:cxn modelId="{8B0BA88E-19C4-4339-A504-16191B4E550F}" srcId="{A54EFC26-F091-4720-9135-EF609A3029B9}" destId="{3FE84D8A-DFF6-4619-85D7-235D70313EFF}" srcOrd="1" destOrd="0" parTransId="{37D53513-2279-4BB2-ADAB-6EBE2552045C}" sibTransId="{88C292C2-937E-4836-9EA3-92D158D2676A}"/>
    <dgm:cxn modelId="{3DDB2FCF-3CFC-44D0-87DA-793F37199113}" srcId="{FC2915B7-D64B-4943-A0D3-2D90795224E6}" destId="{68FB8464-01E4-4312-878E-F63B0C941DCE}" srcOrd="0" destOrd="0" parTransId="{E536CFD2-475F-44CF-90CD-87D21C247095}" sibTransId="{38DD611F-2865-4CFD-8BA9-CE1576EF41E4}"/>
    <dgm:cxn modelId="{B4E4264B-6ABF-48E5-ACF5-5242EB7B421C}" type="presOf" srcId="{FC2915B7-D64B-4943-A0D3-2D90795224E6}" destId="{1BA1E74F-16AF-435F-BF1D-746FDAD3F2C8}" srcOrd="0" destOrd="0" presId="urn:microsoft.com/office/officeart/2005/8/layout/hList1"/>
    <dgm:cxn modelId="{F7BCC63F-27A2-4495-8E87-984EEC07E140}" srcId="{8B62B102-D626-4A96-A730-C31EA494ECEF}" destId="{A54EFC26-F091-4720-9135-EF609A3029B9}" srcOrd="0" destOrd="0" parTransId="{59A99B59-8C7C-4CD0-AD17-8F7326973C97}" sibTransId="{D3A7D402-8171-4D22-A992-CAFEBBFDB463}"/>
    <dgm:cxn modelId="{A9F9F497-1E5F-4C84-BA5C-56DB0C26E030}" type="presOf" srcId="{8B62B102-D626-4A96-A730-C31EA494ECEF}" destId="{37CF0F55-B83A-4BB2-84D4-1B3194EA2A79}" srcOrd="0" destOrd="0" presId="urn:microsoft.com/office/officeart/2005/8/layout/hList1"/>
    <dgm:cxn modelId="{1D9D02FB-BBDB-4B14-AFD3-E887A1A3DB89}" srcId="{8B62B102-D626-4A96-A730-C31EA494ECEF}" destId="{FC2915B7-D64B-4943-A0D3-2D90795224E6}" srcOrd="1" destOrd="0" parTransId="{708FDAEE-43FD-4FBA-9422-72ED0DFE60B9}" sibTransId="{5679035B-15B5-488D-9D22-CC02B6921233}"/>
    <dgm:cxn modelId="{7367FAFA-5FF8-46C3-AC20-BEA47B40F306}" type="presParOf" srcId="{37CF0F55-B83A-4BB2-84D4-1B3194EA2A79}" destId="{32E62B53-2C7F-4C71-939D-3EB7F55DC033}" srcOrd="0" destOrd="0" presId="urn:microsoft.com/office/officeart/2005/8/layout/hList1"/>
    <dgm:cxn modelId="{008BD6CB-75F1-47BD-8115-EEE79D8AFE90}" type="presParOf" srcId="{32E62B53-2C7F-4C71-939D-3EB7F55DC033}" destId="{8EEB5AEC-5ECD-442C-96EE-D8B9C2063139}" srcOrd="0" destOrd="0" presId="urn:microsoft.com/office/officeart/2005/8/layout/hList1"/>
    <dgm:cxn modelId="{03D777D9-A079-41CA-82BC-735BC65D81A8}" type="presParOf" srcId="{32E62B53-2C7F-4C71-939D-3EB7F55DC033}" destId="{09E7D1EF-C5DA-471D-B7CE-5F773E3E7776}" srcOrd="1" destOrd="0" presId="urn:microsoft.com/office/officeart/2005/8/layout/hList1"/>
    <dgm:cxn modelId="{6EFC0415-2FF6-45C7-90D8-32BE8030F113}" type="presParOf" srcId="{37CF0F55-B83A-4BB2-84D4-1B3194EA2A79}" destId="{E48863ED-128E-49CB-A2BC-97A5F9FDE8E8}" srcOrd="1" destOrd="0" presId="urn:microsoft.com/office/officeart/2005/8/layout/hList1"/>
    <dgm:cxn modelId="{EBFC3A0B-889E-489C-9654-3F6537DFD217}" type="presParOf" srcId="{37CF0F55-B83A-4BB2-84D4-1B3194EA2A79}" destId="{2450D489-26E2-41F2-8ECD-646D5C8C7A82}" srcOrd="2" destOrd="0" presId="urn:microsoft.com/office/officeart/2005/8/layout/hList1"/>
    <dgm:cxn modelId="{DAA0B78E-52D1-451D-8E09-DD7A836CB595}" type="presParOf" srcId="{2450D489-26E2-41F2-8ECD-646D5C8C7A82}" destId="{1BA1E74F-16AF-435F-BF1D-746FDAD3F2C8}" srcOrd="0" destOrd="0" presId="urn:microsoft.com/office/officeart/2005/8/layout/hList1"/>
    <dgm:cxn modelId="{32FA7BEE-DEBB-40B0-AA15-8D3036ECC631}" type="presParOf" srcId="{2450D489-26E2-41F2-8ECD-646D5C8C7A82}" destId="{695B64B5-9CAA-4810-ABA9-0BA1660ED81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B227236-A383-4787-AFC3-2C5892127E43}" type="doc">
      <dgm:prSet loTypeId="urn:microsoft.com/office/officeart/2005/8/layout/hList1" loCatId="list" qsTypeId="urn:microsoft.com/office/officeart/2005/8/quickstyle/simple1" qsCatId="simple" csTypeId="urn:microsoft.com/office/officeart/2005/8/colors/accent0_1" csCatId="mainScheme"/>
      <dgm:spPr/>
      <dgm:t>
        <a:bodyPr/>
        <a:lstStyle/>
        <a:p>
          <a:endParaRPr lang="en-US"/>
        </a:p>
      </dgm:t>
    </dgm:pt>
    <dgm:pt modelId="{5A6B17CD-C99C-4AE8-8B1D-61F0F23D70E1}">
      <dgm:prSet/>
      <dgm:spPr/>
      <dgm:t>
        <a:bodyPr/>
        <a:lstStyle/>
        <a:p>
          <a:pPr rtl="0"/>
          <a:r>
            <a:rPr lang="en-US" dirty="0" smtClean="0"/>
            <a:t>Path Goal Theory (House &amp; Mitchell, 1974)</a:t>
          </a:r>
          <a:endParaRPr lang="en-US" dirty="0"/>
        </a:p>
      </dgm:t>
    </dgm:pt>
    <dgm:pt modelId="{E1324640-6166-4DE8-AB2C-6F1622149A9E}" type="parTrans" cxnId="{5D455DA9-1873-476B-A6C5-0247E62323FD}">
      <dgm:prSet/>
      <dgm:spPr/>
      <dgm:t>
        <a:bodyPr/>
        <a:lstStyle/>
        <a:p>
          <a:endParaRPr lang="en-US"/>
        </a:p>
      </dgm:t>
    </dgm:pt>
    <dgm:pt modelId="{20023F6F-5D16-4695-BEC4-6D298DE83B2C}" type="sibTrans" cxnId="{5D455DA9-1873-476B-A6C5-0247E62323FD}">
      <dgm:prSet/>
      <dgm:spPr/>
      <dgm:t>
        <a:bodyPr/>
        <a:lstStyle/>
        <a:p>
          <a:endParaRPr lang="en-US"/>
        </a:p>
      </dgm:t>
    </dgm:pt>
    <dgm:pt modelId="{01D48D3A-E081-4E01-9FC7-6D9EE22930E0}">
      <dgm:prSet/>
      <dgm:spPr/>
      <dgm:t>
        <a:bodyPr/>
        <a:lstStyle/>
        <a:p>
          <a:pPr rtl="0"/>
          <a:r>
            <a:rPr lang="en-US" dirty="0" smtClean="0"/>
            <a:t>Helps leaders clarify the path toward the goal</a:t>
          </a:r>
          <a:endParaRPr lang="en-US" dirty="0"/>
        </a:p>
      </dgm:t>
    </dgm:pt>
    <dgm:pt modelId="{B1A9B8FA-F217-44AA-8354-C97604CDEBB2}" type="parTrans" cxnId="{51B38792-435B-479A-A643-DD8C77610BF7}">
      <dgm:prSet/>
      <dgm:spPr/>
      <dgm:t>
        <a:bodyPr/>
        <a:lstStyle/>
        <a:p>
          <a:endParaRPr lang="en-US"/>
        </a:p>
      </dgm:t>
    </dgm:pt>
    <dgm:pt modelId="{2DA01720-7C9E-4AE3-9476-2C653968E76E}" type="sibTrans" cxnId="{51B38792-435B-479A-A643-DD8C77610BF7}">
      <dgm:prSet/>
      <dgm:spPr/>
      <dgm:t>
        <a:bodyPr/>
        <a:lstStyle/>
        <a:p>
          <a:endParaRPr lang="en-US"/>
        </a:p>
      </dgm:t>
    </dgm:pt>
    <dgm:pt modelId="{42CE3B4E-EF34-4217-9CCB-30A862653DB5}">
      <dgm:prSet/>
      <dgm:spPr/>
      <dgm:t>
        <a:bodyPr/>
        <a:lstStyle/>
        <a:p>
          <a:pPr rtl="0"/>
          <a:r>
            <a:rPr lang="en-US" dirty="0" smtClean="0"/>
            <a:t>Remove roadblocks</a:t>
          </a:r>
          <a:endParaRPr lang="en-US" dirty="0"/>
        </a:p>
      </dgm:t>
    </dgm:pt>
    <dgm:pt modelId="{42CE20C8-62E4-481A-B775-0B1C1097071B}" type="parTrans" cxnId="{CD343A68-7E7C-469E-A2F7-59855DEA2863}">
      <dgm:prSet/>
      <dgm:spPr/>
      <dgm:t>
        <a:bodyPr/>
        <a:lstStyle/>
        <a:p>
          <a:endParaRPr lang="en-US"/>
        </a:p>
      </dgm:t>
    </dgm:pt>
    <dgm:pt modelId="{F4CB698E-DD85-4873-84EC-FF99834FFFFE}" type="sibTrans" cxnId="{CD343A68-7E7C-469E-A2F7-59855DEA2863}">
      <dgm:prSet/>
      <dgm:spPr/>
      <dgm:t>
        <a:bodyPr/>
        <a:lstStyle/>
        <a:p>
          <a:endParaRPr lang="en-US"/>
        </a:p>
      </dgm:t>
    </dgm:pt>
    <dgm:pt modelId="{31967F45-3105-4A81-AE41-6CAE9953A8BC}">
      <dgm:prSet/>
      <dgm:spPr/>
      <dgm:t>
        <a:bodyPr/>
        <a:lstStyle/>
        <a:p>
          <a:pPr rtl="0"/>
          <a:r>
            <a:rPr lang="en-US" dirty="0" smtClean="0"/>
            <a:t>Increase rewards along the way</a:t>
          </a:r>
          <a:endParaRPr lang="en-US" dirty="0"/>
        </a:p>
      </dgm:t>
    </dgm:pt>
    <dgm:pt modelId="{BC61119B-3812-4F51-8204-1DB4A6372177}" type="parTrans" cxnId="{E03F698A-1CC5-4A9E-8F90-4F5299E561CA}">
      <dgm:prSet/>
      <dgm:spPr/>
      <dgm:t>
        <a:bodyPr/>
        <a:lstStyle/>
        <a:p>
          <a:endParaRPr lang="en-US"/>
        </a:p>
      </dgm:t>
    </dgm:pt>
    <dgm:pt modelId="{BEB327FD-3F11-45E7-BB84-6B45553BF15D}" type="sibTrans" cxnId="{E03F698A-1CC5-4A9E-8F90-4F5299E561CA}">
      <dgm:prSet/>
      <dgm:spPr/>
      <dgm:t>
        <a:bodyPr/>
        <a:lstStyle/>
        <a:p>
          <a:endParaRPr lang="en-US"/>
        </a:p>
      </dgm:t>
    </dgm:pt>
    <dgm:pt modelId="{BEC1DA53-6984-4562-9CC9-02086982792A}" type="pres">
      <dgm:prSet presAssocID="{5B227236-A383-4787-AFC3-2C5892127E43}" presName="Name0" presStyleCnt="0">
        <dgm:presLayoutVars>
          <dgm:dir/>
          <dgm:animLvl val="lvl"/>
          <dgm:resizeHandles val="exact"/>
        </dgm:presLayoutVars>
      </dgm:prSet>
      <dgm:spPr/>
      <dgm:t>
        <a:bodyPr/>
        <a:lstStyle/>
        <a:p>
          <a:endParaRPr lang="en-US"/>
        </a:p>
      </dgm:t>
    </dgm:pt>
    <dgm:pt modelId="{23BC8868-1057-488A-9EEF-7A7CC33CE72D}" type="pres">
      <dgm:prSet presAssocID="{5A6B17CD-C99C-4AE8-8B1D-61F0F23D70E1}" presName="composite" presStyleCnt="0"/>
      <dgm:spPr/>
    </dgm:pt>
    <dgm:pt modelId="{A8263B93-F3EE-4A09-8471-EDF7B09CEE9E}" type="pres">
      <dgm:prSet presAssocID="{5A6B17CD-C99C-4AE8-8B1D-61F0F23D70E1}" presName="parTx" presStyleLbl="alignNode1" presStyleIdx="0" presStyleCnt="1">
        <dgm:presLayoutVars>
          <dgm:chMax val="0"/>
          <dgm:chPref val="0"/>
          <dgm:bulletEnabled val="1"/>
        </dgm:presLayoutVars>
      </dgm:prSet>
      <dgm:spPr/>
      <dgm:t>
        <a:bodyPr/>
        <a:lstStyle/>
        <a:p>
          <a:endParaRPr lang="en-US"/>
        </a:p>
      </dgm:t>
    </dgm:pt>
    <dgm:pt modelId="{17A25835-7B5C-402C-9225-63CDAC4CA5F3}" type="pres">
      <dgm:prSet presAssocID="{5A6B17CD-C99C-4AE8-8B1D-61F0F23D70E1}" presName="desTx" presStyleLbl="alignAccFollowNode1" presStyleIdx="0" presStyleCnt="1">
        <dgm:presLayoutVars>
          <dgm:bulletEnabled val="1"/>
        </dgm:presLayoutVars>
      </dgm:prSet>
      <dgm:spPr/>
      <dgm:t>
        <a:bodyPr/>
        <a:lstStyle/>
        <a:p>
          <a:endParaRPr lang="en-US"/>
        </a:p>
      </dgm:t>
    </dgm:pt>
  </dgm:ptLst>
  <dgm:cxnLst>
    <dgm:cxn modelId="{52AFB146-937F-4A7A-B516-F14684EAB0B3}" type="presOf" srcId="{5B227236-A383-4787-AFC3-2C5892127E43}" destId="{BEC1DA53-6984-4562-9CC9-02086982792A}" srcOrd="0" destOrd="0" presId="urn:microsoft.com/office/officeart/2005/8/layout/hList1"/>
    <dgm:cxn modelId="{5D455DA9-1873-476B-A6C5-0247E62323FD}" srcId="{5B227236-A383-4787-AFC3-2C5892127E43}" destId="{5A6B17CD-C99C-4AE8-8B1D-61F0F23D70E1}" srcOrd="0" destOrd="0" parTransId="{E1324640-6166-4DE8-AB2C-6F1622149A9E}" sibTransId="{20023F6F-5D16-4695-BEC4-6D298DE83B2C}"/>
    <dgm:cxn modelId="{E03F698A-1CC5-4A9E-8F90-4F5299E561CA}" srcId="{5A6B17CD-C99C-4AE8-8B1D-61F0F23D70E1}" destId="{31967F45-3105-4A81-AE41-6CAE9953A8BC}" srcOrd="2" destOrd="0" parTransId="{BC61119B-3812-4F51-8204-1DB4A6372177}" sibTransId="{BEB327FD-3F11-45E7-BB84-6B45553BF15D}"/>
    <dgm:cxn modelId="{2323F9EE-FDD0-4EAF-9E9B-6F5399A958C5}" type="presOf" srcId="{31967F45-3105-4A81-AE41-6CAE9953A8BC}" destId="{17A25835-7B5C-402C-9225-63CDAC4CA5F3}" srcOrd="0" destOrd="2" presId="urn:microsoft.com/office/officeart/2005/8/layout/hList1"/>
    <dgm:cxn modelId="{A3DF3504-6270-4121-B364-700FF2D8AB5B}" type="presOf" srcId="{42CE3B4E-EF34-4217-9CCB-30A862653DB5}" destId="{17A25835-7B5C-402C-9225-63CDAC4CA5F3}" srcOrd="0" destOrd="1" presId="urn:microsoft.com/office/officeart/2005/8/layout/hList1"/>
    <dgm:cxn modelId="{FBFE0D1B-D3EA-4FEF-B2EF-1648C79EC24E}" type="presOf" srcId="{01D48D3A-E081-4E01-9FC7-6D9EE22930E0}" destId="{17A25835-7B5C-402C-9225-63CDAC4CA5F3}" srcOrd="0" destOrd="0" presId="urn:microsoft.com/office/officeart/2005/8/layout/hList1"/>
    <dgm:cxn modelId="{CD343A68-7E7C-469E-A2F7-59855DEA2863}" srcId="{5A6B17CD-C99C-4AE8-8B1D-61F0F23D70E1}" destId="{42CE3B4E-EF34-4217-9CCB-30A862653DB5}" srcOrd="1" destOrd="0" parTransId="{42CE20C8-62E4-481A-B775-0B1C1097071B}" sibTransId="{F4CB698E-DD85-4873-84EC-FF99834FFFFE}"/>
    <dgm:cxn modelId="{51B38792-435B-479A-A643-DD8C77610BF7}" srcId="{5A6B17CD-C99C-4AE8-8B1D-61F0F23D70E1}" destId="{01D48D3A-E081-4E01-9FC7-6D9EE22930E0}" srcOrd="0" destOrd="0" parTransId="{B1A9B8FA-F217-44AA-8354-C97604CDEBB2}" sibTransId="{2DA01720-7C9E-4AE3-9476-2C653968E76E}"/>
    <dgm:cxn modelId="{809C810D-80B5-4FB8-8CB9-2C7F59F9BFBB}" type="presOf" srcId="{5A6B17CD-C99C-4AE8-8B1D-61F0F23D70E1}" destId="{A8263B93-F3EE-4A09-8471-EDF7B09CEE9E}" srcOrd="0" destOrd="0" presId="urn:microsoft.com/office/officeart/2005/8/layout/hList1"/>
    <dgm:cxn modelId="{A6D6B08E-CFF8-4473-8EB8-E81D410F6CB0}" type="presParOf" srcId="{BEC1DA53-6984-4562-9CC9-02086982792A}" destId="{23BC8868-1057-488A-9EEF-7A7CC33CE72D}" srcOrd="0" destOrd="0" presId="urn:microsoft.com/office/officeart/2005/8/layout/hList1"/>
    <dgm:cxn modelId="{CBD3299A-41BE-41B6-A9BA-48772400AE5E}" type="presParOf" srcId="{23BC8868-1057-488A-9EEF-7A7CC33CE72D}" destId="{A8263B93-F3EE-4A09-8471-EDF7B09CEE9E}" srcOrd="0" destOrd="0" presId="urn:microsoft.com/office/officeart/2005/8/layout/hList1"/>
    <dgm:cxn modelId="{1F946B08-A6C4-4E1B-B4EB-86E2F2638B78}" type="presParOf" srcId="{23BC8868-1057-488A-9EEF-7A7CC33CE72D}" destId="{17A25835-7B5C-402C-9225-63CDAC4CA5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77563AC-E11C-460A-AA41-6E25C40CC38B}"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US"/>
        </a:p>
      </dgm:t>
    </dgm:pt>
    <dgm:pt modelId="{89786ED4-C623-427E-9CD3-ECF4414567E6}">
      <dgm:prSet/>
      <dgm:spPr>
        <a:noFill/>
      </dgm:spPr>
      <dgm:t>
        <a:bodyPr/>
        <a:lstStyle/>
        <a:p>
          <a:pPr rtl="0"/>
          <a:r>
            <a:rPr lang="en-US" smtClean="0"/>
            <a:t>Path-Goal Theory Leadership Styles</a:t>
          </a:r>
          <a:endParaRPr lang="en-US" dirty="0"/>
        </a:p>
      </dgm:t>
    </dgm:pt>
    <dgm:pt modelId="{08EE3098-DD54-48A1-BC60-D26324279072}" type="parTrans" cxnId="{999F0868-1821-4066-A77E-F12CE6CCE97F}">
      <dgm:prSet/>
      <dgm:spPr/>
      <dgm:t>
        <a:bodyPr/>
        <a:lstStyle/>
        <a:p>
          <a:endParaRPr lang="en-US"/>
        </a:p>
      </dgm:t>
    </dgm:pt>
    <dgm:pt modelId="{22643A86-D05F-40B7-BCDF-3D120A803507}" type="sibTrans" cxnId="{999F0868-1821-4066-A77E-F12CE6CCE97F}">
      <dgm:prSet/>
      <dgm:spPr/>
      <dgm:t>
        <a:bodyPr/>
        <a:lstStyle/>
        <a:p>
          <a:endParaRPr lang="en-US"/>
        </a:p>
      </dgm:t>
    </dgm:pt>
    <dgm:pt modelId="{D546A770-26A2-4D6F-ADAE-842AFECD0237}">
      <dgm:prSet/>
      <dgm:spPr/>
      <dgm:t>
        <a:bodyPr/>
        <a:lstStyle/>
        <a:p>
          <a:pPr rtl="0"/>
          <a:r>
            <a:rPr lang="en-US" sz="2600" b="1" dirty="0" smtClean="0">
              <a:solidFill>
                <a:srgbClr val="002060"/>
              </a:solidFill>
            </a:rPr>
            <a:t>1. Supportive leadership</a:t>
          </a:r>
          <a:endParaRPr lang="en-US" sz="2600" b="1" dirty="0">
            <a:solidFill>
              <a:srgbClr val="002060"/>
            </a:solidFill>
          </a:endParaRPr>
        </a:p>
      </dgm:t>
    </dgm:pt>
    <dgm:pt modelId="{975D33F9-2CEF-4CD9-856A-B4D80B8439F1}" type="parTrans" cxnId="{3DEBFCB5-F0D0-4DA8-B030-02EDB26DFD14}">
      <dgm:prSet/>
      <dgm:spPr/>
      <dgm:t>
        <a:bodyPr/>
        <a:lstStyle/>
        <a:p>
          <a:endParaRPr lang="en-US"/>
        </a:p>
      </dgm:t>
    </dgm:pt>
    <dgm:pt modelId="{499CA4E2-8D94-41C8-9937-0C5239FC5FFB}" type="sibTrans" cxnId="{3DEBFCB5-F0D0-4DA8-B030-02EDB26DFD14}">
      <dgm:prSet/>
      <dgm:spPr/>
      <dgm:t>
        <a:bodyPr/>
        <a:lstStyle/>
        <a:p>
          <a:endParaRPr lang="en-US"/>
        </a:p>
      </dgm:t>
    </dgm:pt>
    <dgm:pt modelId="{0CC6D9C7-72C3-432D-92FF-158F8C86E01F}">
      <dgm:prSet custT="1"/>
      <dgm:spPr/>
      <dgm:t>
        <a:bodyPr/>
        <a:lstStyle/>
        <a:p>
          <a:pPr rtl="0"/>
          <a:r>
            <a:rPr lang="en-US" sz="2400" dirty="0" smtClean="0"/>
            <a:t>Best choice when work is stressful, boring, and/or hazardous</a:t>
          </a:r>
          <a:endParaRPr lang="en-US" sz="2400" dirty="0"/>
        </a:p>
      </dgm:t>
    </dgm:pt>
    <dgm:pt modelId="{97BE47D2-794E-4439-91A6-40E0748E36D5}" type="parTrans" cxnId="{2B59E9B0-0104-4347-B960-80FF16F13357}">
      <dgm:prSet/>
      <dgm:spPr/>
      <dgm:t>
        <a:bodyPr/>
        <a:lstStyle/>
        <a:p>
          <a:endParaRPr lang="en-US"/>
        </a:p>
      </dgm:t>
    </dgm:pt>
    <dgm:pt modelId="{2E621856-45F4-411B-A359-EA7D27A66783}" type="sibTrans" cxnId="{2B59E9B0-0104-4347-B960-80FF16F13357}">
      <dgm:prSet/>
      <dgm:spPr/>
      <dgm:t>
        <a:bodyPr/>
        <a:lstStyle/>
        <a:p>
          <a:endParaRPr lang="en-US"/>
        </a:p>
      </dgm:t>
    </dgm:pt>
    <dgm:pt modelId="{2DFC46ED-51E7-40EF-9096-365BEAE0A95D}">
      <dgm:prSet custT="1"/>
      <dgm:spPr/>
      <dgm:t>
        <a:bodyPr/>
        <a:lstStyle/>
        <a:p>
          <a:pPr rtl="0"/>
          <a:r>
            <a:rPr lang="en-US" sz="2400" dirty="0" smtClean="0"/>
            <a:t>Making environment more friendly is the goal</a:t>
          </a:r>
          <a:endParaRPr lang="en-US" sz="2400" dirty="0"/>
        </a:p>
      </dgm:t>
    </dgm:pt>
    <dgm:pt modelId="{AE243E67-C455-43BE-BD2E-8FF7FA2A3C4C}" type="parTrans" cxnId="{0E61B4EB-C086-4FBE-995C-956CACB5416A}">
      <dgm:prSet/>
      <dgm:spPr/>
      <dgm:t>
        <a:bodyPr/>
        <a:lstStyle/>
        <a:p>
          <a:endParaRPr lang="en-US"/>
        </a:p>
      </dgm:t>
    </dgm:pt>
    <dgm:pt modelId="{5DED390D-673D-46CA-9D15-01DB49630C3F}" type="sibTrans" cxnId="{0E61B4EB-C086-4FBE-995C-956CACB5416A}">
      <dgm:prSet/>
      <dgm:spPr/>
      <dgm:t>
        <a:bodyPr/>
        <a:lstStyle/>
        <a:p>
          <a:endParaRPr lang="en-US"/>
        </a:p>
      </dgm:t>
    </dgm:pt>
    <dgm:pt modelId="{8F9549F1-B5A2-461E-8FED-AF92934DFBD4}">
      <dgm:prSet custT="1"/>
      <dgm:spPr/>
      <dgm:t>
        <a:bodyPr/>
        <a:lstStyle/>
        <a:p>
          <a:pPr rtl="0"/>
          <a:r>
            <a:rPr lang="en-US" sz="2400" dirty="0" smtClean="0"/>
            <a:t>Leader strives to increase follower’s self-esteem and make job more interesting</a:t>
          </a:r>
          <a:endParaRPr lang="en-US" sz="2400" dirty="0"/>
        </a:p>
      </dgm:t>
    </dgm:pt>
    <dgm:pt modelId="{1CCB432E-8067-4EFD-A2A2-73A28041375A}" type="parTrans" cxnId="{1CF4EE8E-9FD2-43C6-BFD9-1781965A49D1}">
      <dgm:prSet/>
      <dgm:spPr/>
      <dgm:t>
        <a:bodyPr/>
        <a:lstStyle/>
        <a:p>
          <a:endParaRPr lang="en-US"/>
        </a:p>
      </dgm:t>
    </dgm:pt>
    <dgm:pt modelId="{72426CFE-9B36-4071-B060-45DEC25C75F6}" type="sibTrans" cxnId="{1CF4EE8E-9FD2-43C6-BFD9-1781965A49D1}">
      <dgm:prSet/>
      <dgm:spPr/>
      <dgm:t>
        <a:bodyPr/>
        <a:lstStyle/>
        <a:p>
          <a:endParaRPr lang="en-US"/>
        </a:p>
      </dgm:t>
    </dgm:pt>
    <dgm:pt modelId="{535E4F87-C015-4F54-9653-C3DFDB6F242B}">
      <dgm:prSet/>
      <dgm:spPr/>
      <dgm:t>
        <a:bodyPr/>
        <a:lstStyle/>
        <a:p>
          <a:pPr rtl="0"/>
          <a:r>
            <a:rPr lang="en-US" sz="2500" b="1" dirty="0" smtClean="0">
              <a:solidFill>
                <a:srgbClr val="002060"/>
              </a:solidFill>
            </a:rPr>
            <a:t>2. Directive leadership</a:t>
          </a:r>
          <a:endParaRPr lang="en-US" sz="2500" b="1" dirty="0">
            <a:solidFill>
              <a:srgbClr val="002060"/>
            </a:solidFill>
          </a:endParaRPr>
        </a:p>
      </dgm:t>
    </dgm:pt>
    <dgm:pt modelId="{D5194CF4-F624-413C-9B11-245DCAE7C59B}" type="parTrans" cxnId="{97808149-AB71-493D-BBB9-66655EBC375B}">
      <dgm:prSet/>
      <dgm:spPr/>
      <dgm:t>
        <a:bodyPr/>
        <a:lstStyle/>
        <a:p>
          <a:endParaRPr lang="en-US"/>
        </a:p>
      </dgm:t>
    </dgm:pt>
    <dgm:pt modelId="{22920394-F0C1-4E9E-A408-3773C863852D}" type="sibTrans" cxnId="{97808149-AB71-493D-BBB9-66655EBC375B}">
      <dgm:prSet/>
      <dgm:spPr/>
      <dgm:t>
        <a:bodyPr/>
        <a:lstStyle/>
        <a:p>
          <a:endParaRPr lang="en-US"/>
        </a:p>
      </dgm:t>
    </dgm:pt>
    <dgm:pt modelId="{02FA1528-9F12-46AF-8F04-8704E37F5E9C}">
      <dgm:prSet custT="1"/>
      <dgm:spPr/>
      <dgm:t>
        <a:bodyPr/>
        <a:lstStyle/>
        <a:p>
          <a:pPr rtl="0"/>
          <a:r>
            <a:rPr lang="en-US" sz="2400" dirty="0" smtClean="0"/>
            <a:t>Best choice when the task is unstructured and/or complex and followers are inexperienced</a:t>
          </a:r>
          <a:endParaRPr lang="en-US" sz="2400" dirty="0"/>
        </a:p>
      </dgm:t>
    </dgm:pt>
    <dgm:pt modelId="{9E8E4F86-7A34-4077-A08E-F01CDF49C96D}" type="parTrans" cxnId="{D3A77099-9E39-4232-A937-5F37EE41BC4C}">
      <dgm:prSet/>
      <dgm:spPr/>
      <dgm:t>
        <a:bodyPr/>
        <a:lstStyle/>
        <a:p>
          <a:endParaRPr lang="en-US"/>
        </a:p>
      </dgm:t>
    </dgm:pt>
    <dgm:pt modelId="{AA00FEA2-9B38-40DE-8D9E-2517B322C007}" type="sibTrans" cxnId="{D3A77099-9E39-4232-A937-5F37EE41BC4C}">
      <dgm:prSet/>
      <dgm:spPr/>
      <dgm:t>
        <a:bodyPr/>
        <a:lstStyle/>
        <a:p>
          <a:endParaRPr lang="en-US"/>
        </a:p>
      </dgm:t>
    </dgm:pt>
    <dgm:pt modelId="{E759A47D-61F7-4D4C-975F-9C562D40D374}">
      <dgm:prSet custT="1"/>
      <dgm:spPr/>
      <dgm:t>
        <a:bodyPr/>
        <a:lstStyle/>
        <a:p>
          <a:pPr rtl="0"/>
          <a:r>
            <a:rPr lang="en-US" sz="2400" dirty="0" smtClean="0"/>
            <a:t>Telling followers what needs to be done and giving appropriate guidance along the way are the goals</a:t>
          </a:r>
          <a:endParaRPr lang="en-US" sz="2400" dirty="0"/>
        </a:p>
      </dgm:t>
    </dgm:pt>
    <dgm:pt modelId="{56F4D438-9563-4177-B1CE-192CC8961F86}" type="parTrans" cxnId="{C0C88D98-A272-4C61-A600-0B8FDF1E4869}">
      <dgm:prSet/>
      <dgm:spPr/>
      <dgm:t>
        <a:bodyPr/>
        <a:lstStyle/>
        <a:p>
          <a:endParaRPr lang="en-US"/>
        </a:p>
      </dgm:t>
    </dgm:pt>
    <dgm:pt modelId="{B95FD18C-94BC-45A9-A6EB-55BB6AEFF929}" type="sibTrans" cxnId="{C0C88D98-A272-4C61-A600-0B8FDF1E4869}">
      <dgm:prSet/>
      <dgm:spPr/>
      <dgm:t>
        <a:bodyPr/>
        <a:lstStyle/>
        <a:p>
          <a:endParaRPr lang="en-US"/>
        </a:p>
      </dgm:t>
    </dgm:pt>
    <dgm:pt modelId="{1791DACA-E304-44B8-8936-7BC368616E0A}">
      <dgm:prSet custT="1"/>
      <dgm:spPr/>
      <dgm:t>
        <a:bodyPr/>
        <a:lstStyle/>
        <a:p>
          <a:pPr rtl="0"/>
          <a:r>
            <a:rPr lang="en-US" sz="2400" dirty="0" smtClean="0"/>
            <a:t>Rewards are increased as needed, role ambiguity is decreased by providing clear instructions which strengthens follower’s sense of security and control of the situation</a:t>
          </a:r>
          <a:endParaRPr lang="en-US" sz="2400" dirty="0"/>
        </a:p>
      </dgm:t>
    </dgm:pt>
    <dgm:pt modelId="{66C38866-3C79-44AD-BDD2-E065D1F5822A}" type="parTrans" cxnId="{5F9C41F7-7C80-483D-BBCE-827A97F87CAF}">
      <dgm:prSet/>
      <dgm:spPr/>
      <dgm:t>
        <a:bodyPr/>
        <a:lstStyle/>
        <a:p>
          <a:endParaRPr lang="en-US"/>
        </a:p>
      </dgm:t>
    </dgm:pt>
    <dgm:pt modelId="{478FBF35-BA46-4BE6-958A-89B21AC79BE7}" type="sibTrans" cxnId="{5F9C41F7-7C80-483D-BBCE-827A97F87CAF}">
      <dgm:prSet/>
      <dgm:spPr/>
      <dgm:t>
        <a:bodyPr/>
        <a:lstStyle/>
        <a:p>
          <a:endParaRPr lang="en-US"/>
        </a:p>
      </dgm:t>
    </dgm:pt>
    <dgm:pt modelId="{50BE1150-3AEC-4699-A776-B4479D673DB8}" type="pres">
      <dgm:prSet presAssocID="{377563AC-E11C-460A-AA41-6E25C40CC38B}" presName="composite" presStyleCnt="0">
        <dgm:presLayoutVars>
          <dgm:chMax val="1"/>
          <dgm:dir/>
          <dgm:resizeHandles val="exact"/>
        </dgm:presLayoutVars>
      </dgm:prSet>
      <dgm:spPr/>
      <dgm:t>
        <a:bodyPr/>
        <a:lstStyle/>
        <a:p>
          <a:endParaRPr lang="en-US"/>
        </a:p>
      </dgm:t>
    </dgm:pt>
    <dgm:pt modelId="{6A99D060-87B9-4E98-8C9A-F7B98D9EE9C9}" type="pres">
      <dgm:prSet presAssocID="{89786ED4-C623-427E-9CD3-ECF4414567E6}" presName="roof" presStyleLbl="dkBgShp" presStyleIdx="0" presStyleCnt="2" custScaleY="37881"/>
      <dgm:spPr/>
      <dgm:t>
        <a:bodyPr/>
        <a:lstStyle/>
        <a:p>
          <a:endParaRPr lang="en-US"/>
        </a:p>
      </dgm:t>
    </dgm:pt>
    <dgm:pt modelId="{B0F3869D-1916-4CCA-9408-1862FD407029}" type="pres">
      <dgm:prSet presAssocID="{89786ED4-C623-427E-9CD3-ECF4414567E6}" presName="pillars" presStyleCnt="0"/>
      <dgm:spPr/>
    </dgm:pt>
    <dgm:pt modelId="{066DDC46-345B-4CAB-B4FA-1DBA5EFE6122}" type="pres">
      <dgm:prSet presAssocID="{89786ED4-C623-427E-9CD3-ECF4414567E6}" presName="pillar1" presStyleLbl="node1" presStyleIdx="0" presStyleCnt="2" custScaleY="131966">
        <dgm:presLayoutVars>
          <dgm:bulletEnabled val="1"/>
        </dgm:presLayoutVars>
      </dgm:prSet>
      <dgm:spPr/>
      <dgm:t>
        <a:bodyPr/>
        <a:lstStyle/>
        <a:p>
          <a:endParaRPr lang="en-US"/>
        </a:p>
      </dgm:t>
    </dgm:pt>
    <dgm:pt modelId="{019AD586-1E7F-45BA-B9AF-DA43797580C0}" type="pres">
      <dgm:prSet presAssocID="{535E4F87-C015-4F54-9653-C3DFDB6F242B}" presName="pillarX" presStyleLbl="node1" presStyleIdx="1" presStyleCnt="2" custScaleX="156959" custScaleY="131966">
        <dgm:presLayoutVars>
          <dgm:bulletEnabled val="1"/>
        </dgm:presLayoutVars>
      </dgm:prSet>
      <dgm:spPr/>
      <dgm:t>
        <a:bodyPr/>
        <a:lstStyle/>
        <a:p>
          <a:endParaRPr lang="en-US"/>
        </a:p>
      </dgm:t>
    </dgm:pt>
    <dgm:pt modelId="{D9A87B86-47D2-44AB-9365-D09224F44E67}" type="pres">
      <dgm:prSet presAssocID="{89786ED4-C623-427E-9CD3-ECF4414567E6}" presName="base" presStyleLbl="dkBgShp" presStyleIdx="1" presStyleCnt="2"/>
      <dgm:spPr>
        <a:noFill/>
      </dgm:spPr>
    </dgm:pt>
  </dgm:ptLst>
  <dgm:cxnLst>
    <dgm:cxn modelId="{3DEBFCB5-F0D0-4DA8-B030-02EDB26DFD14}" srcId="{89786ED4-C623-427E-9CD3-ECF4414567E6}" destId="{D546A770-26A2-4D6F-ADAE-842AFECD0237}" srcOrd="0" destOrd="0" parTransId="{975D33F9-2CEF-4CD9-856A-B4D80B8439F1}" sibTransId="{499CA4E2-8D94-41C8-9937-0C5239FC5FFB}"/>
    <dgm:cxn modelId="{AD157679-E5A4-44D2-B333-A09A4D68782F}" type="presOf" srcId="{2DFC46ED-51E7-40EF-9096-365BEAE0A95D}" destId="{066DDC46-345B-4CAB-B4FA-1DBA5EFE6122}" srcOrd="0" destOrd="2" presId="urn:microsoft.com/office/officeart/2005/8/layout/hList3"/>
    <dgm:cxn modelId="{4EAFF5A2-86CB-4187-9B92-2D551A49C4D2}" type="presOf" srcId="{D546A770-26A2-4D6F-ADAE-842AFECD0237}" destId="{066DDC46-345B-4CAB-B4FA-1DBA5EFE6122}" srcOrd="0" destOrd="0" presId="urn:microsoft.com/office/officeart/2005/8/layout/hList3"/>
    <dgm:cxn modelId="{EB1981F3-DEAC-429D-B1A5-7F1780565078}" type="presOf" srcId="{1791DACA-E304-44B8-8936-7BC368616E0A}" destId="{019AD586-1E7F-45BA-B9AF-DA43797580C0}" srcOrd="0" destOrd="3" presId="urn:microsoft.com/office/officeart/2005/8/layout/hList3"/>
    <dgm:cxn modelId="{21A1BFE7-9522-4ADD-A90F-2128B3A22747}" type="presOf" srcId="{E759A47D-61F7-4D4C-975F-9C562D40D374}" destId="{019AD586-1E7F-45BA-B9AF-DA43797580C0}" srcOrd="0" destOrd="2" presId="urn:microsoft.com/office/officeart/2005/8/layout/hList3"/>
    <dgm:cxn modelId="{999F0868-1821-4066-A77E-F12CE6CCE97F}" srcId="{377563AC-E11C-460A-AA41-6E25C40CC38B}" destId="{89786ED4-C623-427E-9CD3-ECF4414567E6}" srcOrd="0" destOrd="0" parTransId="{08EE3098-DD54-48A1-BC60-D26324279072}" sibTransId="{22643A86-D05F-40B7-BCDF-3D120A803507}"/>
    <dgm:cxn modelId="{0E61B4EB-C086-4FBE-995C-956CACB5416A}" srcId="{D546A770-26A2-4D6F-ADAE-842AFECD0237}" destId="{2DFC46ED-51E7-40EF-9096-365BEAE0A95D}" srcOrd="1" destOrd="0" parTransId="{AE243E67-C455-43BE-BD2E-8FF7FA2A3C4C}" sibTransId="{5DED390D-673D-46CA-9D15-01DB49630C3F}"/>
    <dgm:cxn modelId="{1BEB2109-8888-4361-80FC-206660101B04}" type="presOf" srcId="{535E4F87-C015-4F54-9653-C3DFDB6F242B}" destId="{019AD586-1E7F-45BA-B9AF-DA43797580C0}" srcOrd="0" destOrd="0" presId="urn:microsoft.com/office/officeart/2005/8/layout/hList3"/>
    <dgm:cxn modelId="{97808149-AB71-493D-BBB9-66655EBC375B}" srcId="{89786ED4-C623-427E-9CD3-ECF4414567E6}" destId="{535E4F87-C015-4F54-9653-C3DFDB6F242B}" srcOrd="1" destOrd="0" parTransId="{D5194CF4-F624-413C-9B11-245DCAE7C59B}" sibTransId="{22920394-F0C1-4E9E-A408-3773C863852D}"/>
    <dgm:cxn modelId="{2B59E9B0-0104-4347-B960-80FF16F13357}" srcId="{D546A770-26A2-4D6F-ADAE-842AFECD0237}" destId="{0CC6D9C7-72C3-432D-92FF-158F8C86E01F}" srcOrd="0" destOrd="0" parTransId="{97BE47D2-794E-4439-91A6-40E0748E36D5}" sibTransId="{2E621856-45F4-411B-A359-EA7D27A66783}"/>
    <dgm:cxn modelId="{5F9C41F7-7C80-483D-BBCE-827A97F87CAF}" srcId="{535E4F87-C015-4F54-9653-C3DFDB6F242B}" destId="{1791DACA-E304-44B8-8936-7BC368616E0A}" srcOrd="2" destOrd="0" parTransId="{66C38866-3C79-44AD-BDD2-E065D1F5822A}" sibTransId="{478FBF35-BA46-4BE6-958A-89B21AC79BE7}"/>
    <dgm:cxn modelId="{ACB69C51-787E-4F14-A48E-22A7214AC049}" type="presOf" srcId="{89786ED4-C623-427E-9CD3-ECF4414567E6}" destId="{6A99D060-87B9-4E98-8C9A-F7B98D9EE9C9}" srcOrd="0" destOrd="0" presId="urn:microsoft.com/office/officeart/2005/8/layout/hList3"/>
    <dgm:cxn modelId="{01ECE23B-DFDF-41F9-9DF6-2FC524A01F94}" type="presOf" srcId="{0CC6D9C7-72C3-432D-92FF-158F8C86E01F}" destId="{066DDC46-345B-4CAB-B4FA-1DBA5EFE6122}" srcOrd="0" destOrd="1" presId="urn:microsoft.com/office/officeart/2005/8/layout/hList3"/>
    <dgm:cxn modelId="{D3A77099-9E39-4232-A937-5F37EE41BC4C}" srcId="{535E4F87-C015-4F54-9653-C3DFDB6F242B}" destId="{02FA1528-9F12-46AF-8F04-8704E37F5E9C}" srcOrd="0" destOrd="0" parTransId="{9E8E4F86-7A34-4077-A08E-F01CDF49C96D}" sibTransId="{AA00FEA2-9B38-40DE-8D9E-2517B322C007}"/>
    <dgm:cxn modelId="{1CF4EE8E-9FD2-43C6-BFD9-1781965A49D1}" srcId="{D546A770-26A2-4D6F-ADAE-842AFECD0237}" destId="{8F9549F1-B5A2-461E-8FED-AF92934DFBD4}" srcOrd="2" destOrd="0" parTransId="{1CCB432E-8067-4EFD-A2A2-73A28041375A}" sibTransId="{72426CFE-9B36-4071-B060-45DEC25C75F6}"/>
    <dgm:cxn modelId="{3623100F-C9AC-45E4-AE45-BC8FC3D70012}" type="presOf" srcId="{02FA1528-9F12-46AF-8F04-8704E37F5E9C}" destId="{019AD586-1E7F-45BA-B9AF-DA43797580C0}" srcOrd="0" destOrd="1" presId="urn:microsoft.com/office/officeart/2005/8/layout/hList3"/>
    <dgm:cxn modelId="{C0C88D98-A272-4C61-A600-0B8FDF1E4869}" srcId="{535E4F87-C015-4F54-9653-C3DFDB6F242B}" destId="{E759A47D-61F7-4D4C-975F-9C562D40D374}" srcOrd="1" destOrd="0" parTransId="{56F4D438-9563-4177-B1CE-192CC8961F86}" sibTransId="{B95FD18C-94BC-45A9-A6EB-55BB6AEFF929}"/>
    <dgm:cxn modelId="{6D6C4895-6D5F-4F0D-A053-750B8C01F9B5}" type="presOf" srcId="{377563AC-E11C-460A-AA41-6E25C40CC38B}" destId="{50BE1150-3AEC-4699-A776-B4479D673DB8}" srcOrd="0" destOrd="0" presId="urn:microsoft.com/office/officeart/2005/8/layout/hList3"/>
    <dgm:cxn modelId="{AA3AB8CA-0542-42BA-99FE-E33ADAD818D6}" type="presOf" srcId="{8F9549F1-B5A2-461E-8FED-AF92934DFBD4}" destId="{066DDC46-345B-4CAB-B4FA-1DBA5EFE6122}" srcOrd="0" destOrd="3" presId="urn:microsoft.com/office/officeart/2005/8/layout/hList3"/>
    <dgm:cxn modelId="{8E6E4BBD-AF99-48E0-B900-135571E09B88}" type="presParOf" srcId="{50BE1150-3AEC-4699-A776-B4479D673DB8}" destId="{6A99D060-87B9-4E98-8C9A-F7B98D9EE9C9}" srcOrd="0" destOrd="0" presId="urn:microsoft.com/office/officeart/2005/8/layout/hList3"/>
    <dgm:cxn modelId="{11082EDF-5013-4566-9819-766311F25722}" type="presParOf" srcId="{50BE1150-3AEC-4699-A776-B4479D673DB8}" destId="{B0F3869D-1916-4CCA-9408-1862FD407029}" srcOrd="1" destOrd="0" presId="urn:microsoft.com/office/officeart/2005/8/layout/hList3"/>
    <dgm:cxn modelId="{F0233D18-03AF-4C2C-8C34-29C78ED9B070}" type="presParOf" srcId="{B0F3869D-1916-4CCA-9408-1862FD407029}" destId="{066DDC46-345B-4CAB-B4FA-1DBA5EFE6122}" srcOrd="0" destOrd="0" presId="urn:microsoft.com/office/officeart/2005/8/layout/hList3"/>
    <dgm:cxn modelId="{88A1FFA9-9806-4508-B7F3-F1EAB2E0B7DE}" type="presParOf" srcId="{B0F3869D-1916-4CCA-9408-1862FD407029}" destId="{019AD586-1E7F-45BA-B9AF-DA43797580C0}" srcOrd="1" destOrd="0" presId="urn:microsoft.com/office/officeart/2005/8/layout/hList3"/>
    <dgm:cxn modelId="{6596595F-7147-4609-A054-758D1F9A6507}" type="presParOf" srcId="{50BE1150-3AEC-4699-A776-B4479D673DB8}" destId="{D9A87B86-47D2-44AB-9365-D09224F44E6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F42668C-0650-4A47-9C2F-15CE1A386BCC}"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EFA7BCB2-D987-4089-997F-9D588A736654}">
      <dgm:prSet/>
      <dgm:spPr/>
      <dgm:t>
        <a:bodyPr/>
        <a:lstStyle/>
        <a:p>
          <a:pPr rtl="0"/>
          <a:r>
            <a:rPr lang="en-US" b="1" dirty="0" smtClean="0">
              <a:solidFill>
                <a:srgbClr val="002060"/>
              </a:solidFill>
            </a:rPr>
            <a:t>3. Achievement-oriented leadership</a:t>
          </a:r>
          <a:endParaRPr lang="en-US" b="1" dirty="0">
            <a:solidFill>
              <a:srgbClr val="002060"/>
            </a:solidFill>
          </a:endParaRPr>
        </a:p>
      </dgm:t>
    </dgm:pt>
    <dgm:pt modelId="{14245A0B-7174-4889-A6CF-D2AC3C5D6D35}" type="parTrans" cxnId="{31810D51-24AD-4766-9A6B-885194049C69}">
      <dgm:prSet/>
      <dgm:spPr/>
      <dgm:t>
        <a:bodyPr/>
        <a:lstStyle/>
        <a:p>
          <a:endParaRPr lang="en-US"/>
        </a:p>
      </dgm:t>
    </dgm:pt>
    <dgm:pt modelId="{C97476B7-56AB-40E2-88C0-6B4BF85D9010}" type="sibTrans" cxnId="{31810D51-24AD-4766-9A6B-885194049C69}">
      <dgm:prSet/>
      <dgm:spPr/>
      <dgm:t>
        <a:bodyPr/>
        <a:lstStyle/>
        <a:p>
          <a:endParaRPr lang="en-US"/>
        </a:p>
      </dgm:t>
    </dgm:pt>
    <dgm:pt modelId="{EF15D543-9BAE-43C2-AAC1-195D67173D59}">
      <dgm:prSet/>
      <dgm:spPr/>
      <dgm:t>
        <a:bodyPr/>
        <a:lstStyle/>
        <a:p>
          <a:pPr rtl="0"/>
          <a:r>
            <a:rPr lang="en-US" dirty="0" smtClean="0"/>
            <a:t>Best choice when the task is complex</a:t>
          </a:r>
          <a:endParaRPr lang="en-US" dirty="0"/>
        </a:p>
      </dgm:t>
    </dgm:pt>
    <dgm:pt modelId="{BF0BF895-F879-4637-83A7-3EC3DF8A0743}" type="parTrans" cxnId="{145C6C2A-8808-4E5F-B5B6-772D7DD89C4C}">
      <dgm:prSet/>
      <dgm:spPr/>
      <dgm:t>
        <a:bodyPr/>
        <a:lstStyle/>
        <a:p>
          <a:endParaRPr lang="en-US"/>
        </a:p>
      </dgm:t>
    </dgm:pt>
    <dgm:pt modelId="{D5040982-28BD-410E-9BE0-27E6F88FEB7A}" type="sibTrans" cxnId="{145C6C2A-8808-4E5F-B5B6-772D7DD89C4C}">
      <dgm:prSet/>
      <dgm:spPr/>
      <dgm:t>
        <a:bodyPr/>
        <a:lstStyle/>
        <a:p>
          <a:endParaRPr lang="en-US"/>
        </a:p>
      </dgm:t>
    </dgm:pt>
    <dgm:pt modelId="{48AE9F94-226E-40D0-A683-21E11C48F9EA}">
      <dgm:prSet/>
      <dgm:spPr/>
      <dgm:t>
        <a:bodyPr/>
        <a:lstStyle/>
        <a:p>
          <a:pPr rtl="0"/>
          <a:r>
            <a:rPr lang="en-US" dirty="0" smtClean="0"/>
            <a:t>Leader knows the right and best way of achieving a goal</a:t>
          </a:r>
          <a:endParaRPr lang="en-US" dirty="0"/>
        </a:p>
      </dgm:t>
    </dgm:pt>
    <dgm:pt modelId="{959EF156-A011-4B66-AC37-C35F10C2434A}" type="parTrans" cxnId="{0A5BD3F2-1119-49FD-BD48-9138DBA0C3B2}">
      <dgm:prSet/>
      <dgm:spPr/>
      <dgm:t>
        <a:bodyPr/>
        <a:lstStyle/>
        <a:p>
          <a:endParaRPr lang="en-US"/>
        </a:p>
      </dgm:t>
    </dgm:pt>
    <dgm:pt modelId="{19983D99-0B5F-4504-88D6-C60F45E04BBD}" type="sibTrans" cxnId="{0A5BD3F2-1119-49FD-BD48-9138DBA0C3B2}">
      <dgm:prSet/>
      <dgm:spPr/>
      <dgm:t>
        <a:bodyPr/>
        <a:lstStyle/>
        <a:p>
          <a:endParaRPr lang="en-US"/>
        </a:p>
      </dgm:t>
    </dgm:pt>
    <dgm:pt modelId="{AE793909-2B89-47B9-BC16-F582C74E591B}">
      <dgm:prSet/>
      <dgm:spPr/>
      <dgm:t>
        <a:bodyPr/>
        <a:lstStyle/>
        <a:p>
          <a:pPr rtl="0"/>
          <a:r>
            <a:rPr lang="en-US" dirty="0" smtClean="0"/>
            <a:t>Follower is dependent but is believed to be able to succeed</a:t>
          </a:r>
          <a:endParaRPr lang="en-US" dirty="0"/>
        </a:p>
      </dgm:t>
    </dgm:pt>
    <dgm:pt modelId="{12041328-971F-438F-BF19-0B56AA82CD07}" type="parTrans" cxnId="{83F1F4AC-6349-4417-94BA-AAFE11D36B05}">
      <dgm:prSet/>
      <dgm:spPr/>
      <dgm:t>
        <a:bodyPr/>
        <a:lstStyle/>
        <a:p>
          <a:endParaRPr lang="en-US"/>
        </a:p>
      </dgm:t>
    </dgm:pt>
    <dgm:pt modelId="{C2FF5107-1E73-4A81-93C9-5D89F30DBC45}" type="sibTrans" cxnId="{83F1F4AC-6349-4417-94BA-AAFE11D36B05}">
      <dgm:prSet/>
      <dgm:spPr/>
      <dgm:t>
        <a:bodyPr/>
        <a:lstStyle/>
        <a:p>
          <a:endParaRPr lang="en-US"/>
        </a:p>
      </dgm:t>
    </dgm:pt>
    <dgm:pt modelId="{E9AADB25-1139-4981-B53C-9F0638821AA8}">
      <dgm:prSet/>
      <dgm:spPr/>
      <dgm:t>
        <a:bodyPr/>
        <a:lstStyle/>
        <a:p>
          <a:pPr rtl="0"/>
          <a:r>
            <a:rPr lang="en-US" dirty="0" smtClean="0"/>
            <a:t>Assumes the leader and follower are completely rational, which may be a big assumption</a:t>
          </a:r>
          <a:endParaRPr lang="en-US" dirty="0"/>
        </a:p>
      </dgm:t>
    </dgm:pt>
    <dgm:pt modelId="{5CB8B5BB-E88A-428C-9352-0B6804DB1C68}" type="parTrans" cxnId="{3A20E19F-65AD-4A25-9AEA-188A08C0321D}">
      <dgm:prSet/>
      <dgm:spPr/>
      <dgm:t>
        <a:bodyPr/>
        <a:lstStyle/>
        <a:p>
          <a:endParaRPr lang="en-US"/>
        </a:p>
      </dgm:t>
    </dgm:pt>
    <dgm:pt modelId="{07ED964C-33D0-486E-BFC3-16965DC25543}" type="sibTrans" cxnId="{3A20E19F-65AD-4A25-9AEA-188A08C0321D}">
      <dgm:prSet/>
      <dgm:spPr/>
      <dgm:t>
        <a:bodyPr/>
        <a:lstStyle/>
        <a:p>
          <a:endParaRPr lang="en-US"/>
        </a:p>
      </dgm:t>
    </dgm:pt>
    <dgm:pt modelId="{164F58ED-0BC7-478B-A52B-4F410837B75F}">
      <dgm:prSet/>
      <dgm:spPr/>
      <dgm:t>
        <a:bodyPr/>
        <a:lstStyle/>
        <a:p>
          <a:pPr rtl="0"/>
          <a:r>
            <a:rPr lang="en-US" dirty="0" smtClean="0"/>
            <a:t>Path-Goal Theory Leadership Styles</a:t>
          </a:r>
          <a:endParaRPr lang="en-US" dirty="0"/>
        </a:p>
      </dgm:t>
    </dgm:pt>
    <dgm:pt modelId="{2FF4DD48-372E-4FD4-B335-5B4EC60E368C}" type="sibTrans" cxnId="{EA52ABAB-939C-42E5-BE94-5A69D059B2DA}">
      <dgm:prSet/>
      <dgm:spPr/>
      <dgm:t>
        <a:bodyPr/>
        <a:lstStyle/>
        <a:p>
          <a:endParaRPr lang="en-US"/>
        </a:p>
      </dgm:t>
    </dgm:pt>
    <dgm:pt modelId="{A075BEAD-9DE2-4724-8950-8BD32E38A7BD}" type="parTrans" cxnId="{EA52ABAB-939C-42E5-BE94-5A69D059B2DA}">
      <dgm:prSet/>
      <dgm:spPr/>
      <dgm:t>
        <a:bodyPr/>
        <a:lstStyle/>
        <a:p>
          <a:endParaRPr lang="en-US"/>
        </a:p>
      </dgm:t>
    </dgm:pt>
    <dgm:pt modelId="{736582A7-A196-45E6-BB2E-9FA38AF0CC82}" type="pres">
      <dgm:prSet presAssocID="{2F42668C-0650-4A47-9C2F-15CE1A386BCC}" presName="Name0" presStyleCnt="0">
        <dgm:presLayoutVars>
          <dgm:dir/>
          <dgm:animLvl val="lvl"/>
          <dgm:resizeHandles val="exact"/>
        </dgm:presLayoutVars>
      </dgm:prSet>
      <dgm:spPr/>
      <dgm:t>
        <a:bodyPr/>
        <a:lstStyle/>
        <a:p>
          <a:endParaRPr lang="en-US"/>
        </a:p>
      </dgm:t>
    </dgm:pt>
    <dgm:pt modelId="{FF658A6E-2E22-4F9D-9DC7-D96EF47E7F19}" type="pres">
      <dgm:prSet presAssocID="{164F58ED-0BC7-478B-A52B-4F410837B75F}" presName="composite" presStyleCnt="0"/>
      <dgm:spPr/>
    </dgm:pt>
    <dgm:pt modelId="{205DEDD1-116C-4D72-9309-2C097DB0FB7C}" type="pres">
      <dgm:prSet presAssocID="{164F58ED-0BC7-478B-A52B-4F410837B75F}" presName="parTx" presStyleLbl="alignNode1" presStyleIdx="0" presStyleCnt="1">
        <dgm:presLayoutVars>
          <dgm:chMax val="0"/>
          <dgm:chPref val="0"/>
          <dgm:bulletEnabled val="1"/>
        </dgm:presLayoutVars>
      </dgm:prSet>
      <dgm:spPr/>
      <dgm:t>
        <a:bodyPr/>
        <a:lstStyle/>
        <a:p>
          <a:endParaRPr lang="en-US"/>
        </a:p>
      </dgm:t>
    </dgm:pt>
    <dgm:pt modelId="{6F3DAD46-EAB4-4453-9314-8D662A234804}" type="pres">
      <dgm:prSet presAssocID="{164F58ED-0BC7-478B-A52B-4F410837B75F}" presName="desTx" presStyleLbl="alignAccFollowNode1" presStyleIdx="0" presStyleCnt="1">
        <dgm:presLayoutVars>
          <dgm:bulletEnabled val="1"/>
        </dgm:presLayoutVars>
      </dgm:prSet>
      <dgm:spPr/>
      <dgm:t>
        <a:bodyPr/>
        <a:lstStyle/>
        <a:p>
          <a:endParaRPr lang="en-US"/>
        </a:p>
      </dgm:t>
    </dgm:pt>
  </dgm:ptLst>
  <dgm:cxnLst>
    <dgm:cxn modelId="{3E3BEB54-8166-46C7-BAC1-BACA481CDD26}" type="presOf" srcId="{EFA7BCB2-D987-4089-997F-9D588A736654}" destId="{6F3DAD46-EAB4-4453-9314-8D662A234804}" srcOrd="0" destOrd="0" presId="urn:microsoft.com/office/officeart/2005/8/layout/hList1"/>
    <dgm:cxn modelId="{42B20E66-7B27-45A3-8E53-901B7E30AA0B}" type="presOf" srcId="{164F58ED-0BC7-478B-A52B-4F410837B75F}" destId="{205DEDD1-116C-4D72-9309-2C097DB0FB7C}" srcOrd="0" destOrd="0" presId="urn:microsoft.com/office/officeart/2005/8/layout/hList1"/>
    <dgm:cxn modelId="{53493E87-E22B-4D06-9FDB-4A974F466268}" type="presOf" srcId="{EF15D543-9BAE-43C2-AAC1-195D67173D59}" destId="{6F3DAD46-EAB4-4453-9314-8D662A234804}" srcOrd="0" destOrd="1" presId="urn:microsoft.com/office/officeart/2005/8/layout/hList1"/>
    <dgm:cxn modelId="{57DADFDE-E233-43AE-8FDF-53741ED42418}" type="presOf" srcId="{48AE9F94-226E-40D0-A683-21E11C48F9EA}" destId="{6F3DAD46-EAB4-4453-9314-8D662A234804}" srcOrd="0" destOrd="2" presId="urn:microsoft.com/office/officeart/2005/8/layout/hList1"/>
    <dgm:cxn modelId="{3A20E19F-65AD-4A25-9AEA-188A08C0321D}" srcId="{EFA7BCB2-D987-4089-997F-9D588A736654}" destId="{E9AADB25-1139-4981-B53C-9F0638821AA8}" srcOrd="3" destOrd="0" parTransId="{5CB8B5BB-E88A-428C-9352-0B6804DB1C68}" sibTransId="{07ED964C-33D0-486E-BFC3-16965DC25543}"/>
    <dgm:cxn modelId="{0A5BD3F2-1119-49FD-BD48-9138DBA0C3B2}" srcId="{EFA7BCB2-D987-4089-997F-9D588A736654}" destId="{48AE9F94-226E-40D0-A683-21E11C48F9EA}" srcOrd="1" destOrd="0" parTransId="{959EF156-A011-4B66-AC37-C35F10C2434A}" sibTransId="{19983D99-0B5F-4504-88D6-C60F45E04BBD}"/>
    <dgm:cxn modelId="{EA52ABAB-939C-42E5-BE94-5A69D059B2DA}" srcId="{2F42668C-0650-4A47-9C2F-15CE1A386BCC}" destId="{164F58ED-0BC7-478B-A52B-4F410837B75F}" srcOrd="0" destOrd="0" parTransId="{A075BEAD-9DE2-4724-8950-8BD32E38A7BD}" sibTransId="{2FF4DD48-372E-4FD4-B335-5B4EC60E368C}"/>
    <dgm:cxn modelId="{31810D51-24AD-4766-9A6B-885194049C69}" srcId="{164F58ED-0BC7-478B-A52B-4F410837B75F}" destId="{EFA7BCB2-D987-4089-997F-9D588A736654}" srcOrd="0" destOrd="0" parTransId="{14245A0B-7174-4889-A6CF-D2AC3C5D6D35}" sibTransId="{C97476B7-56AB-40E2-88C0-6B4BF85D9010}"/>
    <dgm:cxn modelId="{116AF2D6-107D-460A-9198-3E48BCD9BDA6}" type="presOf" srcId="{AE793909-2B89-47B9-BC16-F582C74E591B}" destId="{6F3DAD46-EAB4-4453-9314-8D662A234804}" srcOrd="0" destOrd="3" presId="urn:microsoft.com/office/officeart/2005/8/layout/hList1"/>
    <dgm:cxn modelId="{B6E34978-1967-464D-B834-35997B48A9B6}" type="presOf" srcId="{E9AADB25-1139-4981-B53C-9F0638821AA8}" destId="{6F3DAD46-EAB4-4453-9314-8D662A234804}" srcOrd="0" destOrd="4" presId="urn:microsoft.com/office/officeart/2005/8/layout/hList1"/>
    <dgm:cxn modelId="{BE324B4B-55FC-4AA9-B01D-9C54C1358CE5}" type="presOf" srcId="{2F42668C-0650-4A47-9C2F-15CE1A386BCC}" destId="{736582A7-A196-45E6-BB2E-9FA38AF0CC82}" srcOrd="0" destOrd="0" presId="urn:microsoft.com/office/officeart/2005/8/layout/hList1"/>
    <dgm:cxn modelId="{145C6C2A-8808-4E5F-B5B6-772D7DD89C4C}" srcId="{EFA7BCB2-D987-4089-997F-9D588A736654}" destId="{EF15D543-9BAE-43C2-AAC1-195D67173D59}" srcOrd="0" destOrd="0" parTransId="{BF0BF895-F879-4637-83A7-3EC3DF8A0743}" sibTransId="{D5040982-28BD-410E-9BE0-27E6F88FEB7A}"/>
    <dgm:cxn modelId="{83F1F4AC-6349-4417-94BA-AAFE11D36B05}" srcId="{EFA7BCB2-D987-4089-997F-9D588A736654}" destId="{AE793909-2B89-47B9-BC16-F582C74E591B}" srcOrd="2" destOrd="0" parTransId="{12041328-971F-438F-BF19-0B56AA82CD07}" sibTransId="{C2FF5107-1E73-4A81-93C9-5D89F30DBC45}"/>
    <dgm:cxn modelId="{EFFEDA2C-7E5E-432D-B097-3D4E32EA0D5F}" type="presParOf" srcId="{736582A7-A196-45E6-BB2E-9FA38AF0CC82}" destId="{FF658A6E-2E22-4F9D-9DC7-D96EF47E7F19}" srcOrd="0" destOrd="0" presId="urn:microsoft.com/office/officeart/2005/8/layout/hList1"/>
    <dgm:cxn modelId="{4409AC6A-B32F-4978-B2E5-F0FC7052A1C1}" type="presParOf" srcId="{FF658A6E-2E22-4F9D-9DC7-D96EF47E7F19}" destId="{205DEDD1-116C-4D72-9309-2C097DB0FB7C}" srcOrd="0" destOrd="0" presId="urn:microsoft.com/office/officeart/2005/8/layout/hList1"/>
    <dgm:cxn modelId="{D1729924-227C-4F6B-A333-C3312BFFDC64}" type="presParOf" srcId="{FF658A6E-2E22-4F9D-9DC7-D96EF47E7F19}" destId="{6F3DAD46-EAB4-4453-9314-8D662A2348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D3DDD96-C087-4843-A092-1540913C2A6D}" type="doc">
      <dgm:prSet loTypeId="urn:microsoft.com/office/officeart/2005/8/layout/hList1" loCatId="list" qsTypeId="urn:microsoft.com/office/officeart/2005/8/quickstyle/simple1" qsCatId="simple" csTypeId="urn:microsoft.com/office/officeart/2005/8/colors/accent0_1" csCatId="mainScheme"/>
      <dgm:spPr/>
      <dgm:t>
        <a:bodyPr/>
        <a:lstStyle/>
        <a:p>
          <a:endParaRPr lang="en-US"/>
        </a:p>
      </dgm:t>
    </dgm:pt>
    <dgm:pt modelId="{B30F761A-8429-4790-B34D-FAC08B16C70D}">
      <dgm:prSet custT="1"/>
      <dgm:spPr/>
      <dgm:t>
        <a:bodyPr/>
        <a:lstStyle/>
        <a:p>
          <a:pPr rtl="0"/>
          <a:r>
            <a:rPr lang="en-US" sz="3600" b="1" dirty="0" smtClean="0"/>
            <a:t>Transformational Leadership</a:t>
          </a:r>
          <a:endParaRPr lang="en-US" sz="3600" b="1" dirty="0"/>
        </a:p>
      </dgm:t>
    </dgm:pt>
    <dgm:pt modelId="{B4205D74-1ACB-41DC-AC2E-AA4AA6867181}" type="parTrans" cxnId="{5D564A24-52EB-4B06-873F-12A2136FFAAE}">
      <dgm:prSet/>
      <dgm:spPr/>
      <dgm:t>
        <a:bodyPr/>
        <a:lstStyle/>
        <a:p>
          <a:endParaRPr lang="en-US"/>
        </a:p>
      </dgm:t>
    </dgm:pt>
    <dgm:pt modelId="{C211F569-F706-42D2-AD26-21BAE10C7065}" type="sibTrans" cxnId="{5D564A24-52EB-4B06-873F-12A2136FFAAE}">
      <dgm:prSet/>
      <dgm:spPr/>
      <dgm:t>
        <a:bodyPr/>
        <a:lstStyle/>
        <a:p>
          <a:endParaRPr lang="en-US"/>
        </a:p>
      </dgm:t>
    </dgm:pt>
    <dgm:pt modelId="{16EDEE52-3CF1-4A04-9C16-7DBCE06AA5A0}">
      <dgm:prSet/>
      <dgm:spPr/>
      <dgm:t>
        <a:bodyPr/>
        <a:lstStyle/>
        <a:p>
          <a:pPr rtl="0"/>
          <a:r>
            <a:rPr lang="en-US" dirty="0" smtClean="0"/>
            <a:t>Assumptions:</a:t>
          </a:r>
          <a:endParaRPr lang="en-US" dirty="0"/>
        </a:p>
      </dgm:t>
    </dgm:pt>
    <dgm:pt modelId="{1E2DF828-AD0C-4E95-AC20-884AF10C217F}" type="parTrans" cxnId="{9E5AE64B-A6C8-49AF-BB4B-2D1F6E28BD21}">
      <dgm:prSet/>
      <dgm:spPr/>
      <dgm:t>
        <a:bodyPr/>
        <a:lstStyle/>
        <a:p>
          <a:endParaRPr lang="en-US"/>
        </a:p>
      </dgm:t>
    </dgm:pt>
    <dgm:pt modelId="{F540E7E8-F1DB-4B8D-9DEC-BF04510A3FA9}" type="sibTrans" cxnId="{9E5AE64B-A6C8-49AF-BB4B-2D1F6E28BD21}">
      <dgm:prSet/>
      <dgm:spPr/>
      <dgm:t>
        <a:bodyPr/>
        <a:lstStyle/>
        <a:p>
          <a:endParaRPr lang="en-US"/>
        </a:p>
      </dgm:t>
    </dgm:pt>
    <dgm:pt modelId="{7E0DD9EE-6F2F-4A5E-B4A8-90F42188E5C0}">
      <dgm:prSet/>
      <dgm:spPr/>
      <dgm:t>
        <a:bodyPr/>
        <a:lstStyle/>
        <a:p>
          <a:pPr rtl="0"/>
          <a:r>
            <a:rPr lang="en-US" dirty="0" smtClean="0"/>
            <a:t>People will follow a leader who inspires them</a:t>
          </a:r>
          <a:endParaRPr lang="en-US" dirty="0"/>
        </a:p>
      </dgm:t>
    </dgm:pt>
    <dgm:pt modelId="{5DB88433-6C78-4DFF-961F-0E35DC5E7913}" type="parTrans" cxnId="{B4F2BCA7-C688-4A90-B04C-064229923267}">
      <dgm:prSet/>
      <dgm:spPr/>
      <dgm:t>
        <a:bodyPr/>
        <a:lstStyle/>
        <a:p>
          <a:endParaRPr lang="en-US"/>
        </a:p>
      </dgm:t>
    </dgm:pt>
    <dgm:pt modelId="{BB1D6F86-48A8-402C-9533-5E5A895EB288}" type="sibTrans" cxnId="{B4F2BCA7-C688-4A90-B04C-064229923267}">
      <dgm:prSet/>
      <dgm:spPr/>
      <dgm:t>
        <a:bodyPr/>
        <a:lstStyle/>
        <a:p>
          <a:endParaRPr lang="en-US"/>
        </a:p>
      </dgm:t>
    </dgm:pt>
    <dgm:pt modelId="{8EDF7098-C950-48D0-B7C1-9E93F17CAC89}">
      <dgm:prSet/>
      <dgm:spPr/>
      <dgm:t>
        <a:bodyPr/>
        <a:lstStyle/>
        <a:p>
          <a:pPr rtl="0"/>
          <a:r>
            <a:rPr lang="en-US" dirty="0" smtClean="0"/>
            <a:t>A leader with vision and passion can achieve great things but must maintain personal integrity, be willing to stand up and be counted, and use ceremonies, rituals, and other types of cultural symbolism to maintain motivation</a:t>
          </a:r>
          <a:endParaRPr lang="en-US" dirty="0"/>
        </a:p>
      </dgm:t>
    </dgm:pt>
    <dgm:pt modelId="{22125127-1EDF-48AE-9DD8-703EF7E62ED8}" type="parTrans" cxnId="{0ABA80A9-C892-40EA-B47F-F4B95A88DB69}">
      <dgm:prSet/>
      <dgm:spPr/>
      <dgm:t>
        <a:bodyPr/>
        <a:lstStyle/>
        <a:p>
          <a:endParaRPr lang="en-US"/>
        </a:p>
      </dgm:t>
    </dgm:pt>
    <dgm:pt modelId="{FD944DBC-D22A-41A4-804B-EE39FCB566C9}" type="sibTrans" cxnId="{0ABA80A9-C892-40EA-B47F-F4B95A88DB69}">
      <dgm:prSet/>
      <dgm:spPr/>
      <dgm:t>
        <a:bodyPr/>
        <a:lstStyle/>
        <a:p>
          <a:endParaRPr lang="en-US"/>
        </a:p>
      </dgm:t>
    </dgm:pt>
    <dgm:pt modelId="{F6928C99-D295-4CAD-9960-3EC29F17729C}">
      <dgm:prSet/>
      <dgm:spPr/>
      <dgm:t>
        <a:bodyPr/>
        <a:lstStyle/>
        <a:p>
          <a:pPr rtl="0"/>
          <a:r>
            <a:rPr lang="en-US" dirty="0" smtClean="0"/>
            <a:t>The best way to get things done is to inject enthusiasm and energy into the effort</a:t>
          </a:r>
          <a:endParaRPr lang="en-US" dirty="0"/>
        </a:p>
      </dgm:t>
    </dgm:pt>
    <dgm:pt modelId="{F63A1C9A-E657-4234-A96C-6AE525C16089}" type="parTrans" cxnId="{43CF6C04-537E-482A-8516-C13664119569}">
      <dgm:prSet/>
      <dgm:spPr/>
      <dgm:t>
        <a:bodyPr/>
        <a:lstStyle/>
        <a:p>
          <a:endParaRPr lang="en-US"/>
        </a:p>
      </dgm:t>
    </dgm:pt>
    <dgm:pt modelId="{850F83AE-914A-4C85-A3F4-32C4C8A42FFC}" type="sibTrans" cxnId="{43CF6C04-537E-482A-8516-C13664119569}">
      <dgm:prSet/>
      <dgm:spPr/>
      <dgm:t>
        <a:bodyPr/>
        <a:lstStyle/>
        <a:p>
          <a:endParaRPr lang="en-US"/>
        </a:p>
      </dgm:t>
    </dgm:pt>
    <dgm:pt modelId="{51B24CCC-D95F-4511-BFE0-50652B4C1020}">
      <dgm:prSet/>
      <dgm:spPr/>
      <dgm:t>
        <a:bodyPr/>
        <a:lstStyle/>
        <a:p>
          <a:pPr rtl="0"/>
          <a:r>
            <a:rPr lang="en-US" dirty="0" smtClean="0"/>
            <a:t>Appeals to social values and encourages people to collaborate, rather than work as individuals who compete with one another</a:t>
          </a:r>
          <a:endParaRPr lang="en-US" dirty="0"/>
        </a:p>
      </dgm:t>
    </dgm:pt>
    <dgm:pt modelId="{81DBAC00-8C84-42F6-8F14-889060C800BC}" type="parTrans" cxnId="{3F8A88A2-6EC1-454D-9EE1-159EE32ACC22}">
      <dgm:prSet/>
      <dgm:spPr/>
      <dgm:t>
        <a:bodyPr/>
        <a:lstStyle/>
        <a:p>
          <a:endParaRPr lang="en-US"/>
        </a:p>
      </dgm:t>
    </dgm:pt>
    <dgm:pt modelId="{E0B1B833-0AF2-429B-8CCA-E149FB4B30C2}" type="sibTrans" cxnId="{3F8A88A2-6EC1-454D-9EE1-159EE32ACC22}">
      <dgm:prSet/>
      <dgm:spPr/>
      <dgm:t>
        <a:bodyPr/>
        <a:lstStyle/>
        <a:p>
          <a:endParaRPr lang="en-US"/>
        </a:p>
      </dgm:t>
    </dgm:pt>
    <dgm:pt modelId="{27650B17-969C-401F-9D82-958728840E18}">
      <dgm:prSet/>
      <dgm:spPr/>
      <dgm:t>
        <a:bodyPr/>
        <a:lstStyle/>
        <a:p>
          <a:pPr rtl="0"/>
          <a:r>
            <a:rPr lang="en-US" dirty="0" smtClean="0"/>
            <a:t>Gives people an uplifting sense of being connected to a higher purpose, enhancing their sense of meaning and identity</a:t>
          </a:r>
          <a:endParaRPr lang="en-US" dirty="0"/>
        </a:p>
      </dgm:t>
    </dgm:pt>
    <dgm:pt modelId="{A9CA96C9-D50B-45CE-A569-8F8536D6ECBC}" type="parTrans" cxnId="{136BF70F-3236-409F-B3EA-341A30B6EE8C}">
      <dgm:prSet/>
      <dgm:spPr/>
      <dgm:t>
        <a:bodyPr/>
        <a:lstStyle/>
        <a:p>
          <a:endParaRPr lang="en-US"/>
        </a:p>
      </dgm:t>
    </dgm:pt>
    <dgm:pt modelId="{1553F0A0-F75B-4A43-AC56-CE81E6A01CA0}" type="sibTrans" cxnId="{136BF70F-3236-409F-B3EA-341A30B6EE8C}">
      <dgm:prSet/>
      <dgm:spPr/>
      <dgm:t>
        <a:bodyPr/>
        <a:lstStyle/>
        <a:p>
          <a:endParaRPr lang="en-US"/>
        </a:p>
      </dgm:t>
    </dgm:pt>
    <dgm:pt modelId="{5A4CCBB0-C28C-4084-9190-0FB9A2042230}" type="pres">
      <dgm:prSet presAssocID="{9D3DDD96-C087-4843-A092-1540913C2A6D}" presName="Name0" presStyleCnt="0">
        <dgm:presLayoutVars>
          <dgm:dir/>
          <dgm:animLvl val="lvl"/>
          <dgm:resizeHandles val="exact"/>
        </dgm:presLayoutVars>
      </dgm:prSet>
      <dgm:spPr/>
      <dgm:t>
        <a:bodyPr/>
        <a:lstStyle/>
        <a:p>
          <a:endParaRPr lang="en-US"/>
        </a:p>
      </dgm:t>
    </dgm:pt>
    <dgm:pt modelId="{F0B12915-D975-4734-B3A8-50C0AE8ECCBC}" type="pres">
      <dgm:prSet presAssocID="{B30F761A-8429-4790-B34D-FAC08B16C70D}" presName="composite" presStyleCnt="0"/>
      <dgm:spPr/>
    </dgm:pt>
    <dgm:pt modelId="{581E033C-417C-4F01-9E3D-FC9BBB7279ED}" type="pres">
      <dgm:prSet presAssocID="{B30F761A-8429-4790-B34D-FAC08B16C70D}" presName="parTx" presStyleLbl="alignNode1" presStyleIdx="0" presStyleCnt="1">
        <dgm:presLayoutVars>
          <dgm:chMax val="0"/>
          <dgm:chPref val="0"/>
          <dgm:bulletEnabled val="1"/>
        </dgm:presLayoutVars>
      </dgm:prSet>
      <dgm:spPr/>
      <dgm:t>
        <a:bodyPr/>
        <a:lstStyle/>
        <a:p>
          <a:endParaRPr lang="en-US"/>
        </a:p>
      </dgm:t>
    </dgm:pt>
    <dgm:pt modelId="{2A149221-59A8-4722-B0EE-107B1BA1F71B}" type="pres">
      <dgm:prSet presAssocID="{B30F761A-8429-4790-B34D-FAC08B16C70D}" presName="desTx" presStyleLbl="alignAccFollowNode1" presStyleIdx="0" presStyleCnt="1">
        <dgm:presLayoutVars>
          <dgm:bulletEnabled val="1"/>
        </dgm:presLayoutVars>
      </dgm:prSet>
      <dgm:spPr/>
      <dgm:t>
        <a:bodyPr/>
        <a:lstStyle/>
        <a:p>
          <a:endParaRPr lang="en-US"/>
        </a:p>
      </dgm:t>
    </dgm:pt>
  </dgm:ptLst>
  <dgm:cxnLst>
    <dgm:cxn modelId="{9E5AE64B-A6C8-49AF-BB4B-2D1F6E28BD21}" srcId="{B30F761A-8429-4790-B34D-FAC08B16C70D}" destId="{16EDEE52-3CF1-4A04-9C16-7DBCE06AA5A0}" srcOrd="0" destOrd="0" parTransId="{1E2DF828-AD0C-4E95-AC20-884AF10C217F}" sibTransId="{F540E7E8-F1DB-4B8D-9DEC-BF04510A3FA9}"/>
    <dgm:cxn modelId="{DF223149-62AF-4EC2-AD18-0FBCE070EDD6}" type="presOf" srcId="{8EDF7098-C950-48D0-B7C1-9E93F17CAC89}" destId="{2A149221-59A8-4722-B0EE-107B1BA1F71B}" srcOrd="0" destOrd="2" presId="urn:microsoft.com/office/officeart/2005/8/layout/hList1"/>
    <dgm:cxn modelId="{5D564A24-52EB-4B06-873F-12A2136FFAAE}" srcId="{9D3DDD96-C087-4843-A092-1540913C2A6D}" destId="{B30F761A-8429-4790-B34D-FAC08B16C70D}" srcOrd="0" destOrd="0" parTransId="{B4205D74-1ACB-41DC-AC2E-AA4AA6867181}" sibTransId="{C211F569-F706-42D2-AD26-21BAE10C7065}"/>
    <dgm:cxn modelId="{B4F2BCA7-C688-4A90-B04C-064229923267}" srcId="{16EDEE52-3CF1-4A04-9C16-7DBCE06AA5A0}" destId="{7E0DD9EE-6F2F-4A5E-B4A8-90F42188E5C0}" srcOrd="0" destOrd="0" parTransId="{5DB88433-6C78-4DFF-961F-0E35DC5E7913}" sibTransId="{BB1D6F86-48A8-402C-9533-5E5A895EB288}"/>
    <dgm:cxn modelId="{136BF70F-3236-409F-B3EA-341A30B6EE8C}" srcId="{16EDEE52-3CF1-4A04-9C16-7DBCE06AA5A0}" destId="{27650B17-969C-401F-9D82-958728840E18}" srcOrd="4" destOrd="0" parTransId="{A9CA96C9-D50B-45CE-A569-8F8536D6ECBC}" sibTransId="{1553F0A0-F75B-4A43-AC56-CE81E6A01CA0}"/>
    <dgm:cxn modelId="{B059BC9A-16BE-49AC-A3A7-6E74BB1CDDAB}" type="presOf" srcId="{F6928C99-D295-4CAD-9960-3EC29F17729C}" destId="{2A149221-59A8-4722-B0EE-107B1BA1F71B}" srcOrd="0" destOrd="3" presId="urn:microsoft.com/office/officeart/2005/8/layout/hList1"/>
    <dgm:cxn modelId="{2EA00E9F-AED7-4FBC-867A-A825E0E2DA98}" type="presOf" srcId="{B30F761A-8429-4790-B34D-FAC08B16C70D}" destId="{581E033C-417C-4F01-9E3D-FC9BBB7279ED}" srcOrd="0" destOrd="0" presId="urn:microsoft.com/office/officeart/2005/8/layout/hList1"/>
    <dgm:cxn modelId="{8D21CB55-3529-4A94-8DA5-53ACDA7BF0C2}" type="presOf" srcId="{9D3DDD96-C087-4843-A092-1540913C2A6D}" destId="{5A4CCBB0-C28C-4084-9190-0FB9A2042230}" srcOrd="0" destOrd="0" presId="urn:microsoft.com/office/officeart/2005/8/layout/hList1"/>
    <dgm:cxn modelId="{0ABA80A9-C892-40EA-B47F-F4B95A88DB69}" srcId="{16EDEE52-3CF1-4A04-9C16-7DBCE06AA5A0}" destId="{8EDF7098-C950-48D0-B7C1-9E93F17CAC89}" srcOrd="1" destOrd="0" parTransId="{22125127-1EDF-48AE-9DD8-703EF7E62ED8}" sibTransId="{FD944DBC-D22A-41A4-804B-EE39FCB566C9}"/>
    <dgm:cxn modelId="{3F8A88A2-6EC1-454D-9EE1-159EE32ACC22}" srcId="{16EDEE52-3CF1-4A04-9C16-7DBCE06AA5A0}" destId="{51B24CCC-D95F-4511-BFE0-50652B4C1020}" srcOrd="3" destOrd="0" parTransId="{81DBAC00-8C84-42F6-8F14-889060C800BC}" sibTransId="{E0B1B833-0AF2-429B-8CCA-E149FB4B30C2}"/>
    <dgm:cxn modelId="{75B53AE2-FBDC-4423-95C9-47DD62F4E458}" type="presOf" srcId="{7E0DD9EE-6F2F-4A5E-B4A8-90F42188E5C0}" destId="{2A149221-59A8-4722-B0EE-107B1BA1F71B}" srcOrd="0" destOrd="1" presId="urn:microsoft.com/office/officeart/2005/8/layout/hList1"/>
    <dgm:cxn modelId="{88B28AD1-225B-4700-BF9B-75E6984929E9}" type="presOf" srcId="{27650B17-969C-401F-9D82-958728840E18}" destId="{2A149221-59A8-4722-B0EE-107B1BA1F71B}" srcOrd="0" destOrd="5" presId="urn:microsoft.com/office/officeart/2005/8/layout/hList1"/>
    <dgm:cxn modelId="{E4A6C44F-3285-4B5E-952E-000E0B83C08F}" type="presOf" srcId="{51B24CCC-D95F-4511-BFE0-50652B4C1020}" destId="{2A149221-59A8-4722-B0EE-107B1BA1F71B}" srcOrd="0" destOrd="4" presId="urn:microsoft.com/office/officeart/2005/8/layout/hList1"/>
    <dgm:cxn modelId="{43CF6C04-537E-482A-8516-C13664119569}" srcId="{16EDEE52-3CF1-4A04-9C16-7DBCE06AA5A0}" destId="{F6928C99-D295-4CAD-9960-3EC29F17729C}" srcOrd="2" destOrd="0" parTransId="{F63A1C9A-E657-4234-A96C-6AE525C16089}" sibTransId="{850F83AE-914A-4C85-A3F4-32C4C8A42FFC}"/>
    <dgm:cxn modelId="{C148CCC8-52C9-4571-A30B-D535CC3F63E2}" type="presOf" srcId="{16EDEE52-3CF1-4A04-9C16-7DBCE06AA5A0}" destId="{2A149221-59A8-4722-B0EE-107B1BA1F71B}" srcOrd="0" destOrd="0" presId="urn:microsoft.com/office/officeart/2005/8/layout/hList1"/>
    <dgm:cxn modelId="{C6509AD1-4278-4C32-B607-F5079D0B8C32}" type="presParOf" srcId="{5A4CCBB0-C28C-4084-9190-0FB9A2042230}" destId="{F0B12915-D975-4734-B3A8-50C0AE8ECCBC}" srcOrd="0" destOrd="0" presId="urn:microsoft.com/office/officeart/2005/8/layout/hList1"/>
    <dgm:cxn modelId="{694164DE-D133-4F3C-B053-6778CC36C530}" type="presParOf" srcId="{F0B12915-D975-4734-B3A8-50C0AE8ECCBC}" destId="{581E033C-417C-4F01-9E3D-FC9BBB7279ED}" srcOrd="0" destOrd="0" presId="urn:microsoft.com/office/officeart/2005/8/layout/hList1"/>
    <dgm:cxn modelId="{1B210914-C037-4CAC-97DE-B4AFADB7B105}" type="presParOf" srcId="{F0B12915-D975-4734-B3A8-50C0AE8ECCBC}" destId="{2A149221-59A8-4722-B0EE-107B1BA1F71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C98481-EB5F-4ED3-ADB9-9C6F43F579B9}"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US"/>
        </a:p>
      </dgm:t>
    </dgm:pt>
    <dgm:pt modelId="{8096892D-9366-4CB6-8A65-D54CB99D17BB}">
      <dgm:prSet/>
      <dgm:spPr>
        <a:noFill/>
      </dgm:spPr>
      <dgm:t>
        <a:bodyPr/>
        <a:lstStyle/>
        <a:p>
          <a:pPr rtl="0"/>
          <a:r>
            <a:rPr lang="en-US" b="1" dirty="0" smtClean="0">
              <a:solidFill>
                <a:srgbClr val="002060"/>
              </a:solidFill>
            </a:rPr>
            <a:t>Definition of Terms</a:t>
          </a:r>
          <a:endParaRPr lang="en-US" b="1" dirty="0">
            <a:solidFill>
              <a:srgbClr val="002060"/>
            </a:solidFill>
          </a:endParaRPr>
        </a:p>
      </dgm:t>
    </dgm:pt>
    <dgm:pt modelId="{CAD8A8F5-7085-4CAA-8054-5D045C13A895}" type="parTrans" cxnId="{F2551A27-301E-408B-B09A-2B644F9EF0AC}">
      <dgm:prSet/>
      <dgm:spPr/>
      <dgm:t>
        <a:bodyPr/>
        <a:lstStyle/>
        <a:p>
          <a:endParaRPr lang="en-US"/>
        </a:p>
      </dgm:t>
    </dgm:pt>
    <dgm:pt modelId="{C5F08F2B-04BD-4BE5-8253-BA91FABF434C}" type="sibTrans" cxnId="{F2551A27-301E-408B-B09A-2B644F9EF0AC}">
      <dgm:prSet/>
      <dgm:spPr/>
      <dgm:t>
        <a:bodyPr/>
        <a:lstStyle/>
        <a:p>
          <a:endParaRPr lang="en-US"/>
        </a:p>
      </dgm:t>
    </dgm:pt>
    <dgm:pt modelId="{68334E61-BC88-4F33-A7D1-755F9445A2E4}">
      <dgm:prSet custT="1"/>
      <dgm:spPr/>
      <dgm:t>
        <a:bodyPr/>
        <a:lstStyle/>
        <a:p>
          <a:pPr rtl="0"/>
          <a:r>
            <a:rPr lang="en-US" sz="3200" b="1" dirty="0" smtClean="0"/>
            <a:t>Followership</a:t>
          </a:r>
          <a:endParaRPr lang="en-US" sz="3200" b="1" dirty="0"/>
        </a:p>
      </dgm:t>
    </dgm:pt>
    <dgm:pt modelId="{864E0067-1623-4A27-BB9A-533C2E4D41CC}" type="parTrans" cxnId="{B3D7CD27-282F-4E7F-B35F-050E7175EC03}">
      <dgm:prSet/>
      <dgm:spPr/>
      <dgm:t>
        <a:bodyPr/>
        <a:lstStyle/>
        <a:p>
          <a:endParaRPr lang="en-US"/>
        </a:p>
      </dgm:t>
    </dgm:pt>
    <dgm:pt modelId="{5D6AE6CA-FD3E-48F4-A0DF-3AC484C701AA}" type="sibTrans" cxnId="{B3D7CD27-282F-4E7F-B35F-050E7175EC03}">
      <dgm:prSet/>
      <dgm:spPr/>
      <dgm:t>
        <a:bodyPr/>
        <a:lstStyle/>
        <a:p>
          <a:endParaRPr lang="en-US"/>
        </a:p>
      </dgm:t>
    </dgm:pt>
    <dgm:pt modelId="{E07F6A32-884B-4B64-A2D0-7CCEFE81E0BF}">
      <dgm:prSet custT="1"/>
      <dgm:spPr/>
      <dgm:t>
        <a:bodyPr/>
        <a:lstStyle/>
        <a:p>
          <a:pPr rtl="0"/>
          <a:r>
            <a:rPr lang="en-US" sz="2400" dirty="0" smtClean="0"/>
            <a:t>An interpersonal process of participation</a:t>
          </a:r>
          <a:endParaRPr lang="en-US" sz="2400" dirty="0"/>
        </a:p>
      </dgm:t>
    </dgm:pt>
    <dgm:pt modelId="{0B4E81B8-09A7-4BC8-89C7-0995879D36F0}" type="parTrans" cxnId="{2F211B27-65E6-4246-9F4D-6A1657D4463A}">
      <dgm:prSet/>
      <dgm:spPr/>
      <dgm:t>
        <a:bodyPr/>
        <a:lstStyle/>
        <a:p>
          <a:endParaRPr lang="en-US"/>
        </a:p>
      </dgm:t>
    </dgm:pt>
    <dgm:pt modelId="{854E9B86-3D26-430D-8ACC-143CF11B8101}" type="sibTrans" cxnId="{2F211B27-65E6-4246-9F4D-6A1657D4463A}">
      <dgm:prSet/>
      <dgm:spPr/>
      <dgm:t>
        <a:bodyPr/>
        <a:lstStyle/>
        <a:p>
          <a:endParaRPr lang="en-US"/>
        </a:p>
      </dgm:t>
    </dgm:pt>
    <dgm:pt modelId="{F501792C-057A-40DD-AE6E-0EA0781F0A55}">
      <dgm:prSet custT="1"/>
      <dgm:spPr/>
      <dgm:t>
        <a:bodyPr/>
        <a:lstStyle/>
        <a:p>
          <a:pPr rtl="0"/>
          <a:r>
            <a:rPr lang="en-US" sz="3200" b="1" dirty="0" smtClean="0"/>
            <a:t>Empowerment</a:t>
          </a:r>
          <a:endParaRPr lang="en-US" sz="3200" b="1" dirty="0"/>
        </a:p>
      </dgm:t>
    </dgm:pt>
    <dgm:pt modelId="{6A562D70-FA1A-44BD-B46C-98719A2A9AE5}" type="parTrans" cxnId="{F230BFA4-59D1-4D3C-9BD2-A8FEDAFEABBA}">
      <dgm:prSet/>
      <dgm:spPr/>
      <dgm:t>
        <a:bodyPr/>
        <a:lstStyle/>
        <a:p>
          <a:endParaRPr lang="en-US"/>
        </a:p>
      </dgm:t>
    </dgm:pt>
    <dgm:pt modelId="{5BA2372D-1BCA-4338-8D31-4A36375A3BBF}" type="sibTrans" cxnId="{F230BFA4-59D1-4D3C-9BD2-A8FEDAFEABBA}">
      <dgm:prSet/>
      <dgm:spPr/>
      <dgm:t>
        <a:bodyPr/>
        <a:lstStyle/>
        <a:p>
          <a:endParaRPr lang="en-US"/>
        </a:p>
      </dgm:t>
    </dgm:pt>
    <dgm:pt modelId="{9513FEA2-A9F0-4FD5-BE5D-E9FA21BC5DF9}">
      <dgm:prSet custT="1"/>
      <dgm:spPr/>
      <dgm:t>
        <a:bodyPr/>
        <a:lstStyle/>
        <a:p>
          <a:pPr rtl="0"/>
          <a:r>
            <a:rPr lang="en-US" sz="2400" dirty="0" smtClean="0"/>
            <a:t>The act of giving people the authority, responsibility, and freedom to act on what they know</a:t>
          </a:r>
          <a:endParaRPr lang="en-US" sz="2400" dirty="0"/>
        </a:p>
      </dgm:t>
    </dgm:pt>
    <dgm:pt modelId="{90882389-6368-4271-945D-57926BD3F152}" type="parTrans" cxnId="{4D077F7B-F33C-45BB-89F1-93DE5FD9D1B2}">
      <dgm:prSet/>
      <dgm:spPr/>
      <dgm:t>
        <a:bodyPr/>
        <a:lstStyle/>
        <a:p>
          <a:endParaRPr lang="en-US"/>
        </a:p>
      </dgm:t>
    </dgm:pt>
    <dgm:pt modelId="{03293B9D-AC56-48EC-8C9F-488E81F0DCE0}" type="sibTrans" cxnId="{4D077F7B-F33C-45BB-89F1-93DE5FD9D1B2}">
      <dgm:prSet/>
      <dgm:spPr/>
      <dgm:t>
        <a:bodyPr/>
        <a:lstStyle/>
        <a:p>
          <a:endParaRPr lang="en-US"/>
        </a:p>
      </dgm:t>
    </dgm:pt>
    <dgm:pt modelId="{7C297028-EC3C-429C-B065-195337D0D121}" type="pres">
      <dgm:prSet presAssocID="{B6C98481-EB5F-4ED3-ADB9-9C6F43F579B9}" presName="composite" presStyleCnt="0">
        <dgm:presLayoutVars>
          <dgm:chMax val="1"/>
          <dgm:dir/>
          <dgm:resizeHandles val="exact"/>
        </dgm:presLayoutVars>
      </dgm:prSet>
      <dgm:spPr/>
      <dgm:t>
        <a:bodyPr/>
        <a:lstStyle/>
        <a:p>
          <a:endParaRPr lang="en-US"/>
        </a:p>
      </dgm:t>
    </dgm:pt>
    <dgm:pt modelId="{D9815B81-A5EC-4F59-BB20-5B8E0CF2A144}" type="pres">
      <dgm:prSet presAssocID="{8096892D-9366-4CB6-8A65-D54CB99D17BB}" presName="roof" presStyleLbl="dkBgShp" presStyleIdx="0" presStyleCnt="2" custScaleY="45331" custLinFactNeighborY="-1955"/>
      <dgm:spPr/>
      <dgm:t>
        <a:bodyPr/>
        <a:lstStyle/>
        <a:p>
          <a:endParaRPr lang="en-US"/>
        </a:p>
      </dgm:t>
    </dgm:pt>
    <dgm:pt modelId="{911EABF0-F565-4166-AC7C-AFCFCEFE2509}" type="pres">
      <dgm:prSet presAssocID="{8096892D-9366-4CB6-8A65-D54CB99D17BB}" presName="pillars" presStyleCnt="0"/>
      <dgm:spPr/>
      <dgm:t>
        <a:bodyPr/>
        <a:lstStyle/>
        <a:p>
          <a:endParaRPr lang="en-US"/>
        </a:p>
      </dgm:t>
    </dgm:pt>
    <dgm:pt modelId="{4B6E985E-BEB9-4DAE-9300-8CB48850D6CD}" type="pres">
      <dgm:prSet presAssocID="{8096892D-9366-4CB6-8A65-D54CB99D17BB}" presName="pillar1" presStyleLbl="node1" presStyleIdx="0" presStyleCnt="2" custScaleY="136327" custLinFactNeighborX="-17" custLinFactNeighborY="44">
        <dgm:presLayoutVars>
          <dgm:bulletEnabled val="1"/>
        </dgm:presLayoutVars>
      </dgm:prSet>
      <dgm:spPr/>
      <dgm:t>
        <a:bodyPr/>
        <a:lstStyle/>
        <a:p>
          <a:endParaRPr lang="en-US"/>
        </a:p>
      </dgm:t>
    </dgm:pt>
    <dgm:pt modelId="{B030FE0A-D76A-4E2E-BF1A-1ABE14AC34F6}" type="pres">
      <dgm:prSet presAssocID="{F501792C-057A-40DD-AE6E-0EA0781F0A55}" presName="pillarX" presStyleLbl="node1" presStyleIdx="1" presStyleCnt="2" custScaleX="122684" custScaleY="136254">
        <dgm:presLayoutVars>
          <dgm:bulletEnabled val="1"/>
        </dgm:presLayoutVars>
      </dgm:prSet>
      <dgm:spPr/>
      <dgm:t>
        <a:bodyPr/>
        <a:lstStyle/>
        <a:p>
          <a:endParaRPr lang="en-US"/>
        </a:p>
      </dgm:t>
    </dgm:pt>
    <dgm:pt modelId="{E2CD5C86-245C-476E-B9BC-8F44013EDD91}" type="pres">
      <dgm:prSet presAssocID="{8096892D-9366-4CB6-8A65-D54CB99D17BB}" presName="base" presStyleLbl="dkBgShp" presStyleIdx="1" presStyleCnt="2"/>
      <dgm:spPr>
        <a:noFill/>
      </dgm:spPr>
      <dgm:t>
        <a:bodyPr/>
        <a:lstStyle/>
        <a:p>
          <a:endParaRPr lang="en-US"/>
        </a:p>
      </dgm:t>
    </dgm:pt>
  </dgm:ptLst>
  <dgm:cxnLst>
    <dgm:cxn modelId="{F230BFA4-59D1-4D3C-9BD2-A8FEDAFEABBA}" srcId="{8096892D-9366-4CB6-8A65-D54CB99D17BB}" destId="{F501792C-057A-40DD-AE6E-0EA0781F0A55}" srcOrd="1" destOrd="0" parTransId="{6A562D70-FA1A-44BD-B46C-98719A2A9AE5}" sibTransId="{5BA2372D-1BCA-4338-8D31-4A36375A3BBF}"/>
    <dgm:cxn modelId="{F2551A27-301E-408B-B09A-2B644F9EF0AC}" srcId="{B6C98481-EB5F-4ED3-ADB9-9C6F43F579B9}" destId="{8096892D-9366-4CB6-8A65-D54CB99D17BB}" srcOrd="0" destOrd="0" parTransId="{CAD8A8F5-7085-4CAA-8054-5D045C13A895}" sibTransId="{C5F08F2B-04BD-4BE5-8253-BA91FABF434C}"/>
    <dgm:cxn modelId="{3B223E6D-1A71-4D29-860F-55D8AFEC1C10}" type="presOf" srcId="{68334E61-BC88-4F33-A7D1-755F9445A2E4}" destId="{4B6E985E-BEB9-4DAE-9300-8CB48850D6CD}" srcOrd="0" destOrd="0" presId="urn:microsoft.com/office/officeart/2005/8/layout/hList3"/>
    <dgm:cxn modelId="{1CAADD81-58FD-4697-8B65-D6160E4A3E42}" type="presOf" srcId="{9513FEA2-A9F0-4FD5-BE5D-E9FA21BC5DF9}" destId="{B030FE0A-D76A-4E2E-BF1A-1ABE14AC34F6}" srcOrd="0" destOrd="1" presId="urn:microsoft.com/office/officeart/2005/8/layout/hList3"/>
    <dgm:cxn modelId="{4D077F7B-F33C-45BB-89F1-93DE5FD9D1B2}" srcId="{F501792C-057A-40DD-AE6E-0EA0781F0A55}" destId="{9513FEA2-A9F0-4FD5-BE5D-E9FA21BC5DF9}" srcOrd="0" destOrd="0" parTransId="{90882389-6368-4271-945D-57926BD3F152}" sibTransId="{03293B9D-AC56-48EC-8C9F-488E81F0DCE0}"/>
    <dgm:cxn modelId="{2F211B27-65E6-4246-9F4D-6A1657D4463A}" srcId="{68334E61-BC88-4F33-A7D1-755F9445A2E4}" destId="{E07F6A32-884B-4B64-A2D0-7CCEFE81E0BF}" srcOrd="0" destOrd="0" parTransId="{0B4E81B8-09A7-4BC8-89C7-0995879D36F0}" sibTransId="{854E9B86-3D26-430D-8ACC-143CF11B8101}"/>
    <dgm:cxn modelId="{A720DC6F-F2D3-4332-AE94-6A45343E284E}" type="presOf" srcId="{B6C98481-EB5F-4ED3-ADB9-9C6F43F579B9}" destId="{7C297028-EC3C-429C-B065-195337D0D121}" srcOrd="0" destOrd="0" presId="urn:microsoft.com/office/officeart/2005/8/layout/hList3"/>
    <dgm:cxn modelId="{4932F460-7859-4FFC-B925-E41FCE4D46F9}" type="presOf" srcId="{8096892D-9366-4CB6-8A65-D54CB99D17BB}" destId="{D9815B81-A5EC-4F59-BB20-5B8E0CF2A144}" srcOrd="0" destOrd="0" presId="urn:microsoft.com/office/officeart/2005/8/layout/hList3"/>
    <dgm:cxn modelId="{182AD636-5973-45D4-8A34-7505D049568A}" type="presOf" srcId="{E07F6A32-884B-4B64-A2D0-7CCEFE81E0BF}" destId="{4B6E985E-BEB9-4DAE-9300-8CB48850D6CD}" srcOrd="0" destOrd="1" presId="urn:microsoft.com/office/officeart/2005/8/layout/hList3"/>
    <dgm:cxn modelId="{B3D7CD27-282F-4E7F-B35F-050E7175EC03}" srcId="{8096892D-9366-4CB6-8A65-D54CB99D17BB}" destId="{68334E61-BC88-4F33-A7D1-755F9445A2E4}" srcOrd="0" destOrd="0" parTransId="{864E0067-1623-4A27-BB9A-533C2E4D41CC}" sibTransId="{5D6AE6CA-FD3E-48F4-A0DF-3AC484C701AA}"/>
    <dgm:cxn modelId="{A9C5986C-1528-44B9-85AA-732376EC25D8}" type="presOf" srcId="{F501792C-057A-40DD-AE6E-0EA0781F0A55}" destId="{B030FE0A-D76A-4E2E-BF1A-1ABE14AC34F6}" srcOrd="0" destOrd="0" presId="urn:microsoft.com/office/officeart/2005/8/layout/hList3"/>
    <dgm:cxn modelId="{332F29E8-8C96-4486-8715-42826D6CFA05}" type="presParOf" srcId="{7C297028-EC3C-429C-B065-195337D0D121}" destId="{D9815B81-A5EC-4F59-BB20-5B8E0CF2A144}" srcOrd="0" destOrd="0" presId="urn:microsoft.com/office/officeart/2005/8/layout/hList3"/>
    <dgm:cxn modelId="{617B9683-11C7-42DE-8565-AFA825B6356B}" type="presParOf" srcId="{7C297028-EC3C-429C-B065-195337D0D121}" destId="{911EABF0-F565-4166-AC7C-AFCFCEFE2509}" srcOrd="1" destOrd="0" presId="urn:microsoft.com/office/officeart/2005/8/layout/hList3"/>
    <dgm:cxn modelId="{C5E35178-4C0E-46B2-ADC1-707AC2B9B17D}" type="presParOf" srcId="{911EABF0-F565-4166-AC7C-AFCFCEFE2509}" destId="{4B6E985E-BEB9-4DAE-9300-8CB48850D6CD}" srcOrd="0" destOrd="0" presId="urn:microsoft.com/office/officeart/2005/8/layout/hList3"/>
    <dgm:cxn modelId="{091B700F-CEBD-4DAC-8640-8BC0CB61EA5A}" type="presParOf" srcId="{911EABF0-F565-4166-AC7C-AFCFCEFE2509}" destId="{B030FE0A-D76A-4E2E-BF1A-1ABE14AC34F6}" srcOrd="1" destOrd="0" presId="urn:microsoft.com/office/officeart/2005/8/layout/hList3"/>
    <dgm:cxn modelId="{5DE4CE90-E2C9-4BA0-907A-A110FBE06FC7}" type="presParOf" srcId="{7C297028-EC3C-429C-B065-195337D0D121}" destId="{E2CD5C86-245C-476E-B9BC-8F44013EDD9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404571-6957-4082-B56D-75F4B5F26E2A}"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39FD45BF-27DE-4578-90BA-11C46159AA87}">
      <dgm:prSet/>
      <dgm:spPr/>
      <dgm:t>
        <a:bodyPr/>
        <a:lstStyle/>
        <a:p>
          <a:pPr rtl="0"/>
          <a:r>
            <a:rPr lang="en-US" dirty="0" smtClean="0"/>
            <a:t>Leadership Theories &amp; Styles</a:t>
          </a:r>
          <a:endParaRPr lang="en-US" dirty="0"/>
        </a:p>
      </dgm:t>
    </dgm:pt>
    <dgm:pt modelId="{9B9EDA1A-771D-46F8-93D6-108A438E81CD}" type="parTrans" cxnId="{E745E727-A5DB-4BFF-B4DB-B638033BF5C8}">
      <dgm:prSet/>
      <dgm:spPr/>
      <dgm:t>
        <a:bodyPr/>
        <a:lstStyle/>
        <a:p>
          <a:endParaRPr lang="en-US"/>
        </a:p>
      </dgm:t>
    </dgm:pt>
    <dgm:pt modelId="{8D00682A-52F5-4DF4-A10B-9C4A5697671E}" type="sibTrans" cxnId="{E745E727-A5DB-4BFF-B4DB-B638033BF5C8}">
      <dgm:prSet/>
      <dgm:spPr/>
      <dgm:t>
        <a:bodyPr/>
        <a:lstStyle/>
        <a:p>
          <a:endParaRPr lang="en-US"/>
        </a:p>
      </dgm:t>
    </dgm:pt>
    <dgm:pt modelId="{7851A6D2-7FD3-438C-BA40-C38A57AE72B2}">
      <dgm:prSet/>
      <dgm:spPr/>
      <dgm:t>
        <a:bodyPr/>
        <a:lstStyle/>
        <a:p>
          <a:pPr rtl="0"/>
          <a:r>
            <a:rPr lang="en-US" dirty="0" smtClean="0"/>
            <a:t>Great Man Theory</a:t>
          </a:r>
          <a:endParaRPr lang="en-US" dirty="0"/>
        </a:p>
      </dgm:t>
    </dgm:pt>
    <dgm:pt modelId="{F7248413-F0F9-4B13-9A66-E89A5DF9210E}" type="parTrans" cxnId="{BEC06C4C-A33F-4AC8-9A1D-5B904C5B21CC}">
      <dgm:prSet/>
      <dgm:spPr/>
      <dgm:t>
        <a:bodyPr/>
        <a:lstStyle/>
        <a:p>
          <a:endParaRPr lang="en-US"/>
        </a:p>
      </dgm:t>
    </dgm:pt>
    <dgm:pt modelId="{746E9FF9-CFF1-4939-9927-4B7E8477BFF0}" type="sibTrans" cxnId="{BEC06C4C-A33F-4AC8-9A1D-5B904C5B21CC}">
      <dgm:prSet/>
      <dgm:spPr/>
      <dgm:t>
        <a:bodyPr/>
        <a:lstStyle/>
        <a:p>
          <a:endParaRPr lang="en-US"/>
        </a:p>
      </dgm:t>
    </dgm:pt>
    <dgm:pt modelId="{63E6C201-E681-4CB8-ACC9-CFBEC82AA819}">
      <dgm:prSet/>
      <dgm:spPr/>
      <dgm:t>
        <a:bodyPr/>
        <a:lstStyle/>
        <a:p>
          <a:pPr rtl="0"/>
          <a:r>
            <a:rPr lang="en-US" dirty="0" smtClean="0"/>
            <a:t>Trait Theory</a:t>
          </a:r>
          <a:endParaRPr lang="en-US" dirty="0"/>
        </a:p>
      </dgm:t>
    </dgm:pt>
    <dgm:pt modelId="{408E49EC-F79A-452C-8C50-7C11DEE90522}" type="parTrans" cxnId="{66EABADC-5659-4ECD-BC67-30C6977B9F92}">
      <dgm:prSet/>
      <dgm:spPr/>
      <dgm:t>
        <a:bodyPr/>
        <a:lstStyle/>
        <a:p>
          <a:endParaRPr lang="en-US"/>
        </a:p>
      </dgm:t>
    </dgm:pt>
    <dgm:pt modelId="{36B12E9B-F82C-4DDC-8D6B-E9B3150A56C1}" type="sibTrans" cxnId="{66EABADC-5659-4ECD-BC67-30C6977B9F92}">
      <dgm:prSet/>
      <dgm:spPr/>
      <dgm:t>
        <a:bodyPr/>
        <a:lstStyle/>
        <a:p>
          <a:endParaRPr lang="en-US"/>
        </a:p>
      </dgm:t>
    </dgm:pt>
    <dgm:pt modelId="{AD09EEA3-62E7-410B-AF70-3F68C837B8DF}">
      <dgm:prSet/>
      <dgm:spPr/>
      <dgm:t>
        <a:bodyPr/>
        <a:lstStyle/>
        <a:p>
          <a:pPr rtl="0"/>
          <a:r>
            <a:rPr lang="en-US" dirty="0" smtClean="0"/>
            <a:t>Behavioral Theory</a:t>
          </a:r>
          <a:endParaRPr lang="en-US" dirty="0"/>
        </a:p>
      </dgm:t>
    </dgm:pt>
    <dgm:pt modelId="{499E739D-1DD4-4EE1-9CD5-7FCFAA96D758}" type="parTrans" cxnId="{C00EA0A5-90ED-41C4-8079-199B6E1C719D}">
      <dgm:prSet/>
      <dgm:spPr/>
      <dgm:t>
        <a:bodyPr/>
        <a:lstStyle/>
        <a:p>
          <a:endParaRPr lang="en-US"/>
        </a:p>
      </dgm:t>
    </dgm:pt>
    <dgm:pt modelId="{0697FB8F-3278-42EE-8CF3-7799AA83FB04}" type="sibTrans" cxnId="{C00EA0A5-90ED-41C4-8079-199B6E1C719D}">
      <dgm:prSet/>
      <dgm:spPr/>
      <dgm:t>
        <a:bodyPr/>
        <a:lstStyle/>
        <a:p>
          <a:endParaRPr lang="en-US"/>
        </a:p>
      </dgm:t>
    </dgm:pt>
    <dgm:pt modelId="{1418EC24-B60F-4F79-8440-72957E8A3EF6}">
      <dgm:prSet/>
      <dgm:spPr/>
      <dgm:t>
        <a:bodyPr/>
        <a:lstStyle/>
        <a:p>
          <a:pPr rtl="0"/>
          <a:r>
            <a:rPr lang="en-US" dirty="0" smtClean="0"/>
            <a:t>Role Theory</a:t>
          </a:r>
          <a:endParaRPr lang="en-US" dirty="0"/>
        </a:p>
      </dgm:t>
    </dgm:pt>
    <dgm:pt modelId="{57EF2DDE-849C-4439-8E1E-C7FACD129B90}" type="parTrans" cxnId="{24648917-A00A-49C0-8AA2-77D321AEC1A8}">
      <dgm:prSet/>
      <dgm:spPr/>
      <dgm:t>
        <a:bodyPr/>
        <a:lstStyle/>
        <a:p>
          <a:endParaRPr lang="en-US"/>
        </a:p>
      </dgm:t>
    </dgm:pt>
    <dgm:pt modelId="{B97610E1-F1AF-47D9-B132-38D1DC0A34F8}" type="sibTrans" cxnId="{24648917-A00A-49C0-8AA2-77D321AEC1A8}">
      <dgm:prSet/>
      <dgm:spPr/>
      <dgm:t>
        <a:bodyPr/>
        <a:lstStyle/>
        <a:p>
          <a:endParaRPr lang="en-US"/>
        </a:p>
      </dgm:t>
    </dgm:pt>
    <dgm:pt modelId="{83858F9F-59C3-41C0-884D-C870258347C6}">
      <dgm:prSet/>
      <dgm:spPr/>
      <dgm:t>
        <a:bodyPr/>
        <a:lstStyle/>
        <a:p>
          <a:pPr rtl="0"/>
          <a:r>
            <a:rPr lang="en-US" dirty="0" smtClean="0"/>
            <a:t>The Leadership Grid</a:t>
          </a:r>
          <a:endParaRPr lang="en-US" dirty="0"/>
        </a:p>
      </dgm:t>
    </dgm:pt>
    <dgm:pt modelId="{3838DD18-14AD-4037-87FF-3882A02F659B}" type="parTrans" cxnId="{F4EAF2B5-78AE-4AFA-8CB6-8F3CF48F8746}">
      <dgm:prSet/>
      <dgm:spPr/>
      <dgm:t>
        <a:bodyPr/>
        <a:lstStyle/>
        <a:p>
          <a:endParaRPr lang="en-US"/>
        </a:p>
      </dgm:t>
    </dgm:pt>
    <dgm:pt modelId="{BEB3A86F-3BDB-438A-A01B-43C1FF4C56EB}" type="sibTrans" cxnId="{F4EAF2B5-78AE-4AFA-8CB6-8F3CF48F8746}">
      <dgm:prSet/>
      <dgm:spPr/>
      <dgm:t>
        <a:bodyPr/>
        <a:lstStyle/>
        <a:p>
          <a:endParaRPr lang="en-US"/>
        </a:p>
      </dgm:t>
    </dgm:pt>
    <dgm:pt modelId="{9F7668F0-00B3-4BB1-A6CE-D05B2DA44626}">
      <dgm:prSet/>
      <dgm:spPr/>
      <dgm:t>
        <a:bodyPr/>
        <a:lstStyle/>
        <a:p>
          <a:pPr rtl="0"/>
          <a:r>
            <a:rPr lang="en-US" dirty="0" err="1" smtClean="0"/>
            <a:t>Lewin’s</a:t>
          </a:r>
          <a:r>
            <a:rPr lang="en-US" dirty="0" smtClean="0"/>
            <a:t> Leadership Styles</a:t>
          </a:r>
          <a:endParaRPr lang="en-US" dirty="0"/>
        </a:p>
      </dgm:t>
    </dgm:pt>
    <dgm:pt modelId="{84BEE635-A590-4A21-B53C-2747A490970A}" type="parTrans" cxnId="{E81A2D2B-3DBA-4B87-B07A-370D834EA92C}">
      <dgm:prSet/>
      <dgm:spPr/>
      <dgm:t>
        <a:bodyPr/>
        <a:lstStyle/>
        <a:p>
          <a:endParaRPr lang="en-US"/>
        </a:p>
      </dgm:t>
    </dgm:pt>
    <dgm:pt modelId="{EFAD8F10-DD7E-4C3D-9B16-4BDE8E930E6F}" type="sibTrans" cxnId="{E81A2D2B-3DBA-4B87-B07A-370D834EA92C}">
      <dgm:prSet/>
      <dgm:spPr/>
      <dgm:t>
        <a:bodyPr/>
        <a:lstStyle/>
        <a:p>
          <a:endParaRPr lang="en-US"/>
        </a:p>
      </dgm:t>
    </dgm:pt>
    <dgm:pt modelId="{75C7DE9D-BC0D-4D3B-9679-6BDAFFABB382}">
      <dgm:prSet/>
      <dgm:spPr/>
      <dgm:t>
        <a:bodyPr/>
        <a:lstStyle/>
        <a:p>
          <a:pPr rtl="0"/>
          <a:r>
            <a:rPr lang="en-US" dirty="0" err="1" smtClean="0"/>
            <a:t>Likert’s</a:t>
          </a:r>
          <a:r>
            <a:rPr lang="en-US" dirty="0" smtClean="0"/>
            <a:t> Leadership Styles</a:t>
          </a:r>
          <a:endParaRPr lang="en-US" dirty="0"/>
        </a:p>
      </dgm:t>
    </dgm:pt>
    <dgm:pt modelId="{7C17550C-709E-4704-B661-8CDA7C2A1E03}" type="parTrans" cxnId="{417CDF3E-BF03-4E24-96D5-045465CE6032}">
      <dgm:prSet/>
      <dgm:spPr/>
      <dgm:t>
        <a:bodyPr/>
        <a:lstStyle/>
        <a:p>
          <a:endParaRPr lang="en-US"/>
        </a:p>
      </dgm:t>
    </dgm:pt>
    <dgm:pt modelId="{DC5A2FF7-4589-4E82-BCAE-A42E6D3437FC}" type="sibTrans" cxnId="{417CDF3E-BF03-4E24-96D5-045465CE6032}">
      <dgm:prSet/>
      <dgm:spPr/>
      <dgm:t>
        <a:bodyPr/>
        <a:lstStyle/>
        <a:p>
          <a:endParaRPr lang="en-US"/>
        </a:p>
      </dgm:t>
    </dgm:pt>
    <dgm:pt modelId="{334211CC-D533-42C8-BB65-D080DA27590A}">
      <dgm:prSet/>
      <dgm:spPr/>
      <dgm:t>
        <a:bodyPr/>
        <a:lstStyle/>
        <a:p>
          <a:pPr rtl="0"/>
          <a:r>
            <a:rPr lang="en-US" dirty="0" smtClean="0"/>
            <a:t>Hersey &amp; Blanchard’s Situational Leadership Theory</a:t>
          </a:r>
          <a:endParaRPr lang="en-US" dirty="0"/>
        </a:p>
      </dgm:t>
    </dgm:pt>
    <dgm:pt modelId="{B6EA07D7-C8B5-4647-94BB-CD2FE85FE2C8}" type="parTrans" cxnId="{BA47A753-25CB-414C-84D4-7DAA5D0A9C73}">
      <dgm:prSet/>
      <dgm:spPr/>
      <dgm:t>
        <a:bodyPr/>
        <a:lstStyle/>
        <a:p>
          <a:endParaRPr lang="en-US"/>
        </a:p>
      </dgm:t>
    </dgm:pt>
    <dgm:pt modelId="{535EDE97-1A63-4929-9A6D-D88C9B6FD5F9}" type="sibTrans" cxnId="{BA47A753-25CB-414C-84D4-7DAA5D0A9C73}">
      <dgm:prSet/>
      <dgm:spPr/>
      <dgm:t>
        <a:bodyPr/>
        <a:lstStyle/>
        <a:p>
          <a:endParaRPr lang="en-US"/>
        </a:p>
      </dgm:t>
    </dgm:pt>
    <dgm:pt modelId="{3ED3102F-8599-4218-9334-8A373031FF1A}">
      <dgm:prSet/>
      <dgm:spPr/>
      <dgm:t>
        <a:bodyPr/>
        <a:lstStyle/>
        <a:p>
          <a:pPr rtl="0"/>
          <a:r>
            <a:rPr lang="en-US" dirty="0" smtClean="0"/>
            <a:t>Path-goal Theory of Leadership</a:t>
          </a:r>
          <a:endParaRPr lang="en-US" dirty="0"/>
        </a:p>
      </dgm:t>
    </dgm:pt>
    <dgm:pt modelId="{5A48216B-EABE-430C-B881-F9D8B5E3D7EE}" type="parTrans" cxnId="{24C19E26-E156-4E7F-82AC-700A3826043C}">
      <dgm:prSet/>
      <dgm:spPr/>
      <dgm:t>
        <a:bodyPr/>
        <a:lstStyle/>
        <a:p>
          <a:endParaRPr lang="en-US"/>
        </a:p>
      </dgm:t>
    </dgm:pt>
    <dgm:pt modelId="{7BBF3369-22A8-4189-8F89-9A014A07D094}" type="sibTrans" cxnId="{24C19E26-E156-4E7F-82AC-700A3826043C}">
      <dgm:prSet/>
      <dgm:spPr/>
      <dgm:t>
        <a:bodyPr/>
        <a:lstStyle/>
        <a:p>
          <a:endParaRPr lang="en-US"/>
        </a:p>
      </dgm:t>
    </dgm:pt>
    <dgm:pt modelId="{4CE654EB-71BE-4D36-AD95-8E7BB35CC165}">
      <dgm:prSet/>
      <dgm:spPr/>
      <dgm:t>
        <a:bodyPr/>
        <a:lstStyle/>
        <a:p>
          <a:pPr rtl="0"/>
          <a:r>
            <a:rPr lang="en-US" dirty="0" smtClean="0"/>
            <a:t>Transformational Leadership</a:t>
          </a:r>
          <a:endParaRPr lang="en-US" dirty="0"/>
        </a:p>
      </dgm:t>
    </dgm:pt>
    <dgm:pt modelId="{28304259-21EB-4023-8BE0-22FAFD1F38BE}" type="parTrans" cxnId="{967E6F03-6B61-4FD5-8E69-330911FFB519}">
      <dgm:prSet/>
      <dgm:spPr/>
      <dgm:t>
        <a:bodyPr/>
        <a:lstStyle/>
        <a:p>
          <a:endParaRPr lang="en-US"/>
        </a:p>
      </dgm:t>
    </dgm:pt>
    <dgm:pt modelId="{57375B49-1C28-4BB2-A535-A978D2149A9E}" type="sibTrans" cxnId="{967E6F03-6B61-4FD5-8E69-330911FFB519}">
      <dgm:prSet/>
      <dgm:spPr/>
      <dgm:t>
        <a:bodyPr/>
        <a:lstStyle/>
        <a:p>
          <a:endParaRPr lang="en-US"/>
        </a:p>
      </dgm:t>
    </dgm:pt>
    <dgm:pt modelId="{8E46D18B-1B13-4D30-A1C6-06734A9FF61F}">
      <dgm:prSet/>
      <dgm:spPr/>
      <dgm:t>
        <a:bodyPr/>
        <a:lstStyle/>
        <a:p>
          <a:pPr rtl="0"/>
          <a:r>
            <a:rPr lang="en-US" dirty="0" smtClean="0"/>
            <a:t>Authentic Leadership</a:t>
          </a:r>
          <a:endParaRPr lang="en-US" dirty="0"/>
        </a:p>
      </dgm:t>
    </dgm:pt>
    <dgm:pt modelId="{578B9C60-CB2A-4095-846C-C6ED42F06C3A}" type="parTrans" cxnId="{12CD12B8-4FD3-4C54-80DA-6DF3DC7CFEBD}">
      <dgm:prSet/>
      <dgm:spPr/>
      <dgm:t>
        <a:bodyPr/>
        <a:lstStyle/>
        <a:p>
          <a:endParaRPr lang="en-US"/>
        </a:p>
      </dgm:t>
    </dgm:pt>
    <dgm:pt modelId="{E2A1F28A-6A97-4E33-B37E-7892E954E248}" type="sibTrans" cxnId="{12CD12B8-4FD3-4C54-80DA-6DF3DC7CFEBD}">
      <dgm:prSet/>
      <dgm:spPr/>
      <dgm:t>
        <a:bodyPr/>
        <a:lstStyle/>
        <a:p>
          <a:endParaRPr lang="en-US"/>
        </a:p>
      </dgm:t>
    </dgm:pt>
    <dgm:pt modelId="{7FAFE651-92BE-4327-BAC3-0D94B3C2CBA0}" type="pres">
      <dgm:prSet presAssocID="{F3404571-6957-4082-B56D-75F4B5F26E2A}" presName="Name0" presStyleCnt="0">
        <dgm:presLayoutVars>
          <dgm:dir/>
          <dgm:animLvl val="lvl"/>
          <dgm:resizeHandles val="exact"/>
        </dgm:presLayoutVars>
      </dgm:prSet>
      <dgm:spPr/>
      <dgm:t>
        <a:bodyPr/>
        <a:lstStyle/>
        <a:p>
          <a:endParaRPr lang="en-US"/>
        </a:p>
      </dgm:t>
    </dgm:pt>
    <dgm:pt modelId="{65ADEBCA-A726-4DA2-9CB7-FEB70EB121CC}" type="pres">
      <dgm:prSet presAssocID="{39FD45BF-27DE-4578-90BA-11C46159AA87}" presName="composite" presStyleCnt="0"/>
      <dgm:spPr/>
    </dgm:pt>
    <dgm:pt modelId="{FADBAB4D-0152-43D9-9273-3D1376931462}" type="pres">
      <dgm:prSet presAssocID="{39FD45BF-27DE-4578-90BA-11C46159AA87}" presName="parTx" presStyleLbl="alignNode1" presStyleIdx="0" presStyleCnt="1">
        <dgm:presLayoutVars>
          <dgm:chMax val="0"/>
          <dgm:chPref val="0"/>
          <dgm:bulletEnabled val="1"/>
        </dgm:presLayoutVars>
      </dgm:prSet>
      <dgm:spPr/>
      <dgm:t>
        <a:bodyPr/>
        <a:lstStyle/>
        <a:p>
          <a:endParaRPr lang="en-US"/>
        </a:p>
      </dgm:t>
    </dgm:pt>
    <dgm:pt modelId="{365D6DC6-9754-44A7-B759-DA3204C749A0}" type="pres">
      <dgm:prSet presAssocID="{39FD45BF-27DE-4578-90BA-11C46159AA87}" presName="desTx" presStyleLbl="alignAccFollowNode1" presStyleIdx="0" presStyleCnt="1">
        <dgm:presLayoutVars>
          <dgm:bulletEnabled val="1"/>
        </dgm:presLayoutVars>
      </dgm:prSet>
      <dgm:spPr/>
      <dgm:t>
        <a:bodyPr/>
        <a:lstStyle/>
        <a:p>
          <a:endParaRPr lang="en-US"/>
        </a:p>
      </dgm:t>
    </dgm:pt>
  </dgm:ptLst>
  <dgm:cxnLst>
    <dgm:cxn modelId="{8DEF7743-65D8-454C-B29A-5BA580A9A27C}" type="presOf" srcId="{AD09EEA3-62E7-410B-AF70-3F68C837B8DF}" destId="{365D6DC6-9754-44A7-B759-DA3204C749A0}" srcOrd="0" destOrd="2" presId="urn:microsoft.com/office/officeart/2005/8/layout/hList1"/>
    <dgm:cxn modelId="{B7D905B4-D38A-42B1-92D5-6D875B4DF39E}" type="presOf" srcId="{75C7DE9D-BC0D-4D3B-9679-6BDAFFABB382}" destId="{365D6DC6-9754-44A7-B759-DA3204C749A0}" srcOrd="0" destOrd="6" presId="urn:microsoft.com/office/officeart/2005/8/layout/hList1"/>
    <dgm:cxn modelId="{8D63EEE0-FE7D-4FCB-9191-B745FD533AA8}" type="presOf" srcId="{4CE654EB-71BE-4D36-AD95-8E7BB35CC165}" destId="{365D6DC6-9754-44A7-B759-DA3204C749A0}" srcOrd="0" destOrd="9" presId="urn:microsoft.com/office/officeart/2005/8/layout/hList1"/>
    <dgm:cxn modelId="{FF69C82F-F263-414F-8ACD-653625E96071}" type="presOf" srcId="{63E6C201-E681-4CB8-ACC9-CFBEC82AA819}" destId="{365D6DC6-9754-44A7-B759-DA3204C749A0}" srcOrd="0" destOrd="1" presId="urn:microsoft.com/office/officeart/2005/8/layout/hList1"/>
    <dgm:cxn modelId="{E81A2D2B-3DBA-4B87-B07A-370D834EA92C}" srcId="{39FD45BF-27DE-4578-90BA-11C46159AA87}" destId="{9F7668F0-00B3-4BB1-A6CE-D05B2DA44626}" srcOrd="5" destOrd="0" parTransId="{84BEE635-A590-4A21-B53C-2747A490970A}" sibTransId="{EFAD8F10-DD7E-4C3D-9B16-4BDE8E930E6F}"/>
    <dgm:cxn modelId="{BA47A753-25CB-414C-84D4-7DAA5D0A9C73}" srcId="{39FD45BF-27DE-4578-90BA-11C46159AA87}" destId="{334211CC-D533-42C8-BB65-D080DA27590A}" srcOrd="7" destOrd="0" parTransId="{B6EA07D7-C8B5-4647-94BB-CD2FE85FE2C8}" sibTransId="{535EDE97-1A63-4929-9A6D-D88C9B6FD5F9}"/>
    <dgm:cxn modelId="{12CD12B8-4FD3-4C54-80DA-6DF3DC7CFEBD}" srcId="{39FD45BF-27DE-4578-90BA-11C46159AA87}" destId="{8E46D18B-1B13-4D30-A1C6-06734A9FF61F}" srcOrd="10" destOrd="0" parTransId="{578B9C60-CB2A-4095-846C-C6ED42F06C3A}" sibTransId="{E2A1F28A-6A97-4E33-B37E-7892E954E248}"/>
    <dgm:cxn modelId="{77AD20A1-175F-40C2-9B17-F8F2EEE861B3}" type="presOf" srcId="{1418EC24-B60F-4F79-8440-72957E8A3EF6}" destId="{365D6DC6-9754-44A7-B759-DA3204C749A0}" srcOrd="0" destOrd="3" presId="urn:microsoft.com/office/officeart/2005/8/layout/hList1"/>
    <dgm:cxn modelId="{5C5C61B8-1B0D-4B7F-85DE-1BFEB6554ED2}" type="presOf" srcId="{F3404571-6957-4082-B56D-75F4B5F26E2A}" destId="{7FAFE651-92BE-4327-BAC3-0D94B3C2CBA0}" srcOrd="0" destOrd="0" presId="urn:microsoft.com/office/officeart/2005/8/layout/hList1"/>
    <dgm:cxn modelId="{5F615651-278F-408A-8708-5C7DCE2099DB}" type="presOf" srcId="{39FD45BF-27DE-4578-90BA-11C46159AA87}" destId="{FADBAB4D-0152-43D9-9273-3D1376931462}" srcOrd="0" destOrd="0" presId="urn:microsoft.com/office/officeart/2005/8/layout/hList1"/>
    <dgm:cxn modelId="{BEC06C4C-A33F-4AC8-9A1D-5B904C5B21CC}" srcId="{39FD45BF-27DE-4578-90BA-11C46159AA87}" destId="{7851A6D2-7FD3-438C-BA40-C38A57AE72B2}" srcOrd="0" destOrd="0" parTransId="{F7248413-F0F9-4B13-9A66-E89A5DF9210E}" sibTransId="{746E9FF9-CFF1-4939-9927-4B7E8477BFF0}"/>
    <dgm:cxn modelId="{66EABADC-5659-4ECD-BC67-30C6977B9F92}" srcId="{39FD45BF-27DE-4578-90BA-11C46159AA87}" destId="{63E6C201-E681-4CB8-ACC9-CFBEC82AA819}" srcOrd="1" destOrd="0" parTransId="{408E49EC-F79A-452C-8C50-7C11DEE90522}" sibTransId="{36B12E9B-F82C-4DDC-8D6B-E9B3150A56C1}"/>
    <dgm:cxn modelId="{F4EAF2B5-78AE-4AFA-8CB6-8F3CF48F8746}" srcId="{39FD45BF-27DE-4578-90BA-11C46159AA87}" destId="{83858F9F-59C3-41C0-884D-C870258347C6}" srcOrd="4" destOrd="0" parTransId="{3838DD18-14AD-4037-87FF-3882A02F659B}" sibTransId="{BEB3A86F-3BDB-438A-A01B-43C1FF4C56EB}"/>
    <dgm:cxn modelId="{417CDF3E-BF03-4E24-96D5-045465CE6032}" srcId="{39FD45BF-27DE-4578-90BA-11C46159AA87}" destId="{75C7DE9D-BC0D-4D3B-9679-6BDAFFABB382}" srcOrd="6" destOrd="0" parTransId="{7C17550C-709E-4704-B661-8CDA7C2A1E03}" sibTransId="{DC5A2FF7-4589-4E82-BCAE-A42E6D3437FC}"/>
    <dgm:cxn modelId="{37AC0684-697E-43C2-A148-A8BF870D855F}" type="presOf" srcId="{3ED3102F-8599-4218-9334-8A373031FF1A}" destId="{365D6DC6-9754-44A7-B759-DA3204C749A0}" srcOrd="0" destOrd="8" presId="urn:microsoft.com/office/officeart/2005/8/layout/hList1"/>
    <dgm:cxn modelId="{E745E727-A5DB-4BFF-B4DB-B638033BF5C8}" srcId="{F3404571-6957-4082-B56D-75F4B5F26E2A}" destId="{39FD45BF-27DE-4578-90BA-11C46159AA87}" srcOrd="0" destOrd="0" parTransId="{9B9EDA1A-771D-46F8-93D6-108A438E81CD}" sibTransId="{8D00682A-52F5-4DF4-A10B-9C4A5697671E}"/>
    <dgm:cxn modelId="{967E6F03-6B61-4FD5-8E69-330911FFB519}" srcId="{39FD45BF-27DE-4578-90BA-11C46159AA87}" destId="{4CE654EB-71BE-4D36-AD95-8E7BB35CC165}" srcOrd="9" destOrd="0" parTransId="{28304259-21EB-4023-8BE0-22FAFD1F38BE}" sibTransId="{57375B49-1C28-4BB2-A535-A978D2149A9E}"/>
    <dgm:cxn modelId="{629A6C1C-A175-4F79-A7EC-5361158897FE}" type="presOf" srcId="{9F7668F0-00B3-4BB1-A6CE-D05B2DA44626}" destId="{365D6DC6-9754-44A7-B759-DA3204C749A0}" srcOrd="0" destOrd="5" presId="urn:microsoft.com/office/officeart/2005/8/layout/hList1"/>
    <dgm:cxn modelId="{24648917-A00A-49C0-8AA2-77D321AEC1A8}" srcId="{39FD45BF-27DE-4578-90BA-11C46159AA87}" destId="{1418EC24-B60F-4F79-8440-72957E8A3EF6}" srcOrd="3" destOrd="0" parTransId="{57EF2DDE-849C-4439-8E1E-C7FACD129B90}" sibTransId="{B97610E1-F1AF-47D9-B132-38D1DC0A34F8}"/>
    <dgm:cxn modelId="{24C19E26-E156-4E7F-82AC-700A3826043C}" srcId="{39FD45BF-27DE-4578-90BA-11C46159AA87}" destId="{3ED3102F-8599-4218-9334-8A373031FF1A}" srcOrd="8" destOrd="0" parTransId="{5A48216B-EABE-430C-B881-F9D8B5E3D7EE}" sibTransId="{7BBF3369-22A8-4189-8F89-9A014A07D094}"/>
    <dgm:cxn modelId="{3CB84E95-37D6-429C-AE27-8024173B8545}" type="presOf" srcId="{334211CC-D533-42C8-BB65-D080DA27590A}" destId="{365D6DC6-9754-44A7-B759-DA3204C749A0}" srcOrd="0" destOrd="7" presId="urn:microsoft.com/office/officeart/2005/8/layout/hList1"/>
    <dgm:cxn modelId="{F08CC977-375A-4013-91F6-D626A038485F}" type="presOf" srcId="{83858F9F-59C3-41C0-884D-C870258347C6}" destId="{365D6DC6-9754-44A7-B759-DA3204C749A0}" srcOrd="0" destOrd="4" presId="urn:microsoft.com/office/officeart/2005/8/layout/hList1"/>
    <dgm:cxn modelId="{8F5FC374-A265-425F-9F10-5770BABE4CFC}" type="presOf" srcId="{7851A6D2-7FD3-438C-BA40-C38A57AE72B2}" destId="{365D6DC6-9754-44A7-B759-DA3204C749A0}" srcOrd="0" destOrd="0" presId="urn:microsoft.com/office/officeart/2005/8/layout/hList1"/>
    <dgm:cxn modelId="{C00EA0A5-90ED-41C4-8079-199B6E1C719D}" srcId="{39FD45BF-27DE-4578-90BA-11C46159AA87}" destId="{AD09EEA3-62E7-410B-AF70-3F68C837B8DF}" srcOrd="2" destOrd="0" parTransId="{499E739D-1DD4-4EE1-9CD5-7FCFAA96D758}" sibTransId="{0697FB8F-3278-42EE-8CF3-7799AA83FB04}"/>
    <dgm:cxn modelId="{805F1A07-C60B-46B0-AC3B-422D8456F5D2}" type="presOf" srcId="{8E46D18B-1B13-4D30-A1C6-06734A9FF61F}" destId="{365D6DC6-9754-44A7-B759-DA3204C749A0}" srcOrd="0" destOrd="10" presId="urn:microsoft.com/office/officeart/2005/8/layout/hList1"/>
    <dgm:cxn modelId="{1025DBD7-E113-4B5A-9079-38D180A788B7}" type="presParOf" srcId="{7FAFE651-92BE-4327-BAC3-0D94B3C2CBA0}" destId="{65ADEBCA-A726-4DA2-9CB7-FEB70EB121CC}" srcOrd="0" destOrd="0" presId="urn:microsoft.com/office/officeart/2005/8/layout/hList1"/>
    <dgm:cxn modelId="{80E44C23-42E2-4A31-BBD4-7FF21632296C}" type="presParOf" srcId="{65ADEBCA-A726-4DA2-9CB7-FEB70EB121CC}" destId="{FADBAB4D-0152-43D9-9273-3D1376931462}" srcOrd="0" destOrd="0" presId="urn:microsoft.com/office/officeart/2005/8/layout/hList1"/>
    <dgm:cxn modelId="{17267374-1C6C-4238-A855-2599DB3F3FB3}" type="presParOf" srcId="{65ADEBCA-A726-4DA2-9CB7-FEB70EB121CC}" destId="{365D6DC6-9754-44A7-B759-DA3204C749A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EC1362-4BFE-4821-BB94-DEEC0858FC12}"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US"/>
        </a:p>
      </dgm:t>
    </dgm:pt>
    <dgm:pt modelId="{93B9917B-8C36-4CF3-A3B0-E7964D48A919}">
      <dgm:prSet/>
      <dgm:spPr>
        <a:noFill/>
      </dgm:spPr>
      <dgm:t>
        <a:bodyPr/>
        <a:lstStyle/>
        <a:p>
          <a:pPr rtl="0"/>
          <a:r>
            <a:rPr lang="en-US" b="1" dirty="0" smtClean="0">
              <a:solidFill>
                <a:srgbClr val="002060"/>
              </a:solidFill>
            </a:rPr>
            <a:t>Leadership Theories &amp; Styles</a:t>
          </a:r>
          <a:endParaRPr lang="en-US" b="1" dirty="0">
            <a:solidFill>
              <a:srgbClr val="002060"/>
            </a:solidFill>
          </a:endParaRPr>
        </a:p>
      </dgm:t>
    </dgm:pt>
    <dgm:pt modelId="{D9714CED-78AD-4EA6-B72D-7B7D374460D8}" type="parTrans" cxnId="{90654A9C-7900-4483-B3AD-EE1308AB68CE}">
      <dgm:prSet/>
      <dgm:spPr/>
      <dgm:t>
        <a:bodyPr/>
        <a:lstStyle/>
        <a:p>
          <a:endParaRPr lang="en-US"/>
        </a:p>
      </dgm:t>
    </dgm:pt>
    <dgm:pt modelId="{C7C7D156-588A-48B9-9526-C17D8F0E1A5D}" type="sibTrans" cxnId="{90654A9C-7900-4483-B3AD-EE1308AB68CE}">
      <dgm:prSet/>
      <dgm:spPr/>
      <dgm:t>
        <a:bodyPr/>
        <a:lstStyle/>
        <a:p>
          <a:endParaRPr lang="en-US"/>
        </a:p>
      </dgm:t>
    </dgm:pt>
    <dgm:pt modelId="{4C602FB2-D334-425B-9323-EB8777EE41A4}">
      <dgm:prSet custT="1"/>
      <dgm:spPr/>
      <dgm:t>
        <a:bodyPr/>
        <a:lstStyle/>
        <a:p>
          <a:pPr rtl="0"/>
          <a:r>
            <a:rPr lang="en-US" sz="2400" b="1" dirty="0" smtClean="0"/>
            <a:t>The Great Man Theory</a:t>
          </a:r>
          <a:endParaRPr lang="en-US" sz="2400" b="1" dirty="0"/>
        </a:p>
      </dgm:t>
    </dgm:pt>
    <dgm:pt modelId="{58A5B475-88B9-470A-9CE5-AFB327CAD4DE}" type="parTrans" cxnId="{4B3B3151-8E84-44BC-961A-322F1D2F79C6}">
      <dgm:prSet/>
      <dgm:spPr/>
      <dgm:t>
        <a:bodyPr/>
        <a:lstStyle/>
        <a:p>
          <a:endParaRPr lang="en-US"/>
        </a:p>
      </dgm:t>
    </dgm:pt>
    <dgm:pt modelId="{E15FBBF5-5993-44F7-9641-7077927DB360}" type="sibTrans" cxnId="{4B3B3151-8E84-44BC-961A-322F1D2F79C6}">
      <dgm:prSet/>
      <dgm:spPr/>
      <dgm:t>
        <a:bodyPr/>
        <a:lstStyle/>
        <a:p>
          <a:endParaRPr lang="en-US"/>
        </a:p>
      </dgm:t>
    </dgm:pt>
    <dgm:pt modelId="{852C03D6-77A4-40DE-9132-55A5BF39F1E4}">
      <dgm:prSet custT="1"/>
      <dgm:spPr/>
      <dgm:t>
        <a:bodyPr/>
        <a:lstStyle/>
        <a:p>
          <a:pPr rtl="0"/>
          <a:r>
            <a:rPr lang="en-US" sz="2400" dirty="0" smtClean="0"/>
            <a:t>Leaders are born, not made</a:t>
          </a:r>
          <a:endParaRPr lang="en-US" sz="2400" dirty="0"/>
        </a:p>
      </dgm:t>
    </dgm:pt>
    <dgm:pt modelId="{E6F9F7F3-7D68-44C4-B14E-7BD0F1BF68C9}" type="parTrans" cxnId="{59F73378-C818-4463-B514-824FBAD04E69}">
      <dgm:prSet/>
      <dgm:spPr/>
      <dgm:t>
        <a:bodyPr/>
        <a:lstStyle/>
        <a:p>
          <a:endParaRPr lang="en-US"/>
        </a:p>
      </dgm:t>
    </dgm:pt>
    <dgm:pt modelId="{156CC3F1-93E4-4274-B758-E8C208F09588}" type="sibTrans" cxnId="{59F73378-C818-4463-B514-824FBAD04E69}">
      <dgm:prSet/>
      <dgm:spPr/>
      <dgm:t>
        <a:bodyPr/>
        <a:lstStyle/>
        <a:p>
          <a:endParaRPr lang="en-US"/>
        </a:p>
      </dgm:t>
    </dgm:pt>
    <dgm:pt modelId="{0363C354-13CD-40EC-9D91-FE0C1371F079}">
      <dgm:prSet custT="1"/>
      <dgm:spPr/>
      <dgm:t>
        <a:bodyPr/>
        <a:lstStyle/>
        <a:p>
          <a:pPr rtl="0"/>
          <a:r>
            <a:rPr lang="en-US" sz="2400" dirty="0" smtClean="0"/>
            <a:t>Leaders were rich and born into leadership</a:t>
          </a:r>
          <a:endParaRPr lang="en-US" sz="2400" dirty="0"/>
        </a:p>
      </dgm:t>
    </dgm:pt>
    <dgm:pt modelId="{E00DCFBE-6683-4A04-944B-A04AFBB643C7}" type="parTrans" cxnId="{48E2134C-C63A-4442-BBAE-080E89947EE1}">
      <dgm:prSet/>
      <dgm:spPr/>
      <dgm:t>
        <a:bodyPr/>
        <a:lstStyle/>
        <a:p>
          <a:endParaRPr lang="en-US"/>
        </a:p>
      </dgm:t>
    </dgm:pt>
    <dgm:pt modelId="{6C823A8F-98D5-4E70-A990-F8B52EDBD5C8}" type="sibTrans" cxnId="{48E2134C-C63A-4442-BBAE-080E89947EE1}">
      <dgm:prSet/>
      <dgm:spPr/>
      <dgm:t>
        <a:bodyPr/>
        <a:lstStyle/>
        <a:p>
          <a:endParaRPr lang="en-US"/>
        </a:p>
      </dgm:t>
    </dgm:pt>
    <dgm:pt modelId="{B7D666CA-8445-49D5-B516-0CD17675C589}">
      <dgm:prSet custT="1"/>
      <dgm:spPr/>
      <dgm:t>
        <a:bodyPr/>
        <a:lstStyle/>
        <a:p>
          <a:pPr rtl="0"/>
          <a:r>
            <a:rPr lang="en-US" sz="2400" b="1" dirty="0" smtClean="0"/>
            <a:t>Trait Theory</a:t>
          </a:r>
          <a:endParaRPr lang="en-US" sz="2400" b="1" dirty="0"/>
        </a:p>
      </dgm:t>
    </dgm:pt>
    <dgm:pt modelId="{7EF65CDA-65AC-473D-8166-9DE65BEFF8B2}" type="parTrans" cxnId="{5E57DA8C-F379-4A07-A29C-10875E027471}">
      <dgm:prSet/>
      <dgm:spPr/>
      <dgm:t>
        <a:bodyPr/>
        <a:lstStyle/>
        <a:p>
          <a:endParaRPr lang="en-US"/>
        </a:p>
      </dgm:t>
    </dgm:pt>
    <dgm:pt modelId="{AAA73D0D-0329-44ED-B464-07824DA96BDB}" type="sibTrans" cxnId="{5E57DA8C-F379-4A07-A29C-10875E027471}">
      <dgm:prSet/>
      <dgm:spPr/>
      <dgm:t>
        <a:bodyPr/>
        <a:lstStyle/>
        <a:p>
          <a:endParaRPr lang="en-US"/>
        </a:p>
      </dgm:t>
    </dgm:pt>
    <dgm:pt modelId="{13E910A9-7A9C-4713-B567-559A26F10238}">
      <dgm:prSet custT="1"/>
      <dgm:spPr/>
      <dgm:t>
        <a:bodyPr/>
        <a:lstStyle/>
        <a:p>
          <a:pPr rtl="0"/>
          <a:r>
            <a:rPr lang="en-US" sz="2400" dirty="0" smtClean="0"/>
            <a:t>Leaders are born with inherited traits </a:t>
          </a:r>
          <a:endParaRPr lang="en-US" sz="2400" dirty="0"/>
        </a:p>
      </dgm:t>
    </dgm:pt>
    <dgm:pt modelId="{6C990284-3C8D-4B72-B266-D6DD6232624B}" type="parTrans" cxnId="{9B5FFF0D-43B7-4BB0-92A9-5AE4E9F5C3F2}">
      <dgm:prSet/>
      <dgm:spPr/>
      <dgm:t>
        <a:bodyPr/>
        <a:lstStyle/>
        <a:p>
          <a:endParaRPr lang="en-US"/>
        </a:p>
      </dgm:t>
    </dgm:pt>
    <dgm:pt modelId="{E48C2F97-52FD-464C-AE7D-9B5041BEA6B1}" type="sibTrans" cxnId="{9B5FFF0D-43B7-4BB0-92A9-5AE4E9F5C3F2}">
      <dgm:prSet/>
      <dgm:spPr/>
      <dgm:t>
        <a:bodyPr/>
        <a:lstStyle/>
        <a:p>
          <a:endParaRPr lang="en-US"/>
        </a:p>
      </dgm:t>
    </dgm:pt>
    <dgm:pt modelId="{1D1C98D0-0E8B-4CEC-8546-B538229F5FA2}">
      <dgm:prSet custT="1"/>
      <dgm:spPr/>
      <dgm:t>
        <a:bodyPr/>
        <a:lstStyle/>
        <a:p>
          <a:pPr rtl="0"/>
          <a:r>
            <a:rPr lang="en-US" sz="2400" dirty="0" smtClean="0"/>
            <a:t>Some traits are particularly suited to leadership</a:t>
          </a:r>
          <a:endParaRPr lang="en-US" sz="2400" dirty="0"/>
        </a:p>
      </dgm:t>
    </dgm:pt>
    <dgm:pt modelId="{0CB6F444-5F70-4834-804F-19A54E8209A2}" type="parTrans" cxnId="{C83CE870-B12B-4BA2-BCAD-1460DD49E7DE}">
      <dgm:prSet/>
      <dgm:spPr/>
      <dgm:t>
        <a:bodyPr/>
        <a:lstStyle/>
        <a:p>
          <a:endParaRPr lang="en-US"/>
        </a:p>
      </dgm:t>
    </dgm:pt>
    <dgm:pt modelId="{E4353FC3-45E6-4EB7-B073-3ECAB0F17B5D}" type="sibTrans" cxnId="{C83CE870-B12B-4BA2-BCAD-1460DD49E7DE}">
      <dgm:prSet/>
      <dgm:spPr/>
      <dgm:t>
        <a:bodyPr/>
        <a:lstStyle/>
        <a:p>
          <a:endParaRPr lang="en-US"/>
        </a:p>
      </dgm:t>
    </dgm:pt>
    <dgm:pt modelId="{E3C6B88B-7D8D-4373-971A-09D15E3D355B}">
      <dgm:prSet custT="1"/>
      <dgm:spPr/>
      <dgm:t>
        <a:bodyPr/>
        <a:lstStyle/>
        <a:p>
          <a:pPr rtl="0"/>
          <a:r>
            <a:rPr lang="en-US" sz="2400" dirty="0" smtClean="0"/>
            <a:t>Traits that could lead to success or derailment of leaders</a:t>
          </a:r>
          <a:endParaRPr lang="en-US" sz="2400" dirty="0"/>
        </a:p>
      </dgm:t>
    </dgm:pt>
    <dgm:pt modelId="{3C1E153E-CD2B-433E-ACF2-13DADA5C421D}" type="parTrans" cxnId="{782B9027-FA1E-476D-B490-E58E8A97E280}">
      <dgm:prSet/>
      <dgm:spPr/>
      <dgm:t>
        <a:bodyPr/>
        <a:lstStyle/>
        <a:p>
          <a:endParaRPr lang="en-US"/>
        </a:p>
      </dgm:t>
    </dgm:pt>
    <dgm:pt modelId="{E420A3CE-00EA-496F-90AB-87F40D54E1D7}" type="sibTrans" cxnId="{782B9027-FA1E-476D-B490-E58E8A97E280}">
      <dgm:prSet/>
      <dgm:spPr/>
      <dgm:t>
        <a:bodyPr/>
        <a:lstStyle/>
        <a:p>
          <a:endParaRPr lang="en-US"/>
        </a:p>
      </dgm:t>
    </dgm:pt>
    <dgm:pt modelId="{A1845FDB-FBED-4523-A3B9-1EDA3ABCD7EA}">
      <dgm:prSet custT="1"/>
      <dgm:spPr/>
      <dgm:t>
        <a:bodyPr/>
        <a:lstStyle/>
        <a:p>
          <a:pPr rtl="0"/>
          <a:r>
            <a:rPr lang="en-US" sz="2400" dirty="0" smtClean="0"/>
            <a:t>Staying calm under pressure</a:t>
          </a:r>
          <a:endParaRPr lang="en-US" sz="2400" dirty="0"/>
        </a:p>
      </dgm:t>
    </dgm:pt>
    <dgm:pt modelId="{703460A2-CD21-433D-9ADE-39556E15A2E9}" type="parTrans" cxnId="{203EA20A-F48F-43E3-A4CB-88F3D0597A5B}">
      <dgm:prSet/>
      <dgm:spPr/>
      <dgm:t>
        <a:bodyPr/>
        <a:lstStyle/>
        <a:p>
          <a:endParaRPr lang="en-US"/>
        </a:p>
      </dgm:t>
    </dgm:pt>
    <dgm:pt modelId="{142FCFDB-F984-4BC9-8634-AFDE34CCB2C3}" type="sibTrans" cxnId="{203EA20A-F48F-43E3-A4CB-88F3D0597A5B}">
      <dgm:prSet/>
      <dgm:spPr/>
      <dgm:t>
        <a:bodyPr/>
        <a:lstStyle/>
        <a:p>
          <a:endParaRPr lang="en-US"/>
        </a:p>
      </dgm:t>
    </dgm:pt>
    <dgm:pt modelId="{B232E348-1388-4650-80D3-617E65CD890C}">
      <dgm:prSet custT="1"/>
      <dgm:spPr/>
      <dgm:t>
        <a:bodyPr/>
        <a:lstStyle/>
        <a:p>
          <a:pPr rtl="0"/>
          <a:r>
            <a:rPr lang="en-US" sz="2400" dirty="0" smtClean="0"/>
            <a:t>Admitting errors and owning up to mistakes rather than covering them up</a:t>
          </a:r>
          <a:endParaRPr lang="en-US" sz="2400" dirty="0"/>
        </a:p>
      </dgm:t>
    </dgm:pt>
    <dgm:pt modelId="{F8210118-5132-4D59-B73D-6AF1D6A6F04F}" type="parTrans" cxnId="{5F216F6D-A855-451B-B9D8-E1A2B75DF628}">
      <dgm:prSet/>
      <dgm:spPr/>
      <dgm:t>
        <a:bodyPr/>
        <a:lstStyle/>
        <a:p>
          <a:endParaRPr lang="en-US"/>
        </a:p>
      </dgm:t>
    </dgm:pt>
    <dgm:pt modelId="{2435B796-6836-47CF-9674-90D93B7C3771}" type="sibTrans" cxnId="{5F216F6D-A855-451B-B9D8-E1A2B75DF628}">
      <dgm:prSet/>
      <dgm:spPr/>
      <dgm:t>
        <a:bodyPr/>
        <a:lstStyle/>
        <a:p>
          <a:endParaRPr lang="en-US"/>
        </a:p>
      </dgm:t>
    </dgm:pt>
    <dgm:pt modelId="{F92480A4-7366-43D3-A694-BF4BF87E2DCA}">
      <dgm:prSet custT="1"/>
      <dgm:spPr/>
      <dgm:t>
        <a:bodyPr/>
        <a:lstStyle/>
        <a:p>
          <a:pPr rtl="0"/>
          <a:r>
            <a:rPr lang="en-US" sz="2400" dirty="0" smtClean="0"/>
            <a:t>Persuading others without resorting to negative or coercive tactics</a:t>
          </a:r>
          <a:endParaRPr lang="en-US" sz="2400" dirty="0"/>
        </a:p>
      </dgm:t>
    </dgm:pt>
    <dgm:pt modelId="{7C68D77B-9ED9-4B42-A1C8-26BF34BD9811}" type="parTrans" cxnId="{21A5B8B2-9C40-463C-8B66-9C20787D1520}">
      <dgm:prSet/>
      <dgm:spPr/>
      <dgm:t>
        <a:bodyPr/>
        <a:lstStyle/>
        <a:p>
          <a:endParaRPr lang="en-US"/>
        </a:p>
      </dgm:t>
    </dgm:pt>
    <dgm:pt modelId="{CFA6A89D-2DEA-4D9E-BAFE-AA595F1195C6}" type="sibTrans" cxnId="{21A5B8B2-9C40-463C-8B66-9C20787D1520}">
      <dgm:prSet/>
      <dgm:spPr/>
      <dgm:t>
        <a:bodyPr/>
        <a:lstStyle/>
        <a:p>
          <a:endParaRPr lang="en-US"/>
        </a:p>
      </dgm:t>
    </dgm:pt>
    <dgm:pt modelId="{EEB2F07E-8757-40AE-94E0-315248B6D653}">
      <dgm:prSet custT="1"/>
      <dgm:spPr/>
      <dgm:t>
        <a:bodyPr/>
        <a:lstStyle/>
        <a:p>
          <a:pPr rtl="0"/>
          <a:r>
            <a:rPr lang="en-US" sz="2400" dirty="0" smtClean="0"/>
            <a:t>Being an expert in a broad range of areas rather than having a narrow-minded approach</a:t>
          </a:r>
          <a:endParaRPr lang="en-US" sz="2400" dirty="0"/>
        </a:p>
      </dgm:t>
    </dgm:pt>
    <dgm:pt modelId="{956B78B1-30B1-4430-AE60-F46EA9E58D79}" type="parTrans" cxnId="{97E60212-DD1C-4804-BC31-C57F2C9D21EA}">
      <dgm:prSet/>
      <dgm:spPr/>
      <dgm:t>
        <a:bodyPr/>
        <a:lstStyle/>
        <a:p>
          <a:endParaRPr lang="en-US"/>
        </a:p>
      </dgm:t>
    </dgm:pt>
    <dgm:pt modelId="{0E29868B-B31A-4C44-A28A-8A6B93F04D2A}" type="sibTrans" cxnId="{97E60212-DD1C-4804-BC31-C57F2C9D21EA}">
      <dgm:prSet/>
      <dgm:spPr/>
      <dgm:t>
        <a:bodyPr/>
        <a:lstStyle/>
        <a:p>
          <a:endParaRPr lang="en-US"/>
        </a:p>
      </dgm:t>
    </dgm:pt>
    <dgm:pt modelId="{F7B9DF03-1DA4-42C2-942F-9FBD3EA6137E}" type="pres">
      <dgm:prSet presAssocID="{AFEC1362-4BFE-4821-BB94-DEEC0858FC12}" presName="composite" presStyleCnt="0">
        <dgm:presLayoutVars>
          <dgm:chMax val="1"/>
          <dgm:dir/>
          <dgm:resizeHandles val="exact"/>
        </dgm:presLayoutVars>
      </dgm:prSet>
      <dgm:spPr/>
      <dgm:t>
        <a:bodyPr/>
        <a:lstStyle/>
        <a:p>
          <a:endParaRPr lang="en-US"/>
        </a:p>
      </dgm:t>
    </dgm:pt>
    <dgm:pt modelId="{24BBE949-B874-4F89-8AEC-734A4BD2EF54}" type="pres">
      <dgm:prSet presAssocID="{93B9917B-8C36-4CF3-A3B0-E7964D48A919}" presName="roof" presStyleLbl="dkBgShp" presStyleIdx="0" presStyleCnt="2" custScaleY="32232"/>
      <dgm:spPr/>
      <dgm:t>
        <a:bodyPr/>
        <a:lstStyle/>
        <a:p>
          <a:endParaRPr lang="en-US"/>
        </a:p>
      </dgm:t>
    </dgm:pt>
    <dgm:pt modelId="{6C732C58-ADBF-4246-BA54-27BF6725AA49}" type="pres">
      <dgm:prSet presAssocID="{93B9917B-8C36-4CF3-A3B0-E7964D48A919}" presName="pillars" presStyleCnt="0"/>
      <dgm:spPr/>
      <dgm:t>
        <a:bodyPr/>
        <a:lstStyle/>
        <a:p>
          <a:endParaRPr lang="en-US"/>
        </a:p>
      </dgm:t>
    </dgm:pt>
    <dgm:pt modelId="{DBEB23D6-D91F-43E3-9C57-F6D8E1B7117D}" type="pres">
      <dgm:prSet presAssocID="{93B9917B-8C36-4CF3-A3B0-E7964D48A919}" presName="pillar1" presStyleLbl="node1" presStyleIdx="0" presStyleCnt="2" custScaleY="131921">
        <dgm:presLayoutVars>
          <dgm:bulletEnabled val="1"/>
        </dgm:presLayoutVars>
      </dgm:prSet>
      <dgm:spPr/>
      <dgm:t>
        <a:bodyPr/>
        <a:lstStyle/>
        <a:p>
          <a:endParaRPr lang="en-US"/>
        </a:p>
      </dgm:t>
    </dgm:pt>
    <dgm:pt modelId="{2CCE526C-1A44-40F5-8D45-BD3A36580756}" type="pres">
      <dgm:prSet presAssocID="{B7D666CA-8445-49D5-B516-0CD17675C589}" presName="pillarX" presStyleLbl="node1" presStyleIdx="1" presStyleCnt="2" custScaleX="285551" custScaleY="131434">
        <dgm:presLayoutVars>
          <dgm:bulletEnabled val="1"/>
        </dgm:presLayoutVars>
      </dgm:prSet>
      <dgm:spPr/>
      <dgm:t>
        <a:bodyPr/>
        <a:lstStyle/>
        <a:p>
          <a:endParaRPr lang="en-US"/>
        </a:p>
      </dgm:t>
    </dgm:pt>
    <dgm:pt modelId="{60937100-3B1A-4E84-8238-4DB84E059CA0}" type="pres">
      <dgm:prSet presAssocID="{93B9917B-8C36-4CF3-A3B0-E7964D48A919}" presName="base" presStyleLbl="dkBgShp" presStyleIdx="1" presStyleCnt="2" custFlipVert="1" custScaleY="123844"/>
      <dgm:spPr>
        <a:noFill/>
      </dgm:spPr>
      <dgm:t>
        <a:bodyPr/>
        <a:lstStyle/>
        <a:p>
          <a:endParaRPr lang="en-US"/>
        </a:p>
      </dgm:t>
    </dgm:pt>
  </dgm:ptLst>
  <dgm:cxnLst>
    <dgm:cxn modelId="{683C19D7-C19F-4495-850E-77D748EB4E5A}" type="presOf" srcId="{B232E348-1388-4650-80D3-617E65CD890C}" destId="{2CCE526C-1A44-40F5-8D45-BD3A36580756}" srcOrd="0" destOrd="5" presId="urn:microsoft.com/office/officeart/2005/8/layout/hList3"/>
    <dgm:cxn modelId="{0D85B316-646E-4109-AD78-15575FC0FBCB}" type="presOf" srcId="{EEB2F07E-8757-40AE-94E0-315248B6D653}" destId="{2CCE526C-1A44-40F5-8D45-BD3A36580756}" srcOrd="0" destOrd="7" presId="urn:microsoft.com/office/officeart/2005/8/layout/hList3"/>
    <dgm:cxn modelId="{4B3B3151-8E84-44BC-961A-322F1D2F79C6}" srcId="{93B9917B-8C36-4CF3-A3B0-E7964D48A919}" destId="{4C602FB2-D334-425B-9323-EB8777EE41A4}" srcOrd="0" destOrd="0" parTransId="{58A5B475-88B9-470A-9CE5-AFB327CAD4DE}" sibTransId="{E15FBBF5-5993-44F7-9641-7077927DB360}"/>
    <dgm:cxn modelId="{C83CE870-B12B-4BA2-BCAD-1460DD49E7DE}" srcId="{B7D666CA-8445-49D5-B516-0CD17675C589}" destId="{1D1C98D0-0E8B-4CEC-8546-B538229F5FA2}" srcOrd="1" destOrd="0" parTransId="{0CB6F444-5F70-4834-804F-19A54E8209A2}" sibTransId="{E4353FC3-45E6-4EB7-B073-3ECAB0F17B5D}"/>
    <dgm:cxn modelId="{952F95ED-7033-4425-9F9E-9879DCAE8BA7}" type="presOf" srcId="{B7D666CA-8445-49D5-B516-0CD17675C589}" destId="{2CCE526C-1A44-40F5-8D45-BD3A36580756}" srcOrd="0" destOrd="0" presId="urn:microsoft.com/office/officeart/2005/8/layout/hList3"/>
    <dgm:cxn modelId="{F0DBB909-720A-4A9E-83EC-2B11F935EBC7}" type="presOf" srcId="{0363C354-13CD-40EC-9D91-FE0C1371F079}" destId="{DBEB23D6-D91F-43E3-9C57-F6D8E1B7117D}" srcOrd="0" destOrd="2" presId="urn:microsoft.com/office/officeart/2005/8/layout/hList3"/>
    <dgm:cxn modelId="{B11C3305-60BA-4AF7-AA47-F1D7DA69C4FF}" type="presOf" srcId="{93B9917B-8C36-4CF3-A3B0-E7964D48A919}" destId="{24BBE949-B874-4F89-8AEC-734A4BD2EF54}" srcOrd="0" destOrd="0" presId="urn:microsoft.com/office/officeart/2005/8/layout/hList3"/>
    <dgm:cxn modelId="{9B5FFF0D-43B7-4BB0-92A9-5AE4E9F5C3F2}" srcId="{B7D666CA-8445-49D5-B516-0CD17675C589}" destId="{13E910A9-7A9C-4713-B567-559A26F10238}" srcOrd="0" destOrd="0" parTransId="{6C990284-3C8D-4B72-B266-D6DD6232624B}" sibTransId="{E48C2F97-52FD-464C-AE7D-9B5041BEA6B1}"/>
    <dgm:cxn modelId="{48E2134C-C63A-4442-BBAE-080E89947EE1}" srcId="{4C602FB2-D334-425B-9323-EB8777EE41A4}" destId="{0363C354-13CD-40EC-9D91-FE0C1371F079}" srcOrd="1" destOrd="0" parTransId="{E00DCFBE-6683-4A04-944B-A04AFBB643C7}" sibTransId="{6C823A8F-98D5-4E70-A990-F8B52EDBD5C8}"/>
    <dgm:cxn modelId="{203EA20A-F48F-43E3-A4CB-88F3D0597A5B}" srcId="{E3C6B88B-7D8D-4373-971A-09D15E3D355B}" destId="{A1845FDB-FBED-4523-A3B9-1EDA3ABCD7EA}" srcOrd="0" destOrd="0" parTransId="{703460A2-CD21-433D-9ADE-39556E15A2E9}" sibTransId="{142FCFDB-F984-4BC9-8634-AFDE34CCB2C3}"/>
    <dgm:cxn modelId="{D4F5E01D-4B9F-4675-8297-2AFDAE824947}" type="presOf" srcId="{AFEC1362-4BFE-4821-BB94-DEEC0858FC12}" destId="{F7B9DF03-1DA4-42C2-942F-9FBD3EA6137E}" srcOrd="0" destOrd="0" presId="urn:microsoft.com/office/officeart/2005/8/layout/hList3"/>
    <dgm:cxn modelId="{3A8DF39A-185A-46AF-8349-DFBD7B45C3DF}" type="presOf" srcId="{A1845FDB-FBED-4523-A3B9-1EDA3ABCD7EA}" destId="{2CCE526C-1A44-40F5-8D45-BD3A36580756}" srcOrd="0" destOrd="4" presId="urn:microsoft.com/office/officeart/2005/8/layout/hList3"/>
    <dgm:cxn modelId="{97E60212-DD1C-4804-BC31-C57F2C9D21EA}" srcId="{E3C6B88B-7D8D-4373-971A-09D15E3D355B}" destId="{EEB2F07E-8757-40AE-94E0-315248B6D653}" srcOrd="3" destOrd="0" parTransId="{956B78B1-30B1-4430-AE60-F46EA9E58D79}" sibTransId="{0E29868B-B31A-4C44-A28A-8A6B93F04D2A}"/>
    <dgm:cxn modelId="{D9BF1058-B96D-45AE-905C-0E8FEBF28082}" type="presOf" srcId="{F92480A4-7366-43D3-A694-BF4BF87E2DCA}" destId="{2CCE526C-1A44-40F5-8D45-BD3A36580756}" srcOrd="0" destOrd="6" presId="urn:microsoft.com/office/officeart/2005/8/layout/hList3"/>
    <dgm:cxn modelId="{5E57DA8C-F379-4A07-A29C-10875E027471}" srcId="{93B9917B-8C36-4CF3-A3B0-E7964D48A919}" destId="{B7D666CA-8445-49D5-B516-0CD17675C589}" srcOrd="1" destOrd="0" parTransId="{7EF65CDA-65AC-473D-8166-9DE65BEFF8B2}" sibTransId="{AAA73D0D-0329-44ED-B464-07824DA96BDB}"/>
    <dgm:cxn modelId="{5F216F6D-A855-451B-B9D8-E1A2B75DF628}" srcId="{E3C6B88B-7D8D-4373-971A-09D15E3D355B}" destId="{B232E348-1388-4650-80D3-617E65CD890C}" srcOrd="1" destOrd="0" parTransId="{F8210118-5132-4D59-B73D-6AF1D6A6F04F}" sibTransId="{2435B796-6836-47CF-9674-90D93B7C3771}"/>
    <dgm:cxn modelId="{90654A9C-7900-4483-B3AD-EE1308AB68CE}" srcId="{AFEC1362-4BFE-4821-BB94-DEEC0858FC12}" destId="{93B9917B-8C36-4CF3-A3B0-E7964D48A919}" srcOrd="0" destOrd="0" parTransId="{D9714CED-78AD-4EA6-B72D-7B7D374460D8}" sibTransId="{C7C7D156-588A-48B9-9526-C17D8F0E1A5D}"/>
    <dgm:cxn modelId="{24FF4351-0731-4969-AD45-6FED97DD1246}" type="presOf" srcId="{E3C6B88B-7D8D-4373-971A-09D15E3D355B}" destId="{2CCE526C-1A44-40F5-8D45-BD3A36580756}" srcOrd="0" destOrd="3" presId="urn:microsoft.com/office/officeart/2005/8/layout/hList3"/>
    <dgm:cxn modelId="{21A5B8B2-9C40-463C-8B66-9C20787D1520}" srcId="{E3C6B88B-7D8D-4373-971A-09D15E3D355B}" destId="{F92480A4-7366-43D3-A694-BF4BF87E2DCA}" srcOrd="2" destOrd="0" parTransId="{7C68D77B-9ED9-4B42-A1C8-26BF34BD9811}" sibTransId="{CFA6A89D-2DEA-4D9E-BAFE-AA595F1195C6}"/>
    <dgm:cxn modelId="{30A0B435-E1E7-4627-8699-5C5E10AFA782}" type="presOf" srcId="{1D1C98D0-0E8B-4CEC-8546-B538229F5FA2}" destId="{2CCE526C-1A44-40F5-8D45-BD3A36580756}" srcOrd="0" destOrd="2" presId="urn:microsoft.com/office/officeart/2005/8/layout/hList3"/>
    <dgm:cxn modelId="{59F73378-C818-4463-B514-824FBAD04E69}" srcId="{4C602FB2-D334-425B-9323-EB8777EE41A4}" destId="{852C03D6-77A4-40DE-9132-55A5BF39F1E4}" srcOrd="0" destOrd="0" parTransId="{E6F9F7F3-7D68-44C4-B14E-7BD0F1BF68C9}" sibTransId="{156CC3F1-93E4-4274-B758-E8C208F09588}"/>
    <dgm:cxn modelId="{DF075877-8B0C-49C6-9C72-54EEBF40753A}" type="presOf" srcId="{13E910A9-7A9C-4713-B567-559A26F10238}" destId="{2CCE526C-1A44-40F5-8D45-BD3A36580756}" srcOrd="0" destOrd="1" presId="urn:microsoft.com/office/officeart/2005/8/layout/hList3"/>
    <dgm:cxn modelId="{C727E01E-B3B3-4EB2-8642-28DE5CE7DD6D}" type="presOf" srcId="{852C03D6-77A4-40DE-9132-55A5BF39F1E4}" destId="{DBEB23D6-D91F-43E3-9C57-F6D8E1B7117D}" srcOrd="0" destOrd="1" presId="urn:microsoft.com/office/officeart/2005/8/layout/hList3"/>
    <dgm:cxn modelId="{782B9027-FA1E-476D-B490-E58E8A97E280}" srcId="{B7D666CA-8445-49D5-B516-0CD17675C589}" destId="{E3C6B88B-7D8D-4373-971A-09D15E3D355B}" srcOrd="2" destOrd="0" parTransId="{3C1E153E-CD2B-433E-ACF2-13DADA5C421D}" sibTransId="{E420A3CE-00EA-496F-90AB-87F40D54E1D7}"/>
    <dgm:cxn modelId="{C7BF2A88-0DB3-4A2E-809D-8C5DE26B8EBB}" type="presOf" srcId="{4C602FB2-D334-425B-9323-EB8777EE41A4}" destId="{DBEB23D6-D91F-43E3-9C57-F6D8E1B7117D}" srcOrd="0" destOrd="0" presId="urn:microsoft.com/office/officeart/2005/8/layout/hList3"/>
    <dgm:cxn modelId="{C271434A-B0F8-4E51-A09F-DA6875309FE4}" type="presParOf" srcId="{F7B9DF03-1DA4-42C2-942F-9FBD3EA6137E}" destId="{24BBE949-B874-4F89-8AEC-734A4BD2EF54}" srcOrd="0" destOrd="0" presId="urn:microsoft.com/office/officeart/2005/8/layout/hList3"/>
    <dgm:cxn modelId="{6D84D7A1-E4C6-4B8F-A4B4-FB0917A4C3EE}" type="presParOf" srcId="{F7B9DF03-1DA4-42C2-942F-9FBD3EA6137E}" destId="{6C732C58-ADBF-4246-BA54-27BF6725AA49}" srcOrd="1" destOrd="0" presId="urn:microsoft.com/office/officeart/2005/8/layout/hList3"/>
    <dgm:cxn modelId="{4748035C-5798-47F9-BD94-1DAEC0B8CE32}" type="presParOf" srcId="{6C732C58-ADBF-4246-BA54-27BF6725AA49}" destId="{DBEB23D6-D91F-43E3-9C57-F6D8E1B7117D}" srcOrd="0" destOrd="0" presId="urn:microsoft.com/office/officeart/2005/8/layout/hList3"/>
    <dgm:cxn modelId="{619EA4FD-AC5B-4B98-A8D6-C077F266A731}" type="presParOf" srcId="{6C732C58-ADBF-4246-BA54-27BF6725AA49}" destId="{2CCE526C-1A44-40F5-8D45-BD3A36580756}" srcOrd="1" destOrd="0" presId="urn:microsoft.com/office/officeart/2005/8/layout/hList3"/>
    <dgm:cxn modelId="{367E4613-CC2A-4E2A-A5B1-74F037E1E851}" type="presParOf" srcId="{F7B9DF03-1DA4-42C2-942F-9FBD3EA6137E}" destId="{60937100-3B1A-4E84-8238-4DB84E059CA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D48D95-CD28-4094-AD9D-C56FB817B835}"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US"/>
        </a:p>
      </dgm:t>
    </dgm:pt>
    <dgm:pt modelId="{D94D52F7-B69D-49DF-8BA7-94A1DFCEDA55}">
      <dgm:prSet/>
      <dgm:spPr>
        <a:noFill/>
      </dgm:spPr>
      <dgm:t>
        <a:bodyPr/>
        <a:lstStyle/>
        <a:p>
          <a:pPr rtl="0"/>
          <a:r>
            <a:rPr lang="en-US" b="1" dirty="0" smtClean="0">
              <a:solidFill>
                <a:srgbClr val="002060"/>
              </a:solidFill>
            </a:rPr>
            <a:t>Leadership Theories &amp; Styles</a:t>
          </a:r>
          <a:endParaRPr lang="en-US" b="1" dirty="0">
            <a:solidFill>
              <a:srgbClr val="002060"/>
            </a:solidFill>
          </a:endParaRPr>
        </a:p>
      </dgm:t>
    </dgm:pt>
    <dgm:pt modelId="{A0721EFD-E3CC-4C5B-8A1C-992CF52DF17A}" type="parTrans" cxnId="{3B6079EC-B4C2-4680-BB9D-F324930CB4B4}">
      <dgm:prSet/>
      <dgm:spPr/>
      <dgm:t>
        <a:bodyPr/>
        <a:lstStyle/>
        <a:p>
          <a:endParaRPr lang="en-US"/>
        </a:p>
      </dgm:t>
    </dgm:pt>
    <dgm:pt modelId="{0EBB5D2B-EA04-4D5A-B18A-897DFCA1DAB4}" type="sibTrans" cxnId="{3B6079EC-B4C2-4680-BB9D-F324930CB4B4}">
      <dgm:prSet/>
      <dgm:spPr/>
      <dgm:t>
        <a:bodyPr/>
        <a:lstStyle/>
        <a:p>
          <a:endParaRPr lang="en-US"/>
        </a:p>
      </dgm:t>
    </dgm:pt>
    <dgm:pt modelId="{10962745-1326-4CA1-8803-C2C11CCD376B}">
      <dgm:prSet custT="1"/>
      <dgm:spPr/>
      <dgm:t>
        <a:bodyPr/>
        <a:lstStyle/>
        <a:p>
          <a:pPr rtl="0"/>
          <a:r>
            <a:rPr lang="en-US" sz="2800" b="1" dirty="0" smtClean="0"/>
            <a:t>Behavioral Theory</a:t>
          </a:r>
          <a:endParaRPr lang="en-US" sz="2800" b="1" dirty="0"/>
        </a:p>
      </dgm:t>
    </dgm:pt>
    <dgm:pt modelId="{C63C3D6D-999B-4E1E-8DC4-34CC91DFD22A}" type="parTrans" cxnId="{DE3C1756-5053-4E50-A545-132BFDC3992D}">
      <dgm:prSet/>
      <dgm:spPr/>
      <dgm:t>
        <a:bodyPr/>
        <a:lstStyle/>
        <a:p>
          <a:endParaRPr lang="en-US"/>
        </a:p>
      </dgm:t>
    </dgm:pt>
    <dgm:pt modelId="{9A9F998F-E6EA-4AE0-8E46-23F59495BB00}" type="sibTrans" cxnId="{DE3C1756-5053-4E50-A545-132BFDC3992D}">
      <dgm:prSet/>
      <dgm:spPr/>
      <dgm:t>
        <a:bodyPr/>
        <a:lstStyle/>
        <a:p>
          <a:endParaRPr lang="en-US"/>
        </a:p>
      </dgm:t>
    </dgm:pt>
    <dgm:pt modelId="{06632E03-1B59-4789-B15F-90C76B9D568B}">
      <dgm:prSet custT="1"/>
      <dgm:spPr/>
      <dgm:t>
        <a:bodyPr/>
        <a:lstStyle/>
        <a:p>
          <a:pPr rtl="0"/>
          <a:r>
            <a:rPr lang="en-US" sz="2400" dirty="0" smtClean="0"/>
            <a:t>Leaders are made not born</a:t>
          </a:r>
          <a:endParaRPr lang="en-US" sz="2400" dirty="0"/>
        </a:p>
      </dgm:t>
    </dgm:pt>
    <dgm:pt modelId="{D101142C-4806-4E71-83AB-97965AFBDA4A}" type="parTrans" cxnId="{E1BBAA21-B012-4B6A-ACC2-E46194423EAB}">
      <dgm:prSet/>
      <dgm:spPr/>
      <dgm:t>
        <a:bodyPr/>
        <a:lstStyle/>
        <a:p>
          <a:endParaRPr lang="en-US"/>
        </a:p>
      </dgm:t>
    </dgm:pt>
    <dgm:pt modelId="{A3C377DF-A4B3-44D9-97AF-67725871ED60}" type="sibTrans" cxnId="{E1BBAA21-B012-4B6A-ACC2-E46194423EAB}">
      <dgm:prSet/>
      <dgm:spPr/>
      <dgm:t>
        <a:bodyPr/>
        <a:lstStyle/>
        <a:p>
          <a:endParaRPr lang="en-US"/>
        </a:p>
      </dgm:t>
    </dgm:pt>
    <dgm:pt modelId="{00CEAEE7-8B05-4943-A081-4E31236E99E3}">
      <dgm:prSet custT="1"/>
      <dgm:spPr/>
      <dgm:t>
        <a:bodyPr/>
        <a:lstStyle/>
        <a:p>
          <a:pPr rtl="0"/>
          <a:r>
            <a:rPr lang="en-US" sz="2400" dirty="0" smtClean="0"/>
            <a:t>Anyone can learn to be a leader</a:t>
          </a:r>
          <a:endParaRPr lang="en-US" sz="2400" dirty="0"/>
        </a:p>
      </dgm:t>
    </dgm:pt>
    <dgm:pt modelId="{1163AF29-ECDD-4B76-8F6F-27958AA5E69E}" type="parTrans" cxnId="{FB8AE975-EB09-4FD6-8121-87B5B24B1521}">
      <dgm:prSet/>
      <dgm:spPr/>
      <dgm:t>
        <a:bodyPr/>
        <a:lstStyle/>
        <a:p>
          <a:endParaRPr lang="en-US"/>
        </a:p>
      </dgm:t>
    </dgm:pt>
    <dgm:pt modelId="{B264CADB-293C-46D2-AFAF-EB645A4375F1}" type="sibTrans" cxnId="{FB8AE975-EB09-4FD6-8121-87B5B24B1521}">
      <dgm:prSet/>
      <dgm:spPr/>
      <dgm:t>
        <a:bodyPr/>
        <a:lstStyle/>
        <a:p>
          <a:endParaRPr lang="en-US"/>
        </a:p>
      </dgm:t>
    </dgm:pt>
    <dgm:pt modelId="{67545A6A-C774-4D54-A866-E33B448A0DD0}">
      <dgm:prSet/>
      <dgm:spPr/>
      <dgm:t>
        <a:bodyPr/>
        <a:lstStyle/>
        <a:p>
          <a:pPr rtl="0"/>
          <a:r>
            <a:rPr lang="en-US" sz="2800" b="1" dirty="0" smtClean="0"/>
            <a:t>Role Theory</a:t>
          </a:r>
          <a:endParaRPr lang="en-US" sz="2800" b="1" dirty="0"/>
        </a:p>
      </dgm:t>
    </dgm:pt>
    <dgm:pt modelId="{BC49211C-305B-44FB-ACCA-A5F8EDF9BFBA}" type="parTrans" cxnId="{ADFD7736-28E6-4D30-847D-3357AD331BC2}">
      <dgm:prSet/>
      <dgm:spPr/>
      <dgm:t>
        <a:bodyPr/>
        <a:lstStyle/>
        <a:p>
          <a:endParaRPr lang="en-US"/>
        </a:p>
      </dgm:t>
    </dgm:pt>
    <dgm:pt modelId="{24C7B824-31B0-420F-A1FC-92250B870F6E}" type="sibTrans" cxnId="{ADFD7736-28E6-4D30-847D-3357AD331BC2}">
      <dgm:prSet/>
      <dgm:spPr/>
      <dgm:t>
        <a:bodyPr/>
        <a:lstStyle/>
        <a:p>
          <a:endParaRPr lang="en-US"/>
        </a:p>
      </dgm:t>
    </dgm:pt>
    <dgm:pt modelId="{4C64213A-F599-4084-ABE2-A1E9926E3BBA}">
      <dgm:prSet custT="1"/>
      <dgm:spPr/>
      <dgm:t>
        <a:bodyPr/>
        <a:lstStyle/>
        <a:p>
          <a:pPr rtl="0"/>
          <a:r>
            <a:rPr lang="en-US" sz="2400" dirty="0" smtClean="0"/>
            <a:t>Based on the assumptions that individuals:</a:t>
          </a:r>
          <a:endParaRPr lang="en-US" sz="2400" dirty="0"/>
        </a:p>
      </dgm:t>
    </dgm:pt>
    <dgm:pt modelId="{4E70D684-2991-4E02-BD09-588DA7250554}" type="parTrans" cxnId="{E16FDEC9-8FC0-4D0A-8B2B-34B0EC4A6DD8}">
      <dgm:prSet/>
      <dgm:spPr/>
      <dgm:t>
        <a:bodyPr/>
        <a:lstStyle/>
        <a:p>
          <a:endParaRPr lang="en-US"/>
        </a:p>
      </dgm:t>
    </dgm:pt>
    <dgm:pt modelId="{B9E97239-1E17-45B5-851C-3F90D4C71DA6}" type="sibTrans" cxnId="{E16FDEC9-8FC0-4D0A-8B2B-34B0EC4A6DD8}">
      <dgm:prSet/>
      <dgm:spPr/>
      <dgm:t>
        <a:bodyPr/>
        <a:lstStyle/>
        <a:p>
          <a:endParaRPr lang="en-US"/>
        </a:p>
      </dgm:t>
    </dgm:pt>
    <dgm:pt modelId="{8DFE0234-03B6-46EE-9B6A-2E2310DC9F36}">
      <dgm:prSet custT="1"/>
      <dgm:spPr/>
      <dgm:t>
        <a:bodyPr/>
        <a:lstStyle/>
        <a:p>
          <a:pPr rtl="0"/>
          <a:r>
            <a:rPr lang="en-US" sz="2400" dirty="0" smtClean="0"/>
            <a:t>Define roles for themselves and others based on social learning and reading</a:t>
          </a:r>
          <a:endParaRPr lang="en-US" sz="2400" dirty="0"/>
        </a:p>
      </dgm:t>
    </dgm:pt>
    <dgm:pt modelId="{A96EE4AC-664B-4CAB-B6CA-E57F6E46B456}" type="parTrans" cxnId="{AE820DEE-3171-456B-8DFA-5E84454BD8BE}">
      <dgm:prSet/>
      <dgm:spPr/>
      <dgm:t>
        <a:bodyPr/>
        <a:lstStyle/>
        <a:p>
          <a:endParaRPr lang="en-US"/>
        </a:p>
      </dgm:t>
    </dgm:pt>
    <dgm:pt modelId="{CD651A27-F2E2-4254-9CCA-42F4FAD4468D}" type="sibTrans" cxnId="{AE820DEE-3171-456B-8DFA-5E84454BD8BE}">
      <dgm:prSet/>
      <dgm:spPr/>
      <dgm:t>
        <a:bodyPr/>
        <a:lstStyle/>
        <a:p>
          <a:endParaRPr lang="en-US"/>
        </a:p>
      </dgm:t>
    </dgm:pt>
    <dgm:pt modelId="{C1EB1A55-63FE-44B4-BFDA-E3ADDC08129A}">
      <dgm:prSet custT="1"/>
      <dgm:spPr/>
      <dgm:t>
        <a:bodyPr/>
        <a:lstStyle/>
        <a:p>
          <a:pPr rtl="0"/>
          <a:r>
            <a:rPr lang="en-US" sz="2400" dirty="0" smtClean="0"/>
            <a:t>Form expectations about the roles that they and others will play</a:t>
          </a:r>
          <a:endParaRPr lang="en-US" sz="2400" dirty="0"/>
        </a:p>
      </dgm:t>
    </dgm:pt>
    <dgm:pt modelId="{56450B24-52EA-4B7C-A491-AB4D0D93184C}" type="parTrans" cxnId="{C74F13CD-DF54-41D1-9452-0003187B80DB}">
      <dgm:prSet/>
      <dgm:spPr/>
      <dgm:t>
        <a:bodyPr/>
        <a:lstStyle/>
        <a:p>
          <a:endParaRPr lang="en-US"/>
        </a:p>
      </dgm:t>
    </dgm:pt>
    <dgm:pt modelId="{AFCA1D15-CCB2-4724-A429-397107E9576B}" type="sibTrans" cxnId="{C74F13CD-DF54-41D1-9452-0003187B80DB}">
      <dgm:prSet/>
      <dgm:spPr/>
      <dgm:t>
        <a:bodyPr/>
        <a:lstStyle/>
        <a:p>
          <a:endParaRPr lang="en-US"/>
        </a:p>
      </dgm:t>
    </dgm:pt>
    <dgm:pt modelId="{D692331B-4C59-4FA2-A66A-407BB25FA12E}">
      <dgm:prSet custT="1"/>
      <dgm:spPr/>
      <dgm:t>
        <a:bodyPr/>
        <a:lstStyle/>
        <a:p>
          <a:pPr rtl="0"/>
          <a:r>
            <a:rPr lang="en-US" sz="2400" dirty="0" smtClean="0"/>
            <a:t>Subtly encourage others to act within role expectations</a:t>
          </a:r>
          <a:endParaRPr lang="en-US" sz="2400" dirty="0"/>
        </a:p>
      </dgm:t>
    </dgm:pt>
    <dgm:pt modelId="{F070F536-3C00-47A3-9CB2-A17A402AB759}" type="parTrans" cxnId="{C5D89D05-89A7-470F-9701-783D986CD887}">
      <dgm:prSet/>
      <dgm:spPr/>
      <dgm:t>
        <a:bodyPr/>
        <a:lstStyle/>
        <a:p>
          <a:endParaRPr lang="en-US"/>
        </a:p>
      </dgm:t>
    </dgm:pt>
    <dgm:pt modelId="{DA91C725-C88C-4BE2-9C5E-A317F737E64B}" type="sibTrans" cxnId="{C5D89D05-89A7-470F-9701-783D986CD887}">
      <dgm:prSet/>
      <dgm:spPr/>
      <dgm:t>
        <a:bodyPr/>
        <a:lstStyle/>
        <a:p>
          <a:endParaRPr lang="en-US"/>
        </a:p>
      </dgm:t>
    </dgm:pt>
    <dgm:pt modelId="{F4900BC0-1B60-4AE3-BE92-CE3DF39844DB}">
      <dgm:prSet custT="1"/>
      <dgm:spPr/>
      <dgm:t>
        <a:bodyPr/>
        <a:lstStyle/>
        <a:p>
          <a:pPr rtl="0"/>
          <a:r>
            <a:rPr lang="en-US" sz="2400" dirty="0" smtClean="0"/>
            <a:t>Will act within the role they adopt</a:t>
          </a:r>
          <a:endParaRPr lang="en-US" sz="2400" dirty="0"/>
        </a:p>
      </dgm:t>
    </dgm:pt>
    <dgm:pt modelId="{06562796-B5BF-439C-8A52-B6889D92C46F}" type="parTrans" cxnId="{8C74952F-8762-4906-9620-4E67EB783FBB}">
      <dgm:prSet/>
      <dgm:spPr/>
      <dgm:t>
        <a:bodyPr/>
        <a:lstStyle/>
        <a:p>
          <a:endParaRPr lang="en-US"/>
        </a:p>
      </dgm:t>
    </dgm:pt>
    <dgm:pt modelId="{F708B84C-55BF-4BC2-BF5A-58DFFF223EA1}" type="sibTrans" cxnId="{8C74952F-8762-4906-9620-4E67EB783FBB}">
      <dgm:prSet/>
      <dgm:spPr/>
      <dgm:t>
        <a:bodyPr/>
        <a:lstStyle/>
        <a:p>
          <a:endParaRPr lang="en-US"/>
        </a:p>
      </dgm:t>
    </dgm:pt>
    <dgm:pt modelId="{9D7356DD-7EAF-4917-98DB-D937B825CF4F}" type="pres">
      <dgm:prSet presAssocID="{5ED48D95-CD28-4094-AD9D-C56FB817B835}" presName="composite" presStyleCnt="0">
        <dgm:presLayoutVars>
          <dgm:chMax val="1"/>
          <dgm:dir/>
          <dgm:resizeHandles val="exact"/>
        </dgm:presLayoutVars>
      </dgm:prSet>
      <dgm:spPr/>
      <dgm:t>
        <a:bodyPr/>
        <a:lstStyle/>
        <a:p>
          <a:endParaRPr lang="en-US"/>
        </a:p>
      </dgm:t>
    </dgm:pt>
    <dgm:pt modelId="{A72692E9-F744-406F-916A-28CF6C5E9020}" type="pres">
      <dgm:prSet presAssocID="{D94D52F7-B69D-49DF-8BA7-94A1DFCEDA55}" presName="roof" presStyleLbl="dkBgShp" presStyleIdx="0" presStyleCnt="2" custScaleY="38130"/>
      <dgm:spPr/>
      <dgm:t>
        <a:bodyPr/>
        <a:lstStyle/>
        <a:p>
          <a:endParaRPr lang="en-US"/>
        </a:p>
      </dgm:t>
    </dgm:pt>
    <dgm:pt modelId="{372C4BB1-3FE7-488A-9DB5-5F6F33D32CE0}" type="pres">
      <dgm:prSet presAssocID="{D94D52F7-B69D-49DF-8BA7-94A1DFCEDA55}" presName="pillars" presStyleCnt="0"/>
      <dgm:spPr/>
      <dgm:t>
        <a:bodyPr/>
        <a:lstStyle/>
        <a:p>
          <a:endParaRPr lang="en-US"/>
        </a:p>
      </dgm:t>
    </dgm:pt>
    <dgm:pt modelId="{40BD3139-0749-4F23-A963-9A65759BB7E3}" type="pres">
      <dgm:prSet presAssocID="{D94D52F7-B69D-49DF-8BA7-94A1DFCEDA55}" presName="pillar1" presStyleLbl="node1" presStyleIdx="0" presStyleCnt="2" custScaleX="45987" custScaleY="122062">
        <dgm:presLayoutVars>
          <dgm:bulletEnabled val="1"/>
        </dgm:presLayoutVars>
      </dgm:prSet>
      <dgm:spPr/>
      <dgm:t>
        <a:bodyPr/>
        <a:lstStyle/>
        <a:p>
          <a:endParaRPr lang="en-US"/>
        </a:p>
      </dgm:t>
    </dgm:pt>
    <dgm:pt modelId="{A347EC27-7B3B-4E1F-9EF8-3EC7FFAC4A95}" type="pres">
      <dgm:prSet presAssocID="{67545A6A-C774-4D54-A866-E33B448A0DD0}" presName="pillarX" presStyleLbl="node1" presStyleIdx="1" presStyleCnt="2" custScaleY="122062">
        <dgm:presLayoutVars>
          <dgm:bulletEnabled val="1"/>
        </dgm:presLayoutVars>
      </dgm:prSet>
      <dgm:spPr/>
      <dgm:t>
        <a:bodyPr/>
        <a:lstStyle/>
        <a:p>
          <a:endParaRPr lang="en-US"/>
        </a:p>
      </dgm:t>
    </dgm:pt>
    <dgm:pt modelId="{60B6484C-220B-4720-B57B-1ADBD890995D}" type="pres">
      <dgm:prSet presAssocID="{D94D52F7-B69D-49DF-8BA7-94A1DFCEDA55}" presName="base" presStyleLbl="dkBgShp" presStyleIdx="1" presStyleCnt="2"/>
      <dgm:spPr>
        <a:noFill/>
      </dgm:spPr>
      <dgm:t>
        <a:bodyPr/>
        <a:lstStyle/>
        <a:p>
          <a:endParaRPr lang="en-US"/>
        </a:p>
      </dgm:t>
    </dgm:pt>
  </dgm:ptLst>
  <dgm:cxnLst>
    <dgm:cxn modelId="{FB8AE975-EB09-4FD6-8121-87B5B24B1521}" srcId="{10962745-1326-4CA1-8803-C2C11CCD376B}" destId="{00CEAEE7-8B05-4943-A081-4E31236E99E3}" srcOrd="1" destOrd="0" parTransId="{1163AF29-ECDD-4B76-8F6F-27958AA5E69E}" sibTransId="{B264CADB-293C-46D2-AFAF-EB645A4375F1}"/>
    <dgm:cxn modelId="{ADFD7736-28E6-4D30-847D-3357AD331BC2}" srcId="{D94D52F7-B69D-49DF-8BA7-94A1DFCEDA55}" destId="{67545A6A-C774-4D54-A866-E33B448A0DD0}" srcOrd="1" destOrd="0" parTransId="{BC49211C-305B-44FB-ACCA-A5F8EDF9BFBA}" sibTransId="{24C7B824-31B0-420F-A1FC-92250B870F6E}"/>
    <dgm:cxn modelId="{E472D7FF-D10F-468C-8E79-7F45E5C6409D}" type="presOf" srcId="{00CEAEE7-8B05-4943-A081-4E31236E99E3}" destId="{40BD3139-0749-4F23-A963-9A65759BB7E3}" srcOrd="0" destOrd="2" presId="urn:microsoft.com/office/officeart/2005/8/layout/hList3"/>
    <dgm:cxn modelId="{C74F13CD-DF54-41D1-9452-0003187B80DB}" srcId="{4C64213A-F599-4084-ABE2-A1E9926E3BBA}" destId="{C1EB1A55-63FE-44B4-BFDA-E3ADDC08129A}" srcOrd="1" destOrd="0" parTransId="{56450B24-52EA-4B7C-A491-AB4D0D93184C}" sibTransId="{AFCA1D15-CCB2-4724-A429-397107E9576B}"/>
    <dgm:cxn modelId="{DE3C1756-5053-4E50-A545-132BFDC3992D}" srcId="{D94D52F7-B69D-49DF-8BA7-94A1DFCEDA55}" destId="{10962745-1326-4CA1-8803-C2C11CCD376B}" srcOrd="0" destOrd="0" parTransId="{C63C3D6D-999B-4E1E-8DC4-34CC91DFD22A}" sibTransId="{9A9F998F-E6EA-4AE0-8E46-23F59495BB00}"/>
    <dgm:cxn modelId="{7761A5AC-292F-402B-B498-C736699263A9}" type="presOf" srcId="{D692331B-4C59-4FA2-A66A-407BB25FA12E}" destId="{A347EC27-7B3B-4E1F-9EF8-3EC7FFAC4A95}" srcOrd="0" destOrd="4" presId="urn:microsoft.com/office/officeart/2005/8/layout/hList3"/>
    <dgm:cxn modelId="{C5D89D05-89A7-470F-9701-783D986CD887}" srcId="{4C64213A-F599-4084-ABE2-A1E9926E3BBA}" destId="{D692331B-4C59-4FA2-A66A-407BB25FA12E}" srcOrd="2" destOrd="0" parTransId="{F070F536-3C00-47A3-9CB2-A17A402AB759}" sibTransId="{DA91C725-C88C-4BE2-9C5E-A317F737E64B}"/>
    <dgm:cxn modelId="{E1BBAA21-B012-4B6A-ACC2-E46194423EAB}" srcId="{10962745-1326-4CA1-8803-C2C11CCD376B}" destId="{06632E03-1B59-4789-B15F-90C76B9D568B}" srcOrd="0" destOrd="0" parTransId="{D101142C-4806-4E71-83AB-97965AFBDA4A}" sibTransId="{A3C377DF-A4B3-44D9-97AF-67725871ED60}"/>
    <dgm:cxn modelId="{9C905B93-3E55-48A6-978B-1106EDF540D5}" type="presOf" srcId="{67545A6A-C774-4D54-A866-E33B448A0DD0}" destId="{A347EC27-7B3B-4E1F-9EF8-3EC7FFAC4A95}" srcOrd="0" destOrd="0" presId="urn:microsoft.com/office/officeart/2005/8/layout/hList3"/>
    <dgm:cxn modelId="{EC0D51AD-2AD4-4868-B260-39C618C80F87}" type="presOf" srcId="{D94D52F7-B69D-49DF-8BA7-94A1DFCEDA55}" destId="{A72692E9-F744-406F-916A-28CF6C5E9020}" srcOrd="0" destOrd="0" presId="urn:microsoft.com/office/officeart/2005/8/layout/hList3"/>
    <dgm:cxn modelId="{53932C92-F74B-4F9D-8157-7BD061ACC2E5}" type="presOf" srcId="{C1EB1A55-63FE-44B4-BFDA-E3ADDC08129A}" destId="{A347EC27-7B3B-4E1F-9EF8-3EC7FFAC4A95}" srcOrd="0" destOrd="3" presId="urn:microsoft.com/office/officeart/2005/8/layout/hList3"/>
    <dgm:cxn modelId="{B3065E49-D605-4C77-A7BC-A557EF1D72A7}" type="presOf" srcId="{4C64213A-F599-4084-ABE2-A1E9926E3BBA}" destId="{A347EC27-7B3B-4E1F-9EF8-3EC7FFAC4A95}" srcOrd="0" destOrd="1" presId="urn:microsoft.com/office/officeart/2005/8/layout/hList3"/>
    <dgm:cxn modelId="{AE820DEE-3171-456B-8DFA-5E84454BD8BE}" srcId="{4C64213A-F599-4084-ABE2-A1E9926E3BBA}" destId="{8DFE0234-03B6-46EE-9B6A-2E2310DC9F36}" srcOrd="0" destOrd="0" parTransId="{A96EE4AC-664B-4CAB-B6CA-E57F6E46B456}" sibTransId="{CD651A27-F2E2-4254-9CCA-42F4FAD4468D}"/>
    <dgm:cxn modelId="{40B7DE25-80B7-4967-A4B5-61B394DC7BE8}" type="presOf" srcId="{10962745-1326-4CA1-8803-C2C11CCD376B}" destId="{40BD3139-0749-4F23-A963-9A65759BB7E3}" srcOrd="0" destOrd="0" presId="urn:microsoft.com/office/officeart/2005/8/layout/hList3"/>
    <dgm:cxn modelId="{23ACB9F8-FA71-4587-BB29-CF99D608C175}" type="presOf" srcId="{8DFE0234-03B6-46EE-9B6A-2E2310DC9F36}" destId="{A347EC27-7B3B-4E1F-9EF8-3EC7FFAC4A95}" srcOrd="0" destOrd="2" presId="urn:microsoft.com/office/officeart/2005/8/layout/hList3"/>
    <dgm:cxn modelId="{E16FDEC9-8FC0-4D0A-8B2B-34B0EC4A6DD8}" srcId="{67545A6A-C774-4D54-A866-E33B448A0DD0}" destId="{4C64213A-F599-4084-ABE2-A1E9926E3BBA}" srcOrd="0" destOrd="0" parTransId="{4E70D684-2991-4E02-BD09-588DA7250554}" sibTransId="{B9E97239-1E17-45B5-851C-3F90D4C71DA6}"/>
    <dgm:cxn modelId="{3B6079EC-B4C2-4680-BB9D-F324930CB4B4}" srcId="{5ED48D95-CD28-4094-AD9D-C56FB817B835}" destId="{D94D52F7-B69D-49DF-8BA7-94A1DFCEDA55}" srcOrd="0" destOrd="0" parTransId="{A0721EFD-E3CC-4C5B-8A1C-992CF52DF17A}" sibTransId="{0EBB5D2B-EA04-4D5A-B18A-897DFCA1DAB4}"/>
    <dgm:cxn modelId="{32E79B51-F8B6-40CE-BA6F-36424BE733BA}" type="presOf" srcId="{06632E03-1B59-4789-B15F-90C76B9D568B}" destId="{40BD3139-0749-4F23-A963-9A65759BB7E3}" srcOrd="0" destOrd="1" presId="urn:microsoft.com/office/officeart/2005/8/layout/hList3"/>
    <dgm:cxn modelId="{8C74952F-8762-4906-9620-4E67EB783FBB}" srcId="{4C64213A-F599-4084-ABE2-A1E9926E3BBA}" destId="{F4900BC0-1B60-4AE3-BE92-CE3DF39844DB}" srcOrd="3" destOrd="0" parTransId="{06562796-B5BF-439C-8A52-B6889D92C46F}" sibTransId="{F708B84C-55BF-4BC2-BF5A-58DFFF223EA1}"/>
    <dgm:cxn modelId="{E346F706-D72D-4CD8-9797-3BE881B5D16A}" type="presOf" srcId="{F4900BC0-1B60-4AE3-BE92-CE3DF39844DB}" destId="{A347EC27-7B3B-4E1F-9EF8-3EC7FFAC4A95}" srcOrd="0" destOrd="5" presId="urn:microsoft.com/office/officeart/2005/8/layout/hList3"/>
    <dgm:cxn modelId="{A838E9A6-A683-4B54-8131-BD5F40FC54E5}" type="presOf" srcId="{5ED48D95-CD28-4094-AD9D-C56FB817B835}" destId="{9D7356DD-7EAF-4917-98DB-D937B825CF4F}" srcOrd="0" destOrd="0" presId="urn:microsoft.com/office/officeart/2005/8/layout/hList3"/>
    <dgm:cxn modelId="{82D30CD4-A747-4FF6-9261-8146FD444207}" type="presParOf" srcId="{9D7356DD-7EAF-4917-98DB-D937B825CF4F}" destId="{A72692E9-F744-406F-916A-28CF6C5E9020}" srcOrd="0" destOrd="0" presId="urn:microsoft.com/office/officeart/2005/8/layout/hList3"/>
    <dgm:cxn modelId="{4EA4B274-CB46-41F2-84B1-D6F961855ADC}" type="presParOf" srcId="{9D7356DD-7EAF-4917-98DB-D937B825CF4F}" destId="{372C4BB1-3FE7-488A-9DB5-5F6F33D32CE0}" srcOrd="1" destOrd="0" presId="urn:microsoft.com/office/officeart/2005/8/layout/hList3"/>
    <dgm:cxn modelId="{3BEB45E6-BA1C-46BE-B665-4944158A9F96}" type="presParOf" srcId="{372C4BB1-3FE7-488A-9DB5-5F6F33D32CE0}" destId="{40BD3139-0749-4F23-A963-9A65759BB7E3}" srcOrd="0" destOrd="0" presId="urn:microsoft.com/office/officeart/2005/8/layout/hList3"/>
    <dgm:cxn modelId="{3C69D000-337C-4E63-907A-ECB548C6FAEF}" type="presParOf" srcId="{372C4BB1-3FE7-488A-9DB5-5F6F33D32CE0}" destId="{A347EC27-7B3B-4E1F-9EF8-3EC7FFAC4A95}" srcOrd="1" destOrd="0" presId="urn:microsoft.com/office/officeart/2005/8/layout/hList3"/>
    <dgm:cxn modelId="{CBF52ACB-DC01-466C-8FFD-CC1209269B03}" type="presParOf" srcId="{9D7356DD-7EAF-4917-98DB-D937B825CF4F}" destId="{60B6484C-220B-4720-B57B-1ADBD890995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AC1A07-9F33-4EB1-BA06-BE991DAB0774}" type="doc">
      <dgm:prSet loTypeId="urn:microsoft.com/office/officeart/2005/8/layout/hList1" loCatId="list" qsTypeId="urn:microsoft.com/office/officeart/2005/8/quickstyle/simple1" qsCatId="simple" csTypeId="urn:microsoft.com/office/officeart/2005/8/colors/accent0_1" csCatId="mainScheme"/>
      <dgm:spPr/>
      <dgm:t>
        <a:bodyPr/>
        <a:lstStyle/>
        <a:p>
          <a:endParaRPr lang="en-US"/>
        </a:p>
      </dgm:t>
    </dgm:pt>
    <dgm:pt modelId="{4EDF2188-AF1D-4540-A8D8-62742F11E5B7}">
      <dgm:prSet/>
      <dgm:spPr/>
      <dgm:t>
        <a:bodyPr/>
        <a:lstStyle/>
        <a:p>
          <a:pPr rtl="0"/>
          <a:r>
            <a:rPr lang="en-US" dirty="0" smtClean="0"/>
            <a:t>Blake and Mouton’s Leadership Grid</a:t>
          </a:r>
          <a:endParaRPr lang="en-US" dirty="0"/>
        </a:p>
      </dgm:t>
    </dgm:pt>
    <dgm:pt modelId="{05487E62-04C9-4878-BBDC-AEAE02E28FE8}" type="parTrans" cxnId="{A463DF6D-A349-408C-8E2E-B832494E0770}">
      <dgm:prSet/>
      <dgm:spPr/>
      <dgm:t>
        <a:bodyPr/>
        <a:lstStyle/>
        <a:p>
          <a:endParaRPr lang="en-US"/>
        </a:p>
      </dgm:t>
    </dgm:pt>
    <dgm:pt modelId="{2B4D955D-FBF0-4397-82F0-353C71ADAC82}" type="sibTrans" cxnId="{A463DF6D-A349-408C-8E2E-B832494E0770}">
      <dgm:prSet/>
      <dgm:spPr/>
      <dgm:t>
        <a:bodyPr/>
        <a:lstStyle/>
        <a:p>
          <a:endParaRPr lang="en-US"/>
        </a:p>
      </dgm:t>
    </dgm:pt>
    <dgm:pt modelId="{7FDA1266-1E7B-4B26-AE94-7501C95608E7}">
      <dgm:prSet/>
      <dgm:spPr/>
      <dgm:t>
        <a:bodyPr/>
        <a:lstStyle/>
        <a:p>
          <a:pPr rtl="0"/>
          <a:r>
            <a:rPr lang="en-US" dirty="0" smtClean="0"/>
            <a:t>Grid chart leader’s concern about the work to be done compared to their concern for their people</a:t>
          </a:r>
          <a:endParaRPr lang="en-US" dirty="0"/>
        </a:p>
      </dgm:t>
    </dgm:pt>
    <dgm:pt modelId="{B1FA4925-8F85-48BC-8DD4-6E05BBFC1C5B}" type="parTrans" cxnId="{15C3654B-EBFB-4D93-B8B3-AB62CA8C1221}">
      <dgm:prSet/>
      <dgm:spPr/>
      <dgm:t>
        <a:bodyPr/>
        <a:lstStyle/>
        <a:p>
          <a:endParaRPr lang="en-US"/>
        </a:p>
      </dgm:t>
    </dgm:pt>
    <dgm:pt modelId="{FDCD9291-3841-4A7E-8A6F-7728B1C47CA5}" type="sibTrans" cxnId="{15C3654B-EBFB-4D93-B8B3-AB62CA8C1221}">
      <dgm:prSet/>
      <dgm:spPr/>
      <dgm:t>
        <a:bodyPr/>
        <a:lstStyle/>
        <a:p>
          <a:endParaRPr lang="en-US"/>
        </a:p>
      </dgm:t>
    </dgm:pt>
    <dgm:pt modelId="{9D390A8D-ED3E-451F-B681-7F90CC131AF6}" type="pres">
      <dgm:prSet presAssocID="{70AC1A07-9F33-4EB1-BA06-BE991DAB0774}" presName="Name0" presStyleCnt="0">
        <dgm:presLayoutVars>
          <dgm:dir/>
          <dgm:animLvl val="lvl"/>
          <dgm:resizeHandles val="exact"/>
        </dgm:presLayoutVars>
      </dgm:prSet>
      <dgm:spPr/>
      <dgm:t>
        <a:bodyPr/>
        <a:lstStyle/>
        <a:p>
          <a:endParaRPr lang="en-US"/>
        </a:p>
      </dgm:t>
    </dgm:pt>
    <dgm:pt modelId="{42854392-C2C4-4E7F-8ADD-D3BABD76DB6D}" type="pres">
      <dgm:prSet presAssocID="{4EDF2188-AF1D-4540-A8D8-62742F11E5B7}" presName="composite" presStyleCnt="0"/>
      <dgm:spPr/>
    </dgm:pt>
    <dgm:pt modelId="{E5705F0B-C16F-487E-8929-6E2FE68E6AFF}" type="pres">
      <dgm:prSet presAssocID="{4EDF2188-AF1D-4540-A8D8-62742F11E5B7}" presName="parTx" presStyleLbl="alignNode1" presStyleIdx="0" presStyleCnt="1">
        <dgm:presLayoutVars>
          <dgm:chMax val="0"/>
          <dgm:chPref val="0"/>
          <dgm:bulletEnabled val="1"/>
        </dgm:presLayoutVars>
      </dgm:prSet>
      <dgm:spPr/>
      <dgm:t>
        <a:bodyPr/>
        <a:lstStyle/>
        <a:p>
          <a:endParaRPr lang="en-US"/>
        </a:p>
      </dgm:t>
    </dgm:pt>
    <dgm:pt modelId="{0877E529-A88E-4519-919C-5EBE05E377BE}" type="pres">
      <dgm:prSet presAssocID="{4EDF2188-AF1D-4540-A8D8-62742F11E5B7}" presName="desTx" presStyleLbl="alignAccFollowNode1" presStyleIdx="0" presStyleCnt="1">
        <dgm:presLayoutVars>
          <dgm:bulletEnabled val="1"/>
        </dgm:presLayoutVars>
      </dgm:prSet>
      <dgm:spPr/>
      <dgm:t>
        <a:bodyPr/>
        <a:lstStyle/>
        <a:p>
          <a:endParaRPr lang="en-US"/>
        </a:p>
      </dgm:t>
    </dgm:pt>
  </dgm:ptLst>
  <dgm:cxnLst>
    <dgm:cxn modelId="{DC058763-9086-4A3F-9204-A50585CFBEF2}" type="presOf" srcId="{4EDF2188-AF1D-4540-A8D8-62742F11E5B7}" destId="{E5705F0B-C16F-487E-8929-6E2FE68E6AFF}" srcOrd="0" destOrd="0" presId="urn:microsoft.com/office/officeart/2005/8/layout/hList1"/>
    <dgm:cxn modelId="{15C3654B-EBFB-4D93-B8B3-AB62CA8C1221}" srcId="{4EDF2188-AF1D-4540-A8D8-62742F11E5B7}" destId="{7FDA1266-1E7B-4B26-AE94-7501C95608E7}" srcOrd="0" destOrd="0" parTransId="{B1FA4925-8F85-48BC-8DD4-6E05BBFC1C5B}" sibTransId="{FDCD9291-3841-4A7E-8A6F-7728B1C47CA5}"/>
    <dgm:cxn modelId="{62B38FEC-47E8-405F-B0DB-A54B1FEE80BE}" type="presOf" srcId="{70AC1A07-9F33-4EB1-BA06-BE991DAB0774}" destId="{9D390A8D-ED3E-451F-B681-7F90CC131AF6}" srcOrd="0" destOrd="0" presId="urn:microsoft.com/office/officeart/2005/8/layout/hList1"/>
    <dgm:cxn modelId="{A463DF6D-A349-408C-8E2E-B832494E0770}" srcId="{70AC1A07-9F33-4EB1-BA06-BE991DAB0774}" destId="{4EDF2188-AF1D-4540-A8D8-62742F11E5B7}" srcOrd="0" destOrd="0" parTransId="{05487E62-04C9-4878-BBDC-AEAE02E28FE8}" sibTransId="{2B4D955D-FBF0-4397-82F0-353C71ADAC82}"/>
    <dgm:cxn modelId="{AE444EBC-8DFE-4F0A-AFEA-E6AAD4AE4DD9}" type="presOf" srcId="{7FDA1266-1E7B-4B26-AE94-7501C95608E7}" destId="{0877E529-A88E-4519-919C-5EBE05E377BE}" srcOrd="0" destOrd="0" presId="urn:microsoft.com/office/officeart/2005/8/layout/hList1"/>
    <dgm:cxn modelId="{87DC4079-F916-4C0D-ABCA-6AD06ECC87E0}" type="presParOf" srcId="{9D390A8D-ED3E-451F-B681-7F90CC131AF6}" destId="{42854392-C2C4-4E7F-8ADD-D3BABD76DB6D}" srcOrd="0" destOrd="0" presId="urn:microsoft.com/office/officeart/2005/8/layout/hList1"/>
    <dgm:cxn modelId="{283A2145-B9FE-4051-8F8D-B230A3D6CDCA}" type="presParOf" srcId="{42854392-C2C4-4E7F-8ADD-D3BABD76DB6D}" destId="{E5705F0B-C16F-487E-8929-6E2FE68E6AFF}" srcOrd="0" destOrd="0" presId="urn:microsoft.com/office/officeart/2005/8/layout/hList1"/>
    <dgm:cxn modelId="{74DA84B5-3251-450A-BD5B-792C772478E0}" type="presParOf" srcId="{42854392-C2C4-4E7F-8ADD-D3BABD76DB6D}" destId="{0877E529-A88E-4519-919C-5EBE05E377B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302DEB-E3E1-40DF-AC6F-EA9D013964AC}"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US"/>
        </a:p>
      </dgm:t>
    </dgm:pt>
    <dgm:pt modelId="{D3AA7BF4-3542-41DB-A4C9-EF2A5750D2A2}">
      <dgm:prSet/>
      <dgm:spPr>
        <a:noFill/>
      </dgm:spPr>
      <dgm:t>
        <a:bodyPr/>
        <a:lstStyle/>
        <a:p>
          <a:pPr rtl="0"/>
          <a:r>
            <a:rPr lang="en-US" dirty="0" smtClean="0">
              <a:solidFill>
                <a:srgbClr val="002060"/>
              </a:solidFill>
            </a:rPr>
            <a:t>Behavioral Dimensions:</a:t>
          </a:r>
          <a:endParaRPr lang="en-US" dirty="0">
            <a:solidFill>
              <a:srgbClr val="002060"/>
            </a:solidFill>
          </a:endParaRPr>
        </a:p>
      </dgm:t>
    </dgm:pt>
    <dgm:pt modelId="{A3B137C4-0D3E-412F-9126-ABFF6C2F5105}" type="parTrans" cxnId="{F076DD86-2DA8-4505-B0D9-038811F458B4}">
      <dgm:prSet/>
      <dgm:spPr/>
      <dgm:t>
        <a:bodyPr/>
        <a:lstStyle/>
        <a:p>
          <a:endParaRPr lang="en-US"/>
        </a:p>
      </dgm:t>
    </dgm:pt>
    <dgm:pt modelId="{70C7EF67-F7FC-4459-939A-EFD171DF96D4}" type="sibTrans" cxnId="{F076DD86-2DA8-4505-B0D9-038811F458B4}">
      <dgm:prSet/>
      <dgm:spPr/>
      <dgm:t>
        <a:bodyPr/>
        <a:lstStyle/>
        <a:p>
          <a:endParaRPr lang="en-US"/>
        </a:p>
      </dgm:t>
    </dgm:pt>
    <dgm:pt modelId="{4803D10D-0CD8-4524-A128-4E3AF4D69395}">
      <dgm:prSet/>
      <dgm:spPr/>
      <dgm:t>
        <a:bodyPr/>
        <a:lstStyle/>
        <a:p>
          <a:pPr rtl="0"/>
          <a:r>
            <a:rPr lang="en-US" b="1" dirty="0" smtClean="0"/>
            <a:t>Concern for People</a:t>
          </a:r>
          <a:r>
            <a:rPr lang="en-US" dirty="0" smtClean="0"/>
            <a:t> </a:t>
          </a:r>
          <a:endParaRPr lang="en-US" dirty="0"/>
        </a:p>
      </dgm:t>
    </dgm:pt>
    <dgm:pt modelId="{D60E8B6D-0DED-47E0-8897-442454CF7F96}" type="parTrans" cxnId="{7E4BE028-F94C-4566-962A-633E43AF33A9}">
      <dgm:prSet/>
      <dgm:spPr/>
      <dgm:t>
        <a:bodyPr/>
        <a:lstStyle/>
        <a:p>
          <a:endParaRPr lang="en-US"/>
        </a:p>
      </dgm:t>
    </dgm:pt>
    <dgm:pt modelId="{B809977C-F2D1-402D-ABA9-B9788F7C2252}" type="sibTrans" cxnId="{7E4BE028-F94C-4566-962A-633E43AF33A9}">
      <dgm:prSet/>
      <dgm:spPr/>
      <dgm:t>
        <a:bodyPr/>
        <a:lstStyle/>
        <a:p>
          <a:endParaRPr lang="en-US"/>
        </a:p>
      </dgm:t>
    </dgm:pt>
    <dgm:pt modelId="{A6F1F4FE-A453-4109-8EB0-751D35BBDD4C}">
      <dgm:prSet/>
      <dgm:spPr/>
      <dgm:t>
        <a:bodyPr/>
        <a:lstStyle/>
        <a:p>
          <a:pPr rtl="0"/>
          <a:r>
            <a:rPr lang="en-US" dirty="0" smtClean="0"/>
            <a:t>This is the degree to which a leader considers the needs of team members, their interests, and areas of personal development when deciding how best to accomplish a task.</a:t>
          </a:r>
          <a:endParaRPr lang="en-US" dirty="0"/>
        </a:p>
      </dgm:t>
    </dgm:pt>
    <dgm:pt modelId="{ABDC4B21-B996-4B3A-92D7-A44DAE4B3463}" type="parTrans" cxnId="{3A913100-EB80-4C90-BCAE-57BA24FED234}">
      <dgm:prSet/>
      <dgm:spPr/>
      <dgm:t>
        <a:bodyPr/>
        <a:lstStyle/>
        <a:p>
          <a:endParaRPr lang="en-US"/>
        </a:p>
      </dgm:t>
    </dgm:pt>
    <dgm:pt modelId="{5F83CA76-9440-4AD2-B268-49F9A9413429}" type="sibTrans" cxnId="{3A913100-EB80-4C90-BCAE-57BA24FED234}">
      <dgm:prSet/>
      <dgm:spPr/>
      <dgm:t>
        <a:bodyPr/>
        <a:lstStyle/>
        <a:p>
          <a:endParaRPr lang="en-US"/>
        </a:p>
      </dgm:t>
    </dgm:pt>
    <dgm:pt modelId="{A9F737AB-51C2-4CED-B516-24D6DEAF051E}">
      <dgm:prSet/>
      <dgm:spPr/>
      <dgm:t>
        <a:bodyPr/>
        <a:lstStyle/>
        <a:p>
          <a:pPr rtl="0"/>
          <a:r>
            <a:rPr lang="en-US" b="1" dirty="0" smtClean="0"/>
            <a:t>Concern for Production</a:t>
          </a:r>
          <a:r>
            <a:rPr lang="en-US" dirty="0" smtClean="0"/>
            <a:t> </a:t>
          </a:r>
          <a:endParaRPr lang="en-US" dirty="0"/>
        </a:p>
      </dgm:t>
    </dgm:pt>
    <dgm:pt modelId="{11FCE080-7E67-480A-8A47-F763AE4C424E}" type="parTrans" cxnId="{3AC67010-0BE0-4245-896F-C154206213D5}">
      <dgm:prSet/>
      <dgm:spPr/>
      <dgm:t>
        <a:bodyPr/>
        <a:lstStyle/>
        <a:p>
          <a:endParaRPr lang="en-US"/>
        </a:p>
      </dgm:t>
    </dgm:pt>
    <dgm:pt modelId="{BBD12EBF-D86B-4BAB-84CC-EADD1D93DE49}" type="sibTrans" cxnId="{3AC67010-0BE0-4245-896F-C154206213D5}">
      <dgm:prSet/>
      <dgm:spPr/>
      <dgm:t>
        <a:bodyPr/>
        <a:lstStyle/>
        <a:p>
          <a:endParaRPr lang="en-US"/>
        </a:p>
      </dgm:t>
    </dgm:pt>
    <dgm:pt modelId="{738BDB90-008A-4276-B15F-D70F8561C77E}">
      <dgm:prSet/>
      <dgm:spPr/>
      <dgm:t>
        <a:bodyPr/>
        <a:lstStyle/>
        <a:p>
          <a:pPr rtl="0"/>
          <a:r>
            <a:rPr lang="en-US" dirty="0" smtClean="0"/>
            <a:t>This is the degree to which a leader emphasizes concrete objectives, organizational efficiency and high productivity when deciding how best to accomplish a task.</a:t>
          </a:r>
          <a:endParaRPr lang="en-US" dirty="0"/>
        </a:p>
      </dgm:t>
    </dgm:pt>
    <dgm:pt modelId="{B3C69662-E16E-4238-88ED-6C465BD1D76E}" type="parTrans" cxnId="{E3A94BA5-283C-4D5C-9C05-3CE2546F8BA9}">
      <dgm:prSet/>
      <dgm:spPr/>
      <dgm:t>
        <a:bodyPr/>
        <a:lstStyle/>
        <a:p>
          <a:endParaRPr lang="en-US"/>
        </a:p>
      </dgm:t>
    </dgm:pt>
    <dgm:pt modelId="{D2178242-A3BA-4300-B52D-BC9439AC0BD5}" type="sibTrans" cxnId="{E3A94BA5-283C-4D5C-9C05-3CE2546F8BA9}">
      <dgm:prSet/>
      <dgm:spPr/>
      <dgm:t>
        <a:bodyPr/>
        <a:lstStyle/>
        <a:p>
          <a:endParaRPr lang="en-US"/>
        </a:p>
      </dgm:t>
    </dgm:pt>
    <dgm:pt modelId="{9AACCC93-C121-403C-B976-148FEBCB63AD}">
      <dgm:prSet/>
      <dgm:spPr/>
      <dgm:t>
        <a:bodyPr/>
        <a:lstStyle/>
        <a:p>
          <a:pPr rtl="0"/>
          <a:endParaRPr lang="en-US" dirty="0"/>
        </a:p>
      </dgm:t>
    </dgm:pt>
    <dgm:pt modelId="{CE18C594-1421-4A72-8FB0-74ADE0E95407}" type="parTrans" cxnId="{CD0AABA7-1F14-4A35-AE62-E8E2867C400B}">
      <dgm:prSet/>
      <dgm:spPr/>
      <dgm:t>
        <a:bodyPr/>
        <a:lstStyle/>
        <a:p>
          <a:endParaRPr lang="en-US"/>
        </a:p>
      </dgm:t>
    </dgm:pt>
    <dgm:pt modelId="{9F42C1C2-5D20-43D5-B3B4-B8181B4B67DF}" type="sibTrans" cxnId="{CD0AABA7-1F14-4A35-AE62-E8E2867C400B}">
      <dgm:prSet/>
      <dgm:spPr/>
      <dgm:t>
        <a:bodyPr/>
        <a:lstStyle/>
        <a:p>
          <a:endParaRPr lang="en-US"/>
        </a:p>
      </dgm:t>
    </dgm:pt>
    <dgm:pt modelId="{0418C49F-F95D-4CA5-B347-FA6CE56C847C}" type="pres">
      <dgm:prSet presAssocID="{DF302DEB-E3E1-40DF-AC6F-EA9D013964AC}" presName="composite" presStyleCnt="0">
        <dgm:presLayoutVars>
          <dgm:chMax val="1"/>
          <dgm:dir/>
          <dgm:resizeHandles val="exact"/>
        </dgm:presLayoutVars>
      </dgm:prSet>
      <dgm:spPr/>
      <dgm:t>
        <a:bodyPr/>
        <a:lstStyle/>
        <a:p>
          <a:endParaRPr lang="en-US"/>
        </a:p>
      </dgm:t>
    </dgm:pt>
    <dgm:pt modelId="{0A9C57D2-C082-4FC6-8A59-E50551545E75}" type="pres">
      <dgm:prSet presAssocID="{D3AA7BF4-3542-41DB-A4C9-EF2A5750D2A2}" presName="roof" presStyleLbl="dkBgShp" presStyleIdx="0" presStyleCnt="2"/>
      <dgm:spPr/>
      <dgm:t>
        <a:bodyPr/>
        <a:lstStyle/>
        <a:p>
          <a:endParaRPr lang="en-US"/>
        </a:p>
      </dgm:t>
    </dgm:pt>
    <dgm:pt modelId="{00AE00AF-9551-4D73-A9E6-F166FFBF12E9}" type="pres">
      <dgm:prSet presAssocID="{D3AA7BF4-3542-41DB-A4C9-EF2A5750D2A2}" presName="pillars" presStyleCnt="0"/>
      <dgm:spPr/>
      <dgm:t>
        <a:bodyPr/>
        <a:lstStyle/>
        <a:p>
          <a:endParaRPr lang="en-US"/>
        </a:p>
      </dgm:t>
    </dgm:pt>
    <dgm:pt modelId="{4A993EE0-5FC3-4562-9FF1-01B06336467D}" type="pres">
      <dgm:prSet presAssocID="{D3AA7BF4-3542-41DB-A4C9-EF2A5750D2A2}" presName="pillar1" presStyleLbl="node1" presStyleIdx="0" presStyleCnt="2">
        <dgm:presLayoutVars>
          <dgm:bulletEnabled val="1"/>
        </dgm:presLayoutVars>
      </dgm:prSet>
      <dgm:spPr/>
      <dgm:t>
        <a:bodyPr/>
        <a:lstStyle/>
        <a:p>
          <a:endParaRPr lang="en-US"/>
        </a:p>
      </dgm:t>
    </dgm:pt>
    <dgm:pt modelId="{3A7A874A-5587-42BF-8FF4-A47D03C34CD6}" type="pres">
      <dgm:prSet presAssocID="{A9F737AB-51C2-4CED-B516-24D6DEAF051E}" presName="pillarX" presStyleLbl="node1" presStyleIdx="1" presStyleCnt="2" custScaleX="116018">
        <dgm:presLayoutVars>
          <dgm:bulletEnabled val="1"/>
        </dgm:presLayoutVars>
      </dgm:prSet>
      <dgm:spPr/>
      <dgm:t>
        <a:bodyPr/>
        <a:lstStyle/>
        <a:p>
          <a:endParaRPr lang="en-US"/>
        </a:p>
      </dgm:t>
    </dgm:pt>
    <dgm:pt modelId="{45A2D62B-7D92-4DB5-AA43-88050C40D8C8}" type="pres">
      <dgm:prSet presAssocID="{D3AA7BF4-3542-41DB-A4C9-EF2A5750D2A2}" presName="base" presStyleLbl="dkBgShp" presStyleIdx="1" presStyleCnt="2"/>
      <dgm:spPr>
        <a:noFill/>
      </dgm:spPr>
      <dgm:t>
        <a:bodyPr/>
        <a:lstStyle/>
        <a:p>
          <a:endParaRPr lang="en-US"/>
        </a:p>
      </dgm:t>
    </dgm:pt>
  </dgm:ptLst>
  <dgm:cxnLst>
    <dgm:cxn modelId="{E3A94BA5-283C-4D5C-9C05-3CE2546F8BA9}" srcId="{A9F737AB-51C2-4CED-B516-24D6DEAF051E}" destId="{738BDB90-008A-4276-B15F-D70F8561C77E}" srcOrd="0" destOrd="0" parTransId="{B3C69662-E16E-4238-88ED-6C465BD1D76E}" sibTransId="{D2178242-A3BA-4300-B52D-BC9439AC0BD5}"/>
    <dgm:cxn modelId="{AB86787C-D828-42DC-8D12-F7B03CC00C1E}" type="presOf" srcId="{DF302DEB-E3E1-40DF-AC6F-EA9D013964AC}" destId="{0418C49F-F95D-4CA5-B347-FA6CE56C847C}" srcOrd="0" destOrd="0" presId="urn:microsoft.com/office/officeart/2005/8/layout/hList3"/>
    <dgm:cxn modelId="{5A2A9085-C95D-4CDA-9935-E8E4E95267E0}" type="presOf" srcId="{D3AA7BF4-3542-41DB-A4C9-EF2A5750D2A2}" destId="{0A9C57D2-C082-4FC6-8A59-E50551545E75}" srcOrd="0" destOrd="0" presId="urn:microsoft.com/office/officeart/2005/8/layout/hList3"/>
    <dgm:cxn modelId="{E7869EA1-3141-4159-AE25-D1ADA1EB8841}" type="presOf" srcId="{738BDB90-008A-4276-B15F-D70F8561C77E}" destId="{3A7A874A-5587-42BF-8FF4-A47D03C34CD6}" srcOrd="0" destOrd="1" presId="urn:microsoft.com/office/officeart/2005/8/layout/hList3"/>
    <dgm:cxn modelId="{CD0AABA7-1F14-4A35-AE62-E8E2867C400B}" srcId="{DF302DEB-E3E1-40DF-AC6F-EA9D013964AC}" destId="{9AACCC93-C121-403C-B976-148FEBCB63AD}" srcOrd="1" destOrd="0" parTransId="{CE18C594-1421-4A72-8FB0-74ADE0E95407}" sibTransId="{9F42C1C2-5D20-43D5-B3B4-B8181B4B67DF}"/>
    <dgm:cxn modelId="{D8FF3A0F-D270-4BB0-979C-6949A00A3937}" type="presOf" srcId="{4803D10D-0CD8-4524-A128-4E3AF4D69395}" destId="{4A993EE0-5FC3-4562-9FF1-01B06336467D}" srcOrd="0" destOrd="0" presId="urn:microsoft.com/office/officeart/2005/8/layout/hList3"/>
    <dgm:cxn modelId="{7E4BE028-F94C-4566-962A-633E43AF33A9}" srcId="{D3AA7BF4-3542-41DB-A4C9-EF2A5750D2A2}" destId="{4803D10D-0CD8-4524-A128-4E3AF4D69395}" srcOrd="0" destOrd="0" parTransId="{D60E8B6D-0DED-47E0-8897-442454CF7F96}" sibTransId="{B809977C-F2D1-402D-ABA9-B9788F7C2252}"/>
    <dgm:cxn modelId="{3A913100-EB80-4C90-BCAE-57BA24FED234}" srcId="{4803D10D-0CD8-4524-A128-4E3AF4D69395}" destId="{A6F1F4FE-A453-4109-8EB0-751D35BBDD4C}" srcOrd="0" destOrd="0" parTransId="{ABDC4B21-B996-4B3A-92D7-A44DAE4B3463}" sibTransId="{5F83CA76-9440-4AD2-B268-49F9A9413429}"/>
    <dgm:cxn modelId="{F076DD86-2DA8-4505-B0D9-038811F458B4}" srcId="{DF302DEB-E3E1-40DF-AC6F-EA9D013964AC}" destId="{D3AA7BF4-3542-41DB-A4C9-EF2A5750D2A2}" srcOrd="0" destOrd="0" parTransId="{A3B137C4-0D3E-412F-9126-ABFF6C2F5105}" sibTransId="{70C7EF67-F7FC-4459-939A-EFD171DF96D4}"/>
    <dgm:cxn modelId="{13A25777-AE7C-46FF-B4B2-854DD8315E3B}" type="presOf" srcId="{A6F1F4FE-A453-4109-8EB0-751D35BBDD4C}" destId="{4A993EE0-5FC3-4562-9FF1-01B06336467D}" srcOrd="0" destOrd="1" presId="urn:microsoft.com/office/officeart/2005/8/layout/hList3"/>
    <dgm:cxn modelId="{9069724F-04D5-48C1-8F3C-A6325D57FFE2}" type="presOf" srcId="{A9F737AB-51C2-4CED-B516-24D6DEAF051E}" destId="{3A7A874A-5587-42BF-8FF4-A47D03C34CD6}" srcOrd="0" destOrd="0" presId="urn:microsoft.com/office/officeart/2005/8/layout/hList3"/>
    <dgm:cxn modelId="{3AC67010-0BE0-4245-896F-C154206213D5}" srcId="{D3AA7BF4-3542-41DB-A4C9-EF2A5750D2A2}" destId="{A9F737AB-51C2-4CED-B516-24D6DEAF051E}" srcOrd="1" destOrd="0" parTransId="{11FCE080-7E67-480A-8A47-F763AE4C424E}" sibTransId="{BBD12EBF-D86B-4BAB-84CC-EADD1D93DE49}"/>
    <dgm:cxn modelId="{21FBCF04-0DBA-40B6-AC5F-6845E1B535DD}" type="presParOf" srcId="{0418C49F-F95D-4CA5-B347-FA6CE56C847C}" destId="{0A9C57D2-C082-4FC6-8A59-E50551545E75}" srcOrd="0" destOrd="0" presId="urn:microsoft.com/office/officeart/2005/8/layout/hList3"/>
    <dgm:cxn modelId="{0A2DCB8F-53EC-4A4C-B184-52D58ACFCC52}" type="presParOf" srcId="{0418C49F-F95D-4CA5-B347-FA6CE56C847C}" destId="{00AE00AF-9551-4D73-A9E6-F166FFBF12E9}" srcOrd="1" destOrd="0" presId="urn:microsoft.com/office/officeart/2005/8/layout/hList3"/>
    <dgm:cxn modelId="{37BCB8A3-B61D-4666-8359-B64046537945}" type="presParOf" srcId="{00AE00AF-9551-4D73-A9E6-F166FFBF12E9}" destId="{4A993EE0-5FC3-4562-9FF1-01B06336467D}" srcOrd="0" destOrd="0" presId="urn:microsoft.com/office/officeart/2005/8/layout/hList3"/>
    <dgm:cxn modelId="{D3A26F48-2721-4EE8-AC78-B4E3B6567E9C}" type="presParOf" srcId="{00AE00AF-9551-4D73-A9E6-F166FFBF12E9}" destId="{3A7A874A-5587-42BF-8FF4-A47D03C34CD6}" srcOrd="1" destOrd="0" presId="urn:microsoft.com/office/officeart/2005/8/layout/hList3"/>
    <dgm:cxn modelId="{62D99F85-CAE3-4E05-82FA-132D45545959}" type="presParOf" srcId="{0418C49F-F95D-4CA5-B347-FA6CE56C847C}" destId="{45A2D62B-7D92-4DB5-AA43-88050C40D8C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28F3F1-34BF-4A87-83CC-147A95E6E98D}" type="doc">
      <dgm:prSet loTypeId="urn:microsoft.com/office/officeart/2005/8/layout/hList1" loCatId="list" qsTypeId="urn:microsoft.com/office/officeart/2005/8/quickstyle/simple1" qsCatId="simple" csTypeId="urn:microsoft.com/office/officeart/2005/8/colors/accent0_1" csCatId="mainScheme"/>
      <dgm:spPr/>
      <dgm:t>
        <a:bodyPr/>
        <a:lstStyle/>
        <a:p>
          <a:endParaRPr lang="en-US"/>
        </a:p>
      </dgm:t>
    </dgm:pt>
    <dgm:pt modelId="{1124343A-9B4A-4E6E-92B7-7084FB484AF8}">
      <dgm:prSet/>
      <dgm:spPr/>
      <dgm:t>
        <a:bodyPr/>
        <a:lstStyle/>
        <a:p>
          <a:pPr rtl="0"/>
          <a:r>
            <a:rPr lang="en-US" dirty="0" smtClean="0"/>
            <a:t>Impoverished Leadership – Low Production/Low People</a:t>
          </a:r>
          <a:endParaRPr lang="en-US" dirty="0"/>
        </a:p>
      </dgm:t>
    </dgm:pt>
    <dgm:pt modelId="{A00BD442-B763-4C67-951A-5B7A86C6BEAA}" type="parTrans" cxnId="{A5B7986E-0841-4892-98A8-1E737B443FCC}">
      <dgm:prSet/>
      <dgm:spPr/>
      <dgm:t>
        <a:bodyPr/>
        <a:lstStyle/>
        <a:p>
          <a:endParaRPr lang="en-US"/>
        </a:p>
      </dgm:t>
    </dgm:pt>
    <dgm:pt modelId="{73E4D7FC-3F31-4127-86F9-4FE3364D44FF}" type="sibTrans" cxnId="{A5B7986E-0841-4892-98A8-1E737B443FCC}">
      <dgm:prSet/>
      <dgm:spPr/>
      <dgm:t>
        <a:bodyPr/>
        <a:lstStyle/>
        <a:p>
          <a:endParaRPr lang="en-US"/>
        </a:p>
      </dgm:t>
    </dgm:pt>
    <dgm:pt modelId="{8C4BD722-1039-4069-A498-65C787B1359C}">
      <dgm:prSet/>
      <dgm:spPr/>
      <dgm:t>
        <a:bodyPr/>
        <a:lstStyle/>
        <a:p>
          <a:pPr rtl="0"/>
          <a:r>
            <a:rPr lang="en-US" dirty="0" smtClean="0"/>
            <a:t>This leader is mostly ineffective. </a:t>
          </a:r>
          <a:endParaRPr lang="en-US" dirty="0"/>
        </a:p>
      </dgm:t>
    </dgm:pt>
    <dgm:pt modelId="{FC7FB0FD-BA0E-45E1-B1AF-59F771F45BFF}" type="parTrans" cxnId="{FF80007E-CAD3-4B11-9159-519D5DB1CA99}">
      <dgm:prSet/>
      <dgm:spPr/>
      <dgm:t>
        <a:bodyPr/>
        <a:lstStyle/>
        <a:p>
          <a:endParaRPr lang="en-US"/>
        </a:p>
      </dgm:t>
    </dgm:pt>
    <dgm:pt modelId="{F763A7A9-71F2-4D25-940C-4C024B61318B}" type="sibTrans" cxnId="{FF80007E-CAD3-4B11-9159-519D5DB1CA99}">
      <dgm:prSet/>
      <dgm:spPr/>
      <dgm:t>
        <a:bodyPr/>
        <a:lstStyle/>
        <a:p>
          <a:endParaRPr lang="en-US"/>
        </a:p>
      </dgm:t>
    </dgm:pt>
    <dgm:pt modelId="{888D7FD2-BB00-47A5-A9DC-917925E37DA9}">
      <dgm:prSet/>
      <dgm:spPr/>
      <dgm:t>
        <a:bodyPr/>
        <a:lstStyle/>
        <a:p>
          <a:pPr rtl="0"/>
          <a:r>
            <a:rPr lang="en-US" dirty="0" smtClean="0"/>
            <a:t>He/she has neither a high regard for creating systems for getting the job done, nor for creating a work environment that is satisfying and motivating. </a:t>
          </a:r>
          <a:endParaRPr lang="en-US" dirty="0"/>
        </a:p>
      </dgm:t>
    </dgm:pt>
    <dgm:pt modelId="{D2E10AEF-A869-4E2F-A1F2-AE970F7A7F14}" type="parTrans" cxnId="{2005290C-9BFD-43AB-AC1C-50BECA540BB7}">
      <dgm:prSet/>
      <dgm:spPr/>
      <dgm:t>
        <a:bodyPr/>
        <a:lstStyle/>
        <a:p>
          <a:endParaRPr lang="en-US"/>
        </a:p>
      </dgm:t>
    </dgm:pt>
    <dgm:pt modelId="{87D082A2-136D-4E9D-A8B9-5CD553123207}" type="sibTrans" cxnId="{2005290C-9BFD-43AB-AC1C-50BECA540BB7}">
      <dgm:prSet/>
      <dgm:spPr/>
      <dgm:t>
        <a:bodyPr/>
        <a:lstStyle/>
        <a:p>
          <a:endParaRPr lang="en-US"/>
        </a:p>
      </dgm:t>
    </dgm:pt>
    <dgm:pt modelId="{9A8C9B38-3976-4C16-ABED-0383499C7AB1}">
      <dgm:prSet/>
      <dgm:spPr/>
      <dgm:t>
        <a:bodyPr/>
        <a:lstStyle/>
        <a:p>
          <a:pPr rtl="0"/>
          <a:r>
            <a:rPr lang="en-US" dirty="0" smtClean="0"/>
            <a:t>The result is disorganization, dissatisfaction and disharmony.</a:t>
          </a:r>
          <a:endParaRPr lang="en-US" dirty="0"/>
        </a:p>
      </dgm:t>
    </dgm:pt>
    <dgm:pt modelId="{61770763-E995-4528-BFB2-81A629749B4E}" type="parTrans" cxnId="{E4E555AA-97FE-49C2-B7BD-8E1AFE5A0447}">
      <dgm:prSet/>
      <dgm:spPr/>
      <dgm:t>
        <a:bodyPr/>
        <a:lstStyle/>
        <a:p>
          <a:endParaRPr lang="en-US"/>
        </a:p>
      </dgm:t>
    </dgm:pt>
    <dgm:pt modelId="{9A1106D5-38D4-4443-AF67-ED82AA395CD0}" type="sibTrans" cxnId="{E4E555AA-97FE-49C2-B7BD-8E1AFE5A0447}">
      <dgm:prSet/>
      <dgm:spPr/>
      <dgm:t>
        <a:bodyPr/>
        <a:lstStyle/>
        <a:p>
          <a:endParaRPr lang="en-US"/>
        </a:p>
      </dgm:t>
    </dgm:pt>
    <dgm:pt modelId="{B9D96061-8DEA-4D36-BBCA-FCD5E51CED22}" type="pres">
      <dgm:prSet presAssocID="{1728F3F1-34BF-4A87-83CC-147A95E6E98D}" presName="Name0" presStyleCnt="0">
        <dgm:presLayoutVars>
          <dgm:dir/>
          <dgm:animLvl val="lvl"/>
          <dgm:resizeHandles val="exact"/>
        </dgm:presLayoutVars>
      </dgm:prSet>
      <dgm:spPr/>
      <dgm:t>
        <a:bodyPr/>
        <a:lstStyle/>
        <a:p>
          <a:endParaRPr lang="en-US"/>
        </a:p>
      </dgm:t>
    </dgm:pt>
    <dgm:pt modelId="{044D7CFF-C57E-4DD0-A560-5C2394B050F8}" type="pres">
      <dgm:prSet presAssocID="{1124343A-9B4A-4E6E-92B7-7084FB484AF8}" presName="composite" presStyleCnt="0"/>
      <dgm:spPr/>
      <dgm:t>
        <a:bodyPr/>
        <a:lstStyle/>
        <a:p>
          <a:endParaRPr lang="en-US"/>
        </a:p>
      </dgm:t>
    </dgm:pt>
    <dgm:pt modelId="{D1F81B25-0EB7-4E94-A284-E66BF9D91070}" type="pres">
      <dgm:prSet presAssocID="{1124343A-9B4A-4E6E-92B7-7084FB484AF8}" presName="parTx" presStyleLbl="alignNode1" presStyleIdx="0" presStyleCnt="1">
        <dgm:presLayoutVars>
          <dgm:chMax val="0"/>
          <dgm:chPref val="0"/>
          <dgm:bulletEnabled val="1"/>
        </dgm:presLayoutVars>
      </dgm:prSet>
      <dgm:spPr/>
      <dgm:t>
        <a:bodyPr/>
        <a:lstStyle/>
        <a:p>
          <a:endParaRPr lang="en-US"/>
        </a:p>
      </dgm:t>
    </dgm:pt>
    <dgm:pt modelId="{163645CA-0B4B-49C1-842B-0549237936CE}" type="pres">
      <dgm:prSet presAssocID="{1124343A-9B4A-4E6E-92B7-7084FB484AF8}" presName="desTx" presStyleLbl="alignAccFollowNode1" presStyleIdx="0" presStyleCnt="1">
        <dgm:presLayoutVars>
          <dgm:bulletEnabled val="1"/>
        </dgm:presLayoutVars>
      </dgm:prSet>
      <dgm:spPr/>
      <dgm:t>
        <a:bodyPr/>
        <a:lstStyle/>
        <a:p>
          <a:endParaRPr lang="en-US"/>
        </a:p>
      </dgm:t>
    </dgm:pt>
  </dgm:ptLst>
  <dgm:cxnLst>
    <dgm:cxn modelId="{A5B7986E-0841-4892-98A8-1E737B443FCC}" srcId="{1728F3F1-34BF-4A87-83CC-147A95E6E98D}" destId="{1124343A-9B4A-4E6E-92B7-7084FB484AF8}" srcOrd="0" destOrd="0" parTransId="{A00BD442-B763-4C67-951A-5B7A86C6BEAA}" sibTransId="{73E4D7FC-3F31-4127-86F9-4FE3364D44FF}"/>
    <dgm:cxn modelId="{C2E36EA5-C59D-4277-8D49-653A819F234F}" type="presOf" srcId="{888D7FD2-BB00-47A5-A9DC-917925E37DA9}" destId="{163645CA-0B4B-49C1-842B-0549237936CE}" srcOrd="0" destOrd="1" presId="urn:microsoft.com/office/officeart/2005/8/layout/hList1"/>
    <dgm:cxn modelId="{134EF3C5-BB5A-4407-9891-D07D9D88E6A1}" type="presOf" srcId="{8C4BD722-1039-4069-A498-65C787B1359C}" destId="{163645CA-0B4B-49C1-842B-0549237936CE}" srcOrd="0" destOrd="0" presId="urn:microsoft.com/office/officeart/2005/8/layout/hList1"/>
    <dgm:cxn modelId="{74BEF930-B0D4-4F3B-B702-2A00234BFDE7}" type="presOf" srcId="{9A8C9B38-3976-4C16-ABED-0383499C7AB1}" destId="{163645CA-0B4B-49C1-842B-0549237936CE}" srcOrd="0" destOrd="2" presId="urn:microsoft.com/office/officeart/2005/8/layout/hList1"/>
    <dgm:cxn modelId="{FF80007E-CAD3-4B11-9159-519D5DB1CA99}" srcId="{1124343A-9B4A-4E6E-92B7-7084FB484AF8}" destId="{8C4BD722-1039-4069-A498-65C787B1359C}" srcOrd="0" destOrd="0" parTransId="{FC7FB0FD-BA0E-45E1-B1AF-59F771F45BFF}" sibTransId="{F763A7A9-71F2-4D25-940C-4C024B61318B}"/>
    <dgm:cxn modelId="{B05C152B-4E71-442D-8DA4-BBD34B3AEEDE}" type="presOf" srcId="{1728F3F1-34BF-4A87-83CC-147A95E6E98D}" destId="{B9D96061-8DEA-4D36-BBCA-FCD5E51CED22}" srcOrd="0" destOrd="0" presId="urn:microsoft.com/office/officeart/2005/8/layout/hList1"/>
    <dgm:cxn modelId="{E488E585-7FC9-48F9-A73F-B68B8B74C125}" type="presOf" srcId="{1124343A-9B4A-4E6E-92B7-7084FB484AF8}" destId="{D1F81B25-0EB7-4E94-A284-E66BF9D91070}" srcOrd="0" destOrd="0" presId="urn:microsoft.com/office/officeart/2005/8/layout/hList1"/>
    <dgm:cxn modelId="{2005290C-9BFD-43AB-AC1C-50BECA540BB7}" srcId="{1124343A-9B4A-4E6E-92B7-7084FB484AF8}" destId="{888D7FD2-BB00-47A5-A9DC-917925E37DA9}" srcOrd="1" destOrd="0" parTransId="{D2E10AEF-A869-4E2F-A1F2-AE970F7A7F14}" sibTransId="{87D082A2-136D-4E9D-A8B9-5CD553123207}"/>
    <dgm:cxn modelId="{E4E555AA-97FE-49C2-B7BD-8E1AFE5A0447}" srcId="{1124343A-9B4A-4E6E-92B7-7084FB484AF8}" destId="{9A8C9B38-3976-4C16-ABED-0383499C7AB1}" srcOrd="2" destOrd="0" parTransId="{61770763-E995-4528-BFB2-81A629749B4E}" sibTransId="{9A1106D5-38D4-4443-AF67-ED82AA395CD0}"/>
    <dgm:cxn modelId="{97ACA626-D1FC-4597-8CBA-0AD5986037F0}" type="presParOf" srcId="{B9D96061-8DEA-4D36-BBCA-FCD5E51CED22}" destId="{044D7CFF-C57E-4DD0-A560-5C2394B050F8}" srcOrd="0" destOrd="0" presId="urn:microsoft.com/office/officeart/2005/8/layout/hList1"/>
    <dgm:cxn modelId="{57F4E7D7-6242-4C5D-A857-7B895F3230DC}" type="presParOf" srcId="{044D7CFF-C57E-4DD0-A560-5C2394B050F8}" destId="{D1F81B25-0EB7-4E94-A284-E66BF9D91070}" srcOrd="0" destOrd="0" presId="urn:microsoft.com/office/officeart/2005/8/layout/hList1"/>
    <dgm:cxn modelId="{317B7CFB-DFBD-46BA-8B42-EBA49F2C0938}" type="presParOf" srcId="{044D7CFF-C57E-4DD0-A560-5C2394B050F8}" destId="{163645CA-0B4B-49C1-842B-0549237936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4437B-40C2-4FA0-BE4E-653EAC1B9F19}">
      <dsp:nvSpPr>
        <dsp:cNvPr id="0" name=""/>
        <dsp:cNvSpPr/>
      </dsp:nvSpPr>
      <dsp:spPr>
        <a:xfrm>
          <a:off x="0" y="52604"/>
          <a:ext cx="7772400" cy="8928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en-US" sz="3100" kern="1200" dirty="0" smtClean="0"/>
            <a:t>Objectives: </a:t>
          </a:r>
          <a:endParaRPr lang="en-US" sz="3100" kern="1200" dirty="0"/>
        </a:p>
      </dsp:txBody>
      <dsp:txXfrm>
        <a:off x="0" y="52604"/>
        <a:ext cx="7772400" cy="892800"/>
      </dsp:txXfrm>
    </dsp:sp>
    <dsp:sp modelId="{4B2786EA-41F5-4F04-BD99-9820CAA19C2C}">
      <dsp:nvSpPr>
        <dsp:cNvPr id="0" name=""/>
        <dsp:cNvSpPr/>
      </dsp:nvSpPr>
      <dsp:spPr>
        <a:xfrm>
          <a:off x="0" y="945405"/>
          <a:ext cx="7772400" cy="3573990"/>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en-US" sz="3100" kern="1200" dirty="0" smtClean="0"/>
            <a:t>After 2 Hours of lecture and discussion, students are expected to:</a:t>
          </a:r>
          <a:endParaRPr lang="en-US" sz="3100" kern="1200" dirty="0"/>
        </a:p>
        <a:p>
          <a:pPr marL="571500" lvl="2" indent="-285750" algn="l" defTabSz="1377950" rtl="0">
            <a:lnSpc>
              <a:spcPct val="90000"/>
            </a:lnSpc>
            <a:spcBef>
              <a:spcPct val="0"/>
            </a:spcBef>
            <a:spcAft>
              <a:spcPct val="15000"/>
            </a:spcAft>
            <a:buChar char="••"/>
          </a:pPr>
          <a:r>
            <a:rPr lang="en-US" sz="3100" kern="1200" dirty="0" smtClean="0"/>
            <a:t>Differentiate leadership from management</a:t>
          </a:r>
          <a:endParaRPr lang="en-US" sz="3100" kern="1200" dirty="0"/>
        </a:p>
        <a:p>
          <a:pPr marL="571500" lvl="2" indent="-285750" algn="l" defTabSz="1377950" rtl="0">
            <a:lnSpc>
              <a:spcPct val="90000"/>
            </a:lnSpc>
            <a:spcBef>
              <a:spcPct val="0"/>
            </a:spcBef>
            <a:spcAft>
              <a:spcPct val="15000"/>
            </a:spcAft>
            <a:buChar char="••"/>
          </a:pPr>
          <a:r>
            <a:rPr lang="en-US" sz="3100" kern="1200" dirty="0" smtClean="0"/>
            <a:t>Distinguish roles of leaders and managers</a:t>
          </a:r>
          <a:endParaRPr lang="en-US" sz="3100" kern="1200" dirty="0"/>
        </a:p>
        <a:p>
          <a:pPr marL="571500" lvl="2" indent="-285750" algn="l" defTabSz="1377950" rtl="0">
            <a:lnSpc>
              <a:spcPct val="90000"/>
            </a:lnSpc>
            <a:spcBef>
              <a:spcPct val="0"/>
            </a:spcBef>
            <a:spcAft>
              <a:spcPct val="15000"/>
            </a:spcAft>
            <a:buChar char="••"/>
          </a:pPr>
          <a:r>
            <a:rPr lang="en-US" sz="3100" kern="1200" dirty="0" smtClean="0"/>
            <a:t>Describe at least four leadership theories or styles that are applicable to nursing</a:t>
          </a:r>
          <a:endParaRPr lang="en-US" sz="3100" kern="1200" dirty="0"/>
        </a:p>
        <a:p>
          <a:pPr marL="571500" lvl="2" indent="-285750" algn="l" defTabSz="1377950" rtl="0">
            <a:lnSpc>
              <a:spcPct val="90000"/>
            </a:lnSpc>
            <a:spcBef>
              <a:spcPct val="0"/>
            </a:spcBef>
            <a:spcAft>
              <a:spcPct val="15000"/>
            </a:spcAft>
            <a:buChar char="••"/>
          </a:pPr>
          <a:r>
            <a:rPr lang="en-US" sz="3100" kern="1200" dirty="0" smtClean="0"/>
            <a:t>Apply leadership theories in case situations</a:t>
          </a:r>
          <a:endParaRPr lang="en-US" sz="3100" kern="1200" dirty="0"/>
        </a:p>
      </dsp:txBody>
      <dsp:txXfrm>
        <a:off x="0" y="945405"/>
        <a:ext cx="7772400" cy="35739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F1D1F-AF15-4485-B50C-AAFBBEFFEEDE}">
      <dsp:nvSpPr>
        <dsp:cNvPr id="0" name=""/>
        <dsp:cNvSpPr/>
      </dsp:nvSpPr>
      <dsp:spPr>
        <a:xfrm>
          <a:off x="0" y="108494"/>
          <a:ext cx="4114800" cy="8403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kern="1200" dirty="0" smtClean="0"/>
            <a:t>Country Club Leadership – High People/Low Production</a:t>
          </a:r>
          <a:endParaRPr lang="en-US" sz="2400" kern="1200" dirty="0"/>
        </a:p>
      </dsp:txBody>
      <dsp:txXfrm>
        <a:off x="0" y="108494"/>
        <a:ext cx="4114800" cy="840375"/>
      </dsp:txXfrm>
    </dsp:sp>
    <dsp:sp modelId="{0381DA39-E523-41B8-991D-3EACF173EE7B}">
      <dsp:nvSpPr>
        <dsp:cNvPr id="0" name=""/>
        <dsp:cNvSpPr/>
      </dsp:nvSpPr>
      <dsp:spPr>
        <a:xfrm>
          <a:off x="0" y="948869"/>
          <a:ext cx="4114800" cy="4611600"/>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This style of leader is most concerned about the needs and feelings of members of his/her team. </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These people operate under the assumption that as long as team members are happy and secure then they will work hard. </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What tends to result is a work environment that is very relaxed and fun but where production suffers due to lack of direction and control.</a:t>
          </a:r>
          <a:endParaRPr lang="en-US" sz="2400" kern="1200" dirty="0"/>
        </a:p>
      </dsp:txBody>
      <dsp:txXfrm>
        <a:off x="0" y="948869"/>
        <a:ext cx="4114800" cy="46116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AF702-4B99-48C2-94AB-B82086CB0E49}">
      <dsp:nvSpPr>
        <dsp:cNvPr id="0" name=""/>
        <dsp:cNvSpPr/>
      </dsp:nvSpPr>
      <dsp:spPr>
        <a:xfrm>
          <a:off x="0" y="429914"/>
          <a:ext cx="4114800" cy="7917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kern="1200" dirty="0" smtClean="0"/>
            <a:t>Produce or Perish Leadership – High Production/Low People</a:t>
          </a:r>
          <a:endParaRPr lang="en-US" sz="2200" kern="1200" dirty="0"/>
        </a:p>
      </dsp:txBody>
      <dsp:txXfrm>
        <a:off x="0" y="429914"/>
        <a:ext cx="4114800" cy="791775"/>
      </dsp:txXfrm>
    </dsp:sp>
    <dsp:sp modelId="{7B293B07-8000-499E-9185-47C5CF9419FD}">
      <dsp:nvSpPr>
        <dsp:cNvPr id="0" name=""/>
        <dsp:cNvSpPr/>
      </dsp:nvSpPr>
      <dsp:spPr>
        <a:xfrm>
          <a:off x="0" y="1221689"/>
          <a:ext cx="4114800" cy="3864960"/>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Also known as Authoritarian or Compliance Leaders, people in this category believe that employees are simply a means to an end. </a:t>
          </a:r>
          <a:endParaRPr lang="en-US" sz="2200" kern="1200" dirty="0"/>
        </a:p>
        <a:p>
          <a:pPr marL="228600" lvl="1" indent="-228600" algn="l" defTabSz="977900" rtl="0">
            <a:lnSpc>
              <a:spcPct val="90000"/>
            </a:lnSpc>
            <a:spcBef>
              <a:spcPct val="0"/>
            </a:spcBef>
            <a:spcAft>
              <a:spcPct val="15000"/>
            </a:spcAft>
            <a:buChar char="••"/>
          </a:pPr>
          <a:r>
            <a:rPr lang="en-US" sz="2200" kern="1200" dirty="0" smtClean="0"/>
            <a:t>Employee needs are always secondary to the need for efficient and productive workplaces. </a:t>
          </a:r>
          <a:endParaRPr lang="en-US" sz="2200" kern="1200" dirty="0"/>
        </a:p>
        <a:p>
          <a:pPr marL="228600" lvl="1" indent="-228600" algn="l" defTabSz="977900" rtl="0">
            <a:lnSpc>
              <a:spcPct val="90000"/>
            </a:lnSpc>
            <a:spcBef>
              <a:spcPct val="0"/>
            </a:spcBef>
            <a:spcAft>
              <a:spcPct val="15000"/>
            </a:spcAft>
            <a:buChar char="••"/>
          </a:pPr>
          <a:r>
            <a:rPr lang="en-US" sz="2200" kern="1200" dirty="0" smtClean="0"/>
            <a:t>This type of leader is very autocratic, has strict work rules, policies, and procedures, and views punishment as the most effective means to motivate employees.</a:t>
          </a:r>
          <a:endParaRPr lang="en-US" sz="2200" kern="1200" dirty="0"/>
        </a:p>
      </dsp:txBody>
      <dsp:txXfrm>
        <a:off x="0" y="1221689"/>
        <a:ext cx="4114800" cy="38649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52C14-C434-4592-ADDA-3280DFBCDAD1}">
      <dsp:nvSpPr>
        <dsp:cNvPr id="0" name=""/>
        <dsp:cNvSpPr/>
      </dsp:nvSpPr>
      <dsp:spPr>
        <a:xfrm>
          <a:off x="0" y="264561"/>
          <a:ext cx="4114800" cy="76014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kern="1200" dirty="0" smtClean="0"/>
            <a:t>Middle-of-the-Road Leadership – Medium Production/Medium People</a:t>
          </a:r>
          <a:endParaRPr lang="en-US" sz="2200" kern="1200" dirty="0"/>
        </a:p>
      </dsp:txBody>
      <dsp:txXfrm>
        <a:off x="0" y="264561"/>
        <a:ext cx="4114800" cy="760140"/>
      </dsp:txXfrm>
    </dsp:sp>
    <dsp:sp modelId="{1C5BEB54-BCC1-40FE-947F-530F7784DBCB}">
      <dsp:nvSpPr>
        <dsp:cNvPr id="0" name=""/>
        <dsp:cNvSpPr/>
      </dsp:nvSpPr>
      <dsp:spPr>
        <a:xfrm>
          <a:off x="0" y="1024701"/>
          <a:ext cx="4114800" cy="4227300"/>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This style seems to be a balance of the two competing concerns, and it may at first appear to be an ideal compromise. </a:t>
          </a:r>
          <a:endParaRPr lang="en-US" sz="2200" kern="1200" dirty="0"/>
        </a:p>
        <a:p>
          <a:pPr marL="228600" lvl="1" indent="-228600" algn="l" defTabSz="977900" rtl="0">
            <a:lnSpc>
              <a:spcPct val="90000"/>
            </a:lnSpc>
            <a:spcBef>
              <a:spcPct val="0"/>
            </a:spcBef>
            <a:spcAft>
              <a:spcPct val="15000"/>
            </a:spcAft>
            <a:buChar char="••"/>
          </a:pPr>
          <a:r>
            <a:rPr lang="en-US" sz="2200" kern="1200" dirty="0" smtClean="0"/>
            <a:t>Therein lies the problem, though: When you compromise, you necessarily give away a bit of each concern, so that neither production nor people needs are fully met. </a:t>
          </a:r>
          <a:endParaRPr lang="en-US" sz="2200" kern="1200" dirty="0"/>
        </a:p>
        <a:p>
          <a:pPr marL="228600" lvl="1" indent="-228600" algn="l" defTabSz="977900" rtl="0">
            <a:lnSpc>
              <a:spcPct val="90000"/>
            </a:lnSpc>
            <a:spcBef>
              <a:spcPct val="0"/>
            </a:spcBef>
            <a:spcAft>
              <a:spcPct val="15000"/>
            </a:spcAft>
            <a:buChar char="••"/>
          </a:pPr>
          <a:r>
            <a:rPr lang="en-US" sz="2200" kern="1200" dirty="0" smtClean="0"/>
            <a:t>Leaders who use this style settle for average performance and often believe that this is the most anyone can expect.</a:t>
          </a:r>
          <a:endParaRPr lang="en-US" sz="2200" kern="1200" dirty="0"/>
        </a:p>
      </dsp:txBody>
      <dsp:txXfrm>
        <a:off x="0" y="1024701"/>
        <a:ext cx="4114800" cy="42273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5CC5F-A739-4D7B-8842-9D091AF4E273}">
      <dsp:nvSpPr>
        <dsp:cNvPr id="0" name=""/>
        <dsp:cNvSpPr/>
      </dsp:nvSpPr>
      <dsp:spPr>
        <a:xfrm>
          <a:off x="0" y="336930"/>
          <a:ext cx="4114800" cy="70974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Team Leadership – High Production/High People</a:t>
          </a:r>
          <a:endParaRPr lang="en-US" sz="2000" kern="1200" dirty="0"/>
        </a:p>
      </dsp:txBody>
      <dsp:txXfrm>
        <a:off x="0" y="336930"/>
        <a:ext cx="4114800" cy="709740"/>
      </dsp:txXfrm>
    </dsp:sp>
    <dsp:sp modelId="{CD110E30-75E7-4F67-9CAB-666A788BBF7D}">
      <dsp:nvSpPr>
        <dsp:cNvPr id="0" name=""/>
        <dsp:cNvSpPr/>
      </dsp:nvSpPr>
      <dsp:spPr>
        <a:xfrm>
          <a:off x="0" y="1050672"/>
          <a:ext cx="4114800" cy="4940999"/>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According to the Blake Mouton model, this is the best managerial style. </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These leaders stress production needs and the needs of the people equally highly.</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The premise here is that employees understand the organizations purpose and are involved in determining production needs. </a:t>
          </a:r>
          <a:endParaRPr lang="en-US" sz="2000" kern="1200" dirty="0"/>
        </a:p>
        <a:p>
          <a:pPr marL="228600" lvl="1" indent="-228600" algn="l" defTabSz="889000" rtl="0">
            <a:lnSpc>
              <a:spcPct val="90000"/>
            </a:lnSpc>
            <a:spcBef>
              <a:spcPct val="0"/>
            </a:spcBef>
            <a:spcAft>
              <a:spcPct val="15000"/>
            </a:spcAft>
            <a:buChar char="••"/>
          </a:pPr>
          <a:r>
            <a:rPr lang="en-US" sz="2000" kern="1200" dirty="0" smtClean="0"/>
            <a:t>When employees are committed to, and have a stake in the organization’s success, their needs and production needs coincide. </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This creates a team environment based on trust and respect, which leads to high satisfaction and motivation and, as a result, high production.</a:t>
          </a:r>
          <a:endParaRPr lang="en-US" sz="2000" kern="1200" dirty="0"/>
        </a:p>
      </dsp:txBody>
      <dsp:txXfrm>
        <a:off x="0" y="1050672"/>
        <a:ext cx="4114800" cy="49409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133F3-9D31-4698-83B0-A175247DAE9E}">
      <dsp:nvSpPr>
        <dsp:cNvPr id="0" name=""/>
        <dsp:cNvSpPr/>
      </dsp:nvSpPr>
      <dsp:spPr>
        <a:xfrm>
          <a:off x="0" y="37243"/>
          <a:ext cx="4191000" cy="8352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r>
            <a:rPr lang="en-US" sz="2900" kern="1200" smtClean="0"/>
            <a:t>Lewin’s Leadership Styles</a:t>
          </a:r>
          <a:endParaRPr lang="en-US" sz="2900" kern="1200" dirty="0"/>
        </a:p>
      </dsp:txBody>
      <dsp:txXfrm>
        <a:off x="0" y="37243"/>
        <a:ext cx="4191000" cy="835200"/>
      </dsp:txXfrm>
    </dsp:sp>
    <dsp:sp modelId="{D177B58A-8C54-4B79-B45E-6BFC64C9D740}">
      <dsp:nvSpPr>
        <dsp:cNvPr id="0" name=""/>
        <dsp:cNvSpPr/>
      </dsp:nvSpPr>
      <dsp:spPr>
        <a:xfrm>
          <a:off x="0" y="872443"/>
          <a:ext cx="4191000" cy="4378275"/>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US" sz="2900" kern="1200" dirty="0" smtClean="0"/>
            <a:t>Autocratic Leaders</a:t>
          </a:r>
          <a:endParaRPr lang="en-US" sz="2900" kern="1200" dirty="0"/>
        </a:p>
        <a:p>
          <a:pPr marL="571500" lvl="2" indent="-285750" algn="l" defTabSz="1289050" rtl="0">
            <a:lnSpc>
              <a:spcPct val="90000"/>
            </a:lnSpc>
            <a:spcBef>
              <a:spcPct val="0"/>
            </a:spcBef>
            <a:spcAft>
              <a:spcPct val="15000"/>
            </a:spcAft>
            <a:buChar char="••"/>
          </a:pPr>
          <a:r>
            <a:rPr lang="en-US" sz="2900" kern="1200" dirty="0" smtClean="0"/>
            <a:t>Makes decisions without consulting others</a:t>
          </a:r>
          <a:endParaRPr lang="en-US" sz="2900" kern="1200" dirty="0"/>
        </a:p>
        <a:p>
          <a:pPr marL="571500" lvl="2" indent="-285750" algn="l" defTabSz="1289050" rtl="0">
            <a:lnSpc>
              <a:spcPct val="90000"/>
            </a:lnSpc>
            <a:spcBef>
              <a:spcPct val="0"/>
            </a:spcBef>
            <a:spcAft>
              <a:spcPct val="15000"/>
            </a:spcAft>
            <a:buChar char="••"/>
          </a:pPr>
          <a:r>
            <a:rPr lang="en-US" sz="2900" kern="1200" dirty="0" smtClean="0"/>
            <a:t>Happens when administration decides on a change without consulting nursing</a:t>
          </a:r>
          <a:endParaRPr lang="en-US" sz="2900" kern="1200" dirty="0"/>
        </a:p>
        <a:p>
          <a:pPr marL="571500" lvl="2" indent="-285750" algn="l" defTabSz="1289050" rtl="0">
            <a:lnSpc>
              <a:spcPct val="90000"/>
            </a:lnSpc>
            <a:spcBef>
              <a:spcPct val="0"/>
            </a:spcBef>
            <a:spcAft>
              <a:spcPct val="15000"/>
            </a:spcAft>
            <a:buChar char="••"/>
          </a:pPr>
          <a:r>
            <a:rPr lang="en-US" sz="2900" kern="1200" dirty="0" smtClean="0"/>
            <a:t>Results into low morale, bad feelings, undercover retaliation</a:t>
          </a:r>
          <a:endParaRPr lang="en-US" sz="2900" kern="1200" dirty="0"/>
        </a:p>
      </dsp:txBody>
      <dsp:txXfrm>
        <a:off x="0" y="872443"/>
        <a:ext cx="4191000" cy="43782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81320-A84E-4328-B651-1863C1283BEB}">
      <dsp:nvSpPr>
        <dsp:cNvPr id="0" name=""/>
        <dsp:cNvSpPr/>
      </dsp:nvSpPr>
      <dsp:spPr>
        <a:xfrm>
          <a:off x="0" y="254987"/>
          <a:ext cx="4191000" cy="11545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rtl="0">
            <a:lnSpc>
              <a:spcPct val="90000"/>
            </a:lnSpc>
            <a:spcBef>
              <a:spcPct val="0"/>
            </a:spcBef>
            <a:spcAft>
              <a:spcPct val="35000"/>
            </a:spcAft>
          </a:pPr>
          <a:r>
            <a:rPr lang="en-US" sz="3300" kern="1200" dirty="0" err="1" smtClean="0"/>
            <a:t>Lewin’s</a:t>
          </a:r>
          <a:r>
            <a:rPr lang="en-US" sz="3300" kern="1200" dirty="0" smtClean="0"/>
            <a:t> Leadership Styles</a:t>
          </a:r>
          <a:endParaRPr lang="en-US" sz="3300" kern="1200" dirty="0"/>
        </a:p>
      </dsp:txBody>
      <dsp:txXfrm>
        <a:off x="0" y="254987"/>
        <a:ext cx="4191000" cy="1154587"/>
      </dsp:txXfrm>
    </dsp:sp>
    <dsp:sp modelId="{D0FC0CF1-2CFF-48AD-865D-7BDB2A7D75DA}">
      <dsp:nvSpPr>
        <dsp:cNvPr id="0" name=""/>
        <dsp:cNvSpPr/>
      </dsp:nvSpPr>
      <dsp:spPr>
        <a:xfrm>
          <a:off x="0" y="1409575"/>
          <a:ext cx="4191000" cy="3623400"/>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rtl="0">
            <a:lnSpc>
              <a:spcPct val="90000"/>
            </a:lnSpc>
            <a:spcBef>
              <a:spcPct val="0"/>
            </a:spcBef>
            <a:spcAft>
              <a:spcPct val="15000"/>
            </a:spcAft>
            <a:buChar char="••"/>
          </a:pPr>
          <a:r>
            <a:rPr lang="en-US" sz="3300" kern="1200" dirty="0" smtClean="0"/>
            <a:t>Democratic Leaders</a:t>
          </a:r>
          <a:endParaRPr lang="en-US" sz="3300" kern="1200" dirty="0"/>
        </a:p>
        <a:p>
          <a:pPr marL="571500" lvl="2" indent="-285750" algn="l" defTabSz="1466850" rtl="0">
            <a:lnSpc>
              <a:spcPct val="90000"/>
            </a:lnSpc>
            <a:spcBef>
              <a:spcPct val="0"/>
            </a:spcBef>
            <a:spcAft>
              <a:spcPct val="15000"/>
            </a:spcAft>
            <a:buChar char="••"/>
          </a:pPr>
          <a:r>
            <a:rPr lang="en-US" sz="3300" kern="1200" dirty="0" smtClean="0"/>
            <a:t>Involve people in their decisions even though leaders make the final decision</a:t>
          </a:r>
          <a:endParaRPr lang="en-US" sz="3300" kern="1200" dirty="0"/>
        </a:p>
        <a:p>
          <a:pPr marL="571500" lvl="2" indent="-285750" algn="l" defTabSz="1466850" rtl="0">
            <a:lnSpc>
              <a:spcPct val="90000"/>
            </a:lnSpc>
            <a:spcBef>
              <a:spcPct val="0"/>
            </a:spcBef>
            <a:spcAft>
              <a:spcPct val="15000"/>
            </a:spcAft>
            <a:buChar char="••"/>
          </a:pPr>
          <a:r>
            <a:rPr lang="en-US" sz="3300" kern="1200" dirty="0" smtClean="0"/>
            <a:t>Followers appreciate participation</a:t>
          </a:r>
          <a:endParaRPr lang="en-US" sz="3300" kern="1200" dirty="0"/>
        </a:p>
      </dsp:txBody>
      <dsp:txXfrm>
        <a:off x="0" y="1409575"/>
        <a:ext cx="4191000" cy="36234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51B96-C215-41EC-B9B2-981BBE44D4C7}">
      <dsp:nvSpPr>
        <dsp:cNvPr id="0" name=""/>
        <dsp:cNvSpPr/>
      </dsp:nvSpPr>
      <dsp:spPr>
        <a:xfrm>
          <a:off x="0" y="31731"/>
          <a:ext cx="4191000" cy="7776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kern="1200" dirty="0" err="1" smtClean="0"/>
            <a:t>Lewin’s</a:t>
          </a:r>
          <a:r>
            <a:rPr lang="en-US" sz="2700" kern="1200" dirty="0" smtClean="0"/>
            <a:t> Leadership Styles</a:t>
          </a:r>
          <a:endParaRPr lang="en-US" sz="2700" kern="1200" dirty="0"/>
        </a:p>
      </dsp:txBody>
      <dsp:txXfrm>
        <a:off x="0" y="31731"/>
        <a:ext cx="4191000" cy="777600"/>
      </dsp:txXfrm>
    </dsp:sp>
    <dsp:sp modelId="{1785C9B5-CC23-4DED-B1C8-71149EAD795D}">
      <dsp:nvSpPr>
        <dsp:cNvPr id="0" name=""/>
        <dsp:cNvSpPr/>
      </dsp:nvSpPr>
      <dsp:spPr>
        <a:xfrm>
          <a:off x="0" y="809331"/>
          <a:ext cx="4191000" cy="4446900"/>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Laissez-faire Leaders</a:t>
          </a:r>
          <a:endParaRPr lang="en-US" sz="2700" kern="1200" dirty="0"/>
        </a:p>
        <a:p>
          <a:pPr marL="457200" lvl="2" indent="-228600" algn="l" defTabSz="1200150" rtl="0">
            <a:lnSpc>
              <a:spcPct val="90000"/>
            </a:lnSpc>
            <a:spcBef>
              <a:spcPct val="0"/>
            </a:spcBef>
            <a:spcAft>
              <a:spcPct val="15000"/>
            </a:spcAft>
            <a:buChar char="••"/>
          </a:pPr>
          <a:r>
            <a:rPr lang="en-US" sz="2700" kern="1200" dirty="0" smtClean="0"/>
            <a:t>Minimally involved in decision making</a:t>
          </a:r>
          <a:endParaRPr lang="en-US" sz="2700" kern="1200" dirty="0"/>
        </a:p>
        <a:p>
          <a:pPr marL="457200" lvl="2" indent="-228600" algn="l" defTabSz="1200150" rtl="0">
            <a:lnSpc>
              <a:spcPct val="90000"/>
            </a:lnSpc>
            <a:spcBef>
              <a:spcPct val="0"/>
            </a:spcBef>
            <a:spcAft>
              <a:spcPct val="15000"/>
            </a:spcAft>
            <a:buChar char="••"/>
          </a:pPr>
          <a:r>
            <a:rPr lang="en-US" sz="2700" kern="1200" dirty="0" smtClean="0"/>
            <a:t>Works best when people are capable and motivated to decide and not hindered by coordinator</a:t>
          </a:r>
          <a:endParaRPr lang="en-US" sz="2700" kern="1200" dirty="0"/>
        </a:p>
        <a:p>
          <a:pPr marL="457200" lvl="2" indent="-228600" algn="l" defTabSz="1200150" rtl="0">
            <a:lnSpc>
              <a:spcPct val="90000"/>
            </a:lnSpc>
            <a:spcBef>
              <a:spcPct val="0"/>
            </a:spcBef>
            <a:spcAft>
              <a:spcPct val="15000"/>
            </a:spcAft>
            <a:buChar char="••"/>
          </a:pPr>
          <a:r>
            <a:rPr lang="en-US" sz="2700" kern="1200" dirty="0" smtClean="0"/>
            <a:t>People may not work in a coherent manner or put in the energy they would if they were actively led</a:t>
          </a:r>
          <a:endParaRPr lang="en-US" sz="2700" kern="1200" dirty="0"/>
        </a:p>
      </dsp:txBody>
      <dsp:txXfrm>
        <a:off x="0" y="809331"/>
        <a:ext cx="4191000" cy="44469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DF3AC-39AF-4B48-9442-929CC6EC9AAB}">
      <dsp:nvSpPr>
        <dsp:cNvPr id="0" name=""/>
        <dsp:cNvSpPr/>
      </dsp:nvSpPr>
      <dsp:spPr>
        <a:xfrm>
          <a:off x="0" y="6"/>
          <a:ext cx="8610600" cy="67675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err="1" smtClean="0">
              <a:solidFill>
                <a:srgbClr val="002060"/>
              </a:solidFill>
            </a:rPr>
            <a:t>Likert’s</a:t>
          </a:r>
          <a:r>
            <a:rPr lang="en-US" sz="3200" kern="1200" dirty="0" smtClean="0">
              <a:solidFill>
                <a:srgbClr val="002060"/>
              </a:solidFill>
            </a:rPr>
            <a:t> Leadership Style for Decision Making</a:t>
          </a:r>
          <a:endParaRPr lang="en-US" sz="3200" kern="1200" dirty="0">
            <a:solidFill>
              <a:srgbClr val="002060"/>
            </a:solidFill>
          </a:endParaRPr>
        </a:p>
      </dsp:txBody>
      <dsp:txXfrm>
        <a:off x="0" y="6"/>
        <a:ext cx="8610600" cy="676753"/>
      </dsp:txXfrm>
    </dsp:sp>
    <dsp:sp modelId="{29B39C94-1E5B-4DCD-BD26-40AE21CCBD46}">
      <dsp:nvSpPr>
        <dsp:cNvPr id="0" name=""/>
        <dsp:cNvSpPr/>
      </dsp:nvSpPr>
      <dsp:spPr>
        <a:xfrm>
          <a:off x="757" y="631124"/>
          <a:ext cx="2940659" cy="46202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1" kern="1200" dirty="0" smtClean="0"/>
            <a:t>Exploitative authoritative style</a:t>
          </a:r>
          <a:endParaRPr lang="en-US" sz="2800" b="1" kern="1200" dirty="0"/>
        </a:p>
        <a:p>
          <a:pPr marL="228600" lvl="1" indent="-228600" algn="l" defTabSz="1066800" rtl="0">
            <a:lnSpc>
              <a:spcPct val="90000"/>
            </a:lnSpc>
            <a:spcBef>
              <a:spcPct val="0"/>
            </a:spcBef>
            <a:spcAft>
              <a:spcPct val="15000"/>
            </a:spcAft>
            <a:buChar char="••"/>
          </a:pPr>
          <a:r>
            <a:rPr lang="en-US" sz="2400" kern="1200" dirty="0" smtClean="0"/>
            <a:t>Leader uses threats and fear to achieve conformance</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People’s concerns are ignored</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Communication comes from top down</a:t>
          </a:r>
          <a:endParaRPr lang="en-US" sz="2400" kern="1200" dirty="0"/>
        </a:p>
      </dsp:txBody>
      <dsp:txXfrm>
        <a:off x="757" y="631124"/>
        <a:ext cx="2940659" cy="4620211"/>
      </dsp:txXfrm>
    </dsp:sp>
    <dsp:sp modelId="{E4548A78-5CDC-43CB-80E7-93D942B0413F}">
      <dsp:nvSpPr>
        <dsp:cNvPr id="0" name=""/>
        <dsp:cNvSpPr/>
      </dsp:nvSpPr>
      <dsp:spPr>
        <a:xfrm>
          <a:off x="2941417" y="626815"/>
          <a:ext cx="5668425" cy="46288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1" kern="1200" dirty="0" smtClean="0"/>
            <a:t>Benevolent authoritative style</a:t>
          </a:r>
          <a:endParaRPr lang="en-US" sz="2800" b="1" kern="1200" dirty="0"/>
        </a:p>
        <a:p>
          <a:pPr marL="228600" lvl="1" indent="-228600" algn="l" defTabSz="1066800" rtl="0">
            <a:lnSpc>
              <a:spcPct val="90000"/>
            </a:lnSpc>
            <a:spcBef>
              <a:spcPct val="0"/>
            </a:spcBef>
            <a:spcAft>
              <a:spcPct val="15000"/>
            </a:spcAft>
            <a:buChar char="••"/>
          </a:pPr>
          <a:r>
            <a:rPr lang="en-US" sz="2400" kern="1200" dirty="0" smtClean="0"/>
            <a:t>Leader shows concern but sugarcoats information and maintains control of decisions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Forms a benevolent dictatorship</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Rewards are dispensed and appropriate performance is praised</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Leader listens to people’s concerns although what others hear is often rose colored</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Some decisions may be delegated but most are still made by the leader</a:t>
          </a:r>
          <a:endParaRPr lang="en-US" sz="2400" kern="1200" dirty="0"/>
        </a:p>
      </dsp:txBody>
      <dsp:txXfrm>
        <a:off x="2941417" y="626815"/>
        <a:ext cx="5668425" cy="4628829"/>
      </dsp:txXfrm>
    </dsp:sp>
    <dsp:sp modelId="{00544A10-9AEC-4A20-80DA-DDC42F4528BB}">
      <dsp:nvSpPr>
        <dsp:cNvPr id="0" name=""/>
        <dsp:cNvSpPr/>
      </dsp:nvSpPr>
      <dsp:spPr>
        <a:xfrm>
          <a:off x="0" y="4657590"/>
          <a:ext cx="8610600" cy="375491"/>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A9EB0-3262-42FF-B8E4-D42568C58D32}">
      <dsp:nvSpPr>
        <dsp:cNvPr id="0" name=""/>
        <dsp:cNvSpPr/>
      </dsp:nvSpPr>
      <dsp:spPr>
        <a:xfrm>
          <a:off x="0" y="74102"/>
          <a:ext cx="8305800" cy="787614"/>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err="1" smtClean="0">
              <a:solidFill>
                <a:srgbClr val="002060"/>
              </a:solidFill>
            </a:rPr>
            <a:t>Likert’s</a:t>
          </a:r>
          <a:r>
            <a:rPr lang="en-US" sz="3700" kern="1200" dirty="0" smtClean="0">
              <a:solidFill>
                <a:srgbClr val="002060"/>
              </a:solidFill>
            </a:rPr>
            <a:t> Leadership Style for Decision Making</a:t>
          </a:r>
          <a:endParaRPr lang="en-US" sz="3700" kern="1200" dirty="0">
            <a:solidFill>
              <a:srgbClr val="002060"/>
            </a:solidFill>
          </a:endParaRPr>
        </a:p>
      </dsp:txBody>
      <dsp:txXfrm>
        <a:off x="0" y="74102"/>
        <a:ext cx="8305800" cy="787614"/>
      </dsp:txXfrm>
    </dsp:sp>
    <dsp:sp modelId="{602931E6-5169-4765-B663-C8ACD8EA21B4}">
      <dsp:nvSpPr>
        <dsp:cNvPr id="0" name=""/>
        <dsp:cNvSpPr/>
      </dsp:nvSpPr>
      <dsp:spPr>
        <a:xfrm>
          <a:off x="0" y="634432"/>
          <a:ext cx="4152899" cy="46556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1" kern="1200" dirty="0" smtClean="0"/>
            <a:t>Consultative Leadership Style </a:t>
          </a:r>
          <a:endParaRPr lang="en-US" sz="2800" b="1" kern="1200" dirty="0"/>
        </a:p>
        <a:p>
          <a:pPr marL="228600" lvl="1" indent="-228600" algn="l" defTabSz="1066800" rtl="0">
            <a:lnSpc>
              <a:spcPct val="90000"/>
            </a:lnSpc>
            <a:spcBef>
              <a:spcPct val="0"/>
            </a:spcBef>
            <a:spcAft>
              <a:spcPct val="15000"/>
            </a:spcAft>
            <a:buChar char="••"/>
          </a:pPr>
          <a:r>
            <a:rPr lang="en-US" sz="2400" kern="1200" dirty="0" smtClean="0"/>
            <a:t>Makes the major decision and offers rose-colored information</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Information flows upward from the staff </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Leader listens to people</a:t>
          </a:r>
          <a:endParaRPr lang="en-US" sz="2400" kern="1200" dirty="0"/>
        </a:p>
      </dsp:txBody>
      <dsp:txXfrm>
        <a:off x="0" y="634432"/>
        <a:ext cx="4152899" cy="4655627"/>
      </dsp:txXfrm>
    </dsp:sp>
    <dsp:sp modelId="{87E86E68-0D36-44E2-A438-708D5B42E664}">
      <dsp:nvSpPr>
        <dsp:cNvPr id="0" name=""/>
        <dsp:cNvSpPr/>
      </dsp:nvSpPr>
      <dsp:spPr>
        <a:xfrm>
          <a:off x="4152900" y="638977"/>
          <a:ext cx="4152899" cy="464653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1" kern="1200" dirty="0" smtClean="0"/>
            <a:t>Participative Leadership Style</a:t>
          </a:r>
          <a:endParaRPr lang="en-US" sz="2800" b="1" kern="1200" dirty="0"/>
        </a:p>
        <a:p>
          <a:pPr marL="228600" lvl="1" indent="-228600" algn="l" defTabSz="1066800" rtl="0">
            <a:lnSpc>
              <a:spcPct val="90000"/>
            </a:lnSpc>
            <a:spcBef>
              <a:spcPct val="0"/>
            </a:spcBef>
            <a:spcAft>
              <a:spcPct val="15000"/>
            </a:spcAft>
            <a:buChar char="••"/>
          </a:pPr>
          <a:r>
            <a:rPr lang="en-US" sz="2400" kern="1200" dirty="0" smtClean="0"/>
            <a:t>Makes maximum use of participative methods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Engages people in making decisions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Helps make sure everyone works well together at all levels</a:t>
          </a:r>
          <a:endParaRPr lang="en-US" sz="2400" kern="1200" dirty="0"/>
        </a:p>
      </dsp:txBody>
      <dsp:txXfrm>
        <a:off x="4152900" y="638977"/>
        <a:ext cx="4152899" cy="4646537"/>
      </dsp:txXfrm>
    </dsp:sp>
    <dsp:sp modelId="{8F9E5A73-ABE9-40F3-8EB6-1F36D3C9B9E3}">
      <dsp:nvSpPr>
        <dsp:cNvPr id="0" name=""/>
        <dsp:cNvSpPr/>
      </dsp:nvSpPr>
      <dsp:spPr>
        <a:xfrm>
          <a:off x="0" y="4651957"/>
          <a:ext cx="8305800" cy="375491"/>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B38D1-32F7-4106-BCCA-D5B655692958}">
      <dsp:nvSpPr>
        <dsp:cNvPr id="0" name=""/>
        <dsp:cNvSpPr/>
      </dsp:nvSpPr>
      <dsp:spPr>
        <a:xfrm>
          <a:off x="0" y="2016"/>
          <a:ext cx="8229600" cy="114380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kern="1200" dirty="0" smtClean="0"/>
            <a:t>Hersey and Blanchard’s Situational Leadership Theory</a:t>
          </a:r>
          <a:endParaRPr lang="en-US" sz="3200" kern="1200" dirty="0"/>
        </a:p>
      </dsp:txBody>
      <dsp:txXfrm>
        <a:off x="0" y="2016"/>
        <a:ext cx="8229600" cy="1143809"/>
      </dsp:txXfrm>
    </dsp:sp>
    <dsp:sp modelId="{32428C8A-3F7A-45F2-854F-4BCB3D5EBB8B}">
      <dsp:nvSpPr>
        <dsp:cNvPr id="0" name=""/>
        <dsp:cNvSpPr/>
      </dsp:nvSpPr>
      <dsp:spPr>
        <a:xfrm>
          <a:off x="0" y="1145826"/>
          <a:ext cx="8229600" cy="4216320"/>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kern="1200" dirty="0" smtClean="0"/>
            <a:t>Situational leader takes into account:</a:t>
          </a:r>
          <a:endParaRPr lang="en-US" sz="3200" kern="1200" dirty="0"/>
        </a:p>
        <a:p>
          <a:pPr marL="571500" lvl="2" indent="-285750" algn="l" defTabSz="1422400" rtl="0">
            <a:lnSpc>
              <a:spcPct val="90000"/>
            </a:lnSpc>
            <a:spcBef>
              <a:spcPct val="0"/>
            </a:spcBef>
            <a:spcAft>
              <a:spcPct val="15000"/>
            </a:spcAft>
            <a:buChar char="••"/>
          </a:pPr>
          <a:r>
            <a:rPr lang="en-US" sz="3200" kern="1200" dirty="0" smtClean="0"/>
            <a:t>Motivation and capability of followers</a:t>
          </a:r>
          <a:endParaRPr lang="en-US" sz="3200" kern="1200" dirty="0"/>
        </a:p>
        <a:p>
          <a:pPr marL="571500" lvl="2" indent="-285750" algn="l" defTabSz="1422400" rtl="0">
            <a:lnSpc>
              <a:spcPct val="90000"/>
            </a:lnSpc>
            <a:spcBef>
              <a:spcPct val="0"/>
            </a:spcBef>
            <a:spcAft>
              <a:spcPct val="15000"/>
            </a:spcAft>
            <a:buChar char="••"/>
          </a:pPr>
          <a:r>
            <a:rPr lang="en-US" sz="3200" kern="1200" dirty="0" smtClean="0"/>
            <a:t>Situation in which decisions take place</a:t>
          </a:r>
          <a:endParaRPr lang="en-US" sz="3200" kern="1200" dirty="0"/>
        </a:p>
        <a:p>
          <a:pPr marL="571500" lvl="2" indent="-285750" algn="l" defTabSz="1422400" rtl="0">
            <a:lnSpc>
              <a:spcPct val="90000"/>
            </a:lnSpc>
            <a:spcBef>
              <a:spcPct val="0"/>
            </a:spcBef>
            <a:spcAft>
              <a:spcPct val="15000"/>
            </a:spcAft>
            <a:buChar char="••"/>
          </a:pPr>
          <a:r>
            <a:rPr lang="en-US" sz="3200" kern="1200" dirty="0" smtClean="0"/>
            <a:t>Fact that followers may affect leaders and vice versa</a:t>
          </a:r>
          <a:endParaRPr lang="en-US" sz="3200" kern="1200" dirty="0"/>
        </a:p>
        <a:p>
          <a:pPr marL="571500" lvl="2" indent="-285750" algn="l" defTabSz="1422400" rtl="0">
            <a:lnSpc>
              <a:spcPct val="90000"/>
            </a:lnSpc>
            <a:spcBef>
              <a:spcPct val="0"/>
            </a:spcBef>
            <a:spcAft>
              <a:spcPct val="15000"/>
            </a:spcAft>
            <a:buChar char="••"/>
          </a:pPr>
          <a:r>
            <a:rPr lang="en-US" sz="3200" kern="1200" dirty="0" smtClean="0"/>
            <a:t>Stress and mood</a:t>
          </a:r>
          <a:endParaRPr lang="en-US" sz="3200" kern="1200" dirty="0"/>
        </a:p>
        <a:p>
          <a:pPr marL="571500" lvl="2" indent="-285750" algn="l" defTabSz="1422400" rtl="0">
            <a:lnSpc>
              <a:spcPct val="90000"/>
            </a:lnSpc>
            <a:spcBef>
              <a:spcPct val="0"/>
            </a:spcBef>
            <a:spcAft>
              <a:spcPct val="15000"/>
            </a:spcAft>
            <a:buChar char="••"/>
          </a:pPr>
          <a:r>
            <a:rPr lang="en-US" sz="3200" kern="1200" dirty="0" smtClean="0"/>
            <a:t>Available resources and support</a:t>
          </a:r>
          <a:endParaRPr lang="en-US" sz="3200" kern="1200" dirty="0"/>
        </a:p>
        <a:p>
          <a:pPr marL="571500" lvl="2" indent="-285750" algn="l" defTabSz="1422400" rtl="0">
            <a:lnSpc>
              <a:spcPct val="90000"/>
            </a:lnSpc>
            <a:spcBef>
              <a:spcPct val="0"/>
            </a:spcBef>
            <a:spcAft>
              <a:spcPct val="15000"/>
            </a:spcAft>
            <a:buChar char="••"/>
          </a:pPr>
          <a:r>
            <a:rPr lang="en-US" sz="3200" kern="1200" dirty="0" smtClean="0"/>
            <a:t>Distant events such as family argument</a:t>
          </a:r>
          <a:endParaRPr lang="en-US" sz="3200" kern="1200" dirty="0"/>
        </a:p>
      </dsp:txBody>
      <dsp:txXfrm>
        <a:off x="0" y="1145826"/>
        <a:ext cx="8229600" cy="4216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15B81-A5EC-4F59-BB20-5B8E0CF2A144}">
      <dsp:nvSpPr>
        <dsp:cNvPr id="0" name=""/>
        <dsp:cNvSpPr/>
      </dsp:nvSpPr>
      <dsp:spPr>
        <a:xfrm>
          <a:off x="0" y="76206"/>
          <a:ext cx="8305800" cy="80202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1" kern="1200" dirty="0" smtClean="0">
              <a:solidFill>
                <a:srgbClr val="002060"/>
              </a:solidFill>
            </a:rPr>
            <a:t>Definition of Terms</a:t>
          </a:r>
          <a:endParaRPr lang="en-US" sz="3800" b="1" kern="1200" dirty="0">
            <a:solidFill>
              <a:srgbClr val="002060"/>
            </a:solidFill>
          </a:endParaRPr>
        </a:p>
      </dsp:txBody>
      <dsp:txXfrm>
        <a:off x="0" y="76206"/>
        <a:ext cx="8305800" cy="802027"/>
      </dsp:txXfrm>
    </dsp:sp>
    <dsp:sp modelId="{4B6E985E-BEB9-4DAE-9300-8CB48850D6CD}">
      <dsp:nvSpPr>
        <dsp:cNvPr id="0" name=""/>
        <dsp:cNvSpPr/>
      </dsp:nvSpPr>
      <dsp:spPr>
        <a:xfrm>
          <a:off x="1811" y="721585"/>
          <a:ext cx="2445506" cy="50651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kern="1200" dirty="0" smtClean="0"/>
            <a:t>Leadership</a:t>
          </a:r>
          <a:endParaRPr lang="en-US" sz="3200" b="1" kern="1200" dirty="0"/>
        </a:p>
        <a:p>
          <a:pPr marL="228600" lvl="1" indent="-228600" algn="l" defTabSz="1066800" rtl="0">
            <a:lnSpc>
              <a:spcPct val="90000"/>
            </a:lnSpc>
            <a:spcBef>
              <a:spcPct val="0"/>
            </a:spcBef>
            <a:spcAft>
              <a:spcPct val="15000"/>
            </a:spcAft>
            <a:buChar char="••"/>
          </a:pPr>
          <a:r>
            <a:rPr lang="en-US" sz="2400" kern="1200" dirty="0" smtClean="0"/>
            <a:t>The process of influencing people to accomplish goals</a:t>
          </a:r>
          <a:endParaRPr lang="en-US" sz="2400" kern="1200" dirty="0"/>
        </a:p>
      </dsp:txBody>
      <dsp:txXfrm>
        <a:off x="1811" y="721585"/>
        <a:ext cx="2445506" cy="5065181"/>
      </dsp:txXfrm>
    </dsp:sp>
    <dsp:sp modelId="{1C60EE59-97A3-4B56-8203-D084B9D8B5CB}">
      <dsp:nvSpPr>
        <dsp:cNvPr id="0" name=""/>
        <dsp:cNvSpPr/>
      </dsp:nvSpPr>
      <dsp:spPr>
        <a:xfrm>
          <a:off x="2447318" y="722941"/>
          <a:ext cx="3233571" cy="506246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kern="1200" dirty="0" smtClean="0"/>
            <a:t>Management</a:t>
          </a:r>
          <a:endParaRPr lang="en-US" sz="3200" b="1" kern="1200" dirty="0"/>
        </a:p>
        <a:p>
          <a:pPr marL="228600" lvl="1" indent="-228600" algn="l" defTabSz="1066800" rtl="0">
            <a:lnSpc>
              <a:spcPct val="90000"/>
            </a:lnSpc>
            <a:spcBef>
              <a:spcPct val="0"/>
            </a:spcBef>
            <a:spcAft>
              <a:spcPct val="15000"/>
            </a:spcAft>
            <a:buChar char="••"/>
          </a:pPr>
          <a:r>
            <a:rPr lang="en-US" sz="2400" kern="1200" dirty="0" smtClean="0"/>
            <a:t>The coordination and integration of resources through planning, organizing, coordinating, directing, and controlling to accomplish specific institutional goals and objectives</a:t>
          </a:r>
          <a:endParaRPr lang="en-US" sz="2400" kern="1200" dirty="0"/>
        </a:p>
      </dsp:txBody>
      <dsp:txXfrm>
        <a:off x="2447318" y="722941"/>
        <a:ext cx="3233571" cy="5062469"/>
      </dsp:txXfrm>
    </dsp:sp>
    <dsp:sp modelId="{895DF49B-74DE-4ECB-AE49-DEFAC8F862BC}">
      <dsp:nvSpPr>
        <dsp:cNvPr id="0" name=""/>
        <dsp:cNvSpPr/>
      </dsp:nvSpPr>
      <dsp:spPr>
        <a:xfrm>
          <a:off x="5680889" y="722941"/>
          <a:ext cx="2623099" cy="506246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kern="1200" dirty="0" smtClean="0"/>
            <a:t>Leadership styles</a:t>
          </a:r>
          <a:endParaRPr lang="en-US" sz="3200" b="1" kern="1200" dirty="0"/>
        </a:p>
        <a:p>
          <a:pPr marL="228600" lvl="1" indent="-228600" algn="l" defTabSz="1066800" rtl="0">
            <a:lnSpc>
              <a:spcPct val="90000"/>
            </a:lnSpc>
            <a:spcBef>
              <a:spcPct val="0"/>
            </a:spcBef>
            <a:spcAft>
              <a:spcPct val="15000"/>
            </a:spcAft>
            <a:buChar char="••"/>
          </a:pPr>
          <a:r>
            <a:rPr lang="en-US" sz="2400" kern="1200" dirty="0" smtClean="0"/>
            <a:t>Different combinations of tasks and relationship behaviors used to influence others to accomplish goals</a:t>
          </a:r>
          <a:endParaRPr lang="en-US" sz="2400" kern="1200" dirty="0"/>
        </a:p>
      </dsp:txBody>
      <dsp:txXfrm>
        <a:off x="5680889" y="722941"/>
        <a:ext cx="2623099" cy="5062469"/>
      </dsp:txXfrm>
    </dsp:sp>
    <dsp:sp modelId="{E2CD5C86-245C-476E-B9BC-8F44013EDD91}">
      <dsp:nvSpPr>
        <dsp:cNvPr id="0" name=""/>
        <dsp:cNvSpPr/>
      </dsp:nvSpPr>
      <dsp:spPr>
        <a:xfrm>
          <a:off x="0" y="5111908"/>
          <a:ext cx="8305800" cy="412829"/>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1451D-53BF-40AD-910A-E009A1987DEE}">
      <dsp:nvSpPr>
        <dsp:cNvPr id="0" name=""/>
        <dsp:cNvSpPr/>
      </dsp:nvSpPr>
      <dsp:spPr>
        <a:xfrm>
          <a:off x="6035" y="0"/>
          <a:ext cx="2440446" cy="434340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Focuses on the relationship between leaders and followers, as well as potential leaders and potential followers</a:t>
          </a:r>
          <a:endParaRPr lang="en-US" sz="2800" kern="1200" dirty="0"/>
        </a:p>
      </dsp:txBody>
      <dsp:txXfrm>
        <a:off x="77513" y="71478"/>
        <a:ext cx="2297490" cy="4200444"/>
      </dsp:txXfrm>
    </dsp:sp>
    <dsp:sp modelId="{DD2CE648-ECE0-40AA-86A8-DFA58EF6F786}">
      <dsp:nvSpPr>
        <dsp:cNvPr id="0" name=""/>
        <dsp:cNvSpPr/>
      </dsp:nvSpPr>
      <dsp:spPr>
        <a:xfrm>
          <a:off x="2856476" y="0"/>
          <a:ext cx="2440446" cy="434340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Maturity = the ability and willingness of people to take responsibility for directing their own behavior in relation to the tasks performed</a:t>
          </a:r>
          <a:endParaRPr lang="en-US" sz="2800" kern="1200" dirty="0"/>
        </a:p>
      </dsp:txBody>
      <dsp:txXfrm>
        <a:off x="2927954" y="71478"/>
        <a:ext cx="2297490" cy="4200444"/>
      </dsp:txXfrm>
    </dsp:sp>
    <dsp:sp modelId="{1A4F7787-B163-48AC-9386-5DB860496432}">
      <dsp:nvSpPr>
        <dsp:cNvPr id="0" name=""/>
        <dsp:cNvSpPr/>
      </dsp:nvSpPr>
      <dsp:spPr>
        <a:xfrm>
          <a:off x="5706918" y="0"/>
          <a:ext cx="2440446" cy="434340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No perfect leadership style for all situations; style must be adjusted to meet the development level of followers</a:t>
          </a:r>
          <a:endParaRPr lang="en-US" sz="2800" kern="1200" dirty="0"/>
        </a:p>
      </dsp:txBody>
      <dsp:txXfrm>
        <a:off x="5778396" y="71478"/>
        <a:ext cx="2297490" cy="420044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83432-5B39-494E-8D0E-09DF55F5BEFD}">
      <dsp:nvSpPr>
        <dsp:cNvPr id="0" name=""/>
        <dsp:cNvSpPr/>
      </dsp:nvSpPr>
      <dsp:spPr>
        <a:xfrm>
          <a:off x="40" y="225290"/>
          <a:ext cx="3845569" cy="9168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High-task, low-relationship focus</a:t>
          </a:r>
          <a:endParaRPr lang="en-US" sz="2600" kern="1200" dirty="0"/>
        </a:p>
      </dsp:txBody>
      <dsp:txXfrm>
        <a:off x="40" y="225290"/>
        <a:ext cx="3845569" cy="916861"/>
      </dsp:txXfrm>
    </dsp:sp>
    <dsp:sp modelId="{624971AD-4F25-4C1B-80B4-3A4ECB06CA94}">
      <dsp:nvSpPr>
        <dsp:cNvPr id="0" name=""/>
        <dsp:cNvSpPr/>
      </dsp:nvSpPr>
      <dsp:spPr>
        <a:xfrm>
          <a:off x="40" y="1142152"/>
          <a:ext cx="3845569" cy="3996720"/>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follower cannot do the job and is unwilling or afraid to try</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Leader steps in and tells the person</a:t>
          </a:r>
          <a:endParaRPr lang="en-US" sz="2600" kern="1200" dirty="0"/>
        </a:p>
        <a:p>
          <a:pPr marL="457200" lvl="2" indent="-228600" algn="l" defTabSz="1155700" rtl="0">
            <a:lnSpc>
              <a:spcPct val="90000"/>
            </a:lnSpc>
            <a:spcBef>
              <a:spcPct val="0"/>
            </a:spcBef>
            <a:spcAft>
              <a:spcPct val="15000"/>
            </a:spcAft>
            <a:buChar char="••"/>
          </a:pPr>
          <a:r>
            <a:rPr lang="en-US" sz="2600" kern="1200" dirty="0" smtClean="0"/>
            <a:t>What to do</a:t>
          </a:r>
          <a:endParaRPr lang="en-US" sz="2600" kern="1200" dirty="0"/>
        </a:p>
        <a:p>
          <a:pPr marL="457200" lvl="2" indent="-228600" algn="l" defTabSz="1155700" rtl="0">
            <a:lnSpc>
              <a:spcPct val="90000"/>
            </a:lnSpc>
            <a:spcBef>
              <a:spcPct val="0"/>
            </a:spcBef>
            <a:spcAft>
              <a:spcPct val="15000"/>
            </a:spcAft>
            <a:buChar char="••"/>
          </a:pPr>
          <a:r>
            <a:rPr lang="en-US" sz="2600" kern="1200" dirty="0" smtClean="0"/>
            <a:t>Provide a working structure for the follower</a:t>
          </a:r>
          <a:endParaRPr lang="en-US" sz="2600" kern="1200" dirty="0"/>
        </a:p>
        <a:p>
          <a:pPr marL="457200" lvl="2" indent="-228600" algn="l" defTabSz="1155700" rtl="0">
            <a:lnSpc>
              <a:spcPct val="90000"/>
            </a:lnSpc>
            <a:spcBef>
              <a:spcPct val="0"/>
            </a:spcBef>
            <a:spcAft>
              <a:spcPct val="15000"/>
            </a:spcAft>
            <a:buChar char="••"/>
          </a:pPr>
          <a:r>
            <a:rPr lang="en-US" sz="2600" kern="1200" dirty="0" smtClean="0"/>
            <a:t>Determine the source of the lack of motivation</a:t>
          </a:r>
          <a:endParaRPr lang="en-US" sz="2600" kern="1200" dirty="0"/>
        </a:p>
      </dsp:txBody>
      <dsp:txXfrm>
        <a:off x="40" y="1142152"/>
        <a:ext cx="3845569" cy="3996720"/>
      </dsp:txXfrm>
    </dsp:sp>
    <dsp:sp modelId="{56667EF0-4372-4D1B-A0B0-269745C2F61A}">
      <dsp:nvSpPr>
        <dsp:cNvPr id="0" name=""/>
        <dsp:cNvSpPr/>
      </dsp:nvSpPr>
      <dsp:spPr>
        <a:xfrm>
          <a:off x="4383989" y="225290"/>
          <a:ext cx="3845569" cy="9168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High-task, high-relationship focus</a:t>
          </a:r>
          <a:endParaRPr lang="en-US" sz="2600" kern="1200" dirty="0"/>
        </a:p>
      </dsp:txBody>
      <dsp:txXfrm>
        <a:off x="4383989" y="225290"/>
        <a:ext cx="3845569" cy="916861"/>
      </dsp:txXfrm>
    </dsp:sp>
    <dsp:sp modelId="{493AAF06-75A4-44C3-9AAA-E6D29B0FDBF9}">
      <dsp:nvSpPr>
        <dsp:cNvPr id="0" name=""/>
        <dsp:cNvSpPr/>
      </dsp:nvSpPr>
      <dsp:spPr>
        <a:xfrm>
          <a:off x="4383989" y="1142152"/>
          <a:ext cx="3845569" cy="3996720"/>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Follower can do the job to some extent but overconfident</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Leader listens, advises, and coaches</a:t>
          </a:r>
          <a:endParaRPr lang="en-US" sz="2600" kern="1200" dirty="0"/>
        </a:p>
      </dsp:txBody>
      <dsp:txXfrm>
        <a:off x="4383989" y="1142152"/>
        <a:ext cx="3845569" cy="39967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B5AEC-5ECD-442C-96EE-D8B9C2063139}">
      <dsp:nvSpPr>
        <dsp:cNvPr id="0" name=""/>
        <dsp:cNvSpPr/>
      </dsp:nvSpPr>
      <dsp:spPr>
        <a:xfrm>
          <a:off x="40" y="52842"/>
          <a:ext cx="3845569" cy="108882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en-US" sz="3100" kern="1200" dirty="0" smtClean="0"/>
            <a:t>Low-task, high-relationship focus</a:t>
          </a:r>
          <a:endParaRPr lang="en-US" sz="3100" kern="1200" dirty="0"/>
        </a:p>
      </dsp:txBody>
      <dsp:txXfrm>
        <a:off x="40" y="52842"/>
        <a:ext cx="3845569" cy="1088823"/>
      </dsp:txXfrm>
    </dsp:sp>
    <dsp:sp modelId="{09E7D1EF-C5DA-471D-B7CE-5F773E3E7776}">
      <dsp:nvSpPr>
        <dsp:cNvPr id="0" name=""/>
        <dsp:cNvSpPr/>
      </dsp:nvSpPr>
      <dsp:spPr>
        <a:xfrm>
          <a:off x="40" y="1141665"/>
          <a:ext cx="3845569" cy="4169655"/>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en-US" sz="3100" kern="1200" dirty="0" smtClean="0"/>
            <a:t>Follower can do the job but refuses to do it</a:t>
          </a:r>
          <a:endParaRPr lang="en-US" sz="3100" kern="1200" dirty="0"/>
        </a:p>
        <a:p>
          <a:pPr marL="285750" lvl="1" indent="-285750" algn="l" defTabSz="1377950" rtl="0">
            <a:lnSpc>
              <a:spcPct val="90000"/>
            </a:lnSpc>
            <a:spcBef>
              <a:spcPct val="0"/>
            </a:spcBef>
            <a:spcAft>
              <a:spcPct val="15000"/>
            </a:spcAft>
            <a:buChar char="••"/>
          </a:pPr>
          <a:r>
            <a:rPr lang="en-US" sz="3100" kern="1200" dirty="0" smtClean="0"/>
            <a:t>Leader listens, praises, makes the follower feel good when he/she shows the necessary commitment</a:t>
          </a:r>
          <a:endParaRPr lang="en-US" sz="3100" kern="1200" dirty="0"/>
        </a:p>
      </dsp:txBody>
      <dsp:txXfrm>
        <a:off x="40" y="1141665"/>
        <a:ext cx="3845569" cy="4169655"/>
      </dsp:txXfrm>
    </dsp:sp>
    <dsp:sp modelId="{1BA1E74F-16AF-435F-BF1D-746FDAD3F2C8}">
      <dsp:nvSpPr>
        <dsp:cNvPr id="0" name=""/>
        <dsp:cNvSpPr/>
      </dsp:nvSpPr>
      <dsp:spPr>
        <a:xfrm>
          <a:off x="4383989" y="52842"/>
          <a:ext cx="3845569" cy="108882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en-US" sz="3100" kern="1200" dirty="0" smtClean="0"/>
            <a:t>Low-task, low-relationship focus</a:t>
          </a:r>
          <a:endParaRPr lang="en-US" sz="3100" kern="1200" dirty="0"/>
        </a:p>
      </dsp:txBody>
      <dsp:txXfrm>
        <a:off x="4383989" y="52842"/>
        <a:ext cx="3845569" cy="1088823"/>
      </dsp:txXfrm>
    </dsp:sp>
    <dsp:sp modelId="{695B64B5-9CAA-4810-ABA9-0BA1660ED816}">
      <dsp:nvSpPr>
        <dsp:cNvPr id="0" name=""/>
        <dsp:cNvSpPr/>
      </dsp:nvSpPr>
      <dsp:spPr>
        <a:xfrm>
          <a:off x="4383989" y="1141665"/>
          <a:ext cx="3845569" cy="4169655"/>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en-US" sz="3100" kern="1200" dirty="0" smtClean="0"/>
            <a:t>Follower can do the job and is motivated</a:t>
          </a:r>
          <a:endParaRPr lang="en-US" sz="3100" kern="1200" dirty="0"/>
        </a:p>
        <a:p>
          <a:pPr marL="285750" lvl="1" indent="-285750" algn="l" defTabSz="1377950" rtl="0">
            <a:lnSpc>
              <a:spcPct val="90000"/>
            </a:lnSpc>
            <a:spcBef>
              <a:spcPct val="0"/>
            </a:spcBef>
            <a:spcAft>
              <a:spcPct val="15000"/>
            </a:spcAft>
            <a:buChar char="••"/>
          </a:pPr>
          <a:r>
            <a:rPr lang="en-US" sz="3100" kern="1200" dirty="0" smtClean="0"/>
            <a:t>Leader gets out of the way and doesn’t interfere except to provide occasional recognition and praise</a:t>
          </a:r>
          <a:endParaRPr lang="en-US" sz="3100" kern="1200" dirty="0"/>
        </a:p>
      </dsp:txBody>
      <dsp:txXfrm>
        <a:off x="4383989" y="1141665"/>
        <a:ext cx="3845569" cy="416965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63B93-F3EE-4A09-8471-EDF7B09CEE9E}">
      <dsp:nvSpPr>
        <dsp:cNvPr id="0" name=""/>
        <dsp:cNvSpPr/>
      </dsp:nvSpPr>
      <dsp:spPr>
        <a:xfrm>
          <a:off x="0" y="33156"/>
          <a:ext cx="8229600" cy="172934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203200" rIns="355600" bIns="203200" numCol="1" spcCol="1270" anchor="ctr" anchorCtr="0">
          <a:noAutofit/>
        </a:bodyPr>
        <a:lstStyle/>
        <a:p>
          <a:pPr lvl="0" algn="ctr" defTabSz="2222500" rtl="0">
            <a:lnSpc>
              <a:spcPct val="90000"/>
            </a:lnSpc>
            <a:spcBef>
              <a:spcPct val="0"/>
            </a:spcBef>
            <a:spcAft>
              <a:spcPct val="35000"/>
            </a:spcAft>
          </a:pPr>
          <a:r>
            <a:rPr lang="en-US" sz="5000" kern="1200" dirty="0" smtClean="0"/>
            <a:t>Path Goal Theory (House &amp; Mitchell, 1974)</a:t>
          </a:r>
          <a:endParaRPr lang="en-US" sz="5000" kern="1200" dirty="0"/>
        </a:p>
      </dsp:txBody>
      <dsp:txXfrm>
        <a:off x="0" y="33156"/>
        <a:ext cx="8229600" cy="1729349"/>
      </dsp:txXfrm>
    </dsp:sp>
    <dsp:sp modelId="{17A25835-7B5C-402C-9225-63CDAC4CA5F3}">
      <dsp:nvSpPr>
        <dsp:cNvPr id="0" name=""/>
        <dsp:cNvSpPr/>
      </dsp:nvSpPr>
      <dsp:spPr>
        <a:xfrm>
          <a:off x="0" y="1762506"/>
          <a:ext cx="8229600" cy="3568500"/>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0" tIns="266700" rIns="355600" bIns="400050" numCol="1" spcCol="1270" anchor="t" anchorCtr="0">
          <a:noAutofit/>
        </a:bodyPr>
        <a:lstStyle/>
        <a:p>
          <a:pPr marL="285750" lvl="1" indent="-285750" algn="l" defTabSz="2222500" rtl="0">
            <a:lnSpc>
              <a:spcPct val="90000"/>
            </a:lnSpc>
            <a:spcBef>
              <a:spcPct val="0"/>
            </a:spcBef>
            <a:spcAft>
              <a:spcPct val="15000"/>
            </a:spcAft>
            <a:buChar char="••"/>
          </a:pPr>
          <a:r>
            <a:rPr lang="en-US" sz="5000" kern="1200" dirty="0" smtClean="0"/>
            <a:t>Helps leaders clarify the path toward the goal</a:t>
          </a:r>
          <a:endParaRPr lang="en-US" sz="5000" kern="1200" dirty="0"/>
        </a:p>
        <a:p>
          <a:pPr marL="285750" lvl="1" indent="-285750" algn="l" defTabSz="2222500" rtl="0">
            <a:lnSpc>
              <a:spcPct val="90000"/>
            </a:lnSpc>
            <a:spcBef>
              <a:spcPct val="0"/>
            </a:spcBef>
            <a:spcAft>
              <a:spcPct val="15000"/>
            </a:spcAft>
            <a:buChar char="••"/>
          </a:pPr>
          <a:r>
            <a:rPr lang="en-US" sz="5000" kern="1200" dirty="0" smtClean="0"/>
            <a:t>Remove roadblocks</a:t>
          </a:r>
          <a:endParaRPr lang="en-US" sz="5000" kern="1200" dirty="0"/>
        </a:p>
        <a:p>
          <a:pPr marL="285750" lvl="1" indent="-285750" algn="l" defTabSz="2222500" rtl="0">
            <a:lnSpc>
              <a:spcPct val="90000"/>
            </a:lnSpc>
            <a:spcBef>
              <a:spcPct val="0"/>
            </a:spcBef>
            <a:spcAft>
              <a:spcPct val="15000"/>
            </a:spcAft>
            <a:buChar char="••"/>
          </a:pPr>
          <a:r>
            <a:rPr lang="en-US" sz="5000" kern="1200" dirty="0" smtClean="0"/>
            <a:t>Increase rewards along the way</a:t>
          </a:r>
          <a:endParaRPr lang="en-US" sz="5000" kern="1200" dirty="0"/>
        </a:p>
      </dsp:txBody>
      <dsp:txXfrm>
        <a:off x="0" y="1762506"/>
        <a:ext cx="8229600" cy="35685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9D060-87B9-4E98-8C9A-F7B98D9EE9C9}">
      <dsp:nvSpPr>
        <dsp:cNvPr id="0" name=""/>
        <dsp:cNvSpPr/>
      </dsp:nvSpPr>
      <dsp:spPr>
        <a:xfrm>
          <a:off x="0" y="167591"/>
          <a:ext cx="8229600" cy="609599"/>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Path-Goal Theory Leadership Styles</a:t>
          </a:r>
          <a:endParaRPr lang="en-US" sz="2800" kern="1200" dirty="0"/>
        </a:p>
      </dsp:txBody>
      <dsp:txXfrm>
        <a:off x="0" y="167591"/>
        <a:ext cx="8229600" cy="609599"/>
      </dsp:txXfrm>
    </dsp:sp>
    <dsp:sp modelId="{066DDC46-345B-4CAB-B4FA-1DBA5EFE6122}">
      <dsp:nvSpPr>
        <dsp:cNvPr id="0" name=""/>
        <dsp:cNvSpPr/>
      </dsp:nvSpPr>
      <dsp:spPr>
        <a:xfrm>
          <a:off x="73" y="736882"/>
          <a:ext cx="3202632" cy="44596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155700" rtl="0">
            <a:lnSpc>
              <a:spcPct val="90000"/>
            </a:lnSpc>
            <a:spcBef>
              <a:spcPct val="0"/>
            </a:spcBef>
            <a:spcAft>
              <a:spcPct val="35000"/>
            </a:spcAft>
          </a:pPr>
          <a:r>
            <a:rPr lang="en-US" sz="2600" b="1" kern="1200" dirty="0" smtClean="0">
              <a:solidFill>
                <a:srgbClr val="002060"/>
              </a:solidFill>
            </a:rPr>
            <a:t>1. Supportive leadership</a:t>
          </a:r>
          <a:endParaRPr lang="en-US" sz="2600" b="1" kern="1200" dirty="0">
            <a:solidFill>
              <a:srgbClr val="002060"/>
            </a:solidFill>
          </a:endParaRPr>
        </a:p>
        <a:p>
          <a:pPr marL="228600" lvl="1" indent="-228600" algn="l" defTabSz="1066800" rtl="0">
            <a:lnSpc>
              <a:spcPct val="90000"/>
            </a:lnSpc>
            <a:spcBef>
              <a:spcPct val="0"/>
            </a:spcBef>
            <a:spcAft>
              <a:spcPct val="15000"/>
            </a:spcAft>
            <a:buChar char="••"/>
          </a:pPr>
          <a:r>
            <a:rPr lang="en-US" sz="2400" kern="1200" dirty="0" smtClean="0"/>
            <a:t>Best choice when work is stressful, boring, and/or hazardous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Making environment more friendly is the goal</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Leader strives to increase follower’s self-esteem and make job more interesting</a:t>
          </a:r>
          <a:endParaRPr lang="en-US" sz="2400" kern="1200" dirty="0"/>
        </a:p>
      </dsp:txBody>
      <dsp:txXfrm>
        <a:off x="73" y="736882"/>
        <a:ext cx="3202632" cy="4459688"/>
      </dsp:txXfrm>
    </dsp:sp>
    <dsp:sp modelId="{019AD586-1E7F-45BA-B9AF-DA43797580C0}">
      <dsp:nvSpPr>
        <dsp:cNvPr id="0" name=""/>
        <dsp:cNvSpPr/>
      </dsp:nvSpPr>
      <dsp:spPr>
        <a:xfrm>
          <a:off x="3202706" y="736882"/>
          <a:ext cx="5026819" cy="44596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111250" rtl="0">
            <a:lnSpc>
              <a:spcPct val="90000"/>
            </a:lnSpc>
            <a:spcBef>
              <a:spcPct val="0"/>
            </a:spcBef>
            <a:spcAft>
              <a:spcPct val="35000"/>
            </a:spcAft>
          </a:pPr>
          <a:r>
            <a:rPr lang="en-US" sz="2500" b="1" kern="1200" dirty="0" smtClean="0">
              <a:solidFill>
                <a:srgbClr val="002060"/>
              </a:solidFill>
            </a:rPr>
            <a:t>2. Directive leadership</a:t>
          </a:r>
          <a:endParaRPr lang="en-US" sz="2500" b="1" kern="1200" dirty="0">
            <a:solidFill>
              <a:srgbClr val="002060"/>
            </a:solidFill>
          </a:endParaRPr>
        </a:p>
        <a:p>
          <a:pPr marL="228600" lvl="1" indent="-228600" algn="l" defTabSz="1066800" rtl="0">
            <a:lnSpc>
              <a:spcPct val="90000"/>
            </a:lnSpc>
            <a:spcBef>
              <a:spcPct val="0"/>
            </a:spcBef>
            <a:spcAft>
              <a:spcPct val="15000"/>
            </a:spcAft>
            <a:buChar char="••"/>
          </a:pPr>
          <a:r>
            <a:rPr lang="en-US" sz="2400" kern="1200" dirty="0" smtClean="0"/>
            <a:t>Best choice when the task is unstructured and/or complex and followers are inexperienced</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Telling followers what needs to be done and giving appropriate guidance along the way are the goals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Rewards are increased as needed, role ambiguity is decreased by providing clear instructions which strengthens follower’s sense of security and control of the situation</a:t>
          </a:r>
          <a:endParaRPr lang="en-US" sz="2400" kern="1200" dirty="0"/>
        </a:p>
      </dsp:txBody>
      <dsp:txXfrm>
        <a:off x="3202706" y="736882"/>
        <a:ext cx="5026819" cy="4459688"/>
      </dsp:txXfrm>
    </dsp:sp>
    <dsp:sp modelId="{D9A87B86-47D2-44AB-9365-D09224F44E67}">
      <dsp:nvSpPr>
        <dsp:cNvPr id="0" name=""/>
        <dsp:cNvSpPr/>
      </dsp:nvSpPr>
      <dsp:spPr>
        <a:xfrm>
          <a:off x="0" y="4656438"/>
          <a:ext cx="8229600" cy="375491"/>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DEDD1-116C-4D72-9309-2C097DB0FB7C}">
      <dsp:nvSpPr>
        <dsp:cNvPr id="0" name=""/>
        <dsp:cNvSpPr/>
      </dsp:nvSpPr>
      <dsp:spPr>
        <a:xfrm>
          <a:off x="0" y="78134"/>
          <a:ext cx="8229600" cy="9504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rtl="0">
            <a:lnSpc>
              <a:spcPct val="90000"/>
            </a:lnSpc>
            <a:spcBef>
              <a:spcPct val="0"/>
            </a:spcBef>
            <a:spcAft>
              <a:spcPct val="35000"/>
            </a:spcAft>
          </a:pPr>
          <a:r>
            <a:rPr lang="en-US" sz="3300" kern="1200" dirty="0" smtClean="0"/>
            <a:t>Path-Goal Theory Leadership Styles</a:t>
          </a:r>
          <a:endParaRPr lang="en-US" sz="3300" kern="1200" dirty="0"/>
        </a:p>
      </dsp:txBody>
      <dsp:txXfrm>
        <a:off x="0" y="78134"/>
        <a:ext cx="8229600" cy="950400"/>
      </dsp:txXfrm>
    </dsp:sp>
    <dsp:sp modelId="{6F3DAD46-EAB4-4453-9314-8D662A234804}">
      <dsp:nvSpPr>
        <dsp:cNvPr id="0" name=""/>
        <dsp:cNvSpPr/>
      </dsp:nvSpPr>
      <dsp:spPr>
        <a:xfrm>
          <a:off x="0" y="1028534"/>
          <a:ext cx="8229600" cy="4257495"/>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rtl="0">
            <a:lnSpc>
              <a:spcPct val="90000"/>
            </a:lnSpc>
            <a:spcBef>
              <a:spcPct val="0"/>
            </a:spcBef>
            <a:spcAft>
              <a:spcPct val="15000"/>
            </a:spcAft>
            <a:buChar char="••"/>
          </a:pPr>
          <a:r>
            <a:rPr lang="en-US" sz="3300" b="1" kern="1200" dirty="0" smtClean="0">
              <a:solidFill>
                <a:srgbClr val="002060"/>
              </a:solidFill>
            </a:rPr>
            <a:t>3. Achievement-oriented leadership</a:t>
          </a:r>
          <a:endParaRPr lang="en-US" sz="3300" b="1" kern="1200" dirty="0">
            <a:solidFill>
              <a:srgbClr val="002060"/>
            </a:solidFill>
          </a:endParaRPr>
        </a:p>
        <a:p>
          <a:pPr marL="571500" lvl="2" indent="-285750" algn="l" defTabSz="1466850" rtl="0">
            <a:lnSpc>
              <a:spcPct val="90000"/>
            </a:lnSpc>
            <a:spcBef>
              <a:spcPct val="0"/>
            </a:spcBef>
            <a:spcAft>
              <a:spcPct val="15000"/>
            </a:spcAft>
            <a:buChar char="••"/>
          </a:pPr>
          <a:r>
            <a:rPr lang="en-US" sz="3300" kern="1200" dirty="0" smtClean="0"/>
            <a:t>Best choice when the task is complex</a:t>
          </a:r>
          <a:endParaRPr lang="en-US" sz="3300" kern="1200" dirty="0"/>
        </a:p>
        <a:p>
          <a:pPr marL="571500" lvl="2" indent="-285750" algn="l" defTabSz="1466850" rtl="0">
            <a:lnSpc>
              <a:spcPct val="90000"/>
            </a:lnSpc>
            <a:spcBef>
              <a:spcPct val="0"/>
            </a:spcBef>
            <a:spcAft>
              <a:spcPct val="15000"/>
            </a:spcAft>
            <a:buChar char="••"/>
          </a:pPr>
          <a:r>
            <a:rPr lang="en-US" sz="3300" kern="1200" dirty="0" smtClean="0"/>
            <a:t>Leader knows the right and best way of achieving a goal</a:t>
          </a:r>
          <a:endParaRPr lang="en-US" sz="3300" kern="1200" dirty="0"/>
        </a:p>
        <a:p>
          <a:pPr marL="571500" lvl="2" indent="-285750" algn="l" defTabSz="1466850" rtl="0">
            <a:lnSpc>
              <a:spcPct val="90000"/>
            </a:lnSpc>
            <a:spcBef>
              <a:spcPct val="0"/>
            </a:spcBef>
            <a:spcAft>
              <a:spcPct val="15000"/>
            </a:spcAft>
            <a:buChar char="••"/>
          </a:pPr>
          <a:r>
            <a:rPr lang="en-US" sz="3300" kern="1200" dirty="0" smtClean="0"/>
            <a:t>Follower is dependent but is believed to be able to succeed</a:t>
          </a:r>
          <a:endParaRPr lang="en-US" sz="3300" kern="1200" dirty="0"/>
        </a:p>
        <a:p>
          <a:pPr marL="571500" lvl="2" indent="-285750" algn="l" defTabSz="1466850" rtl="0">
            <a:lnSpc>
              <a:spcPct val="90000"/>
            </a:lnSpc>
            <a:spcBef>
              <a:spcPct val="0"/>
            </a:spcBef>
            <a:spcAft>
              <a:spcPct val="15000"/>
            </a:spcAft>
            <a:buChar char="••"/>
          </a:pPr>
          <a:r>
            <a:rPr lang="en-US" sz="3300" kern="1200" dirty="0" smtClean="0"/>
            <a:t>Assumes the leader and follower are completely rational, which may be a big assumption</a:t>
          </a:r>
          <a:endParaRPr lang="en-US" sz="3300" kern="1200" dirty="0"/>
        </a:p>
      </dsp:txBody>
      <dsp:txXfrm>
        <a:off x="0" y="1028534"/>
        <a:ext cx="8229600" cy="425749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E033C-417C-4F01-9E3D-FC9BBB7279ED}">
      <dsp:nvSpPr>
        <dsp:cNvPr id="0" name=""/>
        <dsp:cNvSpPr/>
      </dsp:nvSpPr>
      <dsp:spPr>
        <a:xfrm>
          <a:off x="0" y="55926"/>
          <a:ext cx="8229600" cy="77247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en-US" sz="3600" b="1" kern="1200" dirty="0" smtClean="0"/>
            <a:t>Transformational Leadership</a:t>
          </a:r>
          <a:endParaRPr lang="en-US" sz="3600" b="1" kern="1200" dirty="0"/>
        </a:p>
      </dsp:txBody>
      <dsp:txXfrm>
        <a:off x="0" y="55926"/>
        <a:ext cx="8229600" cy="772470"/>
      </dsp:txXfrm>
    </dsp:sp>
    <dsp:sp modelId="{2A149221-59A8-4722-B0EE-107B1BA1F71B}">
      <dsp:nvSpPr>
        <dsp:cNvPr id="0" name=""/>
        <dsp:cNvSpPr/>
      </dsp:nvSpPr>
      <dsp:spPr>
        <a:xfrm>
          <a:off x="0" y="828396"/>
          <a:ext cx="8229600" cy="4479840"/>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Assumptions:</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People will follow a leader who inspires them</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A leader with vision and passion can achieve great things but must maintain personal integrity, be willing to stand up and be counted, and use ceremonies, rituals, and other types of cultural symbolism to maintain motivation</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The best way to get things done is to inject enthusiasm and energy into the effort</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Appeals to social values and encourages people to collaborate, rather than work as individuals who compete with one another</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Gives people an uplifting sense of being connected to a higher purpose, enhancing their sense of meaning and identity</a:t>
          </a:r>
          <a:endParaRPr lang="en-US" sz="2400" kern="1200" dirty="0"/>
        </a:p>
      </dsp:txBody>
      <dsp:txXfrm>
        <a:off x="0" y="828396"/>
        <a:ext cx="8229600" cy="4479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15B81-A5EC-4F59-BB20-5B8E0CF2A144}">
      <dsp:nvSpPr>
        <dsp:cNvPr id="0" name=""/>
        <dsp:cNvSpPr/>
      </dsp:nvSpPr>
      <dsp:spPr>
        <a:xfrm>
          <a:off x="0" y="76206"/>
          <a:ext cx="8305800" cy="80202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1" kern="1200" dirty="0" smtClean="0">
              <a:solidFill>
                <a:srgbClr val="002060"/>
              </a:solidFill>
            </a:rPr>
            <a:t>Definition of Terms</a:t>
          </a:r>
          <a:endParaRPr lang="en-US" sz="3800" b="1" kern="1200" dirty="0">
            <a:solidFill>
              <a:srgbClr val="002060"/>
            </a:solidFill>
          </a:endParaRPr>
        </a:p>
      </dsp:txBody>
      <dsp:txXfrm>
        <a:off x="0" y="76206"/>
        <a:ext cx="8305800" cy="802027"/>
      </dsp:txXfrm>
    </dsp:sp>
    <dsp:sp modelId="{4B6E985E-BEB9-4DAE-9300-8CB48850D6CD}">
      <dsp:nvSpPr>
        <dsp:cNvPr id="0" name=""/>
        <dsp:cNvSpPr/>
      </dsp:nvSpPr>
      <dsp:spPr>
        <a:xfrm>
          <a:off x="2477" y="723220"/>
          <a:ext cx="3727065" cy="50651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kern="1200" dirty="0" smtClean="0"/>
            <a:t>Followership</a:t>
          </a:r>
          <a:endParaRPr lang="en-US" sz="3200" b="1" kern="1200" dirty="0"/>
        </a:p>
        <a:p>
          <a:pPr marL="228600" lvl="1" indent="-228600" algn="l" defTabSz="1066800" rtl="0">
            <a:lnSpc>
              <a:spcPct val="90000"/>
            </a:lnSpc>
            <a:spcBef>
              <a:spcPct val="0"/>
            </a:spcBef>
            <a:spcAft>
              <a:spcPct val="15000"/>
            </a:spcAft>
            <a:buChar char="••"/>
          </a:pPr>
          <a:r>
            <a:rPr lang="en-US" sz="2400" kern="1200" dirty="0" smtClean="0"/>
            <a:t>An interpersonal process of participation</a:t>
          </a:r>
          <a:endParaRPr lang="en-US" sz="2400" kern="1200" dirty="0"/>
        </a:p>
      </dsp:txBody>
      <dsp:txXfrm>
        <a:off x="2477" y="723220"/>
        <a:ext cx="3727065" cy="5065181"/>
      </dsp:txXfrm>
    </dsp:sp>
    <dsp:sp modelId="{B030FE0A-D76A-4E2E-BF1A-1ABE14AC34F6}">
      <dsp:nvSpPr>
        <dsp:cNvPr id="0" name=""/>
        <dsp:cNvSpPr/>
      </dsp:nvSpPr>
      <dsp:spPr>
        <a:xfrm>
          <a:off x="3730176" y="722941"/>
          <a:ext cx="4572513" cy="506246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kern="1200" dirty="0" smtClean="0"/>
            <a:t>Empowerment</a:t>
          </a:r>
          <a:endParaRPr lang="en-US" sz="3200" b="1" kern="1200" dirty="0"/>
        </a:p>
        <a:p>
          <a:pPr marL="228600" lvl="1" indent="-228600" algn="l" defTabSz="1066800" rtl="0">
            <a:lnSpc>
              <a:spcPct val="90000"/>
            </a:lnSpc>
            <a:spcBef>
              <a:spcPct val="0"/>
            </a:spcBef>
            <a:spcAft>
              <a:spcPct val="15000"/>
            </a:spcAft>
            <a:buChar char="••"/>
          </a:pPr>
          <a:r>
            <a:rPr lang="en-US" sz="2400" kern="1200" dirty="0" smtClean="0"/>
            <a:t>The act of giving people the authority, responsibility, and freedom to act on what they know</a:t>
          </a:r>
          <a:endParaRPr lang="en-US" sz="2400" kern="1200" dirty="0"/>
        </a:p>
      </dsp:txBody>
      <dsp:txXfrm>
        <a:off x="3730176" y="722941"/>
        <a:ext cx="4572513" cy="5062469"/>
      </dsp:txXfrm>
    </dsp:sp>
    <dsp:sp modelId="{E2CD5C86-245C-476E-B9BC-8F44013EDD91}">
      <dsp:nvSpPr>
        <dsp:cNvPr id="0" name=""/>
        <dsp:cNvSpPr/>
      </dsp:nvSpPr>
      <dsp:spPr>
        <a:xfrm>
          <a:off x="0" y="5111908"/>
          <a:ext cx="8305800" cy="412829"/>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BAB4D-0152-43D9-9273-3D1376931462}">
      <dsp:nvSpPr>
        <dsp:cNvPr id="0" name=""/>
        <dsp:cNvSpPr/>
      </dsp:nvSpPr>
      <dsp:spPr>
        <a:xfrm>
          <a:off x="0" y="37986"/>
          <a:ext cx="8229600" cy="7776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kern="1200" dirty="0" smtClean="0"/>
            <a:t>Leadership Theories &amp; Styles</a:t>
          </a:r>
          <a:endParaRPr lang="en-US" sz="2700" kern="1200" dirty="0"/>
        </a:p>
      </dsp:txBody>
      <dsp:txXfrm>
        <a:off x="0" y="37986"/>
        <a:ext cx="8229600" cy="777600"/>
      </dsp:txXfrm>
    </dsp:sp>
    <dsp:sp modelId="{365D6DC6-9754-44A7-B759-DA3204C749A0}">
      <dsp:nvSpPr>
        <dsp:cNvPr id="0" name=""/>
        <dsp:cNvSpPr/>
      </dsp:nvSpPr>
      <dsp:spPr>
        <a:xfrm>
          <a:off x="0" y="815586"/>
          <a:ext cx="8229600" cy="4891590"/>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Great Man Theory</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Trait Theory</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Behavioral Theory</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Role Theory</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The Leadership Grid</a:t>
          </a:r>
          <a:endParaRPr lang="en-US" sz="2700" kern="1200" dirty="0"/>
        </a:p>
        <a:p>
          <a:pPr marL="228600" lvl="1" indent="-228600" algn="l" defTabSz="1200150" rtl="0">
            <a:lnSpc>
              <a:spcPct val="90000"/>
            </a:lnSpc>
            <a:spcBef>
              <a:spcPct val="0"/>
            </a:spcBef>
            <a:spcAft>
              <a:spcPct val="15000"/>
            </a:spcAft>
            <a:buChar char="••"/>
          </a:pPr>
          <a:r>
            <a:rPr lang="en-US" sz="2700" kern="1200" dirty="0" err="1" smtClean="0"/>
            <a:t>Lewin’s</a:t>
          </a:r>
          <a:r>
            <a:rPr lang="en-US" sz="2700" kern="1200" dirty="0" smtClean="0"/>
            <a:t> Leadership Styles</a:t>
          </a:r>
          <a:endParaRPr lang="en-US" sz="2700" kern="1200" dirty="0"/>
        </a:p>
        <a:p>
          <a:pPr marL="228600" lvl="1" indent="-228600" algn="l" defTabSz="1200150" rtl="0">
            <a:lnSpc>
              <a:spcPct val="90000"/>
            </a:lnSpc>
            <a:spcBef>
              <a:spcPct val="0"/>
            </a:spcBef>
            <a:spcAft>
              <a:spcPct val="15000"/>
            </a:spcAft>
            <a:buChar char="••"/>
          </a:pPr>
          <a:r>
            <a:rPr lang="en-US" sz="2700" kern="1200" dirty="0" err="1" smtClean="0"/>
            <a:t>Likert’s</a:t>
          </a:r>
          <a:r>
            <a:rPr lang="en-US" sz="2700" kern="1200" dirty="0" smtClean="0"/>
            <a:t> Leadership Styles</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Hersey &amp; Blanchard’s Situational Leadership Theory</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Path-goal Theory of Leadership</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Transformational Leadership</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Authentic Leadership</a:t>
          </a:r>
          <a:endParaRPr lang="en-US" sz="2700" kern="1200" dirty="0"/>
        </a:p>
      </dsp:txBody>
      <dsp:txXfrm>
        <a:off x="0" y="815586"/>
        <a:ext cx="8229600" cy="48915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BE949-B874-4F89-8AEC-734A4BD2EF54}">
      <dsp:nvSpPr>
        <dsp:cNvPr id="0" name=""/>
        <dsp:cNvSpPr/>
      </dsp:nvSpPr>
      <dsp:spPr>
        <a:xfrm>
          <a:off x="0" y="230260"/>
          <a:ext cx="8229600" cy="626299"/>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kern="1200" dirty="0" smtClean="0">
              <a:solidFill>
                <a:srgbClr val="002060"/>
              </a:solidFill>
            </a:rPr>
            <a:t>Leadership Theories &amp; Styles</a:t>
          </a:r>
          <a:endParaRPr lang="en-US" sz="2900" b="1" kern="1200" dirty="0">
            <a:solidFill>
              <a:srgbClr val="002060"/>
            </a:solidFill>
          </a:endParaRPr>
        </a:p>
      </dsp:txBody>
      <dsp:txXfrm>
        <a:off x="0" y="230260"/>
        <a:ext cx="8229600" cy="626299"/>
      </dsp:txXfrm>
    </dsp:sp>
    <dsp:sp modelId="{DBEB23D6-D91F-43E3-9C57-F6D8E1B7117D}">
      <dsp:nvSpPr>
        <dsp:cNvPr id="0" name=""/>
        <dsp:cNvSpPr/>
      </dsp:nvSpPr>
      <dsp:spPr>
        <a:xfrm>
          <a:off x="1455" y="863690"/>
          <a:ext cx="2133748" cy="538304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The Great Man Theory</a:t>
          </a:r>
          <a:endParaRPr lang="en-US" sz="2400" b="1" kern="1200" dirty="0"/>
        </a:p>
        <a:p>
          <a:pPr marL="228600" lvl="1" indent="-228600" algn="l" defTabSz="1066800" rtl="0">
            <a:lnSpc>
              <a:spcPct val="90000"/>
            </a:lnSpc>
            <a:spcBef>
              <a:spcPct val="0"/>
            </a:spcBef>
            <a:spcAft>
              <a:spcPct val="15000"/>
            </a:spcAft>
            <a:buChar char="••"/>
          </a:pPr>
          <a:r>
            <a:rPr lang="en-US" sz="2400" kern="1200" dirty="0" smtClean="0"/>
            <a:t>Leaders are born, not made</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Leaders were rich and born into leadership</a:t>
          </a:r>
          <a:endParaRPr lang="en-US" sz="2400" kern="1200" dirty="0"/>
        </a:p>
      </dsp:txBody>
      <dsp:txXfrm>
        <a:off x="1455" y="863690"/>
        <a:ext cx="2133748" cy="5383049"/>
      </dsp:txXfrm>
    </dsp:sp>
    <dsp:sp modelId="{2CCE526C-1A44-40F5-8D45-BD3A36580756}">
      <dsp:nvSpPr>
        <dsp:cNvPr id="0" name=""/>
        <dsp:cNvSpPr/>
      </dsp:nvSpPr>
      <dsp:spPr>
        <a:xfrm>
          <a:off x="2135203" y="873626"/>
          <a:ext cx="6092941" cy="536317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Trait Theory</a:t>
          </a:r>
          <a:endParaRPr lang="en-US" sz="2400" b="1" kern="1200" dirty="0"/>
        </a:p>
        <a:p>
          <a:pPr marL="228600" lvl="1" indent="-228600" algn="l" defTabSz="1066800" rtl="0">
            <a:lnSpc>
              <a:spcPct val="90000"/>
            </a:lnSpc>
            <a:spcBef>
              <a:spcPct val="0"/>
            </a:spcBef>
            <a:spcAft>
              <a:spcPct val="15000"/>
            </a:spcAft>
            <a:buChar char="••"/>
          </a:pPr>
          <a:r>
            <a:rPr lang="en-US" sz="2400" kern="1200" dirty="0" smtClean="0"/>
            <a:t>Leaders are born with inherited traits </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Some traits are particularly suited to leadership</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Traits that could lead to success or derailment of leaders</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Staying calm under pressure</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Admitting errors and owning up to mistakes rather than covering them up</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Persuading others without resorting to negative or coercive tactics</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Being an expert in a broad range of areas rather than having a narrow-minded approach</a:t>
          </a:r>
          <a:endParaRPr lang="en-US" sz="2400" kern="1200" dirty="0"/>
        </a:p>
      </dsp:txBody>
      <dsp:txXfrm>
        <a:off x="2135203" y="873626"/>
        <a:ext cx="6092941" cy="5363177"/>
      </dsp:txXfrm>
    </dsp:sp>
    <dsp:sp modelId="{60937100-3B1A-4E84-8238-4DB84E059CA0}">
      <dsp:nvSpPr>
        <dsp:cNvPr id="0" name=""/>
        <dsp:cNvSpPr/>
      </dsp:nvSpPr>
      <dsp:spPr>
        <a:xfrm flipV="1">
          <a:off x="0" y="5541416"/>
          <a:ext cx="8229600" cy="561496"/>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692E9-F744-406F-916A-28CF6C5E9020}">
      <dsp:nvSpPr>
        <dsp:cNvPr id="0" name=""/>
        <dsp:cNvSpPr/>
      </dsp:nvSpPr>
      <dsp:spPr>
        <a:xfrm>
          <a:off x="0" y="255982"/>
          <a:ext cx="8229600" cy="631039"/>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kern="1200" dirty="0" smtClean="0">
              <a:solidFill>
                <a:srgbClr val="002060"/>
              </a:solidFill>
            </a:rPr>
            <a:t>Leadership Theories &amp; Styles</a:t>
          </a:r>
          <a:endParaRPr lang="en-US" sz="2900" b="1" kern="1200" dirty="0">
            <a:solidFill>
              <a:srgbClr val="002060"/>
            </a:solidFill>
          </a:endParaRPr>
        </a:p>
      </dsp:txBody>
      <dsp:txXfrm>
        <a:off x="0" y="255982"/>
        <a:ext cx="8229600" cy="631039"/>
      </dsp:txXfrm>
    </dsp:sp>
    <dsp:sp modelId="{40BD3139-0749-4F23-A963-9A65759BB7E3}">
      <dsp:nvSpPr>
        <dsp:cNvPr id="0" name=""/>
        <dsp:cNvSpPr/>
      </dsp:nvSpPr>
      <dsp:spPr>
        <a:xfrm>
          <a:off x="2536" y="1015611"/>
          <a:ext cx="2590787" cy="424218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1" kern="1200" dirty="0" smtClean="0"/>
            <a:t>Behavioral Theory</a:t>
          </a:r>
          <a:endParaRPr lang="en-US" sz="2800" b="1" kern="1200" dirty="0"/>
        </a:p>
        <a:p>
          <a:pPr marL="228600" lvl="1" indent="-228600" algn="l" defTabSz="1066800" rtl="0">
            <a:lnSpc>
              <a:spcPct val="90000"/>
            </a:lnSpc>
            <a:spcBef>
              <a:spcPct val="0"/>
            </a:spcBef>
            <a:spcAft>
              <a:spcPct val="15000"/>
            </a:spcAft>
            <a:buChar char="••"/>
          </a:pPr>
          <a:r>
            <a:rPr lang="en-US" sz="2400" kern="1200" dirty="0" smtClean="0"/>
            <a:t>Leaders are made not born</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Anyone can learn to be a leader</a:t>
          </a:r>
          <a:endParaRPr lang="en-US" sz="2400" kern="1200" dirty="0"/>
        </a:p>
      </dsp:txBody>
      <dsp:txXfrm>
        <a:off x="2536" y="1015611"/>
        <a:ext cx="2590787" cy="4242185"/>
      </dsp:txXfrm>
    </dsp:sp>
    <dsp:sp modelId="{A347EC27-7B3B-4E1F-9EF8-3EC7FFAC4A95}">
      <dsp:nvSpPr>
        <dsp:cNvPr id="0" name=""/>
        <dsp:cNvSpPr/>
      </dsp:nvSpPr>
      <dsp:spPr>
        <a:xfrm>
          <a:off x="2593324" y="1015611"/>
          <a:ext cx="5633739" cy="424218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244600" rtl="0">
            <a:lnSpc>
              <a:spcPct val="90000"/>
            </a:lnSpc>
            <a:spcBef>
              <a:spcPct val="0"/>
            </a:spcBef>
            <a:spcAft>
              <a:spcPct val="35000"/>
            </a:spcAft>
          </a:pPr>
          <a:r>
            <a:rPr lang="en-US" sz="2800" b="1" kern="1200" dirty="0" smtClean="0"/>
            <a:t>Role Theory</a:t>
          </a:r>
          <a:endParaRPr lang="en-US" sz="2800" b="1" kern="1200" dirty="0"/>
        </a:p>
        <a:p>
          <a:pPr marL="228600" lvl="1" indent="-228600" algn="l" defTabSz="1066800" rtl="0">
            <a:lnSpc>
              <a:spcPct val="90000"/>
            </a:lnSpc>
            <a:spcBef>
              <a:spcPct val="0"/>
            </a:spcBef>
            <a:spcAft>
              <a:spcPct val="15000"/>
            </a:spcAft>
            <a:buChar char="••"/>
          </a:pPr>
          <a:r>
            <a:rPr lang="en-US" sz="2400" kern="1200" dirty="0" smtClean="0"/>
            <a:t>Based on the assumptions that individuals:</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Define roles for themselves and others based on social learning and reading</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Form expectations about the roles that they and others will play</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Subtly encourage others to act within role expectations</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Will act within the role they adopt</a:t>
          </a:r>
          <a:endParaRPr lang="en-US" sz="2400" kern="1200" dirty="0"/>
        </a:p>
      </dsp:txBody>
      <dsp:txXfrm>
        <a:off x="2593324" y="1015611"/>
        <a:ext cx="5633739" cy="4242185"/>
      </dsp:txXfrm>
    </dsp:sp>
    <dsp:sp modelId="{60B6484C-220B-4720-B57B-1ADBD890995D}">
      <dsp:nvSpPr>
        <dsp:cNvPr id="0" name=""/>
        <dsp:cNvSpPr/>
      </dsp:nvSpPr>
      <dsp:spPr>
        <a:xfrm>
          <a:off x="0" y="4874421"/>
          <a:ext cx="8229600" cy="386159"/>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05F0B-C16F-487E-8929-6E2FE68E6AFF}">
      <dsp:nvSpPr>
        <dsp:cNvPr id="0" name=""/>
        <dsp:cNvSpPr/>
      </dsp:nvSpPr>
      <dsp:spPr>
        <a:xfrm>
          <a:off x="0" y="395579"/>
          <a:ext cx="3657600" cy="120708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rtl="0">
            <a:lnSpc>
              <a:spcPct val="90000"/>
            </a:lnSpc>
            <a:spcBef>
              <a:spcPct val="0"/>
            </a:spcBef>
            <a:spcAft>
              <a:spcPct val="35000"/>
            </a:spcAft>
          </a:pPr>
          <a:r>
            <a:rPr lang="en-US" sz="3500" kern="1200" dirty="0" smtClean="0"/>
            <a:t>Blake and Mouton’s Leadership Grid</a:t>
          </a:r>
          <a:endParaRPr lang="en-US" sz="3500" kern="1200" dirty="0"/>
        </a:p>
      </dsp:txBody>
      <dsp:txXfrm>
        <a:off x="0" y="395579"/>
        <a:ext cx="3657600" cy="1207080"/>
      </dsp:txXfrm>
    </dsp:sp>
    <dsp:sp modelId="{0877E529-A88E-4519-919C-5EBE05E377BE}">
      <dsp:nvSpPr>
        <dsp:cNvPr id="0" name=""/>
        <dsp:cNvSpPr/>
      </dsp:nvSpPr>
      <dsp:spPr>
        <a:xfrm>
          <a:off x="0" y="1602659"/>
          <a:ext cx="3657600" cy="3746925"/>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rtl="0">
            <a:lnSpc>
              <a:spcPct val="90000"/>
            </a:lnSpc>
            <a:spcBef>
              <a:spcPct val="0"/>
            </a:spcBef>
            <a:spcAft>
              <a:spcPct val="15000"/>
            </a:spcAft>
            <a:buChar char="••"/>
          </a:pPr>
          <a:r>
            <a:rPr lang="en-US" sz="3500" kern="1200" dirty="0" smtClean="0"/>
            <a:t>Grid chart leader’s concern about the work to be done compared to their concern for their people</a:t>
          </a:r>
          <a:endParaRPr lang="en-US" sz="3500" kern="1200" dirty="0"/>
        </a:p>
      </dsp:txBody>
      <dsp:txXfrm>
        <a:off x="0" y="1602659"/>
        <a:ext cx="3657600" cy="37469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C57D2-C082-4FC6-8A59-E50551545E75}">
      <dsp:nvSpPr>
        <dsp:cNvPr id="0" name=""/>
        <dsp:cNvSpPr/>
      </dsp:nvSpPr>
      <dsp:spPr>
        <a:xfrm>
          <a:off x="0" y="0"/>
          <a:ext cx="8229600" cy="1746408"/>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solidFill>
                <a:srgbClr val="002060"/>
              </a:solidFill>
            </a:rPr>
            <a:t>Behavioral Dimensions:</a:t>
          </a:r>
          <a:endParaRPr lang="en-US" sz="6500" kern="1200" dirty="0">
            <a:solidFill>
              <a:srgbClr val="002060"/>
            </a:solidFill>
          </a:endParaRPr>
        </a:p>
      </dsp:txBody>
      <dsp:txXfrm>
        <a:off x="0" y="0"/>
        <a:ext cx="8229600" cy="1746408"/>
      </dsp:txXfrm>
    </dsp:sp>
    <dsp:sp modelId="{4A993EE0-5FC3-4562-9FF1-01B06336467D}">
      <dsp:nvSpPr>
        <dsp:cNvPr id="0" name=""/>
        <dsp:cNvSpPr/>
      </dsp:nvSpPr>
      <dsp:spPr>
        <a:xfrm>
          <a:off x="300" y="1746408"/>
          <a:ext cx="3809404" cy="366745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t" anchorCtr="0">
          <a:noAutofit/>
        </a:bodyPr>
        <a:lstStyle/>
        <a:p>
          <a:pPr lvl="0" algn="l" defTabSz="1466850" rtl="0">
            <a:lnSpc>
              <a:spcPct val="90000"/>
            </a:lnSpc>
            <a:spcBef>
              <a:spcPct val="0"/>
            </a:spcBef>
            <a:spcAft>
              <a:spcPct val="35000"/>
            </a:spcAft>
          </a:pPr>
          <a:r>
            <a:rPr lang="en-US" sz="3300" b="1" kern="1200" dirty="0" smtClean="0"/>
            <a:t>Concern for People</a:t>
          </a:r>
          <a:r>
            <a:rPr lang="en-US" sz="3300" kern="1200" dirty="0" smtClean="0"/>
            <a:t> </a:t>
          </a:r>
          <a:endParaRPr lang="en-US" sz="3300" kern="1200" dirty="0"/>
        </a:p>
        <a:p>
          <a:pPr marL="228600" lvl="1" indent="-228600" algn="l" defTabSz="1155700" rtl="0">
            <a:lnSpc>
              <a:spcPct val="90000"/>
            </a:lnSpc>
            <a:spcBef>
              <a:spcPct val="0"/>
            </a:spcBef>
            <a:spcAft>
              <a:spcPct val="15000"/>
            </a:spcAft>
            <a:buChar char="••"/>
          </a:pPr>
          <a:r>
            <a:rPr lang="en-US" sz="2600" kern="1200" dirty="0" smtClean="0"/>
            <a:t>This is the degree to which a leader considers the needs of team members, their interests, and areas of personal development when deciding how best to accomplish a task.</a:t>
          </a:r>
          <a:endParaRPr lang="en-US" sz="2600" kern="1200" dirty="0"/>
        </a:p>
      </dsp:txBody>
      <dsp:txXfrm>
        <a:off x="300" y="1746408"/>
        <a:ext cx="3809404" cy="3667458"/>
      </dsp:txXfrm>
    </dsp:sp>
    <dsp:sp modelId="{3A7A874A-5587-42BF-8FF4-A47D03C34CD6}">
      <dsp:nvSpPr>
        <dsp:cNvPr id="0" name=""/>
        <dsp:cNvSpPr/>
      </dsp:nvSpPr>
      <dsp:spPr>
        <a:xfrm>
          <a:off x="3809704" y="1746408"/>
          <a:ext cx="4419595" cy="366745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t" anchorCtr="0">
          <a:noAutofit/>
        </a:bodyPr>
        <a:lstStyle/>
        <a:p>
          <a:pPr lvl="0" algn="l" defTabSz="1466850" rtl="0">
            <a:lnSpc>
              <a:spcPct val="90000"/>
            </a:lnSpc>
            <a:spcBef>
              <a:spcPct val="0"/>
            </a:spcBef>
            <a:spcAft>
              <a:spcPct val="35000"/>
            </a:spcAft>
          </a:pPr>
          <a:r>
            <a:rPr lang="en-US" sz="3300" b="1" kern="1200" dirty="0" smtClean="0"/>
            <a:t>Concern for Production</a:t>
          </a:r>
          <a:r>
            <a:rPr lang="en-US" sz="3300" kern="1200" dirty="0" smtClean="0"/>
            <a:t> </a:t>
          </a:r>
          <a:endParaRPr lang="en-US" sz="3300" kern="1200" dirty="0"/>
        </a:p>
        <a:p>
          <a:pPr marL="228600" lvl="1" indent="-228600" algn="l" defTabSz="1155700" rtl="0">
            <a:lnSpc>
              <a:spcPct val="90000"/>
            </a:lnSpc>
            <a:spcBef>
              <a:spcPct val="0"/>
            </a:spcBef>
            <a:spcAft>
              <a:spcPct val="15000"/>
            </a:spcAft>
            <a:buChar char="••"/>
          </a:pPr>
          <a:r>
            <a:rPr lang="en-US" sz="2600" kern="1200" dirty="0" smtClean="0"/>
            <a:t>This is the degree to which a leader emphasizes concrete objectives, organizational efficiency and high productivity when deciding how best to accomplish a task.</a:t>
          </a:r>
          <a:endParaRPr lang="en-US" sz="2600" kern="1200" dirty="0"/>
        </a:p>
      </dsp:txBody>
      <dsp:txXfrm>
        <a:off x="3809704" y="1746408"/>
        <a:ext cx="4419595" cy="3667458"/>
      </dsp:txXfrm>
    </dsp:sp>
    <dsp:sp modelId="{45A2D62B-7D92-4DB5-AA43-88050C40D8C8}">
      <dsp:nvSpPr>
        <dsp:cNvPr id="0" name=""/>
        <dsp:cNvSpPr/>
      </dsp:nvSpPr>
      <dsp:spPr>
        <a:xfrm>
          <a:off x="0" y="5413867"/>
          <a:ext cx="8229600" cy="407495"/>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81B25-0EB7-4E94-A284-E66BF9D91070}">
      <dsp:nvSpPr>
        <dsp:cNvPr id="0" name=""/>
        <dsp:cNvSpPr/>
      </dsp:nvSpPr>
      <dsp:spPr>
        <a:xfrm>
          <a:off x="0" y="98826"/>
          <a:ext cx="4191000" cy="94612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kern="1200" dirty="0" smtClean="0"/>
            <a:t>Impoverished Leadership – Low Production/Low People</a:t>
          </a:r>
          <a:endParaRPr lang="en-US" sz="2700" kern="1200" dirty="0"/>
        </a:p>
      </dsp:txBody>
      <dsp:txXfrm>
        <a:off x="0" y="98826"/>
        <a:ext cx="4191000" cy="946125"/>
      </dsp:txXfrm>
    </dsp:sp>
    <dsp:sp modelId="{163645CA-0B4B-49C1-842B-0549237936CE}">
      <dsp:nvSpPr>
        <dsp:cNvPr id="0" name=""/>
        <dsp:cNvSpPr/>
      </dsp:nvSpPr>
      <dsp:spPr>
        <a:xfrm>
          <a:off x="0" y="1044951"/>
          <a:ext cx="4191000" cy="4372785"/>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This leader is mostly ineffective. </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He/she has neither a high regard for creating systems for getting the job done, nor for creating a work environment that is satisfying and motivating. </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The result is disorganization, dissatisfaction and disharmony.</a:t>
          </a:r>
          <a:endParaRPr lang="en-US" sz="2700" kern="1200" dirty="0"/>
        </a:p>
      </dsp:txBody>
      <dsp:txXfrm>
        <a:off x="0" y="1044951"/>
        <a:ext cx="4191000" cy="43727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CEAD30B-2F8C-4AA3-B373-DAF8DB11AB9D}" type="datetimeFigureOut">
              <a:rPr lang="en-US"/>
              <a:pPr>
                <a:defRPr/>
              </a:pPr>
              <a:t>2/22/2017</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6CCBF41-D859-434B-8B0D-E64834DBBB8A}" type="slidenum">
              <a:rPr lang="en-US"/>
              <a:pPr>
                <a:defRPr/>
              </a:pPr>
              <a:t>‹#›</a:t>
            </a:fld>
            <a:endParaRPr lang="en-US"/>
          </a:p>
        </p:txBody>
      </p:sp>
    </p:spTree>
    <p:extLst>
      <p:ext uri="{BB962C8B-B14F-4D97-AF65-F5344CB8AC3E}">
        <p14:creationId xmlns:p14="http://schemas.microsoft.com/office/powerpoint/2010/main" val="3699086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C9103A6-BFD9-47DA-88E7-BC2CFE03C1C1}" type="datetimeFigureOut">
              <a:rPr lang="en-US"/>
              <a:pPr>
                <a:defRPr/>
              </a:pPr>
              <a:t>2/22/2017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27F6D97-88B6-4494-9E1F-EF24A3A9098A}" type="slidenum">
              <a:rPr lang="en-US"/>
              <a:pPr>
                <a:defRPr/>
              </a:pPr>
              <a:t>‹#›</a:t>
            </a:fld>
            <a:endParaRPr lang="en-US"/>
          </a:p>
        </p:txBody>
      </p:sp>
    </p:spTree>
    <p:extLst>
      <p:ext uri="{BB962C8B-B14F-4D97-AF65-F5344CB8AC3E}">
        <p14:creationId xmlns:p14="http://schemas.microsoft.com/office/powerpoint/2010/main" val="19038887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5E6DF-1657-4B2C-96EE-8F6877349579}"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180374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Source for SLM – Nuts &amp; Bolts slides:  Chapter 7 of Situational Leadership of </a:t>
            </a:r>
            <a:r>
              <a:rPr lang="en-US" i="1" smtClean="0"/>
              <a:t>Management of Organizational Behavior: Utilizing Human Resources</a:t>
            </a:r>
            <a:r>
              <a:rPr lang="en-US" smtClean="0"/>
              <a:t> pp. 150-161.</a:t>
            </a:r>
            <a:endParaRPr lang="en-US" i="1" smtClean="0"/>
          </a:p>
        </p:txBody>
      </p:sp>
    </p:spTree>
    <p:extLst>
      <p:ext uri="{BB962C8B-B14F-4D97-AF65-F5344CB8AC3E}">
        <p14:creationId xmlns:p14="http://schemas.microsoft.com/office/powerpoint/2010/main" val="707331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577096EE-47EF-4FDC-9795-2351EFBA1B8D}" type="datetimeFigureOut">
              <a:rPr lang="en-US"/>
              <a:pPr>
                <a:defRPr/>
              </a:pPr>
              <a:t>2/22/2017</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594DC14B-A4FE-4E73-A795-34086F59096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EBC2214-BA85-42A2-8031-CCF2136D7351}" type="datetimeFigureOut">
              <a:rPr lang="en-US"/>
              <a:pPr>
                <a:defRPr/>
              </a:pPr>
              <a:t>2/22/2017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2DA06E9-43C9-452C-AD61-2B951356BDB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23ABAC9-48BB-4D63-A819-6F26F22FA3C8}" type="datetimeFigureOut">
              <a:rPr lang="en-US"/>
              <a:pPr>
                <a:defRPr/>
              </a:pPr>
              <a:t>2/22/2017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0871A50-31AC-402C-AE43-A5FFC4917DC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41B8BCCD-AB41-46CE-9658-738AEF36E6B4}" type="datetimeFigureOut">
              <a:rPr lang="en-US"/>
              <a:pPr>
                <a:defRPr/>
              </a:pPr>
              <a:t>2/22/2017</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C0C03801-8E00-44E6-AC56-D754C4728CE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504ADA8-6FBF-48F8-A6CC-0CDB5AF56DF6}" type="datetimeFigureOut">
              <a:rPr lang="en-US"/>
              <a:pPr>
                <a:defRPr/>
              </a:pPr>
              <a:t>2/22/2017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2134DFC-869C-4F70-B624-F192D8A1952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70A44A74-F124-4690-8F2B-53283D40C6E2}" type="datetimeFigureOut">
              <a:rPr lang="en-US"/>
              <a:pPr>
                <a:defRPr/>
              </a:pPr>
              <a:t>2/22/2017</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80704758-CCF8-4238-854D-71C3FA33212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65D730D9-DBA9-4577-BF37-E26658D701C3}" type="datetimeFigureOut">
              <a:rPr lang="en-US"/>
              <a:pPr>
                <a:defRPr/>
              </a:pPr>
              <a:t>2/22/2017</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734B0EF8-FB9B-441C-9929-DB3C86C76DB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C14F1B3C-2D5D-4F7C-9CF6-39676CED85E0}" type="datetimeFigureOut">
              <a:rPr lang="en-US"/>
              <a:pPr>
                <a:defRPr/>
              </a:pPr>
              <a:t>2/22/2017</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FB1BEB1D-3424-47D2-B785-5DD4607EBD9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68E3CC6D-9C3D-47B7-B062-99C8863F8B0A}" type="datetimeFigureOut">
              <a:rPr lang="en-US"/>
              <a:pPr>
                <a:defRPr/>
              </a:pPr>
              <a:t>2/22/2017</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3541DEE0-788C-4ED7-A5A8-74E37DD9370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5D2A9D10-9DD2-495D-974C-ED876DC5D7B4}" type="datetimeFigureOut">
              <a:rPr lang="en-US"/>
              <a:pPr>
                <a:defRPr/>
              </a:pPr>
              <a:t>2/22/2017</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36F39A9E-02A0-4E26-98F0-9151FB460B0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155C0D8C-E31A-4142-8347-7E36DD569549}" type="datetimeFigureOut">
              <a:rPr lang="en-US"/>
              <a:pPr>
                <a:defRPr/>
              </a:pPr>
              <a:t>2/22/2017</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D8BCCE2-43C5-4FB0-9EB7-D63EC9A74E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987C041-E0A2-4389-AFDD-821B4D5249B6}" type="datetimeFigureOut">
              <a:rPr lang="en-US"/>
              <a:pPr>
                <a:defRPr/>
              </a:pPr>
              <a:t>2/22/2017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FA921B7-9EA9-410A-B293-25EFDFEF4C7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50213491-D557-41CE-B8E5-B362F5C4FC40}" type="datetimeFigureOut">
              <a:rPr lang="en-US"/>
              <a:pPr>
                <a:defRPr/>
              </a:pPr>
              <a:t>2/22/2017</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5263C923-87D2-43A6-B2A3-2B77F662D14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10C5E62-5251-4218-AA9E-B3A5AD0BD273}" type="datetimeFigureOut">
              <a:rPr lang="en-US"/>
              <a:pPr>
                <a:defRPr/>
              </a:pPr>
              <a:t>2/22/2017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38158A9-2274-40F1-8284-9A49F98B398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771F810-FFDD-4D35-B4C2-FB1D8F93F4AA}" type="datetimeFigureOut">
              <a:rPr lang="en-US"/>
              <a:pPr>
                <a:defRPr/>
              </a:pPr>
              <a:t>2/22/2017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A2AAFAF-3ED0-43BB-8888-42F8A3951B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5E20419-D13F-41A6-8542-3068DCF0E7CD}" type="datetimeFigureOut">
              <a:rPr lang="en-US"/>
              <a:pPr>
                <a:defRPr/>
              </a:pPr>
              <a:t>2/22/2017</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6507B1B4-8302-4E57-B3A1-2927C9DFF2E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D1F99B8-E916-42C1-821A-EF855D3FE7B8}" type="datetimeFigureOut">
              <a:rPr lang="en-US"/>
              <a:pPr>
                <a:defRPr/>
              </a:pPr>
              <a:t>2/22/2017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146B878-76BD-4DFA-BFF7-C4D08D7127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05203C7C-D79C-4BF2-8E5E-61A4A3887418}" type="datetimeFigureOut">
              <a:rPr lang="en-US"/>
              <a:pPr>
                <a:defRPr/>
              </a:pPr>
              <a:t>2/22/2017</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076C8CC-0A25-41C9-9439-748B0C274C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CA7A6C4-FFAD-48FB-B83E-A4A063A57595}" type="datetimeFigureOut">
              <a:rPr lang="en-US"/>
              <a:pPr>
                <a:defRPr/>
              </a:pPr>
              <a:t>2/22/2017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DA10CF0-8E7D-4A61-B22F-F2B6C0B9C5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E75AACC-1DFD-4A5F-95FF-F096035C508C}" type="datetimeFigureOut">
              <a:rPr lang="en-US"/>
              <a:pPr>
                <a:defRPr/>
              </a:pPr>
              <a:t>2/22/2017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65D66EF-883F-4CB7-BBAD-FA2EF20638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4B4A9AD8-9EF0-47BB-B821-2DBEACB74220}" type="datetimeFigureOut">
              <a:rPr lang="en-US"/>
              <a:pPr>
                <a:defRPr/>
              </a:pPr>
              <a:t>2/22/2017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C3C8F65F-4231-4A95-8167-F2F8AA3C0A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EC0A6B3-2CFB-4A62-BDC7-C9160D12BEED}" type="datetimeFigureOut">
              <a:rPr lang="en-US"/>
              <a:pPr>
                <a:defRPr/>
              </a:pPr>
              <a:t>2/22/2017</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3CFB647B-ACA0-4F08-8102-5ED7CB372B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cs typeface="+mn-cs"/>
              </a:defRPr>
            </a:lvl1pPr>
          </a:lstStyle>
          <a:p>
            <a:pPr>
              <a:defRPr/>
            </a:pPr>
            <a:fld id="{D25118C9-259B-4E5F-8443-6B70861210AA}" type="datetimeFigureOut">
              <a:rPr lang="en-US"/>
              <a:pPr>
                <a:defRPr/>
              </a:pPr>
              <a:t>2/22/2017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E1193961-A256-423A-AED7-A28F7192DA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06" r:id="rId2"/>
    <p:sldLayoutId id="2147483719" r:id="rId3"/>
    <p:sldLayoutId id="2147483707" r:id="rId4"/>
    <p:sldLayoutId id="2147483708" r:id="rId5"/>
    <p:sldLayoutId id="2147483709" r:id="rId6"/>
    <p:sldLayoutId id="2147483710" r:id="rId7"/>
    <p:sldLayoutId id="2147483720" r:id="rId8"/>
    <p:sldLayoutId id="2147483721" r:id="rId9"/>
    <p:sldLayoutId id="2147483711" r:id="rId10"/>
    <p:sldLayoutId id="2147483712"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2057"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cs typeface="+mn-cs"/>
              </a:defRPr>
            </a:lvl1pPr>
            <a:extLst/>
          </a:lstStyle>
          <a:p>
            <a:pPr>
              <a:defRPr/>
            </a:pPr>
            <a:fld id="{B1C23E69-B691-43EA-9133-8458B3E8E8BE}" type="datetimeFigureOut">
              <a:rPr lang="en-US"/>
              <a:pPr>
                <a:defRPr/>
              </a:pPr>
              <a:t>2/22/2017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cs typeface="+mn-cs"/>
              </a:defRPr>
            </a:lvl1pPr>
            <a:extLst/>
          </a:lstStyle>
          <a:p>
            <a:pPr>
              <a:defRPr/>
            </a:pPr>
            <a:fld id="{489EA844-F6B5-4248-8A48-5113DE130D4D}"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22" r:id="rId1"/>
    <p:sldLayoutId id="2147483713" r:id="rId2"/>
    <p:sldLayoutId id="2147483723" r:id="rId3"/>
    <p:sldLayoutId id="2147483714" r:id="rId4"/>
    <p:sldLayoutId id="2147483724" r:id="rId5"/>
    <p:sldLayoutId id="2147483715" r:id="rId6"/>
    <p:sldLayoutId id="2147483725" r:id="rId7"/>
    <p:sldLayoutId id="2147483726" r:id="rId8"/>
    <p:sldLayoutId id="2147483727" r:id="rId9"/>
    <p:sldLayoutId id="2147483716" r:id="rId10"/>
    <p:sldLayoutId id="2147483717"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3.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3.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3.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3.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4.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5.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6.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mindtools.com/pages/article/newLDR_73.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0"/>
            <a:ext cx="9144000" cy="1447800"/>
          </a:xfrm>
        </p:spPr>
        <p:txBody>
          <a:bodyPr>
            <a:normAutofit fontScale="90000"/>
          </a:bodyPr>
          <a:lstStyle/>
          <a:p>
            <a:pPr algn="ctr" fontAlgn="auto">
              <a:spcAft>
                <a:spcPts val="0"/>
              </a:spcAft>
              <a:defRPr/>
            </a:pPr>
            <a:r>
              <a:rPr lang="en-US" dirty="0" smtClean="0">
                <a:solidFill>
                  <a:schemeClr val="tx2">
                    <a:satMod val="130000"/>
                  </a:schemeClr>
                </a:solidFill>
              </a:rPr>
              <a:t/>
            </a:r>
            <a:br>
              <a:rPr lang="en-US" dirty="0" smtClean="0">
                <a:solidFill>
                  <a:schemeClr val="tx2">
                    <a:satMod val="130000"/>
                  </a:schemeClr>
                </a:solidFill>
              </a:rPr>
            </a:br>
            <a:r>
              <a:rPr lang="en-US" sz="4000" b="1" dirty="0" smtClean="0">
                <a:solidFill>
                  <a:schemeClr val="tx2">
                    <a:satMod val="130000"/>
                  </a:schemeClr>
                </a:solidFill>
              </a:rPr>
              <a:t/>
            </a:r>
            <a:br>
              <a:rPr lang="en-US" sz="4000" b="1" dirty="0" smtClean="0">
                <a:solidFill>
                  <a:schemeClr val="tx2">
                    <a:satMod val="130000"/>
                  </a:schemeClr>
                </a:solidFill>
              </a:rPr>
            </a:br>
            <a:r>
              <a:rPr lang="en-US" sz="4000" b="1" dirty="0" smtClean="0">
                <a:solidFill>
                  <a:schemeClr val="tx2">
                    <a:satMod val="130000"/>
                  </a:schemeClr>
                </a:solidFill>
              </a:rPr>
              <a:t>Nursing Leadership &amp; Management</a:t>
            </a:r>
            <a:r>
              <a:rPr lang="en-US" sz="4400" b="1" dirty="0" smtClean="0">
                <a:solidFill>
                  <a:schemeClr val="tx2">
                    <a:satMod val="130000"/>
                  </a:schemeClr>
                </a:solidFill>
              </a:rPr>
              <a:t/>
            </a:r>
            <a:br>
              <a:rPr lang="en-US" sz="4400" b="1" dirty="0" smtClean="0">
                <a:solidFill>
                  <a:schemeClr val="tx2">
                    <a:satMod val="130000"/>
                  </a:schemeClr>
                </a:solidFill>
              </a:rPr>
            </a:br>
            <a:endParaRPr lang="en-US" sz="4400" b="1" dirty="0">
              <a:solidFill>
                <a:schemeClr val="tx2">
                  <a:satMod val="130000"/>
                </a:schemeClr>
              </a:solidFill>
            </a:endParaRPr>
          </a:p>
        </p:txBody>
      </p:sp>
      <p:pic>
        <p:nvPicPr>
          <p:cNvPr id="13316" name="Picture 2" descr="https://encrypted-tbn3.gstatic.com/images?q=tbn:ANd9GcStvEFp1pYYiXaM4EIx-_oGryofmrgu5NywvkmeQdWwur0hBgEV1Q"/>
          <p:cNvPicPr>
            <a:picLocks noChangeAspect="1" noChangeArrowheads="1"/>
          </p:cNvPicPr>
          <p:nvPr/>
        </p:nvPicPr>
        <p:blipFill>
          <a:blip r:embed="rId2"/>
          <a:srcRect/>
          <a:stretch>
            <a:fillRect/>
          </a:stretch>
        </p:blipFill>
        <p:spPr bwMode="auto">
          <a:xfrm>
            <a:off x="5715000" y="2895600"/>
            <a:ext cx="2819400" cy="2819400"/>
          </a:xfrm>
          <a:prstGeom prst="rect">
            <a:avLst/>
          </a:prstGeom>
          <a:noFill/>
          <a:ln w="9525">
            <a:noFill/>
            <a:miter lim="800000"/>
            <a:headEnd/>
            <a:tailEnd/>
          </a:ln>
        </p:spPr>
      </p:pic>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media-cache-ec0.pinimg.com/236x/10/fd/0b/10fd0bf7a15f30ee152744c8f7d02cd4.jpg"/>
          <p:cNvPicPr>
            <a:picLocks noChangeAspect="1" noChangeArrowheads="1"/>
          </p:cNvPicPr>
          <p:nvPr/>
        </p:nvPicPr>
        <p:blipFill>
          <a:blip r:embed="rId2"/>
          <a:srcRect/>
          <a:stretch>
            <a:fillRect/>
          </a:stretch>
        </p:blipFill>
        <p:spPr bwMode="auto">
          <a:xfrm>
            <a:off x="609600" y="685800"/>
            <a:ext cx="7904163"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emeraldinsight.com/content_images/fig/0540200103002.png"/>
          <p:cNvPicPr>
            <a:picLocks noChangeAspect="1" noChangeArrowheads="1"/>
          </p:cNvPicPr>
          <p:nvPr/>
        </p:nvPicPr>
        <p:blipFill>
          <a:blip r:embed="rId2"/>
          <a:srcRect/>
          <a:stretch>
            <a:fillRect/>
          </a:stretch>
        </p:blipFill>
        <p:spPr bwMode="auto">
          <a:xfrm>
            <a:off x="457200" y="609600"/>
            <a:ext cx="8353425"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457200" y="6096000"/>
            <a:ext cx="1982788" cy="369888"/>
          </a:xfrm>
          <a:prstGeom prst="rect">
            <a:avLst/>
          </a:prstGeom>
          <a:noFill/>
          <a:ln w="9525">
            <a:noFill/>
            <a:miter lim="800000"/>
            <a:headEnd/>
            <a:tailEnd/>
          </a:ln>
        </p:spPr>
        <p:txBody>
          <a:bodyPr wrap="none">
            <a:spAutoFit/>
          </a:bodyPr>
          <a:lstStyle/>
          <a:p>
            <a:r>
              <a:rPr lang="en-US">
                <a:latin typeface="Perpetua" pitchFamily="18" charset="0"/>
              </a:rPr>
              <a:t>Huber, D.L. (2010). </a:t>
            </a:r>
          </a:p>
        </p:txBody>
      </p:sp>
      <p:pic>
        <p:nvPicPr>
          <p:cNvPr id="24579" name="Picture 2" descr="C:\Users\DELL\Desktop\scans 2014\scan0017.tif"/>
          <p:cNvPicPr>
            <a:picLocks noChangeAspect="1" noChangeArrowheads="1"/>
          </p:cNvPicPr>
          <p:nvPr/>
        </p:nvPicPr>
        <p:blipFill>
          <a:blip r:embed="rId2"/>
          <a:srcRect l="1247"/>
          <a:stretch>
            <a:fillRect/>
          </a:stretch>
        </p:blipFill>
        <p:spPr bwMode="auto">
          <a:xfrm>
            <a:off x="1676400" y="457200"/>
            <a:ext cx="6113463"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381000"/>
          <a:ext cx="8229600" cy="574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3" name="Rectangle 4"/>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pic>
        <p:nvPicPr>
          <p:cNvPr id="25604" name="Picture 6" descr="http://www.10eighty.co.uk/web/wp-content/uploads/2012/11/service-slides-011.png"/>
          <p:cNvPicPr>
            <a:picLocks noChangeAspect="1" noChangeArrowheads="1"/>
          </p:cNvPicPr>
          <p:nvPr/>
        </p:nvPicPr>
        <p:blipFill>
          <a:blip r:embed="rId7"/>
          <a:srcRect/>
          <a:stretch>
            <a:fillRect/>
          </a:stretch>
        </p:blipFill>
        <p:spPr bwMode="auto">
          <a:xfrm>
            <a:off x="5105400" y="1676400"/>
            <a:ext cx="28956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nvPr>
        </p:nvGraphicFramePr>
        <p:xfrm>
          <a:off x="457200" y="152400"/>
          <a:ext cx="82296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7" name="Rectangle 4"/>
          <p:cNvSpPr>
            <a:spLocks noChangeArrowheads="1"/>
          </p:cNvSpPr>
          <p:nvPr/>
        </p:nvSpPr>
        <p:spPr bwMode="auto">
          <a:xfrm>
            <a:off x="457200" y="64008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609600"/>
          <a:ext cx="8229600" cy="551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1" name="Rectangle 4"/>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nvPr>
        </p:nvGraphicFramePr>
        <p:xfrm>
          <a:off x="457200" y="381000"/>
          <a:ext cx="3657600" cy="574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5" name="Rectangle 4"/>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pic>
        <p:nvPicPr>
          <p:cNvPr id="28676" name="Picture 3" descr="http://www.mindtools.com/media/Diagrams/BlakeMoutonGrid.jpg"/>
          <p:cNvPicPr>
            <a:picLocks noChangeAspect="1" noChangeArrowheads="1"/>
          </p:cNvPicPr>
          <p:nvPr/>
        </p:nvPicPr>
        <p:blipFill>
          <a:blip r:embed="rId7"/>
          <a:srcRect/>
          <a:stretch>
            <a:fillRect/>
          </a:stretch>
        </p:blipFill>
        <p:spPr bwMode="auto">
          <a:xfrm>
            <a:off x="4419600" y="1524000"/>
            <a:ext cx="4343400" cy="3581400"/>
          </a:xfrm>
          <a:prstGeom prst="rect">
            <a:avLst/>
          </a:prstGeom>
          <a:noFill/>
          <a:ln w="9525">
            <a:noFill/>
            <a:miter lim="800000"/>
            <a:headEnd/>
            <a:tailEnd/>
          </a:ln>
        </p:spPr>
      </p:pic>
      <p:sp>
        <p:nvSpPr>
          <p:cNvPr id="28677" name="Rectangle 5"/>
          <p:cNvSpPr>
            <a:spLocks noChangeArrowheads="1"/>
          </p:cNvSpPr>
          <p:nvPr/>
        </p:nvSpPr>
        <p:spPr bwMode="auto">
          <a:xfrm>
            <a:off x="3048000" y="6172200"/>
            <a:ext cx="5791200" cy="369888"/>
          </a:xfrm>
          <a:prstGeom prst="rect">
            <a:avLst/>
          </a:prstGeom>
          <a:noFill/>
          <a:ln w="9525">
            <a:noFill/>
            <a:miter lim="800000"/>
            <a:headEnd/>
            <a:tailEnd/>
          </a:ln>
        </p:spPr>
        <p:txBody>
          <a:bodyPr>
            <a:spAutoFit/>
          </a:bodyPr>
          <a:lstStyle/>
          <a:p>
            <a:r>
              <a:rPr lang="en-US">
                <a:latin typeface="Perpetua" pitchFamily="18" charset="0"/>
              </a:rPr>
              <a:t>http://www.mindtools.com/pages/article/newLDR_73.htm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9" name="Rectangle 4"/>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29700" name="Rectangle 5"/>
          <p:cNvSpPr>
            <a:spLocks noChangeArrowheads="1"/>
          </p:cNvSpPr>
          <p:nvPr/>
        </p:nvSpPr>
        <p:spPr bwMode="auto">
          <a:xfrm>
            <a:off x="3048000" y="6172200"/>
            <a:ext cx="5791200" cy="369888"/>
          </a:xfrm>
          <a:prstGeom prst="rect">
            <a:avLst/>
          </a:prstGeom>
          <a:noFill/>
          <a:ln w="9525">
            <a:noFill/>
            <a:miter lim="800000"/>
            <a:headEnd/>
            <a:tailEnd/>
          </a:ln>
        </p:spPr>
        <p:txBody>
          <a:bodyPr>
            <a:spAutoFit/>
          </a:bodyPr>
          <a:lstStyle/>
          <a:p>
            <a:r>
              <a:rPr lang="en-US">
                <a:latin typeface="Perpetua" pitchFamily="18" charset="0"/>
              </a:rPr>
              <a:t>http://www.mindtools.com/pages/article/newLDR_73.htm</a:t>
            </a:r>
          </a:p>
        </p:txBody>
      </p:sp>
      <p:sp>
        <p:nvSpPr>
          <p:cNvPr id="29701" name="Rectangle 7"/>
          <p:cNvSpPr>
            <a:spLocks noChangeArrowheads="1"/>
          </p:cNvSpPr>
          <p:nvPr/>
        </p:nvSpPr>
        <p:spPr bwMode="auto">
          <a:xfrm>
            <a:off x="228600" y="304800"/>
            <a:ext cx="4686300" cy="461963"/>
          </a:xfrm>
          <a:prstGeom prst="rect">
            <a:avLst/>
          </a:prstGeom>
          <a:noFill/>
          <a:ln w="9525">
            <a:noFill/>
            <a:miter lim="800000"/>
            <a:headEnd/>
            <a:tailEnd/>
          </a:ln>
        </p:spPr>
        <p:txBody>
          <a:bodyPr wrap="none">
            <a:spAutoFit/>
          </a:bodyPr>
          <a:lstStyle/>
          <a:p>
            <a:r>
              <a:rPr lang="en-US" sz="2400">
                <a:solidFill>
                  <a:srgbClr val="002060"/>
                </a:solidFill>
                <a:latin typeface="Perpetua" pitchFamily="18" charset="0"/>
              </a:rPr>
              <a:t>Blake and Mouton’s Leadership Grid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nvPr>
        </p:nvGraphicFramePr>
        <p:xfrm>
          <a:off x="457200" y="609600"/>
          <a:ext cx="4191000" cy="551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3" name="Rectangle 3"/>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30724" name="Rectangle 4"/>
          <p:cNvSpPr>
            <a:spLocks noChangeArrowheads="1"/>
          </p:cNvSpPr>
          <p:nvPr/>
        </p:nvSpPr>
        <p:spPr bwMode="auto">
          <a:xfrm>
            <a:off x="3048000" y="6172200"/>
            <a:ext cx="5791200" cy="369888"/>
          </a:xfrm>
          <a:prstGeom prst="rect">
            <a:avLst/>
          </a:prstGeom>
          <a:noFill/>
          <a:ln w="9525">
            <a:noFill/>
            <a:miter lim="800000"/>
            <a:headEnd/>
            <a:tailEnd/>
          </a:ln>
        </p:spPr>
        <p:txBody>
          <a:bodyPr>
            <a:spAutoFit/>
          </a:bodyPr>
          <a:lstStyle/>
          <a:p>
            <a:r>
              <a:rPr lang="en-US">
                <a:latin typeface="Perpetua" pitchFamily="18" charset="0"/>
              </a:rPr>
              <a:t>http://www.mindtools.com/pages/article/newLDR_73.htm</a:t>
            </a:r>
          </a:p>
        </p:txBody>
      </p:sp>
      <p:pic>
        <p:nvPicPr>
          <p:cNvPr id="30725" name="Picture 5" descr="http://www.mindtools.com/media/Diagrams/BlakeMoutonGrid.jpg"/>
          <p:cNvPicPr>
            <a:picLocks noChangeAspect="1" noChangeArrowheads="1"/>
          </p:cNvPicPr>
          <p:nvPr/>
        </p:nvPicPr>
        <p:blipFill>
          <a:blip r:embed="rId7"/>
          <a:srcRect/>
          <a:stretch>
            <a:fillRect/>
          </a:stretch>
        </p:blipFill>
        <p:spPr bwMode="auto">
          <a:xfrm>
            <a:off x="4953000" y="1143000"/>
            <a:ext cx="3962400" cy="3962400"/>
          </a:xfrm>
          <a:prstGeom prst="rect">
            <a:avLst/>
          </a:prstGeom>
          <a:noFill/>
          <a:ln w="9525">
            <a:noFill/>
            <a:miter lim="800000"/>
            <a:headEnd/>
            <a:tailEnd/>
          </a:ln>
        </p:spPr>
      </p:pic>
      <p:sp>
        <p:nvSpPr>
          <p:cNvPr id="12" name="Striped Right Arrow 11"/>
          <p:cNvSpPr/>
          <p:nvPr/>
        </p:nvSpPr>
        <p:spPr>
          <a:xfrm>
            <a:off x="4572000" y="4114800"/>
            <a:ext cx="1447800"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7" name="Rectangle 7"/>
          <p:cNvSpPr>
            <a:spLocks noChangeArrowheads="1"/>
          </p:cNvSpPr>
          <p:nvPr/>
        </p:nvSpPr>
        <p:spPr bwMode="auto">
          <a:xfrm>
            <a:off x="228600" y="304800"/>
            <a:ext cx="4686300" cy="461963"/>
          </a:xfrm>
          <a:prstGeom prst="rect">
            <a:avLst/>
          </a:prstGeom>
          <a:noFill/>
          <a:ln w="9525">
            <a:noFill/>
            <a:miter lim="800000"/>
            <a:headEnd/>
            <a:tailEnd/>
          </a:ln>
        </p:spPr>
        <p:txBody>
          <a:bodyPr wrap="none">
            <a:spAutoFit/>
          </a:bodyPr>
          <a:lstStyle/>
          <a:p>
            <a:r>
              <a:rPr lang="en-US" sz="2400">
                <a:solidFill>
                  <a:srgbClr val="002060"/>
                </a:solidFill>
                <a:latin typeface="Perpetua" pitchFamily="18" charset="0"/>
              </a:rPr>
              <a:t>Blake and Mouton’s Leadership Grid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457200"/>
          <a:ext cx="4114800" cy="566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Rectangle 3"/>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31748" name="Rectangle 4"/>
          <p:cNvSpPr>
            <a:spLocks noChangeArrowheads="1"/>
          </p:cNvSpPr>
          <p:nvPr/>
        </p:nvSpPr>
        <p:spPr bwMode="auto">
          <a:xfrm>
            <a:off x="3048000" y="6172200"/>
            <a:ext cx="5791200" cy="369888"/>
          </a:xfrm>
          <a:prstGeom prst="rect">
            <a:avLst/>
          </a:prstGeom>
          <a:noFill/>
          <a:ln w="9525">
            <a:noFill/>
            <a:miter lim="800000"/>
            <a:headEnd/>
            <a:tailEnd/>
          </a:ln>
        </p:spPr>
        <p:txBody>
          <a:bodyPr>
            <a:spAutoFit/>
          </a:bodyPr>
          <a:lstStyle/>
          <a:p>
            <a:r>
              <a:rPr lang="en-US">
                <a:latin typeface="Perpetua" pitchFamily="18" charset="0"/>
              </a:rPr>
              <a:t>http://www.mindtools.com/pages/article/newLDR_73.htm</a:t>
            </a:r>
          </a:p>
        </p:txBody>
      </p:sp>
      <p:pic>
        <p:nvPicPr>
          <p:cNvPr id="31749" name="Picture 6" descr="http://www.mindtools.com/media/Diagrams/BlakeMoutonGrid.jpg"/>
          <p:cNvPicPr>
            <a:picLocks noChangeAspect="1" noChangeArrowheads="1"/>
          </p:cNvPicPr>
          <p:nvPr/>
        </p:nvPicPr>
        <p:blipFill>
          <a:blip r:embed="rId7"/>
          <a:srcRect/>
          <a:stretch>
            <a:fillRect/>
          </a:stretch>
        </p:blipFill>
        <p:spPr bwMode="auto">
          <a:xfrm>
            <a:off x="4953000" y="1143000"/>
            <a:ext cx="3962400" cy="3962400"/>
          </a:xfrm>
          <a:prstGeom prst="rect">
            <a:avLst/>
          </a:prstGeom>
          <a:noFill/>
          <a:ln w="9525">
            <a:noFill/>
            <a:miter lim="800000"/>
            <a:headEnd/>
            <a:tailEnd/>
          </a:ln>
        </p:spPr>
      </p:pic>
      <p:sp>
        <p:nvSpPr>
          <p:cNvPr id="8" name="Striped Right Arrow 7"/>
          <p:cNvSpPr/>
          <p:nvPr/>
        </p:nvSpPr>
        <p:spPr>
          <a:xfrm>
            <a:off x="4267200" y="2209800"/>
            <a:ext cx="1600200" cy="304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51" name="Rectangle 8"/>
          <p:cNvSpPr>
            <a:spLocks noChangeArrowheads="1"/>
          </p:cNvSpPr>
          <p:nvPr/>
        </p:nvSpPr>
        <p:spPr bwMode="auto">
          <a:xfrm>
            <a:off x="0" y="0"/>
            <a:ext cx="4686300" cy="461963"/>
          </a:xfrm>
          <a:prstGeom prst="rect">
            <a:avLst/>
          </a:prstGeom>
          <a:noFill/>
          <a:ln w="9525">
            <a:noFill/>
            <a:miter lim="800000"/>
            <a:headEnd/>
            <a:tailEnd/>
          </a:ln>
        </p:spPr>
        <p:txBody>
          <a:bodyPr wrap="none">
            <a:spAutoFit/>
          </a:bodyPr>
          <a:lstStyle/>
          <a:p>
            <a:r>
              <a:rPr lang="en-US" sz="2400">
                <a:solidFill>
                  <a:srgbClr val="002060"/>
                </a:solidFill>
                <a:latin typeface="Perpetua" pitchFamily="18" charset="0"/>
              </a:rPr>
              <a:t>Blake and Mouton’s Leadership Grid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Theories and Styles of Leadership</a:t>
            </a:r>
          </a:p>
        </p:txBody>
      </p:sp>
      <p:graphicFrame>
        <p:nvGraphicFramePr>
          <p:cNvPr id="5" name="Content Placeholder 4"/>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609600"/>
          <a:ext cx="4114800" cy="551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1" name="Rectangle 3"/>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32772" name="Rectangle 4"/>
          <p:cNvSpPr>
            <a:spLocks noChangeArrowheads="1"/>
          </p:cNvSpPr>
          <p:nvPr/>
        </p:nvSpPr>
        <p:spPr bwMode="auto">
          <a:xfrm>
            <a:off x="3048000" y="6172200"/>
            <a:ext cx="5791200" cy="369888"/>
          </a:xfrm>
          <a:prstGeom prst="rect">
            <a:avLst/>
          </a:prstGeom>
          <a:noFill/>
          <a:ln w="9525">
            <a:noFill/>
            <a:miter lim="800000"/>
            <a:headEnd/>
            <a:tailEnd/>
          </a:ln>
        </p:spPr>
        <p:txBody>
          <a:bodyPr>
            <a:spAutoFit/>
          </a:bodyPr>
          <a:lstStyle/>
          <a:p>
            <a:r>
              <a:rPr lang="en-US">
                <a:latin typeface="Perpetua" pitchFamily="18" charset="0"/>
              </a:rPr>
              <a:t>http://www.mindtools.com/pages/article/newLDR_73.htm</a:t>
            </a:r>
          </a:p>
        </p:txBody>
      </p:sp>
      <p:pic>
        <p:nvPicPr>
          <p:cNvPr id="32773" name="Picture 6" descr="http://www.mindtools.com/media/Diagrams/BlakeMoutonGrid.jpg"/>
          <p:cNvPicPr>
            <a:picLocks noChangeAspect="1" noChangeArrowheads="1"/>
          </p:cNvPicPr>
          <p:nvPr/>
        </p:nvPicPr>
        <p:blipFill>
          <a:blip r:embed="rId7"/>
          <a:srcRect/>
          <a:stretch>
            <a:fillRect/>
          </a:stretch>
        </p:blipFill>
        <p:spPr bwMode="auto">
          <a:xfrm>
            <a:off x="4953000" y="1143000"/>
            <a:ext cx="3962400" cy="3962400"/>
          </a:xfrm>
          <a:prstGeom prst="rect">
            <a:avLst/>
          </a:prstGeom>
          <a:noFill/>
          <a:ln w="9525">
            <a:noFill/>
            <a:miter lim="800000"/>
            <a:headEnd/>
            <a:tailEnd/>
          </a:ln>
        </p:spPr>
      </p:pic>
      <p:sp>
        <p:nvSpPr>
          <p:cNvPr id="8" name="Striped Right Arrow 7"/>
          <p:cNvSpPr/>
          <p:nvPr/>
        </p:nvSpPr>
        <p:spPr>
          <a:xfrm>
            <a:off x="4419600" y="4038600"/>
            <a:ext cx="3276600" cy="304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5" name="Rectangle 8"/>
          <p:cNvSpPr>
            <a:spLocks noChangeArrowheads="1"/>
          </p:cNvSpPr>
          <p:nvPr/>
        </p:nvSpPr>
        <p:spPr bwMode="auto">
          <a:xfrm>
            <a:off x="228600" y="304800"/>
            <a:ext cx="4686300" cy="461963"/>
          </a:xfrm>
          <a:prstGeom prst="rect">
            <a:avLst/>
          </a:prstGeom>
          <a:noFill/>
          <a:ln w="9525">
            <a:noFill/>
            <a:miter lim="800000"/>
            <a:headEnd/>
            <a:tailEnd/>
          </a:ln>
        </p:spPr>
        <p:txBody>
          <a:bodyPr wrap="none">
            <a:spAutoFit/>
          </a:bodyPr>
          <a:lstStyle/>
          <a:p>
            <a:r>
              <a:rPr lang="en-US" sz="2400">
                <a:solidFill>
                  <a:srgbClr val="002060"/>
                </a:solidFill>
                <a:latin typeface="Perpetua" pitchFamily="18" charset="0"/>
              </a:rPr>
              <a:t>Blake and Mouton’s Leadership Grid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609600"/>
          <a:ext cx="4114800" cy="551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5" name="Rectangle 3"/>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33796" name="Rectangle 4"/>
          <p:cNvSpPr>
            <a:spLocks noChangeArrowheads="1"/>
          </p:cNvSpPr>
          <p:nvPr/>
        </p:nvSpPr>
        <p:spPr bwMode="auto">
          <a:xfrm>
            <a:off x="3048000" y="6172200"/>
            <a:ext cx="5791200" cy="369888"/>
          </a:xfrm>
          <a:prstGeom prst="rect">
            <a:avLst/>
          </a:prstGeom>
          <a:noFill/>
          <a:ln w="9525">
            <a:noFill/>
            <a:miter lim="800000"/>
            <a:headEnd/>
            <a:tailEnd/>
          </a:ln>
        </p:spPr>
        <p:txBody>
          <a:bodyPr>
            <a:spAutoFit/>
          </a:bodyPr>
          <a:lstStyle/>
          <a:p>
            <a:r>
              <a:rPr lang="en-US">
                <a:latin typeface="Perpetua" pitchFamily="18" charset="0"/>
              </a:rPr>
              <a:t>http://www.mindtools.com/pages/article/newLDR_73.htm</a:t>
            </a:r>
          </a:p>
        </p:txBody>
      </p:sp>
      <p:pic>
        <p:nvPicPr>
          <p:cNvPr id="33797" name="Picture 6" descr="http://www.mindtools.com/media/Diagrams/BlakeMoutonGrid.jpg"/>
          <p:cNvPicPr>
            <a:picLocks noChangeAspect="1" noChangeArrowheads="1"/>
          </p:cNvPicPr>
          <p:nvPr/>
        </p:nvPicPr>
        <p:blipFill>
          <a:blip r:embed="rId7"/>
          <a:srcRect/>
          <a:stretch>
            <a:fillRect/>
          </a:stretch>
        </p:blipFill>
        <p:spPr bwMode="auto">
          <a:xfrm>
            <a:off x="4953000" y="1143000"/>
            <a:ext cx="3962400" cy="3962400"/>
          </a:xfrm>
          <a:prstGeom prst="rect">
            <a:avLst/>
          </a:prstGeom>
          <a:noFill/>
          <a:ln w="9525">
            <a:noFill/>
            <a:miter lim="800000"/>
            <a:headEnd/>
            <a:tailEnd/>
          </a:ln>
        </p:spPr>
      </p:pic>
      <p:sp>
        <p:nvSpPr>
          <p:cNvPr id="8" name="Striped Right Arrow 7"/>
          <p:cNvSpPr/>
          <p:nvPr/>
        </p:nvSpPr>
        <p:spPr>
          <a:xfrm>
            <a:off x="4572000" y="2971800"/>
            <a:ext cx="21336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799" name="Rectangle 8"/>
          <p:cNvSpPr>
            <a:spLocks noChangeArrowheads="1"/>
          </p:cNvSpPr>
          <p:nvPr/>
        </p:nvSpPr>
        <p:spPr bwMode="auto">
          <a:xfrm>
            <a:off x="228600" y="304800"/>
            <a:ext cx="4686300" cy="461963"/>
          </a:xfrm>
          <a:prstGeom prst="rect">
            <a:avLst/>
          </a:prstGeom>
          <a:noFill/>
          <a:ln w="9525">
            <a:noFill/>
            <a:miter lim="800000"/>
            <a:headEnd/>
            <a:tailEnd/>
          </a:ln>
        </p:spPr>
        <p:txBody>
          <a:bodyPr wrap="none">
            <a:spAutoFit/>
          </a:bodyPr>
          <a:lstStyle/>
          <a:p>
            <a:r>
              <a:rPr lang="en-US" sz="2400">
                <a:solidFill>
                  <a:srgbClr val="002060"/>
                </a:solidFill>
                <a:latin typeface="Perpetua" pitchFamily="18" charset="0"/>
              </a:rPr>
              <a:t>Blake and Mouton’s Leadership Grid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304800" y="152400"/>
          <a:ext cx="41148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19" name="Rectangle 3"/>
          <p:cNvSpPr>
            <a:spLocks noChangeArrowheads="1"/>
          </p:cNvSpPr>
          <p:nvPr/>
        </p:nvSpPr>
        <p:spPr bwMode="auto">
          <a:xfrm>
            <a:off x="457200" y="6488113"/>
            <a:ext cx="1843088" cy="369887"/>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34820" name="Rectangle 4"/>
          <p:cNvSpPr>
            <a:spLocks noChangeArrowheads="1"/>
          </p:cNvSpPr>
          <p:nvPr/>
        </p:nvSpPr>
        <p:spPr bwMode="auto">
          <a:xfrm>
            <a:off x="3048000" y="6488113"/>
            <a:ext cx="5791200" cy="369887"/>
          </a:xfrm>
          <a:prstGeom prst="rect">
            <a:avLst/>
          </a:prstGeom>
          <a:noFill/>
          <a:ln w="9525">
            <a:noFill/>
            <a:miter lim="800000"/>
            <a:headEnd/>
            <a:tailEnd/>
          </a:ln>
        </p:spPr>
        <p:txBody>
          <a:bodyPr>
            <a:spAutoFit/>
          </a:bodyPr>
          <a:lstStyle/>
          <a:p>
            <a:r>
              <a:rPr lang="en-US">
                <a:latin typeface="Perpetua" pitchFamily="18" charset="0"/>
              </a:rPr>
              <a:t>http://www.mindtools.com/pages/article/newLDR_73.htm</a:t>
            </a:r>
          </a:p>
        </p:txBody>
      </p:sp>
      <p:pic>
        <p:nvPicPr>
          <p:cNvPr id="34821" name="Picture 6" descr="http://www.mindtools.com/media/Diagrams/BlakeMoutonGrid.jpg"/>
          <p:cNvPicPr>
            <a:picLocks noChangeAspect="1" noChangeArrowheads="1"/>
          </p:cNvPicPr>
          <p:nvPr/>
        </p:nvPicPr>
        <p:blipFill>
          <a:blip r:embed="rId8"/>
          <a:srcRect/>
          <a:stretch>
            <a:fillRect/>
          </a:stretch>
        </p:blipFill>
        <p:spPr bwMode="auto">
          <a:xfrm>
            <a:off x="4953000" y="1143000"/>
            <a:ext cx="3962400" cy="3962400"/>
          </a:xfrm>
          <a:prstGeom prst="rect">
            <a:avLst/>
          </a:prstGeom>
          <a:noFill/>
          <a:ln w="9525">
            <a:noFill/>
            <a:miter lim="800000"/>
            <a:headEnd/>
            <a:tailEnd/>
          </a:ln>
        </p:spPr>
      </p:pic>
      <p:sp>
        <p:nvSpPr>
          <p:cNvPr id="8" name="Striped Right Arrow 7"/>
          <p:cNvSpPr/>
          <p:nvPr/>
        </p:nvSpPr>
        <p:spPr>
          <a:xfrm>
            <a:off x="4419600" y="2057400"/>
            <a:ext cx="3276600" cy="304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3" name="Rectangle 8"/>
          <p:cNvSpPr>
            <a:spLocks noChangeArrowheads="1"/>
          </p:cNvSpPr>
          <p:nvPr/>
        </p:nvSpPr>
        <p:spPr bwMode="auto">
          <a:xfrm>
            <a:off x="4457700" y="228600"/>
            <a:ext cx="4686300" cy="461963"/>
          </a:xfrm>
          <a:prstGeom prst="rect">
            <a:avLst/>
          </a:prstGeom>
          <a:noFill/>
          <a:ln w="9525">
            <a:noFill/>
            <a:miter lim="800000"/>
            <a:headEnd/>
            <a:tailEnd/>
          </a:ln>
        </p:spPr>
        <p:txBody>
          <a:bodyPr wrap="none">
            <a:spAutoFit/>
          </a:bodyPr>
          <a:lstStyle/>
          <a:p>
            <a:r>
              <a:rPr lang="en-US" sz="2400">
                <a:solidFill>
                  <a:srgbClr val="002060"/>
                </a:solidFill>
                <a:latin typeface="Perpetua" pitchFamily="18" charset="0"/>
              </a:rPr>
              <a:t>Blake and Mouton’s Leadership Grid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nvPr>
        </p:nvGraphicFramePr>
        <p:xfrm>
          <a:off x="457200" y="838200"/>
          <a:ext cx="4191000"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3" name="Rectangle 4"/>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35844" name="Rectangle 6"/>
          <p:cNvSpPr>
            <a:spLocks noChangeArrowheads="1"/>
          </p:cNvSpPr>
          <p:nvPr/>
        </p:nvSpPr>
        <p:spPr bwMode="auto">
          <a:xfrm>
            <a:off x="457200" y="304800"/>
            <a:ext cx="3854450" cy="461963"/>
          </a:xfrm>
          <a:prstGeom prst="rect">
            <a:avLst/>
          </a:prstGeom>
          <a:noFill/>
          <a:ln w="9525">
            <a:noFill/>
            <a:miter lim="800000"/>
            <a:headEnd/>
            <a:tailEnd/>
          </a:ln>
        </p:spPr>
        <p:txBody>
          <a:bodyPr wrap="none">
            <a:spAutoFit/>
          </a:bodyPr>
          <a:lstStyle/>
          <a:p>
            <a:r>
              <a:rPr lang="en-US" sz="2400" b="1">
                <a:solidFill>
                  <a:srgbClr val="002060"/>
                </a:solidFill>
                <a:latin typeface="Perpetua" pitchFamily="18" charset="0"/>
              </a:rPr>
              <a:t>Leadership Theories &amp; Styles</a:t>
            </a:r>
          </a:p>
        </p:txBody>
      </p:sp>
      <p:pic>
        <p:nvPicPr>
          <p:cNvPr id="35845" name="Picture 4" descr="https://encrypted-tbn0.gstatic.com/images?q=tbn:ANd9GcS1tRSflodx9KPwuuBV19WHJcQBe-uAxAejj2HBRIGXPXnvK0jiZQ"/>
          <p:cNvPicPr>
            <a:picLocks noChangeAspect="1" noChangeArrowheads="1"/>
          </p:cNvPicPr>
          <p:nvPr/>
        </p:nvPicPr>
        <p:blipFill>
          <a:blip r:embed="rId7"/>
          <a:srcRect/>
          <a:stretch>
            <a:fillRect/>
          </a:stretch>
        </p:blipFill>
        <p:spPr bwMode="auto">
          <a:xfrm>
            <a:off x="5029200" y="2057400"/>
            <a:ext cx="3459163"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838200"/>
          <a:ext cx="4191000"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7" name="Rectangle 4"/>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36868" name="Rectangle 6"/>
          <p:cNvSpPr>
            <a:spLocks noChangeArrowheads="1"/>
          </p:cNvSpPr>
          <p:nvPr/>
        </p:nvSpPr>
        <p:spPr bwMode="auto">
          <a:xfrm>
            <a:off x="457200" y="304800"/>
            <a:ext cx="3854450" cy="461963"/>
          </a:xfrm>
          <a:prstGeom prst="rect">
            <a:avLst/>
          </a:prstGeom>
          <a:noFill/>
          <a:ln w="9525">
            <a:noFill/>
            <a:miter lim="800000"/>
            <a:headEnd/>
            <a:tailEnd/>
          </a:ln>
        </p:spPr>
        <p:txBody>
          <a:bodyPr wrap="none">
            <a:spAutoFit/>
          </a:bodyPr>
          <a:lstStyle/>
          <a:p>
            <a:r>
              <a:rPr lang="en-US" sz="2400" b="1">
                <a:solidFill>
                  <a:srgbClr val="002060"/>
                </a:solidFill>
                <a:latin typeface="Perpetua" pitchFamily="18" charset="0"/>
              </a:rPr>
              <a:t>Leadership Theories &amp; Styles</a:t>
            </a:r>
          </a:p>
        </p:txBody>
      </p:sp>
      <p:pic>
        <p:nvPicPr>
          <p:cNvPr id="36869" name="Picture 2" descr="https://encrypted-tbn1.gstatic.com/images?q=tbn:ANd9GcTQHNew6ewxnarPc5t9G-BAyWUStYHUFIxlU2DaYpY6ODJRQtx6"/>
          <p:cNvPicPr>
            <a:picLocks noChangeAspect="1" noChangeArrowheads="1"/>
          </p:cNvPicPr>
          <p:nvPr/>
        </p:nvPicPr>
        <p:blipFill>
          <a:blip r:embed="rId7"/>
          <a:srcRect/>
          <a:stretch>
            <a:fillRect/>
          </a:stretch>
        </p:blipFill>
        <p:spPr bwMode="auto">
          <a:xfrm>
            <a:off x="5791200" y="1752600"/>
            <a:ext cx="2743200" cy="342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838200"/>
          <a:ext cx="4191000"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1" name="Rectangle 4"/>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37892" name="Rectangle 6"/>
          <p:cNvSpPr>
            <a:spLocks noChangeArrowheads="1"/>
          </p:cNvSpPr>
          <p:nvPr/>
        </p:nvSpPr>
        <p:spPr bwMode="auto">
          <a:xfrm>
            <a:off x="457200" y="304800"/>
            <a:ext cx="3854450" cy="461963"/>
          </a:xfrm>
          <a:prstGeom prst="rect">
            <a:avLst/>
          </a:prstGeom>
          <a:noFill/>
          <a:ln w="9525">
            <a:noFill/>
            <a:miter lim="800000"/>
            <a:headEnd/>
            <a:tailEnd/>
          </a:ln>
        </p:spPr>
        <p:txBody>
          <a:bodyPr wrap="none">
            <a:spAutoFit/>
          </a:bodyPr>
          <a:lstStyle/>
          <a:p>
            <a:r>
              <a:rPr lang="en-US" sz="2400" b="1">
                <a:solidFill>
                  <a:srgbClr val="002060"/>
                </a:solidFill>
                <a:latin typeface="Perpetua" pitchFamily="18" charset="0"/>
              </a:rPr>
              <a:t>Leadership Theories &amp; Styles</a:t>
            </a:r>
          </a:p>
        </p:txBody>
      </p:sp>
      <p:pic>
        <p:nvPicPr>
          <p:cNvPr id="37893" name="Picture 2" descr="https://encrypted-tbn3.gstatic.com/images?q=tbn:ANd9GcRLnpbEfRlaxWuHLWRPZ7oSkOuPEsWGJI1MQSWPgIv33tZhkXn8"/>
          <p:cNvPicPr>
            <a:picLocks noChangeAspect="1" noChangeArrowheads="1"/>
          </p:cNvPicPr>
          <p:nvPr/>
        </p:nvPicPr>
        <p:blipFill>
          <a:blip r:embed="rId7"/>
          <a:srcRect/>
          <a:stretch>
            <a:fillRect/>
          </a:stretch>
        </p:blipFill>
        <p:spPr bwMode="auto">
          <a:xfrm>
            <a:off x="5029200" y="1752600"/>
            <a:ext cx="3802063"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DELL\Desktop\scans 2014\scan0001.tif"/>
          <p:cNvPicPr>
            <a:picLocks noChangeAspect="1" noChangeArrowheads="1"/>
          </p:cNvPicPr>
          <p:nvPr/>
        </p:nvPicPr>
        <p:blipFill>
          <a:blip r:embed="rId2"/>
          <a:srcRect r="1740"/>
          <a:stretch>
            <a:fillRect/>
          </a:stretch>
        </p:blipFill>
        <p:spPr bwMode="auto">
          <a:xfrm>
            <a:off x="152400" y="152400"/>
            <a:ext cx="8610600" cy="62484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304800" y="762000"/>
          <a:ext cx="8610600" cy="536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39" name="Rectangle 3"/>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39940" name="Rectangle 4"/>
          <p:cNvSpPr>
            <a:spLocks noChangeArrowheads="1"/>
          </p:cNvSpPr>
          <p:nvPr/>
        </p:nvSpPr>
        <p:spPr bwMode="auto">
          <a:xfrm>
            <a:off x="457200" y="304800"/>
            <a:ext cx="3854450" cy="461963"/>
          </a:xfrm>
          <a:prstGeom prst="rect">
            <a:avLst/>
          </a:prstGeom>
          <a:noFill/>
          <a:ln w="9525">
            <a:noFill/>
            <a:miter lim="800000"/>
            <a:headEnd/>
            <a:tailEnd/>
          </a:ln>
        </p:spPr>
        <p:txBody>
          <a:bodyPr wrap="none">
            <a:spAutoFit/>
          </a:bodyPr>
          <a:lstStyle/>
          <a:p>
            <a:r>
              <a:rPr lang="en-US" sz="2400" b="1">
                <a:solidFill>
                  <a:srgbClr val="002060"/>
                </a:solidFill>
                <a:latin typeface="Perpetua" pitchFamily="18" charset="0"/>
              </a:rPr>
              <a:t>Leadership Theories &amp; Styles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762000"/>
          <a:ext cx="8305800" cy="536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3" name="Rectangle 3"/>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40964" name="Rectangle 4"/>
          <p:cNvSpPr>
            <a:spLocks noChangeArrowheads="1"/>
          </p:cNvSpPr>
          <p:nvPr/>
        </p:nvSpPr>
        <p:spPr bwMode="auto">
          <a:xfrm>
            <a:off x="457200" y="304800"/>
            <a:ext cx="3854450" cy="461963"/>
          </a:xfrm>
          <a:prstGeom prst="rect">
            <a:avLst/>
          </a:prstGeom>
          <a:noFill/>
          <a:ln w="9525">
            <a:noFill/>
            <a:miter lim="800000"/>
            <a:headEnd/>
            <a:tailEnd/>
          </a:ln>
        </p:spPr>
        <p:txBody>
          <a:bodyPr wrap="none">
            <a:spAutoFit/>
          </a:bodyPr>
          <a:lstStyle/>
          <a:p>
            <a:r>
              <a:rPr lang="en-US" sz="2400" b="1">
                <a:solidFill>
                  <a:srgbClr val="002060"/>
                </a:solidFill>
                <a:latin typeface="Perpetua" pitchFamily="18" charset="0"/>
              </a:rPr>
              <a:t>Leadership Theories &amp; Styles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762000"/>
          <a:ext cx="8229600" cy="536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7" name="Rectangle 3"/>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41988" name="Rectangle 4"/>
          <p:cNvSpPr>
            <a:spLocks noChangeArrowheads="1"/>
          </p:cNvSpPr>
          <p:nvPr/>
        </p:nvSpPr>
        <p:spPr bwMode="auto">
          <a:xfrm>
            <a:off x="457200" y="304800"/>
            <a:ext cx="3854450" cy="461963"/>
          </a:xfrm>
          <a:prstGeom prst="rect">
            <a:avLst/>
          </a:prstGeom>
          <a:noFill/>
          <a:ln w="9525">
            <a:noFill/>
            <a:miter lim="800000"/>
            <a:headEnd/>
            <a:tailEnd/>
          </a:ln>
        </p:spPr>
        <p:txBody>
          <a:bodyPr wrap="none">
            <a:spAutoFit/>
          </a:bodyPr>
          <a:lstStyle/>
          <a:p>
            <a:r>
              <a:rPr lang="en-US" sz="2400" b="1">
                <a:solidFill>
                  <a:srgbClr val="002060"/>
                </a:solidFill>
                <a:latin typeface="Perpetua" pitchFamily="18" charset="0"/>
              </a:rPr>
              <a:t>Leadership Theories &amp; Styles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nvPr>
        </p:nvGraphicFramePr>
        <p:xfrm>
          <a:off x="381000" y="228600"/>
          <a:ext cx="8305800" cy="589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3" name="Rectangle 3"/>
          <p:cNvSpPr>
            <a:spLocks noChangeArrowheads="1"/>
          </p:cNvSpPr>
          <p:nvPr/>
        </p:nvSpPr>
        <p:spPr bwMode="auto">
          <a:xfrm>
            <a:off x="457200" y="6096000"/>
            <a:ext cx="1982788" cy="369888"/>
          </a:xfrm>
          <a:prstGeom prst="rect">
            <a:avLst/>
          </a:prstGeom>
          <a:noFill/>
          <a:ln w="9525">
            <a:noFill/>
            <a:miter lim="800000"/>
            <a:headEnd/>
            <a:tailEnd/>
          </a:ln>
        </p:spPr>
        <p:txBody>
          <a:bodyPr wrap="none">
            <a:spAutoFit/>
          </a:bodyPr>
          <a:lstStyle/>
          <a:p>
            <a:r>
              <a:rPr lang="en-US">
                <a:latin typeface="Perpetua" pitchFamily="18" charset="0"/>
              </a:rPr>
              <a:t>Huber, D.L. (2010).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0" y="1066800"/>
          <a:ext cx="8153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1" name="Rectangle 5"/>
          <p:cNvSpPr>
            <a:spLocks noChangeArrowheads="1"/>
          </p:cNvSpPr>
          <p:nvPr/>
        </p:nvSpPr>
        <p:spPr bwMode="auto">
          <a:xfrm>
            <a:off x="838200" y="228600"/>
            <a:ext cx="7620000" cy="461963"/>
          </a:xfrm>
          <a:prstGeom prst="rect">
            <a:avLst/>
          </a:prstGeom>
          <a:noFill/>
          <a:ln w="9525">
            <a:noFill/>
            <a:miter lim="800000"/>
            <a:headEnd/>
            <a:tailEnd/>
          </a:ln>
        </p:spPr>
        <p:txBody>
          <a:bodyPr>
            <a:spAutoFit/>
          </a:bodyPr>
          <a:lstStyle/>
          <a:p>
            <a:r>
              <a:rPr lang="en-US" sz="2400" b="1">
                <a:solidFill>
                  <a:srgbClr val="002060"/>
                </a:solidFill>
                <a:latin typeface="Perpetua" pitchFamily="18" charset="0"/>
              </a:rPr>
              <a:t>Hersey and Blanchard’s Situational Leadership Theory </a:t>
            </a:r>
          </a:p>
        </p:txBody>
      </p:sp>
      <p:sp>
        <p:nvSpPr>
          <p:cNvPr id="43012" name="Rectangle 6"/>
          <p:cNvSpPr>
            <a:spLocks noChangeArrowheads="1"/>
          </p:cNvSpPr>
          <p:nvPr/>
        </p:nvSpPr>
        <p:spPr bwMode="auto">
          <a:xfrm>
            <a:off x="2057400" y="6248400"/>
            <a:ext cx="6934200" cy="369888"/>
          </a:xfrm>
          <a:prstGeom prst="rect">
            <a:avLst/>
          </a:prstGeom>
          <a:noFill/>
          <a:ln w="9525">
            <a:noFill/>
            <a:miter lim="800000"/>
            <a:headEnd/>
            <a:tailEnd/>
          </a:ln>
        </p:spPr>
        <p:txBody>
          <a:bodyPr>
            <a:spAutoFit/>
          </a:bodyPr>
          <a:lstStyle/>
          <a:p>
            <a:r>
              <a:rPr lang="en-US">
                <a:latin typeface="Perpetua" pitchFamily="18" charset="0"/>
              </a:rPr>
              <a:t>www.freequality.org/documents/Training/SituationalLeadership.ppt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457200" y="762000"/>
          <a:ext cx="8229600" cy="536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5" name="Rectangle 3"/>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44036" name="Rectangle 5"/>
          <p:cNvSpPr>
            <a:spLocks noChangeArrowheads="1"/>
          </p:cNvSpPr>
          <p:nvPr/>
        </p:nvSpPr>
        <p:spPr bwMode="auto">
          <a:xfrm>
            <a:off x="838200" y="228600"/>
            <a:ext cx="7620000" cy="461963"/>
          </a:xfrm>
          <a:prstGeom prst="rect">
            <a:avLst/>
          </a:prstGeom>
          <a:noFill/>
          <a:ln w="9525">
            <a:noFill/>
            <a:miter lim="800000"/>
            <a:headEnd/>
            <a:tailEnd/>
          </a:ln>
        </p:spPr>
        <p:txBody>
          <a:bodyPr>
            <a:spAutoFit/>
          </a:bodyPr>
          <a:lstStyle/>
          <a:p>
            <a:r>
              <a:rPr lang="en-US" sz="2400" b="1">
                <a:solidFill>
                  <a:srgbClr val="002060"/>
                </a:solidFill>
                <a:latin typeface="Perpetua" pitchFamily="18" charset="0"/>
              </a:rPr>
              <a:t>Hersey and Blanchard’s Situational Leadership Theory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nvPr>
        </p:nvGraphicFramePr>
        <p:xfrm>
          <a:off x="457200" y="762000"/>
          <a:ext cx="8229600" cy="536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059" name="Rectangle 3"/>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45060" name="Rectangle 5"/>
          <p:cNvSpPr>
            <a:spLocks noChangeArrowheads="1"/>
          </p:cNvSpPr>
          <p:nvPr/>
        </p:nvSpPr>
        <p:spPr bwMode="auto">
          <a:xfrm>
            <a:off x="838200" y="228600"/>
            <a:ext cx="7620000" cy="461963"/>
          </a:xfrm>
          <a:prstGeom prst="rect">
            <a:avLst/>
          </a:prstGeom>
          <a:noFill/>
          <a:ln w="9525">
            <a:noFill/>
            <a:miter lim="800000"/>
            <a:headEnd/>
            <a:tailEnd/>
          </a:ln>
        </p:spPr>
        <p:txBody>
          <a:bodyPr>
            <a:spAutoFit/>
          </a:bodyPr>
          <a:lstStyle/>
          <a:p>
            <a:r>
              <a:rPr lang="en-US" sz="2400" b="1">
                <a:solidFill>
                  <a:srgbClr val="002060"/>
                </a:solidFill>
                <a:latin typeface="Perpetua" pitchFamily="18" charset="0"/>
              </a:rPr>
              <a:t>Hersey and Blanchard’s Situational Leadership Theory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762000"/>
          <a:ext cx="8229600" cy="536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083" name="Rectangle 3"/>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46084" name="Rectangle 4"/>
          <p:cNvSpPr>
            <a:spLocks noChangeArrowheads="1"/>
          </p:cNvSpPr>
          <p:nvPr/>
        </p:nvSpPr>
        <p:spPr bwMode="auto">
          <a:xfrm>
            <a:off x="457200" y="304800"/>
            <a:ext cx="3854450" cy="461963"/>
          </a:xfrm>
          <a:prstGeom prst="rect">
            <a:avLst/>
          </a:prstGeom>
          <a:noFill/>
          <a:ln w="9525">
            <a:noFill/>
            <a:miter lim="800000"/>
            <a:headEnd/>
            <a:tailEnd/>
          </a:ln>
        </p:spPr>
        <p:txBody>
          <a:bodyPr wrap="none">
            <a:spAutoFit/>
          </a:bodyPr>
          <a:lstStyle/>
          <a:p>
            <a:r>
              <a:rPr lang="en-US" sz="2400" b="1">
                <a:solidFill>
                  <a:srgbClr val="002060"/>
                </a:solidFill>
                <a:latin typeface="Perpetua" pitchFamily="18" charset="0"/>
              </a:rPr>
              <a:t>Leadership Theories &amp; Styles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762000"/>
          <a:ext cx="8229600" cy="536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7" name="Rectangle 3"/>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47108" name="Rectangle 4"/>
          <p:cNvSpPr>
            <a:spLocks noChangeArrowheads="1"/>
          </p:cNvSpPr>
          <p:nvPr/>
        </p:nvSpPr>
        <p:spPr bwMode="auto">
          <a:xfrm>
            <a:off x="457200" y="304800"/>
            <a:ext cx="3854450" cy="461963"/>
          </a:xfrm>
          <a:prstGeom prst="rect">
            <a:avLst/>
          </a:prstGeom>
          <a:noFill/>
          <a:ln w="9525">
            <a:noFill/>
            <a:miter lim="800000"/>
            <a:headEnd/>
            <a:tailEnd/>
          </a:ln>
        </p:spPr>
        <p:txBody>
          <a:bodyPr wrap="none">
            <a:spAutoFit/>
          </a:bodyPr>
          <a:lstStyle/>
          <a:p>
            <a:r>
              <a:rPr lang="en-US" sz="2400" b="1">
                <a:solidFill>
                  <a:srgbClr val="002060"/>
                </a:solidFill>
                <a:latin typeface="Perpetua" pitchFamily="18" charset="0"/>
              </a:rPr>
              <a:t>Leadership Theories &amp; Styles</a:t>
            </a:r>
          </a:p>
        </p:txBody>
      </p:sp>
      <p:sp>
        <p:nvSpPr>
          <p:cNvPr id="47109" name="Rectangle 6"/>
          <p:cNvSpPr>
            <a:spLocks noChangeArrowheads="1"/>
          </p:cNvSpPr>
          <p:nvPr/>
        </p:nvSpPr>
        <p:spPr bwMode="auto">
          <a:xfrm>
            <a:off x="533400" y="914400"/>
            <a:ext cx="2854325" cy="523875"/>
          </a:xfrm>
          <a:prstGeom prst="rect">
            <a:avLst/>
          </a:prstGeom>
          <a:noFill/>
          <a:ln w="9525">
            <a:noFill/>
            <a:miter lim="800000"/>
            <a:headEnd/>
            <a:tailEnd/>
          </a:ln>
        </p:spPr>
        <p:txBody>
          <a:bodyPr wrap="none">
            <a:spAutoFit/>
          </a:bodyPr>
          <a:lstStyle/>
          <a:p>
            <a:r>
              <a:rPr lang="en-US" sz="2800" b="1">
                <a:solidFill>
                  <a:srgbClr val="002060"/>
                </a:solidFill>
                <a:latin typeface="Perpetua" pitchFamily="18" charset="0"/>
              </a:rPr>
              <a:t>Path Goal Theory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762000"/>
          <a:ext cx="8229600" cy="536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131" name="Rectangle 3"/>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48132" name="Rectangle 4"/>
          <p:cNvSpPr>
            <a:spLocks noChangeArrowheads="1"/>
          </p:cNvSpPr>
          <p:nvPr/>
        </p:nvSpPr>
        <p:spPr bwMode="auto">
          <a:xfrm>
            <a:off x="457200" y="304800"/>
            <a:ext cx="3854450" cy="461963"/>
          </a:xfrm>
          <a:prstGeom prst="rect">
            <a:avLst/>
          </a:prstGeom>
          <a:noFill/>
          <a:ln w="9525">
            <a:noFill/>
            <a:miter lim="800000"/>
            <a:headEnd/>
            <a:tailEnd/>
          </a:ln>
        </p:spPr>
        <p:txBody>
          <a:bodyPr wrap="none">
            <a:spAutoFit/>
          </a:bodyPr>
          <a:lstStyle/>
          <a:p>
            <a:r>
              <a:rPr lang="en-US" sz="2400" b="1">
                <a:solidFill>
                  <a:srgbClr val="002060"/>
                </a:solidFill>
                <a:latin typeface="Perpetua" pitchFamily="18" charset="0"/>
              </a:rPr>
              <a:t>Leadership Theories &amp; Styles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762000"/>
          <a:ext cx="8229600" cy="536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5" name="Rectangle 3"/>
          <p:cNvSpPr>
            <a:spLocks noChangeArrowheads="1"/>
          </p:cNvSpPr>
          <p:nvPr/>
        </p:nvSpPr>
        <p:spPr bwMode="auto">
          <a:xfrm>
            <a:off x="457200" y="6172200"/>
            <a:ext cx="1843088" cy="369888"/>
          </a:xfrm>
          <a:prstGeom prst="rect">
            <a:avLst/>
          </a:prstGeom>
          <a:noFill/>
          <a:ln w="9525">
            <a:noFill/>
            <a:miter lim="800000"/>
            <a:headEnd/>
            <a:tailEnd/>
          </a:ln>
        </p:spPr>
        <p:txBody>
          <a:bodyPr wrap="none">
            <a:spAutoFit/>
          </a:bodyPr>
          <a:lstStyle/>
          <a:p>
            <a:r>
              <a:rPr lang="en-US">
                <a:latin typeface="Perpetua" pitchFamily="18" charset="0"/>
              </a:rPr>
              <a:t>Clark, C. C. (2009)</a:t>
            </a:r>
          </a:p>
        </p:txBody>
      </p:sp>
      <p:sp>
        <p:nvSpPr>
          <p:cNvPr id="49156" name="Rectangle 4"/>
          <p:cNvSpPr>
            <a:spLocks noChangeArrowheads="1"/>
          </p:cNvSpPr>
          <p:nvPr/>
        </p:nvSpPr>
        <p:spPr bwMode="auto">
          <a:xfrm>
            <a:off x="457200" y="304800"/>
            <a:ext cx="3854450" cy="461963"/>
          </a:xfrm>
          <a:prstGeom prst="rect">
            <a:avLst/>
          </a:prstGeom>
          <a:noFill/>
          <a:ln w="9525">
            <a:noFill/>
            <a:miter lim="800000"/>
            <a:headEnd/>
            <a:tailEnd/>
          </a:ln>
        </p:spPr>
        <p:txBody>
          <a:bodyPr wrap="none">
            <a:spAutoFit/>
          </a:bodyPr>
          <a:lstStyle/>
          <a:p>
            <a:r>
              <a:rPr lang="en-US" sz="2400" b="1">
                <a:solidFill>
                  <a:srgbClr val="002060"/>
                </a:solidFill>
                <a:latin typeface="Perpetua" pitchFamily="18" charset="0"/>
              </a:rPr>
              <a:t>Leadership Theories &amp; Styles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DELL\Desktop\scans 2014\scan0003.tif"/>
          <p:cNvPicPr>
            <a:picLocks noChangeAspect="1" noChangeArrowheads="1"/>
          </p:cNvPicPr>
          <p:nvPr/>
        </p:nvPicPr>
        <p:blipFill>
          <a:blip r:embed="rId2"/>
          <a:srcRect/>
          <a:stretch>
            <a:fillRect/>
          </a:stretch>
        </p:blipFill>
        <p:spPr bwMode="auto">
          <a:xfrm>
            <a:off x="1981200" y="152400"/>
            <a:ext cx="5410200" cy="621506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sz="quarter" idx="1"/>
          </p:nvPr>
        </p:nvSpPr>
        <p:spPr>
          <a:xfrm>
            <a:off x="457200" y="609600"/>
            <a:ext cx="8229600" cy="5516563"/>
          </a:xfrm>
        </p:spPr>
        <p:txBody>
          <a:bodyPr/>
          <a:lstStyle/>
          <a:p>
            <a:r>
              <a:rPr lang="en-US" sz="2400" smtClean="0"/>
              <a:t>Clark, C. C. (2009). Creative Nursing Leadership &amp; Management. Sudbury, MA: Jones and Bartlett Publishers</a:t>
            </a:r>
          </a:p>
          <a:p>
            <a:r>
              <a:rPr lang="en-US" sz="2400" smtClean="0"/>
              <a:t>Huber, D.L. (2010). Leadership and Nursing Care Management (4</a:t>
            </a:r>
            <a:r>
              <a:rPr lang="en-US" sz="2400" baseline="30000" smtClean="0"/>
              <a:t>th</a:t>
            </a:r>
            <a:r>
              <a:rPr lang="en-US" sz="2400" smtClean="0"/>
              <a:t> ed.). Missouri: 	Saunders 	Elsevier</a:t>
            </a:r>
          </a:p>
          <a:p>
            <a:r>
              <a:rPr lang="en-US" sz="2400" smtClean="0"/>
              <a:t>Mind Tools Ltd. (1996-2014)The Blake Mouton Managerial </a:t>
            </a:r>
          </a:p>
          <a:p>
            <a:pPr>
              <a:buFont typeface="Wingdings 2" pitchFamily="18" charset="2"/>
              <a:buNone/>
            </a:pPr>
            <a:r>
              <a:rPr lang="en-US" sz="2400" smtClean="0"/>
              <a:t>	Grid: Balancing Task- and People-Oriented Leadership. 	Retrieved from: </a:t>
            </a:r>
            <a:r>
              <a:rPr lang="en-US" sz="2400" smtClean="0">
                <a:hlinkClick r:id="rId2"/>
              </a:rPr>
              <a:t>http://www.mindtools.com/pages/article/newLDR_73.htm</a:t>
            </a:r>
            <a:endParaRPr lang="en-US" sz="2400" smtClean="0"/>
          </a:p>
          <a:p>
            <a:r>
              <a:rPr lang="en-US" sz="2400" smtClean="0"/>
              <a:t>Situational Leadership Theory. Retrieved from: </a:t>
            </a:r>
          </a:p>
          <a:p>
            <a:pPr>
              <a:buFont typeface="Wingdings 2" pitchFamily="18" charset="2"/>
              <a:buNone/>
            </a:pPr>
            <a:r>
              <a:rPr lang="en-US" sz="2400" smtClean="0"/>
              <a:t>	www.freequality.org/documents/Training/SituationalLeadership.ppt</a:t>
            </a:r>
          </a:p>
          <a:p>
            <a:pPr>
              <a:buFont typeface="Wingdings 2" pitchFamily="18" charset="2"/>
              <a:buNone/>
            </a:pPr>
            <a:endParaRPr lang="en-US" sz="2400" smtClean="0"/>
          </a:p>
          <a:p>
            <a:pPr>
              <a:buFont typeface="Wingdings 2" pitchFamily="18" charset="2"/>
              <a:buNone/>
            </a:pPr>
            <a:endParaRPr lang="en-US" sz="2400" smtClean="0"/>
          </a:p>
          <a:p>
            <a:pPr>
              <a:buFont typeface="Wingdings 2" pitchFamily="18" charset="2"/>
              <a:buNone/>
            </a:pPr>
            <a:endParaRPr lang="en-US"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nvPr>
        </p:nvGraphicFramePr>
        <p:xfrm>
          <a:off x="381000" y="228600"/>
          <a:ext cx="8305800" cy="589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7" name="Rectangle 3"/>
          <p:cNvSpPr>
            <a:spLocks noChangeArrowheads="1"/>
          </p:cNvSpPr>
          <p:nvPr/>
        </p:nvSpPr>
        <p:spPr bwMode="auto">
          <a:xfrm>
            <a:off x="457200" y="6096000"/>
            <a:ext cx="1982788" cy="369888"/>
          </a:xfrm>
          <a:prstGeom prst="rect">
            <a:avLst/>
          </a:prstGeom>
          <a:noFill/>
          <a:ln w="9525">
            <a:noFill/>
            <a:miter lim="800000"/>
            <a:headEnd/>
            <a:tailEnd/>
          </a:ln>
        </p:spPr>
        <p:txBody>
          <a:bodyPr wrap="none">
            <a:spAutoFit/>
          </a:bodyPr>
          <a:lstStyle/>
          <a:p>
            <a:r>
              <a:rPr lang="en-US">
                <a:latin typeface="Perpetua" pitchFamily="18" charset="0"/>
              </a:rPr>
              <a:t>Huber, D.L. (2010).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leopard-learning.com/images/leadershipmanagement.jpg"/>
          <p:cNvPicPr>
            <a:picLocks noChangeAspect="1" noChangeArrowheads="1"/>
          </p:cNvPicPr>
          <p:nvPr/>
        </p:nvPicPr>
        <p:blipFill>
          <a:blip r:embed="rId2"/>
          <a:srcRect/>
          <a:stretch>
            <a:fillRect/>
          </a:stretch>
        </p:blipFill>
        <p:spPr bwMode="auto">
          <a:xfrm>
            <a:off x="152400" y="304800"/>
            <a:ext cx="8686800" cy="630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bobwoodcock.files.wordpress.com/2012/07/leader-vs-manager.gif?w=640"/>
          <p:cNvPicPr>
            <a:picLocks noChangeAspect="1" noChangeArrowheads="1"/>
          </p:cNvPicPr>
          <p:nvPr/>
        </p:nvPicPr>
        <p:blipFill>
          <a:blip r:embed="rId2"/>
          <a:srcRect/>
          <a:stretch>
            <a:fillRect/>
          </a:stretch>
        </p:blipFill>
        <p:spPr bwMode="auto">
          <a:xfrm>
            <a:off x="401638" y="228600"/>
            <a:ext cx="8437562"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leadership411.files.wordpress.com/2011/02/leadership-management1.gif%3Fw%3D640"/>
          <p:cNvPicPr>
            <a:picLocks noChangeAspect="1" noChangeArrowheads="1"/>
          </p:cNvPicPr>
          <p:nvPr/>
        </p:nvPicPr>
        <p:blipFill>
          <a:blip r:embed="rId2"/>
          <a:srcRect l="2556" r="4153" b="6850"/>
          <a:stretch>
            <a:fillRect/>
          </a:stretch>
        </p:blipFill>
        <p:spPr bwMode="auto">
          <a:xfrm>
            <a:off x="533400" y="304800"/>
            <a:ext cx="8180388"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1000ventures.com/design_elements/selfmade/mgmt_vs_leadership_6x4.png"/>
          <p:cNvPicPr>
            <a:picLocks noChangeAspect="1" noChangeArrowheads="1"/>
          </p:cNvPicPr>
          <p:nvPr/>
        </p:nvPicPr>
        <p:blipFill>
          <a:blip r:embed="rId2"/>
          <a:srcRect/>
          <a:stretch>
            <a:fillRect/>
          </a:stretch>
        </p:blipFill>
        <p:spPr bwMode="auto">
          <a:xfrm>
            <a:off x="228600" y="304800"/>
            <a:ext cx="86106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DELL\Desktop\scans 2014\scan0005.tif"/>
          <p:cNvPicPr>
            <a:picLocks noChangeAspect="1" noChangeArrowheads="1"/>
          </p:cNvPicPr>
          <p:nvPr/>
        </p:nvPicPr>
        <p:blipFill>
          <a:blip r:embed="rId2"/>
          <a:srcRect l="1785" t="3764" r="1785" b="3400"/>
          <a:stretch>
            <a:fillRect/>
          </a:stretch>
        </p:blipFill>
        <p:spPr bwMode="auto">
          <a:xfrm>
            <a:off x="381000" y="457200"/>
            <a:ext cx="8229600" cy="56388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1623</TotalTime>
  <Words>1916</Words>
  <Application>Microsoft Office PowerPoint</Application>
  <PresentationFormat>On-screen Show (4:3)</PresentationFormat>
  <Paragraphs>231</Paragraphs>
  <Slides>38</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Franklin Gothic Book</vt:lpstr>
      <vt:lpstr>Gill Sans MT</vt:lpstr>
      <vt:lpstr>Perpetua</vt:lpstr>
      <vt:lpstr>Verdana</vt:lpstr>
      <vt:lpstr>Wingdings 2</vt:lpstr>
      <vt:lpstr>Equity</vt:lpstr>
      <vt:lpstr>Solstice</vt:lpstr>
      <vt:lpstr>  Nursing Leadership &amp; Management </vt:lpstr>
      <vt:lpstr>Theories and Styles of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Alshehri</cp:lastModifiedBy>
  <cp:revision>37</cp:revision>
  <cp:lastPrinted>2016-09-26T08:18:40Z</cp:lastPrinted>
  <dcterms:created xsi:type="dcterms:W3CDTF">2014-01-28T10:06:46Z</dcterms:created>
  <dcterms:modified xsi:type="dcterms:W3CDTF">2017-02-22T06:09:18Z</dcterms:modified>
</cp:coreProperties>
</file>