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5" r:id="rId3"/>
    <p:sldId id="266" r:id="rId4"/>
    <p:sldId id="283" r:id="rId5"/>
    <p:sldId id="282" r:id="rId6"/>
    <p:sldId id="28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2EEF8-5953-45C5-AC2C-FE87851E9F8F}" type="datetimeFigureOut">
              <a:rPr lang="en-US" smtClean="0"/>
              <a:pPr/>
              <a:t>8/30/14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AC838-5ED9-42D3-A423-2097D9F4E8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almaarik@ksu.edu.s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CLS 212 Medical Microbiology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INSTRUCTOR</a:t>
            </a:r>
          </a:p>
          <a:p>
            <a:pPr>
              <a:buNone/>
            </a:pPr>
            <a:r>
              <a:rPr lang="en-US" b="1" dirty="0" smtClean="0"/>
              <a:t>              Mrs. Hala Al-</a:t>
            </a:r>
            <a:r>
              <a:rPr lang="en-US" b="1" dirty="0" err="1" smtClean="0"/>
              <a:t>Dahshan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Email:</a:t>
            </a:r>
            <a:r>
              <a:rPr lang="en-US" b="1" dirty="0" smtClean="0"/>
              <a:t>    </a:t>
            </a:r>
            <a:r>
              <a:rPr lang="en-US" b="1" u="sng" dirty="0" err="1" smtClean="0">
                <a:solidFill>
                  <a:srgbClr val="0000FF"/>
                </a:solidFill>
              </a:rPr>
              <a:t>haldahshan</a:t>
            </a:r>
            <a:r>
              <a:rPr lang="en-US" b="1" u="sng" dirty="0" err="1" smtClean="0">
                <a:solidFill>
                  <a:srgbClr val="0000FF"/>
                </a:solidFill>
                <a:hlinkClick r:id="rId2"/>
              </a:rPr>
              <a:t>@ksu.edu.sa</a:t>
            </a:r>
            <a:r>
              <a:rPr lang="en-US" b="1" u="sng" dirty="0" smtClean="0">
                <a:solidFill>
                  <a:srgbClr val="0000FF"/>
                </a:solidFill>
              </a:rPr>
              <a:t> 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Office: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sz="2400" b="1" dirty="0" smtClean="0"/>
              <a:t>College of Applied Medical Sciences</a:t>
            </a:r>
          </a:p>
          <a:p>
            <a:pPr>
              <a:buNone/>
            </a:pPr>
            <a:r>
              <a:rPr lang="en-US" sz="2400" b="1" dirty="0" smtClean="0"/>
              <a:t>     Department of Clinical Laboratory Sciences</a:t>
            </a:r>
          </a:p>
          <a:p>
            <a:pPr>
              <a:buNone/>
            </a:pPr>
            <a:r>
              <a:rPr lang="en-US" sz="2400" b="1" dirty="0" smtClean="0"/>
              <a:t>     </a:t>
            </a:r>
            <a:r>
              <a:rPr lang="en-US" sz="2400" b="1" dirty="0" smtClean="0"/>
              <a:t>3</a:t>
            </a:r>
            <a:r>
              <a:rPr lang="en-US" sz="2400" b="1" baseline="30000" dirty="0" smtClean="0"/>
              <a:t>rd</a:t>
            </a:r>
            <a:r>
              <a:rPr lang="en-US" sz="2400" b="1" dirty="0" smtClean="0"/>
              <a:t> </a:t>
            </a:r>
            <a:r>
              <a:rPr lang="en-US" sz="2400" b="1" dirty="0" smtClean="0"/>
              <a:t>Floor</a:t>
            </a:r>
            <a:r>
              <a:rPr lang="en-US" sz="2400" b="1" dirty="0" smtClean="0"/>
              <a:t>- no. 118   </a:t>
            </a:r>
          </a:p>
          <a:p>
            <a:pPr>
              <a:buNone/>
            </a:pPr>
            <a:r>
              <a:rPr lang="en-US" sz="2400" b="1" dirty="0" smtClean="0"/>
              <a:t>     Tel: 011-8050437 ext. 51579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CLS 212 Medical Microbiology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BOOKS: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50"/>
                </a:solidFill>
              </a:rPr>
              <a:t>Burton's Microbiology for the Health Sciences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sz="2600" dirty="0" smtClean="0"/>
              <a:t>By Paul G </a:t>
            </a:r>
            <a:r>
              <a:rPr lang="en-US" sz="2600" dirty="0" err="1" smtClean="0"/>
              <a:t>Engelkirk</a:t>
            </a:r>
            <a:r>
              <a:rPr lang="en-US" sz="2600" dirty="0" smtClean="0"/>
              <a:t>, Janet </a:t>
            </a:r>
            <a:r>
              <a:rPr lang="en-US" sz="2600" dirty="0" err="1" smtClean="0"/>
              <a:t>Duben-Engelkirk</a:t>
            </a:r>
            <a:r>
              <a:rPr lang="en-US" sz="2600" dirty="0" smtClean="0"/>
              <a:t> – </a:t>
            </a:r>
          </a:p>
          <a:p>
            <a:pPr marL="514350" indent="-514350">
              <a:buNone/>
            </a:pPr>
            <a:r>
              <a:rPr lang="en-US" sz="2600" dirty="0" smtClean="0"/>
              <a:t>         Lippincott Williams &amp; Wilkins (2010), Ninth </a:t>
            </a:r>
          </a:p>
          <a:p>
            <a:pPr marL="514350" indent="-514350">
              <a:buNone/>
            </a:pPr>
            <a:r>
              <a:rPr lang="en-US" sz="2600" dirty="0" smtClean="0"/>
              <a:t>         Edition.</a:t>
            </a:r>
          </a:p>
          <a:p>
            <a:pPr marL="514350" indent="-514350">
              <a:buAutoNum type="arabicPeriod" startAt="2"/>
            </a:pPr>
            <a:r>
              <a:rPr lang="en-US" b="1" dirty="0" smtClean="0">
                <a:solidFill>
                  <a:srgbClr val="00B050"/>
                </a:solidFill>
              </a:rPr>
              <a:t>Lippincott's Illustrated Reviews: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00B050"/>
                </a:solidFill>
              </a:rPr>
              <a:t>      Microbiology</a:t>
            </a:r>
          </a:p>
          <a:p>
            <a:pPr marL="514350" indent="-514350">
              <a:buNone/>
            </a:pPr>
            <a:r>
              <a:rPr lang="en-US" dirty="0" smtClean="0"/>
              <a:t>      </a:t>
            </a:r>
            <a:r>
              <a:rPr lang="en-US" sz="2600" dirty="0" smtClean="0"/>
              <a:t>By Richard A. Harvey, Pamela C. </a:t>
            </a:r>
            <a:r>
              <a:rPr lang="en-US" sz="2600" dirty="0" err="1" smtClean="0"/>
              <a:t>Champe</a:t>
            </a:r>
            <a:r>
              <a:rPr lang="en-US" sz="2600" dirty="0" smtClean="0"/>
              <a:t>, Bruce D. </a:t>
            </a:r>
          </a:p>
          <a:p>
            <a:pPr marL="514350" indent="-514350">
              <a:buNone/>
            </a:pPr>
            <a:r>
              <a:rPr lang="en-US" sz="2600" dirty="0" smtClean="0"/>
              <a:t>        Fisher - Lippincott Williams &amp; Wilkins (2006), </a:t>
            </a:r>
          </a:p>
          <a:p>
            <a:pPr marL="514350" indent="-514350">
              <a:buNone/>
            </a:pPr>
            <a:r>
              <a:rPr lang="en-US" sz="2600" dirty="0" smtClean="0"/>
              <a:t>        Second Edition.</a:t>
            </a:r>
            <a:endParaRPr lang="en-US" dirty="0" smtClean="0"/>
          </a:p>
        </p:txBody>
      </p:sp>
      <p:pic>
        <p:nvPicPr>
          <p:cNvPr id="4" name="Content Placeholder 3" descr="book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2276872"/>
            <a:ext cx="1619250" cy="2095500"/>
          </a:xfrm>
          <a:prstGeom prst="rect">
            <a:avLst/>
          </a:prstGeom>
        </p:spPr>
      </p:pic>
      <p:pic>
        <p:nvPicPr>
          <p:cNvPr id="5" name="Content Placeholder 5" descr="books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08304" y="4581128"/>
            <a:ext cx="1619250" cy="2095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CLS 212 Medical Microbiology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COURSE ASSESMENT      </a:t>
            </a:r>
            <a:r>
              <a:rPr lang="en-US" b="1" dirty="0" smtClean="0">
                <a:solidFill>
                  <a:srgbClr val="7030A0"/>
                </a:solidFill>
              </a:rPr>
              <a:t>Total of 100%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00B0F0"/>
                </a:solidFill>
              </a:rPr>
              <a:t>Theory Part:    </a:t>
            </a:r>
            <a:r>
              <a:rPr lang="en-US" b="1" dirty="0" smtClean="0">
                <a:solidFill>
                  <a:srgbClr val="7030A0"/>
                </a:solidFill>
              </a:rPr>
              <a:t>Total of 70%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First Midterm Exam :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15%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Second Midterm Exam :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15%</a:t>
            </a:r>
            <a:endParaRPr 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Final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Theoretical Exam :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40%</a:t>
            </a:r>
            <a:endParaRPr lang="en-US" b="1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CLS 212 Medical Microbiology</a:t>
            </a:r>
            <a:endParaRPr lang="x-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b="1" dirty="0" smtClean="0">
                <a:solidFill>
                  <a:srgbClr val="00B0F0"/>
                </a:solidFill>
              </a:rPr>
              <a:t>2.   Practical Part:  </a:t>
            </a:r>
            <a:r>
              <a:rPr lang="en-US" b="1" dirty="0" smtClean="0">
                <a:solidFill>
                  <a:srgbClr val="7030A0"/>
                </a:solidFill>
              </a:rPr>
              <a:t>Total of 30%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Lab Quizzes and Attendance: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10%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Final Practical Exam: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20%</a:t>
            </a:r>
          </a:p>
          <a:p>
            <a:endParaRPr lang="x-none" dirty="0"/>
          </a:p>
        </p:txBody>
      </p:sp>
      <p:pic>
        <p:nvPicPr>
          <p:cNvPr id="4" name="Picture 3" descr="huxley-lab-copyright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3286124"/>
            <a:ext cx="1457325" cy="2228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Laboratory</a:t>
            </a:r>
            <a:endParaRPr lang="x-none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Safety 101: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Always wear lab coat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Always wear gloves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Never eat or drink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Closed shoes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Never leave personal items on benches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Always wash your hands before leaving the lab.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x-none" dirty="0"/>
          </a:p>
        </p:txBody>
      </p:sp>
      <p:pic>
        <p:nvPicPr>
          <p:cNvPr id="4" name="Picture 3" descr="Picture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1714488"/>
            <a:ext cx="3444240" cy="3297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Safety</a:t>
            </a:r>
            <a:endParaRPr lang="x-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smtClean="0"/>
              <a:t>Clothing</a:t>
            </a:r>
          </a:p>
          <a:p>
            <a:pPr algn="l" rtl="0"/>
            <a:endParaRPr lang="x-none" dirty="0"/>
          </a:p>
        </p:txBody>
      </p:sp>
      <p:sp>
        <p:nvSpPr>
          <p:cNvPr id="4" name="Rectangle 10"/>
          <p:cNvSpPr txBox="1">
            <a:spLocks noChangeArrowheads="1"/>
          </p:cNvSpPr>
          <p:nvPr/>
        </p:nvSpPr>
        <p:spPr>
          <a:xfrm>
            <a:off x="214282" y="2428868"/>
            <a:ext cx="4035425" cy="38862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Wear: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Gloves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lang="en-US" sz="2800" dirty="0" smtClean="0"/>
              <a:t>Long lab coat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Goggles/safety glasses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Closed-toed shoes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Tie back long hair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11"/>
          <p:cNvSpPr txBox="1">
            <a:spLocks noChangeArrowheads="1"/>
          </p:cNvSpPr>
          <p:nvPr/>
        </p:nvSpPr>
        <p:spPr>
          <a:xfrm>
            <a:off x="3929058" y="2643182"/>
            <a:ext cx="4035425" cy="3886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</a:t>
            </a: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Wear: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Sandals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Jewelry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Loose or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Baggy clothing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Contact lenses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Pictur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1593" y="1357298"/>
            <a:ext cx="3152407" cy="4812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5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4596</TotalTime>
  <Words>201</Words>
  <Application>Microsoft Macintosh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CLS 212 Medical Microbiology</vt:lpstr>
      <vt:lpstr>CLS 212 Medical Microbiology</vt:lpstr>
      <vt:lpstr>CLS 212 Medical Microbiology</vt:lpstr>
      <vt:lpstr>CLS 212 Medical Microbiology</vt:lpstr>
      <vt:lpstr>Laboratory</vt:lpstr>
      <vt:lpstr>Personal Safety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Microbiology</dc:title>
  <dc:creator>ksu</dc:creator>
  <cp:lastModifiedBy>hala aldahshan</cp:lastModifiedBy>
  <cp:revision>113</cp:revision>
  <dcterms:created xsi:type="dcterms:W3CDTF">2010-09-19T07:19:55Z</dcterms:created>
  <dcterms:modified xsi:type="dcterms:W3CDTF">2014-08-30T10:13:16Z</dcterms:modified>
</cp:coreProperties>
</file>