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5" r:id="rId25"/>
    <p:sldId id="280" r:id="rId26"/>
    <p:sldId id="281" r:id="rId27"/>
    <p:sldId id="282" r:id="rId28"/>
    <p:sldId id="283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5" r:id="rId47"/>
    <p:sldId id="302" r:id="rId48"/>
    <p:sldId id="306" r:id="rId49"/>
    <p:sldId id="303" r:id="rId50"/>
    <p:sldId id="304" r:id="rId51"/>
    <p:sldId id="307" r:id="rId5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A057D-6FEF-4EF1-9A61-22D52EC3A5FF}" type="doc">
      <dgm:prSet loTypeId="urn:microsoft.com/office/officeart/2005/8/layout/pyramid2" loCatId="pyramid" qsTypeId="urn:microsoft.com/office/officeart/2005/8/quickstyle/simple5" qsCatId="simple" csTypeId="urn:microsoft.com/office/officeart/2005/8/colors/accent5_2" csCatId="accent5" phldr="1"/>
      <dgm:spPr/>
    </dgm:pt>
    <dgm:pt modelId="{50626487-0F6F-41ED-8E85-FCAE77DB5E30}">
      <dgm:prSet phldrT="[نص]"/>
      <dgm:spPr/>
      <dgm:t>
        <a:bodyPr/>
        <a:lstStyle/>
        <a:p>
          <a:pPr rtl="1"/>
          <a:r>
            <a:rPr lang="ar-SA" dirty="0" smtClean="0"/>
            <a:t>الإدارة العليا</a:t>
          </a:r>
          <a:endParaRPr lang="ar-SA" dirty="0"/>
        </a:p>
      </dgm:t>
    </dgm:pt>
    <dgm:pt modelId="{37AFB394-F8F5-4D35-B7D6-D01066F92147}" type="par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8F8CC104-9C75-4051-9031-1E2E01070C25}" type="sib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47D7C640-C4BD-43FB-BC77-6D1E5002D15B}">
      <dgm:prSet phldrT="[نص]"/>
      <dgm:spPr/>
      <dgm:t>
        <a:bodyPr/>
        <a:lstStyle/>
        <a:p>
          <a:pPr rtl="1"/>
          <a:r>
            <a:rPr lang="ar-SA" dirty="0" smtClean="0"/>
            <a:t>الإدارة الوسطى</a:t>
          </a:r>
          <a:endParaRPr lang="ar-SA" dirty="0"/>
        </a:p>
      </dgm:t>
    </dgm:pt>
    <dgm:pt modelId="{0F0DDF33-A14F-4E46-8588-F1B7DC5429A2}" type="par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230821D-07AF-4F1C-9741-E1F2264F5678}" type="sib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1F4C040-2AD7-48BF-9C93-984F6D54970B}">
      <dgm:prSet phldrT="[نص]"/>
      <dgm:spPr/>
      <dgm:t>
        <a:bodyPr/>
        <a:lstStyle/>
        <a:p>
          <a:pPr rtl="1"/>
          <a:r>
            <a:rPr lang="ar-SA" dirty="0" smtClean="0"/>
            <a:t>الإدارة الدنيا</a:t>
          </a:r>
          <a:endParaRPr lang="ar-SA" dirty="0"/>
        </a:p>
      </dgm:t>
    </dgm:pt>
    <dgm:pt modelId="{2C668785-561F-4589-A6EE-7350CBD0375F}" type="par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D69FC022-ED59-4E9E-948A-0D4738238E00}" type="sib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7B776B88-D5A2-4AA3-8F9A-CE71D21F6C92}" type="pres">
      <dgm:prSet presAssocID="{492A057D-6FEF-4EF1-9A61-22D52EC3A5FF}" presName="compositeShape" presStyleCnt="0">
        <dgm:presLayoutVars>
          <dgm:dir/>
          <dgm:resizeHandles/>
        </dgm:presLayoutVars>
      </dgm:prSet>
      <dgm:spPr/>
    </dgm:pt>
    <dgm:pt modelId="{2F76FA27-551F-4856-98EC-57D09C65FBCF}" type="pres">
      <dgm:prSet presAssocID="{492A057D-6FEF-4EF1-9A61-22D52EC3A5FF}" presName="pyramid" presStyleLbl="node1" presStyleIdx="0" presStyleCnt="1" custLinFactNeighborX="26538" custLinFactNeighborY="-10000"/>
      <dgm:spPr/>
    </dgm:pt>
    <dgm:pt modelId="{C7320686-2941-44AA-9C8F-DB39A1493EA4}" type="pres">
      <dgm:prSet presAssocID="{492A057D-6FEF-4EF1-9A61-22D52EC3A5FF}" presName="theList" presStyleCnt="0"/>
      <dgm:spPr/>
    </dgm:pt>
    <dgm:pt modelId="{D59A21F3-86AD-469A-8D10-814ED3F15712}" type="pres">
      <dgm:prSet presAssocID="{50626487-0F6F-41ED-8E85-FCAE77DB5E3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B66D04-B53C-4FD4-B44B-7DE9904B509D}" type="pres">
      <dgm:prSet presAssocID="{50626487-0F6F-41ED-8E85-FCAE77DB5E30}" presName="aSpace" presStyleCnt="0"/>
      <dgm:spPr/>
    </dgm:pt>
    <dgm:pt modelId="{E587A3F7-1304-4C7B-AB6C-4547E44C456E}" type="pres">
      <dgm:prSet presAssocID="{47D7C640-C4BD-43FB-BC77-6D1E5002D15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4758BA-E620-4EC1-B48D-9CE9BC1D075D}" type="pres">
      <dgm:prSet presAssocID="{47D7C640-C4BD-43FB-BC77-6D1E5002D15B}" presName="aSpace" presStyleCnt="0"/>
      <dgm:spPr/>
    </dgm:pt>
    <dgm:pt modelId="{3C669FB0-8978-49B3-8BB7-53C2FB359CCA}" type="pres">
      <dgm:prSet presAssocID="{31F4C040-2AD7-48BF-9C93-984F6D54970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19D-EB4B-4492-A1B5-3446FE4A74DE}" type="pres">
      <dgm:prSet presAssocID="{31F4C040-2AD7-48BF-9C93-984F6D54970B}" presName="aSpace" presStyleCnt="0"/>
      <dgm:spPr/>
    </dgm:pt>
  </dgm:ptLst>
  <dgm:cxnLst>
    <dgm:cxn modelId="{98B469BE-3B62-40D0-85B5-61481A25694C}" type="presOf" srcId="{47D7C640-C4BD-43FB-BC77-6D1E5002D15B}" destId="{E587A3F7-1304-4C7B-AB6C-4547E44C456E}" srcOrd="0" destOrd="0" presId="urn:microsoft.com/office/officeart/2005/8/layout/pyramid2"/>
    <dgm:cxn modelId="{5648CDA7-A87B-45FE-B873-FE5B4C198A53}" srcId="{492A057D-6FEF-4EF1-9A61-22D52EC3A5FF}" destId="{47D7C640-C4BD-43FB-BC77-6D1E5002D15B}" srcOrd="1" destOrd="0" parTransId="{0F0DDF33-A14F-4E46-8588-F1B7DC5429A2}" sibTransId="{3230821D-07AF-4F1C-9741-E1F2264F5678}"/>
    <dgm:cxn modelId="{9B0E972F-CAD4-4A9D-A517-217FBEADECB8}" type="presOf" srcId="{492A057D-6FEF-4EF1-9A61-22D52EC3A5FF}" destId="{7B776B88-D5A2-4AA3-8F9A-CE71D21F6C92}" srcOrd="0" destOrd="0" presId="urn:microsoft.com/office/officeart/2005/8/layout/pyramid2"/>
    <dgm:cxn modelId="{C3DE72C1-B387-4792-BD65-57342E65DA69}" type="presOf" srcId="{31F4C040-2AD7-48BF-9C93-984F6D54970B}" destId="{3C669FB0-8978-49B3-8BB7-53C2FB359CCA}" srcOrd="0" destOrd="0" presId="urn:microsoft.com/office/officeart/2005/8/layout/pyramid2"/>
    <dgm:cxn modelId="{A3CCB7EF-E605-41C2-B515-44778513EA3F}" type="presOf" srcId="{50626487-0F6F-41ED-8E85-FCAE77DB5E30}" destId="{D59A21F3-86AD-469A-8D10-814ED3F15712}" srcOrd="0" destOrd="0" presId="urn:microsoft.com/office/officeart/2005/8/layout/pyramid2"/>
    <dgm:cxn modelId="{EFFF622E-7889-48DA-ACAE-AC77F2DEE48E}" srcId="{492A057D-6FEF-4EF1-9A61-22D52EC3A5FF}" destId="{31F4C040-2AD7-48BF-9C93-984F6D54970B}" srcOrd="2" destOrd="0" parTransId="{2C668785-561F-4589-A6EE-7350CBD0375F}" sibTransId="{D69FC022-ED59-4E9E-948A-0D4738238E00}"/>
    <dgm:cxn modelId="{8330DD59-8F58-4241-95D8-E4495ADD056A}" srcId="{492A057D-6FEF-4EF1-9A61-22D52EC3A5FF}" destId="{50626487-0F6F-41ED-8E85-FCAE77DB5E30}" srcOrd="0" destOrd="0" parTransId="{37AFB394-F8F5-4D35-B7D6-D01066F92147}" sibTransId="{8F8CC104-9C75-4051-9031-1E2E01070C25}"/>
    <dgm:cxn modelId="{924A9573-ADBB-4F9A-B788-A4D3C64E8547}" type="presParOf" srcId="{7B776B88-D5A2-4AA3-8F9A-CE71D21F6C92}" destId="{2F76FA27-551F-4856-98EC-57D09C65FBCF}" srcOrd="0" destOrd="0" presId="urn:microsoft.com/office/officeart/2005/8/layout/pyramid2"/>
    <dgm:cxn modelId="{9ACDAD26-F922-47D6-8910-57D28DF70335}" type="presParOf" srcId="{7B776B88-D5A2-4AA3-8F9A-CE71D21F6C92}" destId="{C7320686-2941-44AA-9C8F-DB39A1493EA4}" srcOrd="1" destOrd="0" presId="urn:microsoft.com/office/officeart/2005/8/layout/pyramid2"/>
    <dgm:cxn modelId="{80603BAD-A281-48DE-98D7-A190A3C60A9B}" type="presParOf" srcId="{C7320686-2941-44AA-9C8F-DB39A1493EA4}" destId="{D59A21F3-86AD-469A-8D10-814ED3F15712}" srcOrd="0" destOrd="0" presId="urn:microsoft.com/office/officeart/2005/8/layout/pyramid2"/>
    <dgm:cxn modelId="{8802B765-6BF8-416B-912D-CE1369CB6953}" type="presParOf" srcId="{C7320686-2941-44AA-9C8F-DB39A1493EA4}" destId="{BAB66D04-B53C-4FD4-B44B-7DE9904B509D}" srcOrd="1" destOrd="0" presId="urn:microsoft.com/office/officeart/2005/8/layout/pyramid2"/>
    <dgm:cxn modelId="{ACFA0549-04D5-4DF5-94D4-77A7015A7B0E}" type="presParOf" srcId="{C7320686-2941-44AA-9C8F-DB39A1493EA4}" destId="{E587A3F7-1304-4C7B-AB6C-4547E44C456E}" srcOrd="2" destOrd="0" presId="urn:microsoft.com/office/officeart/2005/8/layout/pyramid2"/>
    <dgm:cxn modelId="{35E899A4-DEF0-40FF-9BA2-C94723B9399F}" type="presParOf" srcId="{C7320686-2941-44AA-9C8F-DB39A1493EA4}" destId="{114758BA-E620-4EC1-B48D-9CE9BC1D075D}" srcOrd="3" destOrd="0" presId="urn:microsoft.com/office/officeart/2005/8/layout/pyramid2"/>
    <dgm:cxn modelId="{649DA0E3-76AA-4E61-8BB1-934EF1436C86}" type="presParOf" srcId="{C7320686-2941-44AA-9C8F-DB39A1493EA4}" destId="{3C669FB0-8978-49B3-8BB7-53C2FB359CCA}" srcOrd="4" destOrd="0" presId="urn:microsoft.com/office/officeart/2005/8/layout/pyramid2"/>
    <dgm:cxn modelId="{9CF46FC5-8C41-4CB7-9B92-5A8930E69C3C}" type="presParOf" srcId="{C7320686-2941-44AA-9C8F-DB39A1493EA4}" destId="{E80A819D-EB4B-4492-A1B5-3446FE4A74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8C205-29E2-42AA-BE98-CDDF34C71F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4042BDA-D972-4CB3-BAC2-D004F9AD6F1A}">
      <dgm:prSet phldrT="[نص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المعارف</a:t>
          </a:r>
          <a:endParaRPr lang="ar-SA" sz="2800" b="1" dirty="0"/>
        </a:p>
      </dgm:t>
    </dgm:pt>
    <dgm:pt modelId="{84C17715-4736-45D3-B307-90D478D3BFCF}" type="par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631EDA9F-E740-44EC-B5FD-BE6666C6FE0C}" type="sib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D1B5436F-F51F-40E2-95FC-5A90880A52C6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 smtClean="0"/>
            <a:t>المهارات</a:t>
          </a:r>
          <a:endParaRPr lang="ar-SA" b="1" dirty="0"/>
        </a:p>
      </dgm:t>
    </dgm:pt>
    <dgm:pt modelId="{472D50B4-7A68-4F4D-98B5-FB58BB013B5C}" type="par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3C1B9AD-8589-488E-B8A8-4A29D698704F}" type="sib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831177B-45AB-4984-9CFB-AE7FA47A94FB}" type="pres">
      <dgm:prSet presAssocID="{B588C205-29E2-42AA-BE98-CDDF34C71F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2E1216-887E-400D-88ED-D93F393B0959}" type="pres">
      <dgm:prSet presAssocID="{34042BDA-D972-4CB3-BAC2-D004F9AD6F1A}" presName="gear1" presStyleLbl="node1" presStyleIdx="0" presStyleCnt="2" custLinFactNeighborX="-1136" custLinFactNeighborY="113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ECD9A-C5AF-4C82-957B-367C1034253A}" type="pres">
      <dgm:prSet presAssocID="{34042BDA-D972-4CB3-BAC2-D004F9AD6F1A}" presName="gear1src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88204A4B-8A1E-43C9-9E8E-042EFAC2CAB7}" type="pres">
      <dgm:prSet presAssocID="{34042BDA-D972-4CB3-BAC2-D004F9AD6F1A}" presName="gear1dst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F7C005C8-5472-4D7B-8F18-1D384568099B}" type="pres">
      <dgm:prSet presAssocID="{D1B5436F-F51F-40E2-95FC-5A90880A52C6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DD5A7B-9F61-48A8-9C32-1797F9617775}" type="pres">
      <dgm:prSet presAssocID="{D1B5436F-F51F-40E2-95FC-5A90880A52C6}" presName="gear2src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1B2633DF-6CB9-42B0-8346-CC8C004F3700}" type="pres">
      <dgm:prSet presAssocID="{D1B5436F-F51F-40E2-95FC-5A90880A52C6}" presName="gear2dst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9E4FF2A5-64FB-4782-A762-DFE850DEEC29}" type="pres">
      <dgm:prSet presAssocID="{631EDA9F-E740-44EC-B5FD-BE6666C6FE0C}" presName="connector1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8633622-D05B-4695-97ED-5EABC7FAF0E7}" type="pres">
      <dgm:prSet presAssocID="{53C1B9AD-8589-488E-B8A8-4A29D698704F}" presName="connector2" presStyleLbl="sibTrans2D1" presStyleIdx="1" presStyleCnt="2" custLinFactNeighborX="1875" custLinFactNeighborY="-75"/>
      <dgm:spPr/>
      <dgm:t>
        <a:bodyPr/>
        <a:lstStyle/>
        <a:p>
          <a:pPr rtl="1"/>
          <a:endParaRPr lang="ar-SA"/>
        </a:p>
      </dgm:t>
    </dgm:pt>
  </dgm:ptLst>
  <dgm:cxnLst>
    <dgm:cxn modelId="{E58CBE5D-66B7-4FE6-AE31-AD43CEBBD310}" type="presOf" srcId="{34042BDA-D972-4CB3-BAC2-D004F9AD6F1A}" destId="{F22E1216-887E-400D-88ED-D93F393B0959}" srcOrd="0" destOrd="0" presId="urn:microsoft.com/office/officeart/2005/8/layout/gear1"/>
    <dgm:cxn modelId="{DB871901-684E-4C83-8661-54A5A0981AF0}" srcId="{B588C205-29E2-42AA-BE98-CDDF34C71F54}" destId="{34042BDA-D972-4CB3-BAC2-D004F9AD6F1A}" srcOrd="0" destOrd="0" parTransId="{84C17715-4736-45D3-B307-90D478D3BFCF}" sibTransId="{631EDA9F-E740-44EC-B5FD-BE6666C6FE0C}"/>
    <dgm:cxn modelId="{E6248A9D-B54E-48DD-BB27-1C80A1EF7404}" type="presOf" srcId="{34042BDA-D972-4CB3-BAC2-D004F9AD6F1A}" destId="{EF6ECD9A-C5AF-4C82-957B-367C1034253A}" srcOrd="1" destOrd="0" presId="urn:microsoft.com/office/officeart/2005/8/layout/gear1"/>
    <dgm:cxn modelId="{154BCF3A-A37E-422D-9E24-5871C770DA13}" type="presOf" srcId="{D1B5436F-F51F-40E2-95FC-5A90880A52C6}" destId="{F7C005C8-5472-4D7B-8F18-1D384568099B}" srcOrd="0" destOrd="0" presId="urn:microsoft.com/office/officeart/2005/8/layout/gear1"/>
    <dgm:cxn modelId="{3818DD99-3D48-4DDA-B9E8-9F4AB755BFFE}" type="presOf" srcId="{D1B5436F-F51F-40E2-95FC-5A90880A52C6}" destId="{C7DD5A7B-9F61-48A8-9C32-1797F9617775}" srcOrd="1" destOrd="0" presId="urn:microsoft.com/office/officeart/2005/8/layout/gear1"/>
    <dgm:cxn modelId="{9CCDD001-82EB-4816-B4F1-C51FFFD5CB3F}" type="presOf" srcId="{631EDA9F-E740-44EC-B5FD-BE6666C6FE0C}" destId="{9E4FF2A5-64FB-4782-A762-DFE850DEEC29}" srcOrd="0" destOrd="0" presId="urn:microsoft.com/office/officeart/2005/8/layout/gear1"/>
    <dgm:cxn modelId="{1F250A3A-6BD0-4021-9812-8F9633B6A66C}" type="presOf" srcId="{B588C205-29E2-42AA-BE98-CDDF34C71F54}" destId="{5831177B-45AB-4984-9CFB-AE7FA47A94FB}" srcOrd="0" destOrd="0" presId="urn:microsoft.com/office/officeart/2005/8/layout/gear1"/>
    <dgm:cxn modelId="{14216B51-53A8-4379-BD13-F7742A592369}" type="presOf" srcId="{53C1B9AD-8589-488E-B8A8-4A29D698704F}" destId="{88633622-D05B-4695-97ED-5EABC7FAF0E7}" srcOrd="0" destOrd="0" presId="urn:microsoft.com/office/officeart/2005/8/layout/gear1"/>
    <dgm:cxn modelId="{32F62B0F-BF2F-4A32-8C6A-0AA8A7FCCB44}" srcId="{B588C205-29E2-42AA-BE98-CDDF34C71F54}" destId="{D1B5436F-F51F-40E2-95FC-5A90880A52C6}" srcOrd="1" destOrd="0" parTransId="{472D50B4-7A68-4F4D-98B5-FB58BB013B5C}" sibTransId="{53C1B9AD-8589-488E-B8A8-4A29D698704F}"/>
    <dgm:cxn modelId="{BDA05AC9-5555-4270-9BD1-76B223CCAE17}" type="presOf" srcId="{D1B5436F-F51F-40E2-95FC-5A90880A52C6}" destId="{1B2633DF-6CB9-42B0-8346-CC8C004F3700}" srcOrd="2" destOrd="0" presId="urn:microsoft.com/office/officeart/2005/8/layout/gear1"/>
    <dgm:cxn modelId="{18735A6D-C1D0-4A6A-BFA2-683D032CAB12}" type="presOf" srcId="{34042BDA-D972-4CB3-BAC2-D004F9AD6F1A}" destId="{88204A4B-8A1E-43C9-9E8E-042EFAC2CAB7}" srcOrd="2" destOrd="0" presId="urn:microsoft.com/office/officeart/2005/8/layout/gear1"/>
    <dgm:cxn modelId="{621B3D9C-FB39-4CF9-90AC-C79921711BE7}" type="presParOf" srcId="{5831177B-45AB-4984-9CFB-AE7FA47A94FB}" destId="{F22E1216-887E-400D-88ED-D93F393B0959}" srcOrd="0" destOrd="0" presId="urn:microsoft.com/office/officeart/2005/8/layout/gear1"/>
    <dgm:cxn modelId="{87470034-C6E3-4B72-9B81-B008965B04BF}" type="presParOf" srcId="{5831177B-45AB-4984-9CFB-AE7FA47A94FB}" destId="{EF6ECD9A-C5AF-4C82-957B-367C1034253A}" srcOrd="1" destOrd="0" presId="urn:microsoft.com/office/officeart/2005/8/layout/gear1"/>
    <dgm:cxn modelId="{533770AD-410B-47B5-B92E-191B912F4ABF}" type="presParOf" srcId="{5831177B-45AB-4984-9CFB-AE7FA47A94FB}" destId="{88204A4B-8A1E-43C9-9E8E-042EFAC2CAB7}" srcOrd="2" destOrd="0" presId="urn:microsoft.com/office/officeart/2005/8/layout/gear1"/>
    <dgm:cxn modelId="{0755A8E5-5A52-4F9A-A7EA-5F19C1040357}" type="presParOf" srcId="{5831177B-45AB-4984-9CFB-AE7FA47A94FB}" destId="{F7C005C8-5472-4D7B-8F18-1D384568099B}" srcOrd="3" destOrd="0" presId="urn:microsoft.com/office/officeart/2005/8/layout/gear1"/>
    <dgm:cxn modelId="{C2D002B5-0A9E-47C9-A377-023E8240CAA3}" type="presParOf" srcId="{5831177B-45AB-4984-9CFB-AE7FA47A94FB}" destId="{C7DD5A7B-9F61-48A8-9C32-1797F9617775}" srcOrd="4" destOrd="0" presId="urn:microsoft.com/office/officeart/2005/8/layout/gear1"/>
    <dgm:cxn modelId="{8784E417-715C-4D15-9C74-DCA4DE904D54}" type="presParOf" srcId="{5831177B-45AB-4984-9CFB-AE7FA47A94FB}" destId="{1B2633DF-6CB9-42B0-8346-CC8C004F3700}" srcOrd="5" destOrd="0" presId="urn:microsoft.com/office/officeart/2005/8/layout/gear1"/>
    <dgm:cxn modelId="{3EE2EB38-2CD2-499C-B395-F9C5F2AFF351}" type="presParOf" srcId="{5831177B-45AB-4984-9CFB-AE7FA47A94FB}" destId="{9E4FF2A5-64FB-4782-A762-DFE850DEEC29}" srcOrd="6" destOrd="0" presId="urn:microsoft.com/office/officeart/2005/8/layout/gear1"/>
    <dgm:cxn modelId="{D4FB9EB2-C665-4DCF-9EB9-83FA1E47F4CE}" type="presParOf" srcId="{5831177B-45AB-4984-9CFB-AE7FA47A94FB}" destId="{88633622-D05B-4695-97ED-5EABC7FAF0E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CD097-276E-4B43-98E1-710836A387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E0B82C0-065A-4099-9294-0A8E8E6B5E21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عامة</a:t>
          </a:r>
          <a:endParaRPr lang="ar-SA" sz="2400" b="1" dirty="0"/>
        </a:p>
      </dgm:t>
    </dgm:pt>
    <dgm:pt modelId="{AFA88285-87C1-4C58-A73E-62FCF61BB55E}" type="par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885BCDD4-4061-40C8-90B1-86E82EFE9280}" type="sib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E6AE7E97-02E1-4AFA-AFBC-989A6997ED0D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الهيئات والمنظمات الخاصة</a:t>
          </a:r>
          <a:endParaRPr lang="ar-SA" sz="2400" b="1" dirty="0"/>
        </a:p>
      </dgm:t>
    </dgm:pt>
    <dgm:pt modelId="{6888A1CB-9489-43DB-BCF7-DC2372B560AB}" type="par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D8243754-EF14-426A-B772-1AAE898986C1}" type="sib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4374891B-420F-4E33-B06F-04844A94BDE3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أعمال</a:t>
          </a:r>
          <a:endParaRPr lang="ar-SA" sz="2400" b="1" dirty="0"/>
        </a:p>
      </dgm:t>
    </dgm:pt>
    <dgm:pt modelId="{C64AD39B-D4AE-4801-AD72-AE5A520B6BBF}" type="par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D7AE3134-D163-491B-A001-C3A5592B8843}" type="sib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8B289E91-D8E4-4805-B207-D169D3F912F4}" type="pres">
      <dgm:prSet presAssocID="{FC0CD097-276E-4B43-98E1-710836A387F6}" presName="compositeShape" presStyleCnt="0">
        <dgm:presLayoutVars>
          <dgm:chMax val="7"/>
          <dgm:dir/>
          <dgm:resizeHandles val="exact"/>
        </dgm:presLayoutVars>
      </dgm:prSet>
      <dgm:spPr/>
    </dgm:pt>
    <dgm:pt modelId="{4BF6EBDC-A1A5-4139-85A5-73BCDB943F11}" type="pres">
      <dgm:prSet presAssocID="{5E0B82C0-065A-4099-9294-0A8E8E6B5E21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E0595768-CC5A-4002-B801-74A6A0B85938}" type="pres">
      <dgm:prSet presAssocID="{5E0B82C0-065A-4099-9294-0A8E8E6B5E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E917A6-C30D-407C-84E2-A06C0ED8EEF7}" type="pres">
      <dgm:prSet presAssocID="{E6AE7E97-02E1-4AFA-AFBC-989A6997ED0D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8D4B2938-2E61-4DB2-80AA-565C40F87161}" type="pres">
      <dgm:prSet presAssocID="{E6AE7E97-02E1-4AFA-AFBC-989A6997ED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16A621-BDAD-44EC-90E4-8A8614609C94}" type="pres">
      <dgm:prSet presAssocID="{4374891B-420F-4E33-B06F-04844A94BDE3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2600211C-B8A4-4B89-BE33-9299DFCF07C0}" type="pres">
      <dgm:prSet presAssocID="{4374891B-420F-4E33-B06F-04844A94BD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26BEDC-5EC1-4194-9C7D-4CEE79A019A1}" type="presOf" srcId="{E6AE7E97-02E1-4AFA-AFBC-989A6997ED0D}" destId="{18E917A6-C30D-407C-84E2-A06C0ED8EEF7}" srcOrd="0" destOrd="0" presId="urn:microsoft.com/office/officeart/2005/8/layout/venn1"/>
    <dgm:cxn modelId="{1BCE851A-E4AA-47B2-A659-4BBD507337DE}" type="presOf" srcId="{FC0CD097-276E-4B43-98E1-710836A387F6}" destId="{8B289E91-D8E4-4805-B207-D169D3F912F4}" srcOrd="0" destOrd="0" presId="urn:microsoft.com/office/officeart/2005/8/layout/venn1"/>
    <dgm:cxn modelId="{8D0B5211-BF76-473F-A2FB-F338F97104AF}" type="presOf" srcId="{E6AE7E97-02E1-4AFA-AFBC-989A6997ED0D}" destId="{8D4B2938-2E61-4DB2-80AA-565C40F87161}" srcOrd="1" destOrd="0" presId="urn:microsoft.com/office/officeart/2005/8/layout/venn1"/>
    <dgm:cxn modelId="{0445BB27-BBDF-4D12-809D-3B963EA561B9}" type="presOf" srcId="{4374891B-420F-4E33-B06F-04844A94BDE3}" destId="{C916A621-BDAD-44EC-90E4-8A8614609C94}" srcOrd="0" destOrd="0" presId="urn:microsoft.com/office/officeart/2005/8/layout/venn1"/>
    <dgm:cxn modelId="{9BCA45D6-D34F-4931-A48B-8C268A4F632E}" srcId="{FC0CD097-276E-4B43-98E1-710836A387F6}" destId="{4374891B-420F-4E33-B06F-04844A94BDE3}" srcOrd="2" destOrd="0" parTransId="{C64AD39B-D4AE-4801-AD72-AE5A520B6BBF}" sibTransId="{D7AE3134-D163-491B-A001-C3A5592B8843}"/>
    <dgm:cxn modelId="{92660C77-7A40-469A-86D9-116DF6BC760F}" type="presOf" srcId="{4374891B-420F-4E33-B06F-04844A94BDE3}" destId="{2600211C-B8A4-4B89-BE33-9299DFCF07C0}" srcOrd="1" destOrd="0" presId="urn:microsoft.com/office/officeart/2005/8/layout/venn1"/>
    <dgm:cxn modelId="{C8B7FB0A-9E6A-4C69-B4EC-EB30453DD79D}" type="presOf" srcId="{5E0B82C0-065A-4099-9294-0A8E8E6B5E21}" destId="{E0595768-CC5A-4002-B801-74A6A0B85938}" srcOrd="1" destOrd="0" presId="urn:microsoft.com/office/officeart/2005/8/layout/venn1"/>
    <dgm:cxn modelId="{34A9D8F6-CC98-4BCE-B654-A0B275AD14B3}" srcId="{FC0CD097-276E-4B43-98E1-710836A387F6}" destId="{5E0B82C0-065A-4099-9294-0A8E8E6B5E21}" srcOrd="0" destOrd="0" parTransId="{AFA88285-87C1-4C58-A73E-62FCF61BB55E}" sibTransId="{885BCDD4-4061-40C8-90B1-86E82EFE9280}"/>
    <dgm:cxn modelId="{3AD9DE57-36F7-4683-9AD6-C9B293F6C47B}" srcId="{FC0CD097-276E-4B43-98E1-710836A387F6}" destId="{E6AE7E97-02E1-4AFA-AFBC-989A6997ED0D}" srcOrd="1" destOrd="0" parTransId="{6888A1CB-9489-43DB-BCF7-DC2372B560AB}" sibTransId="{D8243754-EF14-426A-B772-1AAE898986C1}"/>
    <dgm:cxn modelId="{1ECF32F0-B48E-478D-84A1-0B5BEDA45A54}" type="presOf" srcId="{5E0B82C0-065A-4099-9294-0A8E8E6B5E21}" destId="{4BF6EBDC-A1A5-4139-85A5-73BCDB943F11}" srcOrd="0" destOrd="0" presId="urn:microsoft.com/office/officeart/2005/8/layout/venn1"/>
    <dgm:cxn modelId="{455BBE30-1237-4B2D-9E83-FFEB81CD6BC9}" type="presParOf" srcId="{8B289E91-D8E4-4805-B207-D169D3F912F4}" destId="{4BF6EBDC-A1A5-4139-85A5-73BCDB943F11}" srcOrd="0" destOrd="0" presId="urn:microsoft.com/office/officeart/2005/8/layout/venn1"/>
    <dgm:cxn modelId="{5F4E240F-9055-48DA-9D5F-5958194E700D}" type="presParOf" srcId="{8B289E91-D8E4-4805-B207-D169D3F912F4}" destId="{E0595768-CC5A-4002-B801-74A6A0B85938}" srcOrd="1" destOrd="0" presId="urn:microsoft.com/office/officeart/2005/8/layout/venn1"/>
    <dgm:cxn modelId="{6E638619-50A2-4A6A-B39A-1E2B0B1E6CFD}" type="presParOf" srcId="{8B289E91-D8E4-4805-B207-D169D3F912F4}" destId="{18E917A6-C30D-407C-84E2-A06C0ED8EEF7}" srcOrd="2" destOrd="0" presId="urn:microsoft.com/office/officeart/2005/8/layout/venn1"/>
    <dgm:cxn modelId="{095B769A-D70A-4497-AD98-94DC7A82545A}" type="presParOf" srcId="{8B289E91-D8E4-4805-B207-D169D3F912F4}" destId="{8D4B2938-2E61-4DB2-80AA-565C40F87161}" srcOrd="3" destOrd="0" presId="urn:microsoft.com/office/officeart/2005/8/layout/venn1"/>
    <dgm:cxn modelId="{B14F2B59-DB8D-4290-B084-4001CFF7079C}" type="presParOf" srcId="{8B289E91-D8E4-4805-B207-D169D3F912F4}" destId="{C916A621-BDAD-44EC-90E4-8A8614609C94}" srcOrd="4" destOrd="0" presId="urn:microsoft.com/office/officeart/2005/8/layout/venn1"/>
    <dgm:cxn modelId="{C958F6F0-268F-45B3-9FFA-CD9F87D4CF63}" type="presParOf" srcId="{8B289E91-D8E4-4805-B207-D169D3F912F4}" destId="{2600211C-B8A4-4B89-BE33-9299DFCF07C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58BD4-1D9A-42B7-B384-AFAF0C57CA18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F44E4223-E54B-45CA-AE6E-E4DF0BB34647}">
      <dgm:prSet phldrT="[نص]" custT="1"/>
      <dgm:spPr/>
      <dgm:t>
        <a:bodyPr/>
        <a:lstStyle/>
        <a:p>
          <a:pPr rtl="1"/>
          <a:r>
            <a:rPr lang="ar-SA" sz="2000" b="1" dirty="0" smtClean="0"/>
            <a:t>الموارد</a:t>
          </a:r>
          <a:endParaRPr lang="ar-SA" sz="2000" b="1" dirty="0"/>
        </a:p>
      </dgm:t>
    </dgm:pt>
    <dgm:pt modelId="{7AD41D11-D627-4300-8A5A-E9DE6A4E18D1}" type="par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B4E37D42-F4DA-40E9-8637-1B39680CD2A0}" type="sib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D0C0B5CD-7824-49E7-8BC8-258CA8B4DDEE}">
      <dgm:prSet phldrT="[نص]" custT="1"/>
      <dgm:spPr/>
      <dgm:t>
        <a:bodyPr/>
        <a:lstStyle/>
        <a:p>
          <a:pPr rtl="1"/>
          <a:r>
            <a:rPr lang="ar-SA" sz="2000" b="1" dirty="0" smtClean="0"/>
            <a:t>المهام</a:t>
          </a:r>
          <a:endParaRPr lang="ar-SA" sz="2000" b="1" dirty="0"/>
        </a:p>
      </dgm:t>
    </dgm:pt>
    <dgm:pt modelId="{24550FFF-2498-431B-8E4C-92E22F06B124}" type="par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5AC9FC11-029B-48F3-BD88-2377C0B68650}" type="sib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6343AB68-BECA-41C5-A607-46A7157829D1}">
      <dgm:prSet phldrT="[نص]" custT="1"/>
      <dgm:spPr/>
      <dgm:t>
        <a:bodyPr/>
        <a:lstStyle/>
        <a:p>
          <a:pPr rtl="1"/>
          <a:r>
            <a:rPr lang="ar-SA" sz="2000" b="1" dirty="0" smtClean="0"/>
            <a:t>المنشأة</a:t>
          </a:r>
          <a:endParaRPr lang="ar-SA" sz="2000" b="1" dirty="0"/>
        </a:p>
      </dgm:t>
    </dgm:pt>
    <dgm:pt modelId="{32867DF6-4416-4F72-9400-8F881D7113B7}" type="par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11110155-06D0-4F13-99B7-68E4F56DB2E9}" type="sib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F5D52607-1B14-4C3A-B5F9-7F9032A9F82F}">
      <dgm:prSet phldrT="[نص]" custT="1"/>
      <dgm:spPr/>
      <dgm:t>
        <a:bodyPr/>
        <a:lstStyle/>
        <a:p>
          <a:pPr rtl="1"/>
          <a:r>
            <a:rPr lang="ar-SA" sz="1800" b="1" dirty="0" smtClean="0"/>
            <a:t>الوظائف</a:t>
          </a:r>
          <a:endParaRPr lang="ar-SA" sz="1800" b="1" dirty="0"/>
        </a:p>
      </dgm:t>
    </dgm:pt>
    <dgm:pt modelId="{5B562F68-7B1C-45A1-82AE-6EF1D9CCF9C6}" type="par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DAA0EC3A-AECE-4CE4-BFEF-663C6910BBBA}" type="sib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B3F33C80-8F00-4635-96D3-D937A6B831F5}" type="pres">
      <dgm:prSet presAssocID="{7FC58BD4-1D9A-42B7-B384-AFAF0C57CA1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B26DF0-9FC8-470A-AD56-E707A5E92750}" type="pres">
      <dgm:prSet presAssocID="{7FC58BD4-1D9A-42B7-B384-AFAF0C57CA18}" presName="comp1" presStyleCnt="0"/>
      <dgm:spPr/>
    </dgm:pt>
    <dgm:pt modelId="{9E01EEFA-F9D0-4EDB-823C-26E22ABC77B9}" type="pres">
      <dgm:prSet presAssocID="{7FC58BD4-1D9A-42B7-B384-AFAF0C57CA18}" presName="circ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F485FBF9-46BF-4EF9-8438-1A8B4A853709}" type="pres">
      <dgm:prSet presAssocID="{7FC58BD4-1D9A-42B7-B384-AFAF0C57CA1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A53-BE7C-4BE8-B052-35C32DEE0433}" type="pres">
      <dgm:prSet presAssocID="{7FC58BD4-1D9A-42B7-B384-AFAF0C57CA18}" presName="comp2" presStyleCnt="0"/>
      <dgm:spPr/>
    </dgm:pt>
    <dgm:pt modelId="{C1618E44-0AAE-41E4-BDF7-B1FF803FBAE2}" type="pres">
      <dgm:prSet presAssocID="{7FC58BD4-1D9A-42B7-B384-AFAF0C57CA18}" presName="circ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83D4C915-22A7-46D0-8D39-DEC9733C8EAB}" type="pres">
      <dgm:prSet presAssocID="{7FC58BD4-1D9A-42B7-B384-AFAF0C57CA1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0DE775-FD0D-4D45-B0F1-922AE6B4D4E8}" type="pres">
      <dgm:prSet presAssocID="{7FC58BD4-1D9A-42B7-B384-AFAF0C57CA18}" presName="comp3" presStyleCnt="0"/>
      <dgm:spPr/>
    </dgm:pt>
    <dgm:pt modelId="{18A578F7-5D92-427B-ABBF-FC872714D48D}" type="pres">
      <dgm:prSet presAssocID="{7FC58BD4-1D9A-42B7-B384-AFAF0C57CA18}" presName="circ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65291DB1-989D-467B-97F3-095132AEA692}" type="pres">
      <dgm:prSet presAssocID="{7FC58BD4-1D9A-42B7-B384-AFAF0C57CA1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45E441-B32C-45DA-A981-FAF0DDF0365F}" type="pres">
      <dgm:prSet presAssocID="{7FC58BD4-1D9A-42B7-B384-AFAF0C57CA18}" presName="comp4" presStyleCnt="0"/>
      <dgm:spPr/>
    </dgm:pt>
    <dgm:pt modelId="{17987016-FDE1-4544-AA75-44577DAFAE5B}" type="pres">
      <dgm:prSet presAssocID="{7FC58BD4-1D9A-42B7-B384-AFAF0C57CA18}" presName="circ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BE322A3A-93DE-409B-B662-70CA0C48ED6F}" type="pres">
      <dgm:prSet presAssocID="{7FC58BD4-1D9A-42B7-B384-AFAF0C57CA1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A6A30D7-EE4C-4951-8785-9FE24F58B3FA}" type="presOf" srcId="{F44E4223-E54B-45CA-AE6E-E4DF0BB34647}" destId="{F485FBF9-46BF-4EF9-8438-1A8B4A853709}" srcOrd="1" destOrd="0" presId="urn:microsoft.com/office/officeart/2005/8/layout/venn2"/>
    <dgm:cxn modelId="{13037474-8B76-49E7-979A-49B80F74B43C}" srcId="{7FC58BD4-1D9A-42B7-B384-AFAF0C57CA18}" destId="{6343AB68-BECA-41C5-A607-46A7157829D1}" srcOrd="3" destOrd="0" parTransId="{32867DF6-4416-4F72-9400-8F881D7113B7}" sibTransId="{11110155-06D0-4F13-99B7-68E4F56DB2E9}"/>
    <dgm:cxn modelId="{52866A7B-26CF-4A77-A9F2-12CE1A881562}" type="presOf" srcId="{F5D52607-1B14-4C3A-B5F9-7F9032A9F82F}" destId="{65291DB1-989D-467B-97F3-095132AEA692}" srcOrd="1" destOrd="0" presId="urn:microsoft.com/office/officeart/2005/8/layout/venn2"/>
    <dgm:cxn modelId="{42443FB2-FAFA-4859-9DE6-A8DF7DF8B13C}" type="presOf" srcId="{7FC58BD4-1D9A-42B7-B384-AFAF0C57CA18}" destId="{B3F33C80-8F00-4635-96D3-D937A6B831F5}" srcOrd="0" destOrd="0" presId="urn:microsoft.com/office/officeart/2005/8/layout/venn2"/>
    <dgm:cxn modelId="{03BBCF2F-0DD6-4D9B-AD63-7D361208E10A}" srcId="{7FC58BD4-1D9A-42B7-B384-AFAF0C57CA18}" destId="{F44E4223-E54B-45CA-AE6E-E4DF0BB34647}" srcOrd="0" destOrd="0" parTransId="{7AD41D11-D627-4300-8A5A-E9DE6A4E18D1}" sibTransId="{B4E37D42-F4DA-40E9-8637-1B39680CD2A0}"/>
    <dgm:cxn modelId="{40EE4E20-E4C7-40F0-9BF8-A201D18BC31C}" type="presOf" srcId="{F5D52607-1B14-4C3A-B5F9-7F9032A9F82F}" destId="{18A578F7-5D92-427B-ABBF-FC872714D48D}" srcOrd="0" destOrd="0" presId="urn:microsoft.com/office/officeart/2005/8/layout/venn2"/>
    <dgm:cxn modelId="{46486A20-596C-498F-A041-71A4A99A2172}" srcId="{7FC58BD4-1D9A-42B7-B384-AFAF0C57CA18}" destId="{F5D52607-1B14-4C3A-B5F9-7F9032A9F82F}" srcOrd="2" destOrd="0" parTransId="{5B562F68-7B1C-45A1-82AE-6EF1D9CCF9C6}" sibTransId="{DAA0EC3A-AECE-4CE4-BFEF-663C6910BBBA}"/>
    <dgm:cxn modelId="{6BCE9331-48A1-4E0C-A786-76274D9C53BF}" type="presOf" srcId="{D0C0B5CD-7824-49E7-8BC8-258CA8B4DDEE}" destId="{83D4C915-22A7-46D0-8D39-DEC9733C8EAB}" srcOrd="1" destOrd="0" presId="urn:microsoft.com/office/officeart/2005/8/layout/venn2"/>
    <dgm:cxn modelId="{C3B6DB5B-6486-4F84-97B9-45E568747D46}" type="presOf" srcId="{6343AB68-BECA-41C5-A607-46A7157829D1}" destId="{BE322A3A-93DE-409B-B662-70CA0C48ED6F}" srcOrd="1" destOrd="0" presId="urn:microsoft.com/office/officeart/2005/8/layout/venn2"/>
    <dgm:cxn modelId="{00838DAC-1169-436B-8CD1-36D30961960C}" type="presOf" srcId="{6343AB68-BECA-41C5-A607-46A7157829D1}" destId="{17987016-FDE1-4544-AA75-44577DAFAE5B}" srcOrd="0" destOrd="0" presId="urn:microsoft.com/office/officeart/2005/8/layout/venn2"/>
    <dgm:cxn modelId="{8BF12E90-C06D-488C-B5DA-934D88C264F3}" srcId="{7FC58BD4-1D9A-42B7-B384-AFAF0C57CA18}" destId="{D0C0B5CD-7824-49E7-8BC8-258CA8B4DDEE}" srcOrd="1" destOrd="0" parTransId="{24550FFF-2498-431B-8E4C-92E22F06B124}" sibTransId="{5AC9FC11-029B-48F3-BD88-2377C0B68650}"/>
    <dgm:cxn modelId="{F9272533-B600-42EB-9442-B3E6F44E9E33}" type="presOf" srcId="{D0C0B5CD-7824-49E7-8BC8-258CA8B4DDEE}" destId="{C1618E44-0AAE-41E4-BDF7-B1FF803FBAE2}" srcOrd="0" destOrd="0" presId="urn:microsoft.com/office/officeart/2005/8/layout/venn2"/>
    <dgm:cxn modelId="{33E081C4-2FB0-4B81-BA5E-DB83CA70027B}" type="presOf" srcId="{F44E4223-E54B-45CA-AE6E-E4DF0BB34647}" destId="{9E01EEFA-F9D0-4EDB-823C-26E22ABC77B9}" srcOrd="0" destOrd="0" presId="urn:microsoft.com/office/officeart/2005/8/layout/venn2"/>
    <dgm:cxn modelId="{876062B5-BBCE-4201-B971-51A301656090}" type="presParOf" srcId="{B3F33C80-8F00-4635-96D3-D937A6B831F5}" destId="{BDB26DF0-9FC8-470A-AD56-E707A5E92750}" srcOrd="0" destOrd="0" presId="urn:microsoft.com/office/officeart/2005/8/layout/venn2"/>
    <dgm:cxn modelId="{3319BEE0-A181-4846-820E-A4D0E4F0619E}" type="presParOf" srcId="{BDB26DF0-9FC8-470A-AD56-E707A5E92750}" destId="{9E01EEFA-F9D0-4EDB-823C-26E22ABC77B9}" srcOrd="0" destOrd="0" presId="urn:microsoft.com/office/officeart/2005/8/layout/venn2"/>
    <dgm:cxn modelId="{35F501DF-2B92-4B7F-BC9A-5C882A50AC34}" type="presParOf" srcId="{BDB26DF0-9FC8-470A-AD56-E707A5E92750}" destId="{F485FBF9-46BF-4EF9-8438-1A8B4A853709}" srcOrd="1" destOrd="0" presId="urn:microsoft.com/office/officeart/2005/8/layout/venn2"/>
    <dgm:cxn modelId="{DABB0F29-11DB-4C02-A2EA-B8ACBF4DCBD3}" type="presParOf" srcId="{B3F33C80-8F00-4635-96D3-D937A6B831F5}" destId="{E80A8A53-BE7C-4BE8-B052-35C32DEE0433}" srcOrd="1" destOrd="0" presId="urn:microsoft.com/office/officeart/2005/8/layout/venn2"/>
    <dgm:cxn modelId="{0E7DB4A2-639C-4286-8BC2-49064B95A796}" type="presParOf" srcId="{E80A8A53-BE7C-4BE8-B052-35C32DEE0433}" destId="{C1618E44-0AAE-41E4-BDF7-B1FF803FBAE2}" srcOrd="0" destOrd="0" presId="urn:microsoft.com/office/officeart/2005/8/layout/venn2"/>
    <dgm:cxn modelId="{08E00621-8609-42E4-9C3D-52FE1067F8CB}" type="presParOf" srcId="{E80A8A53-BE7C-4BE8-B052-35C32DEE0433}" destId="{83D4C915-22A7-46D0-8D39-DEC9733C8EAB}" srcOrd="1" destOrd="0" presId="urn:microsoft.com/office/officeart/2005/8/layout/venn2"/>
    <dgm:cxn modelId="{FC243D88-720B-4875-AE7A-33A4030B700C}" type="presParOf" srcId="{B3F33C80-8F00-4635-96D3-D937A6B831F5}" destId="{320DE775-FD0D-4D45-B0F1-922AE6B4D4E8}" srcOrd="2" destOrd="0" presId="urn:microsoft.com/office/officeart/2005/8/layout/venn2"/>
    <dgm:cxn modelId="{342CC258-01A9-464E-9EF1-009963242F83}" type="presParOf" srcId="{320DE775-FD0D-4D45-B0F1-922AE6B4D4E8}" destId="{18A578F7-5D92-427B-ABBF-FC872714D48D}" srcOrd="0" destOrd="0" presId="urn:microsoft.com/office/officeart/2005/8/layout/venn2"/>
    <dgm:cxn modelId="{55803FBB-6794-4D36-87E1-6463C2B764C7}" type="presParOf" srcId="{320DE775-FD0D-4D45-B0F1-922AE6B4D4E8}" destId="{65291DB1-989D-467B-97F3-095132AEA692}" srcOrd="1" destOrd="0" presId="urn:microsoft.com/office/officeart/2005/8/layout/venn2"/>
    <dgm:cxn modelId="{3A9C24C0-CA09-41A4-9951-4CD9E6D3257F}" type="presParOf" srcId="{B3F33C80-8F00-4635-96D3-D937A6B831F5}" destId="{8E45E441-B32C-45DA-A981-FAF0DDF0365F}" srcOrd="3" destOrd="0" presId="urn:microsoft.com/office/officeart/2005/8/layout/venn2"/>
    <dgm:cxn modelId="{05B13FED-F4D6-4476-943A-F70E50968122}" type="presParOf" srcId="{8E45E441-B32C-45DA-A981-FAF0DDF0365F}" destId="{17987016-FDE1-4544-AA75-44577DAFAE5B}" srcOrd="0" destOrd="0" presId="urn:microsoft.com/office/officeart/2005/8/layout/venn2"/>
    <dgm:cxn modelId="{EAB8B9A5-6478-452A-9E2D-7E7A85DA4D16}" type="presParOf" srcId="{8E45E441-B32C-45DA-A981-FAF0DDF0365F}" destId="{BE322A3A-93DE-409B-B662-70CA0C48ED6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9E461-5C7D-4F23-A083-A7099869C28E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5892265-C445-483D-BE7A-36436B15E023}">
      <dgm:prSet phldrT="[نص]"/>
      <dgm:spPr/>
      <dgm:t>
        <a:bodyPr/>
        <a:lstStyle/>
        <a:p>
          <a:pPr rtl="1"/>
          <a:r>
            <a:rPr lang="ar-SA" dirty="0" smtClean="0"/>
            <a:t>التخطيط</a:t>
          </a:r>
          <a:endParaRPr lang="ar-SA" dirty="0"/>
        </a:p>
      </dgm:t>
    </dgm:pt>
    <dgm:pt modelId="{DEB63B86-B7ED-4830-9551-037885F13A77}" type="par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F24A363B-9C73-49C9-9C55-8B4D187DD95E}" type="sib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BC579BD1-755E-4A62-8803-FB0AE8887508}">
      <dgm:prSet phldrT="[نص]"/>
      <dgm:spPr/>
      <dgm:t>
        <a:bodyPr/>
        <a:lstStyle/>
        <a:p>
          <a:pPr rtl="1"/>
          <a:r>
            <a:rPr lang="ar-SA" dirty="0" smtClean="0"/>
            <a:t>التوظيف</a:t>
          </a:r>
          <a:endParaRPr lang="ar-SA" dirty="0"/>
        </a:p>
      </dgm:t>
    </dgm:pt>
    <dgm:pt modelId="{EBEBCF81-D2DD-457A-9E51-81A31C4C652A}" type="par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A8F6C503-B475-4CD4-938E-51C1D07040F4}" type="sib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38733F48-C212-4C1F-BFF6-749590BFC7D6}">
      <dgm:prSet phldrT="[نص]"/>
      <dgm:spPr/>
      <dgm:t>
        <a:bodyPr/>
        <a:lstStyle/>
        <a:p>
          <a:pPr rtl="1"/>
          <a:r>
            <a:rPr lang="ar-SA" dirty="0" smtClean="0"/>
            <a:t>التوجيه</a:t>
          </a:r>
          <a:endParaRPr lang="ar-SA" dirty="0"/>
        </a:p>
      </dgm:t>
    </dgm:pt>
    <dgm:pt modelId="{316D0A0F-46C4-4F09-8110-9EB0F635FE8B}" type="par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1631225-F9F1-4F26-86C9-6269FFACF620}" type="sib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9707B9A-490D-4196-96CC-157238F88691}">
      <dgm:prSet phldrT="[نص]"/>
      <dgm:spPr/>
      <dgm:t>
        <a:bodyPr/>
        <a:lstStyle/>
        <a:p>
          <a:pPr rtl="1"/>
          <a:r>
            <a:rPr lang="ar-SA" dirty="0" smtClean="0"/>
            <a:t>التنسيق</a:t>
          </a:r>
          <a:endParaRPr lang="ar-SA" dirty="0"/>
        </a:p>
      </dgm:t>
    </dgm:pt>
    <dgm:pt modelId="{FBB3BBFE-2C21-4815-B94E-294280A5A72F}" type="par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DDD0A859-1E24-421D-B4B5-E5B332B88EEB}" type="sib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1F59305E-E366-47FD-9081-445B9AE38268}">
      <dgm:prSet phldrT="[نص]"/>
      <dgm:spPr/>
      <dgm:t>
        <a:bodyPr/>
        <a:lstStyle/>
        <a:p>
          <a:pPr rtl="1"/>
          <a:r>
            <a:rPr lang="ar-SA" dirty="0" smtClean="0"/>
            <a:t>كتابة التقارير</a:t>
          </a:r>
          <a:endParaRPr lang="ar-SA" dirty="0"/>
        </a:p>
      </dgm:t>
    </dgm:pt>
    <dgm:pt modelId="{12FD3465-0B82-4396-85A3-2CB39186E2A4}" type="par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F1B1BA9D-77C6-425F-8714-98EBC071467D}" type="sib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62E35D94-5AD1-41C2-BAC0-32BF94AEBEB4}">
      <dgm:prSet phldrT="[نص]"/>
      <dgm:spPr/>
      <dgm:t>
        <a:bodyPr/>
        <a:lstStyle/>
        <a:p>
          <a:pPr rtl="1"/>
          <a:r>
            <a:rPr lang="ar-SA" dirty="0" smtClean="0"/>
            <a:t>الميزانية</a:t>
          </a:r>
          <a:endParaRPr lang="ar-SA" dirty="0"/>
        </a:p>
      </dgm:t>
    </dgm:pt>
    <dgm:pt modelId="{01FFD15B-9475-495D-AAB6-81B29C80B273}" type="par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169CC1BB-ECA1-4268-9C9A-BC19454F9BD4}" type="sib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09F27DD5-9CD1-4162-83EB-269832BB987D}">
      <dgm:prSet phldrT="[نص]"/>
      <dgm:spPr/>
      <dgm:t>
        <a:bodyPr/>
        <a:lstStyle/>
        <a:p>
          <a:pPr rtl="1"/>
          <a:r>
            <a:rPr lang="ar-SA" dirty="0" smtClean="0"/>
            <a:t>التنظيم</a:t>
          </a:r>
          <a:endParaRPr lang="ar-SA" dirty="0"/>
        </a:p>
      </dgm:t>
    </dgm:pt>
    <dgm:pt modelId="{60E9EDC6-0CEF-427B-AB3A-A8144EEAC353}" type="par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7F4A12D5-664E-43D7-A0EF-437D5543105D}" type="sib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E5B1D66F-D23B-4893-88BA-D82711FD29E9}" type="pres">
      <dgm:prSet presAssocID="{E509E461-5C7D-4F23-A083-A7099869C2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C20BB02-3672-4CB9-A2BE-E5477CFA5C23}" type="pres">
      <dgm:prSet presAssocID="{E509E461-5C7D-4F23-A083-A7099869C28E}" presName="wedge1" presStyleLbl="node1" presStyleIdx="0" presStyleCnt="7" custLinFactNeighborX="-2312" custLinFactNeighborY="5910"/>
      <dgm:spPr/>
      <dgm:t>
        <a:bodyPr/>
        <a:lstStyle/>
        <a:p>
          <a:pPr rtl="1"/>
          <a:endParaRPr lang="ar-SA"/>
        </a:p>
      </dgm:t>
    </dgm:pt>
    <dgm:pt modelId="{881577D0-2ABC-4643-AE33-1283382CB072}" type="pres">
      <dgm:prSet presAssocID="{E509E461-5C7D-4F23-A083-A7099869C28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6D945F-3F0A-4F0D-9046-DFF6D6626883}" type="pres">
      <dgm:prSet presAssocID="{E509E461-5C7D-4F23-A083-A7099869C28E}" presName="wedge2" presStyleLbl="node1" presStyleIdx="1" presStyleCnt="7"/>
      <dgm:spPr/>
      <dgm:t>
        <a:bodyPr/>
        <a:lstStyle/>
        <a:p>
          <a:pPr rtl="1"/>
          <a:endParaRPr lang="ar-SA"/>
        </a:p>
      </dgm:t>
    </dgm:pt>
    <dgm:pt modelId="{F118196B-0B70-4E1F-882F-621149ED1020}" type="pres">
      <dgm:prSet presAssocID="{E509E461-5C7D-4F23-A083-A7099869C28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654A80-3F8B-40DA-B17D-DA0A5150E34A}" type="pres">
      <dgm:prSet presAssocID="{E509E461-5C7D-4F23-A083-A7099869C28E}" presName="wedge3" presStyleLbl="node1" presStyleIdx="2" presStyleCnt="7"/>
      <dgm:spPr/>
      <dgm:t>
        <a:bodyPr/>
        <a:lstStyle/>
        <a:p>
          <a:pPr rtl="1"/>
          <a:endParaRPr lang="ar-SA"/>
        </a:p>
      </dgm:t>
    </dgm:pt>
    <dgm:pt modelId="{3E8970E0-88CC-41AF-8D18-96C0FB95E527}" type="pres">
      <dgm:prSet presAssocID="{E509E461-5C7D-4F23-A083-A7099869C28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D97C16-22BD-48D8-9950-AC9D00BB0656}" type="pres">
      <dgm:prSet presAssocID="{E509E461-5C7D-4F23-A083-A7099869C28E}" presName="wedge4" presStyleLbl="node1" presStyleIdx="3" presStyleCnt="7"/>
      <dgm:spPr/>
      <dgm:t>
        <a:bodyPr/>
        <a:lstStyle/>
        <a:p>
          <a:pPr rtl="1"/>
          <a:endParaRPr lang="ar-SA"/>
        </a:p>
      </dgm:t>
    </dgm:pt>
    <dgm:pt modelId="{4D03A44C-316A-4FA4-8641-AE2B44A90BD0}" type="pres">
      <dgm:prSet presAssocID="{E509E461-5C7D-4F23-A083-A7099869C28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7718DB-F24A-477C-9B2E-A24949A37485}" type="pres">
      <dgm:prSet presAssocID="{E509E461-5C7D-4F23-A083-A7099869C28E}" presName="wedge5" presStyleLbl="node1" presStyleIdx="4" presStyleCnt="7"/>
      <dgm:spPr/>
      <dgm:t>
        <a:bodyPr/>
        <a:lstStyle/>
        <a:p>
          <a:pPr rtl="1"/>
          <a:endParaRPr lang="ar-SA"/>
        </a:p>
      </dgm:t>
    </dgm:pt>
    <dgm:pt modelId="{13F2959D-AB73-4EC6-861B-70518E2D0C4D}" type="pres">
      <dgm:prSet presAssocID="{E509E461-5C7D-4F23-A083-A7099869C28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D785EB-85EE-4494-A970-BECA497EFBC1}" type="pres">
      <dgm:prSet presAssocID="{E509E461-5C7D-4F23-A083-A7099869C28E}" presName="wedge6" presStyleLbl="node1" presStyleIdx="5" presStyleCnt="7" custLinFactNeighborX="271" custLinFactNeighborY="553"/>
      <dgm:spPr/>
      <dgm:t>
        <a:bodyPr/>
        <a:lstStyle/>
        <a:p>
          <a:pPr rtl="1"/>
          <a:endParaRPr lang="ar-SA"/>
        </a:p>
      </dgm:t>
    </dgm:pt>
    <dgm:pt modelId="{10B89533-A148-4773-AEF9-B798A97A5448}" type="pres">
      <dgm:prSet presAssocID="{E509E461-5C7D-4F23-A083-A7099869C28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4AD49-4CF6-479C-977E-429D9FD6B278}" type="pres">
      <dgm:prSet presAssocID="{E509E461-5C7D-4F23-A083-A7099869C28E}" presName="wedge7" presStyleLbl="node1" presStyleIdx="6" presStyleCnt="7"/>
      <dgm:spPr/>
      <dgm:t>
        <a:bodyPr/>
        <a:lstStyle/>
        <a:p>
          <a:pPr rtl="1"/>
          <a:endParaRPr lang="ar-SA"/>
        </a:p>
      </dgm:t>
    </dgm:pt>
    <dgm:pt modelId="{85517B7A-7526-4947-9968-337BA6F14ABC}" type="pres">
      <dgm:prSet presAssocID="{E509E461-5C7D-4F23-A083-A7099869C28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E05BB73-BC58-4F51-80DB-AF7C583C75C1}" type="presOf" srcId="{39707B9A-490D-4196-96CC-157238F88691}" destId="{4D03A44C-316A-4FA4-8641-AE2B44A90BD0}" srcOrd="1" destOrd="0" presId="urn:microsoft.com/office/officeart/2005/8/layout/chart3"/>
    <dgm:cxn modelId="{FFBEB490-88DB-4411-939C-068F6F99D312}" srcId="{E509E461-5C7D-4F23-A083-A7099869C28E}" destId="{05892265-C445-483D-BE7A-36436B15E023}" srcOrd="0" destOrd="0" parTransId="{DEB63B86-B7ED-4830-9551-037885F13A77}" sibTransId="{F24A363B-9C73-49C9-9C55-8B4D187DD95E}"/>
    <dgm:cxn modelId="{1784B0F5-8DAA-44BB-BD6A-A390954C25AD}" srcId="{E509E461-5C7D-4F23-A083-A7099869C28E}" destId="{1F59305E-E366-47FD-9081-445B9AE38268}" srcOrd="4" destOrd="0" parTransId="{12FD3465-0B82-4396-85A3-2CB39186E2A4}" sibTransId="{F1B1BA9D-77C6-425F-8714-98EBC071467D}"/>
    <dgm:cxn modelId="{57E07E97-7BCA-4E82-8BD2-62C873267134}" type="presOf" srcId="{38733F48-C212-4C1F-BFF6-749590BFC7D6}" destId="{AA654A80-3F8B-40DA-B17D-DA0A5150E34A}" srcOrd="0" destOrd="0" presId="urn:microsoft.com/office/officeart/2005/8/layout/chart3"/>
    <dgm:cxn modelId="{6F48CCC0-17B5-4E23-B09A-068AD7EAA3D3}" type="presOf" srcId="{38733F48-C212-4C1F-BFF6-749590BFC7D6}" destId="{3E8970E0-88CC-41AF-8D18-96C0FB95E527}" srcOrd="1" destOrd="0" presId="urn:microsoft.com/office/officeart/2005/8/layout/chart3"/>
    <dgm:cxn modelId="{F447B13A-8C60-4A25-BBB2-94E1CBDDD76C}" type="presOf" srcId="{62E35D94-5AD1-41C2-BAC0-32BF94AEBEB4}" destId="{F9D785EB-85EE-4494-A970-BECA497EFBC1}" srcOrd="0" destOrd="0" presId="urn:microsoft.com/office/officeart/2005/8/layout/chart3"/>
    <dgm:cxn modelId="{867D2423-99FC-4423-8813-64C2B15064E5}" type="presOf" srcId="{BC579BD1-755E-4A62-8803-FB0AE8887508}" destId="{F118196B-0B70-4E1F-882F-621149ED1020}" srcOrd="1" destOrd="0" presId="urn:microsoft.com/office/officeart/2005/8/layout/chart3"/>
    <dgm:cxn modelId="{8EA81DFE-7834-4324-90C9-5618C1769C7E}" srcId="{E509E461-5C7D-4F23-A083-A7099869C28E}" destId="{62E35D94-5AD1-41C2-BAC0-32BF94AEBEB4}" srcOrd="5" destOrd="0" parTransId="{01FFD15B-9475-495D-AAB6-81B29C80B273}" sibTransId="{169CC1BB-ECA1-4268-9C9A-BC19454F9BD4}"/>
    <dgm:cxn modelId="{0871A27A-5F2D-4B36-B7F3-50664F05C8E4}" type="presOf" srcId="{62E35D94-5AD1-41C2-BAC0-32BF94AEBEB4}" destId="{10B89533-A148-4773-AEF9-B798A97A5448}" srcOrd="1" destOrd="0" presId="urn:microsoft.com/office/officeart/2005/8/layout/chart3"/>
    <dgm:cxn modelId="{84E9A2EF-CCD2-47E7-9AE4-D2AA792B97B8}" type="presOf" srcId="{09F27DD5-9CD1-4162-83EB-269832BB987D}" destId="{3F54AD49-4CF6-479C-977E-429D9FD6B278}" srcOrd="0" destOrd="0" presId="urn:microsoft.com/office/officeart/2005/8/layout/chart3"/>
    <dgm:cxn modelId="{D9530018-671A-4116-8B58-509B84649601}" type="presOf" srcId="{05892265-C445-483D-BE7A-36436B15E023}" destId="{3C20BB02-3672-4CB9-A2BE-E5477CFA5C23}" srcOrd="0" destOrd="0" presId="urn:microsoft.com/office/officeart/2005/8/layout/chart3"/>
    <dgm:cxn modelId="{09E4E918-B66B-47D6-B2C7-9A2EAB3BEEF1}" type="presOf" srcId="{E509E461-5C7D-4F23-A083-A7099869C28E}" destId="{E5B1D66F-D23B-4893-88BA-D82711FD29E9}" srcOrd="0" destOrd="0" presId="urn:microsoft.com/office/officeart/2005/8/layout/chart3"/>
    <dgm:cxn modelId="{70801254-842A-46C2-862A-EF6E2BED6841}" srcId="{E509E461-5C7D-4F23-A083-A7099869C28E}" destId="{38733F48-C212-4C1F-BFF6-749590BFC7D6}" srcOrd="2" destOrd="0" parTransId="{316D0A0F-46C4-4F09-8110-9EB0F635FE8B}" sibTransId="{31631225-F9F1-4F26-86C9-6269FFACF620}"/>
    <dgm:cxn modelId="{CF960FDD-0AEE-4F9A-8BA9-FA86D895FD72}" srcId="{E509E461-5C7D-4F23-A083-A7099869C28E}" destId="{39707B9A-490D-4196-96CC-157238F88691}" srcOrd="3" destOrd="0" parTransId="{FBB3BBFE-2C21-4815-B94E-294280A5A72F}" sibTransId="{DDD0A859-1E24-421D-B4B5-E5B332B88EEB}"/>
    <dgm:cxn modelId="{FA0186C1-3D7E-4EDF-95A0-EE4AEC320F4C}" type="presOf" srcId="{39707B9A-490D-4196-96CC-157238F88691}" destId="{33D97C16-22BD-48D8-9950-AC9D00BB0656}" srcOrd="0" destOrd="0" presId="urn:microsoft.com/office/officeart/2005/8/layout/chart3"/>
    <dgm:cxn modelId="{8FC022D8-EF2C-4EEA-9FDB-C4C3C37B0211}" type="presOf" srcId="{BC579BD1-755E-4A62-8803-FB0AE8887508}" destId="{AD6D945F-3F0A-4F0D-9046-DFF6D6626883}" srcOrd="0" destOrd="0" presId="urn:microsoft.com/office/officeart/2005/8/layout/chart3"/>
    <dgm:cxn modelId="{2F7823CB-A0CC-4132-8ADC-32E825590678}" type="presOf" srcId="{1F59305E-E366-47FD-9081-445B9AE38268}" destId="{13F2959D-AB73-4EC6-861B-70518E2D0C4D}" srcOrd="1" destOrd="0" presId="urn:microsoft.com/office/officeart/2005/8/layout/chart3"/>
    <dgm:cxn modelId="{D9971833-0BC1-44B0-BD61-78E8D3159790}" srcId="{E509E461-5C7D-4F23-A083-A7099869C28E}" destId="{09F27DD5-9CD1-4162-83EB-269832BB987D}" srcOrd="6" destOrd="0" parTransId="{60E9EDC6-0CEF-427B-AB3A-A8144EEAC353}" sibTransId="{7F4A12D5-664E-43D7-A0EF-437D5543105D}"/>
    <dgm:cxn modelId="{FB98F872-F8B6-4374-A5FA-CAC37571448C}" type="presOf" srcId="{1F59305E-E366-47FD-9081-445B9AE38268}" destId="{687718DB-F24A-477C-9B2E-A24949A37485}" srcOrd="0" destOrd="0" presId="urn:microsoft.com/office/officeart/2005/8/layout/chart3"/>
    <dgm:cxn modelId="{A0FD47A2-FADE-484A-96E9-92AAFC91E21C}" type="presOf" srcId="{05892265-C445-483D-BE7A-36436B15E023}" destId="{881577D0-2ABC-4643-AE33-1283382CB072}" srcOrd="1" destOrd="0" presId="urn:microsoft.com/office/officeart/2005/8/layout/chart3"/>
    <dgm:cxn modelId="{421F01F2-8EB2-480A-8795-0B3D951AF534}" type="presOf" srcId="{09F27DD5-9CD1-4162-83EB-269832BB987D}" destId="{85517B7A-7526-4947-9968-337BA6F14ABC}" srcOrd="1" destOrd="0" presId="urn:microsoft.com/office/officeart/2005/8/layout/chart3"/>
    <dgm:cxn modelId="{C9383392-3DD0-4958-BCF5-402BF45EA197}" srcId="{E509E461-5C7D-4F23-A083-A7099869C28E}" destId="{BC579BD1-755E-4A62-8803-FB0AE8887508}" srcOrd="1" destOrd="0" parTransId="{EBEBCF81-D2DD-457A-9E51-81A31C4C652A}" sibTransId="{A8F6C503-B475-4CD4-938E-51C1D07040F4}"/>
    <dgm:cxn modelId="{34194D4E-20C1-4F43-9CA8-43E0734FF6B2}" type="presParOf" srcId="{E5B1D66F-D23B-4893-88BA-D82711FD29E9}" destId="{3C20BB02-3672-4CB9-A2BE-E5477CFA5C23}" srcOrd="0" destOrd="0" presId="urn:microsoft.com/office/officeart/2005/8/layout/chart3"/>
    <dgm:cxn modelId="{25B0522E-50DF-43D6-B89A-BD396B37CA03}" type="presParOf" srcId="{E5B1D66F-D23B-4893-88BA-D82711FD29E9}" destId="{881577D0-2ABC-4643-AE33-1283382CB072}" srcOrd="1" destOrd="0" presId="urn:microsoft.com/office/officeart/2005/8/layout/chart3"/>
    <dgm:cxn modelId="{979E9FDF-B75C-468A-8156-2FBD46232CAF}" type="presParOf" srcId="{E5B1D66F-D23B-4893-88BA-D82711FD29E9}" destId="{AD6D945F-3F0A-4F0D-9046-DFF6D6626883}" srcOrd="2" destOrd="0" presId="urn:microsoft.com/office/officeart/2005/8/layout/chart3"/>
    <dgm:cxn modelId="{BCABD419-E3FC-428A-9C30-00567E3229C0}" type="presParOf" srcId="{E5B1D66F-D23B-4893-88BA-D82711FD29E9}" destId="{F118196B-0B70-4E1F-882F-621149ED1020}" srcOrd="3" destOrd="0" presId="urn:microsoft.com/office/officeart/2005/8/layout/chart3"/>
    <dgm:cxn modelId="{F1B450EA-C899-46B2-BC13-1DF416388CCE}" type="presParOf" srcId="{E5B1D66F-D23B-4893-88BA-D82711FD29E9}" destId="{AA654A80-3F8B-40DA-B17D-DA0A5150E34A}" srcOrd="4" destOrd="0" presId="urn:microsoft.com/office/officeart/2005/8/layout/chart3"/>
    <dgm:cxn modelId="{F450905D-480C-4C41-9042-28D803C3EB5F}" type="presParOf" srcId="{E5B1D66F-D23B-4893-88BA-D82711FD29E9}" destId="{3E8970E0-88CC-41AF-8D18-96C0FB95E527}" srcOrd="5" destOrd="0" presId="urn:microsoft.com/office/officeart/2005/8/layout/chart3"/>
    <dgm:cxn modelId="{E112D942-6B7F-4428-A850-8A58004B3BA6}" type="presParOf" srcId="{E5B1D66F-D23B-4893-88BA-D82711FD29E9}" destId="{33D97C16-22BD-48D8-9950-AC9D00BB0656}" srcOrd="6" destOrd="0" presId="urn:microsoft.com/office/officeart/2005/8/layout/chart3"/>
    <dgm:cxn modelId="{B585C933-8140-4101-ADAA-45AA00BEC0E4}" type="presParOf" srcId="{E5B1D66F-D23B-4893-88BA-D82711FD29E9}" destId="{4D03A44C-316A-4FA4-8641-AE2B44A90BD0}" srcOrd="7" destOrd="0" presId="urn:microsoft.com/office/officeart/2005/8/layout/chart3"/>
    <dgm:cxn modelId="{47FD9DC6-7F33-456C-BF39-3F8C0495564E}" type="presParOf" srcId="{E5B1D66F-D23B-4893-88BA-D82711FD29E9}" destId="{687718DB-F24A-477C-9B2E-A24949A37485}" srcOrd="8" destOrd="0" presId="urn:microsoft.com/office/officeart/2005/8/layout/chart3"/>
    <dgm:cxn modelId="{00111957-5298-48CD-ABE1-912F82BFCDD6}" type="presParOf" srcId="{E5B1D66F-D23B-4893-88BA-D82711FD29E9}" destId="{13F2959D-AB73-4EC6-861B-70518E2D0C4D}" srcOrd="9" destOrd="0" presId="urn:microsoft.com/office/officeart/2005/8/layout/chart3"/>
    <dgm:cxn modelId="{5B845E4E-D5F0-4F3D-840B-1D77739C7BDB}" type="presParOf" srcId="{E5B1D66F-D23B-4893-88BA-D82711FD29E9}" destId="{F9D785EB-85EE-4494-A970-BECA497EFBC1}" srcOrd="10" destOrd="0" presId="urn:microsoft.com/office/officeart/2005/8/layout/chart3"/>
    <dgm:cxn modelId="{043607B1-4010-48C4-9FBE-8B1D2A6ABFBE}" type="presParOf" srcId="{E5B1D66F-D23B-4893-88BA-D82711FD29E9}" destId="{10B89533-A148-4773-AEF9-B798A97A5448}" srcOrd="11" destOrd="0" presId="urn:microsoft.com/office/officeart/2005/8/layout/chart3"/>
    <dgm:cxn modelId="{06D102A3-B6A5-4EDB-8E9C-13509C58C1EC}" type="presParOf" srcId="{E5B1D66F-D23B-4893-88BA-D82711FD29E9}" destId="{3F54AD49-4CF6-479C-977E-429D9FD6B278}" srcOrd="12" destOrd="0" presId="urn:microsoft.com/office/officeart/2005/8/layout/chart3"/>
    <dgm:cxn modelId="{EC6DA4DA-FC3B-4BA4-8F8F-F9B566FF17E6}" type="presParOf" srcId="{E5B1D66F-D23B-4893-88BA-D82711FD29E9}" destId="{85517B7A-7526-4947-9968-337BA6F14ABC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FA27-551F-4856-98EC-57D09C65FBCF}">
      <dsp:nvSpPr>
        <dsp:cNvPr id="0" name=""/>
        <dsp:cNvSpPr/>
      </dsp:nvSpPr>
      <dsp:spPr>
        <a:xfrm>
          <a:off x="467139" y="0"/>
          <a:ext cx="3114260" cy="358140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9A21F3-86AD-469A-8D10-814ED3F15712}">
      <dsp:nvSpPr>
        <dsp:cNvPr id="0" name=""/>
        <dsp:cNvSpPr/>
      </dsp:nvSpPr>
      <dsp:spPr>
        <a:xfrm>
          <a:off x="1557130" y="360063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العليا</a:t>
          </a:r>
          <a:endParaRPr lang="ar-SA" sz="2700" kern="1200" dirty="0"/>
        </a:p>
      </dsp:txBody>
      <dsp:txXfrm>
        <a:off x="1598515" y="401448"/>
        <a:ext cx="1941499" cy="765014"/>
      </dsp:txXfrm>
    </dsp:sp>
    <dsp:sp modelId="{E587A3F7-1304-4C7B-AB6C-4547E44C456E}">
      <dsp:nvSpPr>
        <dsp:cNvPr id="0" name=""/>
        <dsp:cNvSpPr/>
      </dsp:nvSpPr>
      <dsp:spPr>
        <a:xfrm>
          <a:off x="1557130" y="1313821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الوسطى</a:t>
          </a:r>
          <a:endParaRPr lang="ar-SA" sz="2700" kern="1200" dirty="0"/>
        </a:p>
      </dsp:txBody>
      <dsp:txXfrm>
        <a:off x="1598515" y="1355206"/>
        <a:ext cx="1941499" cy="765014"/>
      </dsp:txXfrm>
    </dsp:sp>
    <dsp:sp modelId="{3C669FB0-8978-49B3-8BB7-53C2FB359CCA}">
      <dsp:nvSpPr>
        <dsp:cNvPr id="0" name=""/>
        <dsp:cNvSpPr/>
      </dsp:nvSpPr>
      <dsp:spPr>
        <a:xfrm>
          <a:off x="1557130" y="2267578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الدنيا</a:t>
          </a:r>
          <a:endParaRPr lang="ar-SA" sz="2700" kern="1200" dirty="0"/>
        </a:p>
      </dsp:txBody>
      <dsp:txXfrm>
        <a:off x="1598515" y="2308963"/>
        <a:ext cx="1941499" cy="765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E1216-887E-400D-88ED-D93F393B0959}">
      <dsp:nvSpPr>
        <dsp:cNvPr id="0" name=""/>
        <dsp:cNvSpPr/>
      </dsp:nvSpPr>
      <dsp:spPr>
        <a:xfrm>
          <a:off x="2819408" y="1447791"/>
          <a:ext cx="2235200" cy="2235200"/>
        </a:xfrm>
        <a:prstGeom prst="gear9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المعارف</a:t>
          </a:r>
          <a:endParaRPr lang="ar-SA" sz="2800" b="1" kern="1200" dirty="0"/>
        </a:p>
      </dsp:txBody>
      <dsp:txXfrm>
        <a:off x="3268783" y="1971376"/>
        <a:ext cx="1336450" cy="1148939"/>
      </dsp:txXfrm>
    </dsp:sp>
    <dsp:sp modelId="{F7C005C8-5472-4D7B-8F18-1D384568099B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المهارات</a:t>
          </a:r>
          <a:endParaRPr lang="ar-SA" sz="2000" b="1" kern="1200" dirty="0"/>
        </a:p>
      </dsp:txBody>
      <dsp:txXfrm>
        <a:off x="1953570" y="1305802"/>
        <a:ext cx="807100" cy="802154"/>
      </dsp:txXfrm>
    </dsp:sp>
    <dsp:sp modelId="{9E4FF2A5-64FB-4782-A762-DFE850DEEC29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3622-D05B-4695-97ED-5EABC7FAF0E7}">
      <dsp:nvSpPr>
        <dsp:cNvPr id="0" name=""/>
        <dsp:cNvSpPr/>
      </dsp:nvSpPr>
      <dsp:spPr>
        <a:xfrm>
          <a:off x="1295405" y="53339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EBDC-A1A5-4139-85A5-73BCDB943F11}">
      <dsp:nvSpPr>
        <dsp:cNvPr id="0" name=""/>
        <dsp:cNvSpPr/>
      </dsp:nvSpPr>
      <dsp:spPr>
        <a:xfrm>
          <a:off x="2162811" y="85568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عامة</a:t>
          </a:r>
          <a:endParaRPr lang="ar-SA" sz="2400" b="1" kern="1200" dirty="0"/>
        </a:p>
      </dsp:txBody>
      <dsp:txXfrm>
        <a:off x="2398861" y="395384"/>
        <a:ext cx="1298276" cy="796669"/>
      </dsp:txXfrm>
    </dsp:sp>
    <dsp:sp modelId="{18E917A6-C30D-407C-84E2-A06C0ED8EEF7}">
      <dsp:nvSpPr>
        <dsp:cNvPr id="0" name=""/>
        <dsp:cNvSpPr/>
      </dsp:nvSpPr>
      <dsp:spPr>
        <a:xfrm>
          <a:off x="2801622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الهيئات والمنظمات الخاصة</a:t>
          </a:r>
          <a:endParaRPr lang="ar-SA" sz="2400" b="1" kern="1200" dirty="0"/>
        </a:p>
      </dsp:txBody>
      <dsp:txXfrm>
        <a:off x="3343062" y="1649401"/>
        <a:ext cx="1062226" cy="973707"/>
      </dsp:txXfrm>
    </dsp:sp>
    <dsp:sp modelId="{C916A621-BDAD-44EC-90E4-8A8614609C94}">
      <dsp:nvSpPr>
        <dsp:cNvPr id="0" name=""/>
        <dsp:cNvSpPr/>
      </dsp:nvSpPr>
      <dsp:spPr>
        <a:xfrm>
          <a:off x="1523999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أعمال</a:t>
          </a:r>
          <a:endParaRPr lang="ar-SA" sz="2400" b="1" kern="1200" dirty="0"/>
        </a:p>
      </dsp:txBody>
      <dsp:txXfrm>
        <a:off x="1690710" y="1649401"/>
        <a:ext cx="1062226" cy="973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0017E-E834-4036-8A37-FC8A4A0CC5DA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B7C4-C3B9-476F-87C0-48A95583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5DF6-F525-4047-9F53-9AA30DF0D2DF}" type="datetime1">
              <a:rPr lang="ar-SA" smtClean="0"/>
              <a:t>01/07/1433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F52B-0166-49EC-A771-22F830C77565}" type="datetime1">
              <a:rPr lang="ar-SA" smtClean="0"/>
              <a:t>01/07/1433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E577-2E01-450C-8B5A-FA29A312B202}" type="datetime1">
              <a:rPr lang="ar-SA" smtClean="0"/>
              <a:t>01/07/1433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67B0-26E7-43FE-AF73-F5CD80572369}" type="datetime1">
              <a:rPr lang="ar-SA" smtClean="0"/>
              <a:t>01/07/1433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509D-DF43-45E5-9187-765D808B2AB9}" type="datetime1">
              <a:rPr lang="ar-SA" smtClean="0"/>
              <a:t>01/07/1433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6380-A89A-46CC-8DF5-37A5C2521FA4}" type="datetime1">
              <a:rPr lang="ar-SA" smtClean="0"/>
              <a:t>01/07/1433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E6D6-1688-4DC0-9CAF-DB99275B7A85}" type="datetime1">
              <a:rPr lang="ar-SA" smtClean="0"/>
              <a:t>01/07/1433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2C82-F1E7-4AEA-9D93-01DEA026EEC2}" type="datetime1">
              <a:rPr lang="ar-SA" smtClean="0"/>
              <a:t>01/07/1433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7CB8-133B-43A8-AC74-7EB6DFF8C015}" type="datetime1">
              <a:rPr lang="ar-SA" smtClean="0"/>
              <a:t>01/07/1433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0F-8DBF-4719-9C4A-CC29DEA65EFA}" type="datetime1">
              <a:rPr lang="ar-SA" smtClean="0"/>
              <a:t>01/07/1433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902-4E77-4D32-B6FF-E448209BF334}" type="datetime1">
              <a:rPr lang="ar-SA" smtClean="0"/>
              <a:t>01/07/1433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DC41-142B-412F-AB03-7AEE2BF22232}" type="datetime1">
              <a:rPr lang="ar-SA" smtClean="0"/>
              <a:t>01/07/1433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اعداد / أ. غادة الرشيد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5400" y="2133600"/>
            <a:ext cx="6591344" cy="1357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None/>
            </a:pPr>
            <a:r>
              <a:rPr lang="ar-SA" sz="4000" dirty="0" smtClean="0">
                <a:cs typeface="Motken noqta" pitchFamily="2" charset="-78"/>
              </a:rPr>
              <a:t>مفهوم الإدارة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Management’s Concept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طويلة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القرارات الإستراتيجية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وضع الهياكل الأساسية وتطوير المنظمة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914400"/>
            <a:ext cx="7658144" cy="5543550"/>
            <a:chOff x="0" y="914400"/>
            <a:chExt cx="7658144" cy="554355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العليا</a:t>
              </a:r>
              <a:endParaRPr lang="ar-SA" sz="3200" b="1" dirty="0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05200"/>
              <a:ext cx="393700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متوسطة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0960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نقل المعلومات والتوجيهات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قيادة الإدارات الوسطى في المنظمة 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304800" y="914400"/>
            <a:ext cx="7353344" cy="5943600"/>
            <a:chOff x="304800" y="914400"/>
            <a:chExt cx="73533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الوسطى</a:t>
              </a:r>
              <a:endParaRPr lang="ar-SA" sz="3200" b="1" dirty="0"/>
            </a:p>
          </p:txBody>
        </p:sp>
        <p:pic>
          <p:nvPicPr>
            <p:cNvPr id="14" name="Picture 2" descr="C:\Documents and Settings\Kanz\My Documents\My Pictures\jjjjjjj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181475"/>
              <a:ext cx="3556867" cy="2676525"/>
            </a:xfrm>
            <a:prstGeom prst="rect">
              <a:avLst/>
            </a:prstGeom>
            <a:noFill/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التنفيذ المباشر للعمل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0960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وضع الخطط التفصيلية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574729" y="914400"/>
            <a:ext cx="7083415" cy="4629150"/>
            <a:chOff x="574729" y="914400"/>
            <a:chExt cx="7083415" cy="462915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الدنيا</a:t>
              </a:r>
              <a:endParaRPr lang="ar-SA" sz="3200" b="1" dirty="0"/>
            </a:p>
          </p:txBody>
        </p:sp>
        <p:pic>
          <p:nvPicPr>
            <p:cNvPr id="15" name="Picture 2" descr="C:\Documents and Settings\Kanz\My Documents\Bluetooth Exchange Folder\ppp\CA1C9W32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4729" y="3200400"/>
              <a:ext cx="2462293" cy="2343150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أنها وسيلة المجتمع في تحقيق أهدافه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وسيلة المجتمع في تحقيق احتياجات الفرد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ازدياد عدد المنشآت الإدارية وكبر حجمها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أهمية العامل الإنساني في نجاح المنشآت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الفصل بين منظمات الأعمال وملاكها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الندرة المتزايدة في الموارد المادية والبشرية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الدعوة إلى العولمة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المنافسة الشديدة في الأسواق العالمية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وجود التغيرات الاجتماعية والاقتصادية والتقنية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181600" cy="8382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رغبة الأفراد في الوصول إلى مراكز اجتماعيه وقيادية متميزة 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7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8" name="مستطيل مستدير الزوايا 17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المنافسة الشديدة في الأسواق العالمية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علم أم فن؟</a:t>
            </a:r>
            <a:endParaRPr lang="ar-SA" sz="3200" b="1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1905000" y="1065450"/>
            <a:ext cx="5475732" cy="2211149"/>
            <a:chOff x="1905000" y="1065450"/>
            <a:chExt cx="5475732" cy="2211149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133600"/>
              <a:ext cx="5257800" cy="6096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5" name="Picture 5" descr="C:\Documents and Settings\FRF\My Documents\My Pictures\نهج1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0" y="1065450"/>
              <a:ext cx="1665732" cy="2211149"/>
            </a:xfrm>
            <a:prstGeom prst="rect">
              <a:avLst/>
            </a:prstGeom>
            <a:noFill/>
          </p:spPr>
        </p:pic>
      </p:grpSp>
      <p:grpSp>
        <p:nvGrpSpPr>
          <p:cNvPr id="19" name="مجموعة 18"/>
          <p:cNvGrpSpPr/>
          <p:nvPr/>
        </p:nvGrpSpPr>
        <p:grpSpPr>
          <a:xfrm>
            <a:off x="1143000" y="1676400"/>
            <a:ext cx="6400800" cy="2362200"/>
            <a:chOff x="1143000" y="1676400"/>
            <a:chExt cx="6400800" cy="23622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0960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cs typeface="Simplified Arabic" pitchFamily="2" charset="-78"/>
                  </a:rPr>
                  <a:t>الإدارة فن 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676400"/>
              <a:ext cx="182736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مجموعة 19"/>
          <p:cNvGrpSpPr/>
          <p:nvPr/>
        </p:nvGrpSpPr>
        <p:grpSpPr>
          <a:xfrm>
            <a:off x="1905000" y="3276600"/>
            <a:ext cx="6019800" cy="1714500"/>
            <a:chOff x="1905000" y="3276600"/>
            <a:chExt cx="6019800" cy="17145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2578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 وفن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3276600"/>
              <a:ext cx="27432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المهارات الإدارية</a:t>
            </a:r>
            <a:endParaRPr lang="ar-SA" sz="3200" b="1" dirty="0"/>
          </a:p>
        </p:txBody>
      </p:sp>
      <p:graphicFrame>
        <p:nvGraphicFramePr>
          <p:cNvPr id="10" name="رسم تخطيطي 9"/>
          <p:cNvGraphicFramePr/>
          <p:nvPr/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المعارف الرئيسية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معارف متعلقة بنوع النشاط الذي تقوم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المنظمة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معارف متعلقة بالوظيفة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معارف متعلقة بالعمل الإداري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مجالات الإدارة</a:t>
            </a:r>
            <a:endParaRPr lang="ar-SA" sz="3200" b="1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1676400" y="1752600"/>
            <a:ext cx="6096000" cy="4114800"/>
            <a:chOff x="1676400" y="1752600"/>
            <a:chExt cx="6096000" cy="4114800"/>
          </a:xfrm>
        </p:grpSpPr>
        <p:graphicFrame>
          <p:nvGraphicFramePr>
            <p:cNvPr id="13" name="رسم تخطيطي 12"/>
            <p:cNvGraphicFramePr/>
            <p:nvPr/>
          </p:nvGraphicFramePr>
          <p:xfrm>
            <a:off x="1676400" y="1752600"/>
            <a:ext cx="6096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شكل بيضاوي 13"/>
            <p:cNvSpPr/>
            <p:nvPr/>
          </p:nvSpPr>
          <p:spPr>
            <a:xfrm>
              <a:off x="3886200" y="4114800"/>
              <a:ext cx="1752600" cy="1752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lvl="0" algn="ctr"/>
              <a:r>
                <a:rPr lang="ar-SA" sz="2400" b="1" dirty="0" smtClean="0"/>
                <a:t>الإدارة الإقليمية الدولية</a:t>
              </a:r>
              <a:endParaRPr lang="ar-SA" sz="2400" b="1" dirty="0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المحتويات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3340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مفهوم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أهمية الإدارة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مجالات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عناصر العملية الإدارية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إدارة الأعمال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76400" y="2133600"/>
            <a:ext cx="54864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النشاطات والمشروعات ذات الطابع الاقتصادي الهادف إلى تحقيق الربح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العامة</a:t>
            </a:r>
            <a:endParaRPr lang="ar-SA" sz="3200" b="1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1066800" y="2133600"/>
            <a:ext cx="6096000" cy="3895725"/>
            <a:chOff x="1066800" y="2133600"/>
            <a:chExt cx="6096000" cy="389572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76400" y="2133600"/>
              <a:ext cx="5486400" cy="6858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تنفيذ السياسات العامة للدولة بما يؤدي إلى خدمة الصالح العام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1066800" y="3733800"/>
              <a:ext cx="1982189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إدارة الهيئات والمنظمات الخاصة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76400" y="2133600"/>
            <a:ext cx="54864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هي المنظمات التي تقدم خدماتها إلى بعض الفئات الخاصة ولا تهدف إلى تحقيق الربح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مثل الجمعيات الخيرية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الإقليمية الدولية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524000" y="2133600"/>
            <a:ext cx="5791200" cy="1295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هي المنظمات التي لها صفة الإقليمية أو الدولية التي لا تتبع أيا من الحكومات التي تنشأ في دولها وتهدف إلى خدمة المجتمع الإقليمي أو العالمي أو جزء من العالم 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219200" y="3802376"/>
            <a:ext cx="6477000" cy="617221"/>
            <a:chOff x="1447800" y="3183467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888864" y="3183467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053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مثل مجلس التعاون لدول الخليج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جامعة الدول العربية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صنف الكيانات الآتية:</a:t>
            </a:r>
            <a:endParaRPr lang="ar-SA" sz="3200" b="1" dirty="0"/>
          </a:p>
        </p:txBody>
      </p:sp>
      <p:grpSp>
        <p:nvGrpSpPr>
          <p:cNvPr id="9" name="مجموعة 14"/>
          <p:cNvGrpSpPr/>
          <p:nvPr/>
        </p:nvGrpSpPr>
        <p:grpSpPr>
          <a:xfrm>
            <a:off x="1066800" y="3200400"/>
            <a:ext cx="33528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295400" y="2286000"/>
            <a:ext cx="28956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البنك الأهلي التجاري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410200" y="2286000"/>
            <a:ext cx="138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أسواق بندة </a:t>
            </a:r>
            <a:endParaRPr lang="ar-SA" sz="2400" dirty="0">
              <a:solidFill>
                <a:schemeClr val="bg1"/>
              </a:solidFill>
            </a:endParaRPr>
          </a:p>
        </p:txBody>
      </p:sp>
      <p:grpSp>
        <p:nvGrpSpPr>
          <p:cNvPr id="14" name="مجموعة 14"/>
          <p:cNvGrpSpPr/>
          <p:nvPr/>
        </p:nvGrpSpPr>
        <p:grpSpPr>
          <a:xfrm>
            <a:off x="4648200" y="2286000"/>
            <a:ext cx="33528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1295400" y="3276600"/>
            <a:ext cx="281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المنظمة الدولية لحقوق الإنسان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876800" y="3276600"/>
            <a:ext cx="28956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وزارة التجارة والصناعة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257800" y="2362200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شركة مايكروسوفت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يقدم شيئاً نافعاً، إما أن يكون سلعة أو منتج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Product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     أو أن يقدم خدمة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Service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يهدف إلى تحقيق الربح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يكون نشاطاً اقتصادياً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يكون منظماً وله صفة قانونية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يقوم عليه أفراد</a:t>
            </a:r>
            <a:endParaRPr lang="en-US" sz="2800" b="1" dirty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مشروعات الأعمال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981200"/>
            <a:ext cx="7543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هناك عدة شروط لكي نصف النشاط بأنه مشروع أعمال (مشروع تجاري) هذه الشروط تتلخص فيما يلي:</a:t>
            </a:r>
            <a:endParaRPr lang="ar-SA" sz="2400" b="1" dirty="0">
              <a:solidFill>
                <a:srgbClr val="CC009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عناصر الإدارة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/>
        </p:nvGraphicFramePr>
        <p:xfrm>
          <a:off x="1752600" y="2133600"/>
          <a:ext cx="57912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العملية الإدارية(وظائف الإدارة)</a:t>
            </a:r>
            <a:endParaRPr lang="ar-SA" sz="3200" b="1" dirty="0"/>
          </a:p>
        </p:txBody>
      </p:sp>
      <p:graphicFrame>
        <p:nvGraphicFramePr>
          <p:cNvPr id="22" name="رسم تخطيطي 21"/>
          <p:cNvGraphicFramePr/>
          <p:nvPr/>
        </p:nvGraphicFramePr>
        <p:xfrm>
          <a:off x="1676400" y="14478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وظائف المنشأة</a:t>
            </a:r>
            <a:endParaRPr lang="ar-SA" sz="3200" b="1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953000" y="22860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الموارد البشرية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953000" y="31242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الإنتاج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200400" y="41148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نظم المعلومات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371600" y="31242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الإدارة المالية</a:t>
            </a:r>
            <a:endParaRPr lang="ar-SA" sz="2400" b="1" dirty="0">
              <a:cs typeface="Simplified Arabic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1143000" y="2286000"/>
            <a:ext cx="3657600" cy="614065"/>
            <a:chOff x="1143000" y="2286000"/>
            <a:chExt cx="3657600" cy="614065"/>
          </a:xfrm>
        </p:grpSpPr>
        <p:grpSp>
          <p:nvGrpSpPr>
            <p:cNvPr id="14" name="مجموعة 14"/>
            <p:cNvGrpSpPr/>
            <p:nvPr/>
          </p:nvGrpSpPr>
          <p:grpSpPr>
            <a:xfrm>
              <a:off x="1143000" y="2286000"/>
              <a:ext cx="3657600" cy="609600"/>
              <a:chOff x="1447800" y="3124200"/>
              <a:chExt cx="6248400" cy="533400"/>
            </a:xfrm>
          </p:grpSpPr>
          <p:sp>
            <p:nvSpPr>
              <p:cNvPr id="15" name="مستطيل مستدير الزوايا 14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21" name="مستطيل 20"/>
            <p:cNvSpPr/>
            <p:nvPr/>
          </p:nvSpPr>
          <p:spPr>
            <a:xfrm>
              <a:off x="2007936" y="2438400"/>
              <a:ext cx="15840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إدارة التسويق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5400" y="1981200"/>
            <a:ext cx="6553200" cy="1828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None/>
            </a:pPr>
            <a:endParaRPr lang="ar-SA" sz="2400" b="1" dirty="0" smtClean="0"/>
          </a:p>
          <a:p>
            <a:pPr algn="ctr">
              <a:buFont typeface="Wingdings" pitchFamily="2" charset="2"/>
              <a:buNone/>
            </a:pPr>
            <a:r>
              <a:rPr lang="ar-SA" sz="2800" b="1" dirty="0" smtClean="0"/>
              <a:t>التطور التاريخي للفكر الإداري</a:t>
            </a:r>
          </a:p>
          <a:p>
            <a:pPr algn="ctr">
              <a:buFont typeface="Wingdings" pitchFamily="2" charset="2"/>
              <a:buNone/>
            </a:pPr>
            <a:endParaRPr lang="en-US" sz="2800" b="1" dirty="0" smtClean="0"/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Historical Development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of Management </a:t>
            </a:r>
          </a:p>
          <a:p>
            <a:pPr algn="ctr">
              <a:buFont typeface="Wingdings" pitchFamily="2" charset="2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مفهوم الإدارة</a:t>
            </a:r>
            <a:endParaRPr lang="ar-SA" sz="3200" b="1" dirty="0"/>
          </a:p>
        </p:txBody>
      </p:sp>
      <p:grpSp>
        <p:nvGrpSpPr>
          <p:cNvPr id="21" name="مجموعة 20"/>
          <p:cNvGrpSpPr/>
          <p:nvPr/>
        </p:nvGrpSpPr>
        <p:grpSpPr>
          <a:xfrm>
            <a:off x="457200" y="1524000"/>
            <a:ext cx="6781800" cy="1564996"/>
            <a:chOff x="457200" y="1524000"/>
            <a:chExt cx="6781800" cy="1564996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209800"/>
              <a:ext cx="53340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وظيفة تنفيذ الأعمال عن طريق الآخرين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524000"/>
              <a:ext cx="2362200" cy="156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مجموعة 21"/>
          <p:cNvGrpSpPr/>
          <p:nvPr/>
        </p:nvGrpSpPr>
        <p:grpSpPr>
          <a:xfrm>
            <a:off x="1447800" y="2209800"/>
            <a:ext cx="6436614" cy="1752600"/>
            <a:chOff x="1447800" y="2209800"/>
            <a:chExt cx="6436614" cy="1752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2484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باستخدام التخطيط والتنظيم والتوجيه والرقابة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2209800"/>
              <a:ext cx="1559814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مجموعة 22"/>
          <p:cNvGrpSpPr/>
          <p:nvPr/>
        </p:nvGrpSpPr>
        <p:grpSpPr>
          <a:xfrm>
            <a:off x="609600" y="3352800"/>
            <a:ext cx="6705600" cy="1600200"/>
            <a:chOff x="609600" y="3352800"/>
            <a:chExt cx="6705600" cy="16002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4102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وذلك من أجل تحقيق أهداف المنظمة بكفاية </a:t>
              </a:r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وفاعلية</a:t>
              </a:r>
            </a:p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  <a:cs typeface="Simplified Arabic" pitchFamily="2" charset="-78"/>
                </a:rPr>
                <a:t>*ماذا تعني الكفاءة ، والفعالية ؟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352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مجموعة 23"/>
          <p:cNvGrpSpPr/>
          <p:nvPr/>
        </p:nvGrpSpPr>
        <p:grpSpPr>
          <a:xfrm>
            <a:off x="1828800" y="4267200"/>
            <a:ext cx="6429375" cy="1552575"/>
            <a:chOff x="1828800" y="4267200"/>
            <a:chExt cx="6429375" cy="1552575"/>
          </a:xfrm>
        </p:grpSpPr>
        <p:grpSp>
          <p:nvGrpSpPr>
            <p:cNvPr id="15" name="مجموعة 15"/>
            <p:cNvGrpSpPr/>
            <p:nvPr/>
          </p:nvGrpSpPr>
          <p:grpSpPr>
            <a:xfrm>
              <a:off x="1828800" y="4800599"/>
              <a:ext cx="5562600" cy="830997"/>
              <a:chOff x="1905000" y="4800600"/>
              <a:chExt cx="5410200" cy="566401"/>
            </a:xfrm>
          </p:grpSpPr>
          <p:sp>
            <p:nvSpPr>
              <p:cNvPr id="13" name="مستطيل مستدير الزوايا 12"/>
              <p:cNvSpPr/>
              <p:nvPr/>
            </p:nvSpPr>
            <p:spPr>
              <a:xfrm>
                <a:off x="1905000" y="48006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4" name="مربع نص 13"/>
              <p:cNvSpPr txBox="1"/>
              <p:nvPr/>
            </p:nvSpPr>
            <p:spPr>
              <a:xfrm>
                <a:off x="2057400" y="4800600"/>
                <a:ext cx="5105400" cy="5664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مع مراعاة المؤثرات الداخلية والخارجية على بيئة العمل</a:t>
                </a:r>
                <a:endParaRPr lang="en-US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20" name="Picture 2" descr="C:\Documents and Settings\Kanz\My Documents\Bluetooth Exchange Folder\ppp\3456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4267200"/>
              <a:ext cx="1552575" cy="1552575"/>
            </a:xfrm>
            <a:prstGeom prst="rect">
              <a:avLst/>
            </a:prstGeom>
            <a:noFill/>
          </p:spPr>
        </p:pic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المحتويات</a:t>
            </a:r>
            <a:endParaRPr lang="ar-SA" sz="3200" b="1" dirty="0"/>
          </a:p>
        </p:txBody>
      </p:sp>
      <p:grpSp>
        <p:nvGrpSpPr>
          <p:cNvPr id="9" name="مجموعة 14"/>
          <p:cNvGrpSpPr/>
          <p:nvPr/>
        </p:nvGrpSpPr>
        <p:grpSpPr>
          <a:xfrm>
            <a:off x="533400" y="2209800"/>
            <a:ext cx="38862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مدرسة العلاقات الإنسانية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3" name="مجموعة 14"/>
          <p:cNvGrpSpPr/>
          <p:nvPr/>
        </p:nvGrpSpPr>
        <p:grpSpPr>
          <a:xfrm>
            <a:off x="4114800" y="3048000"/>
            <a:ext cx="3886200" cy="609600"/>
            <a:chOff x="1447800" y="3124200"/>
            <a:chExt cx="6248400" cy="5334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المعاصرة في الإدارة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مجموعة 14"/>
          <p:cNvGrpSpPr/>
          <p:nvPr/>
        </p:nvGrpSpPr>
        <p:grpSpPr>
          <a:xfrm>
            <a:off x="2362200" y="3962400"/>
            <a:ext cx="3886200" cy="609600"/>
            <a:chOff x="1447800" y="3124200"/>
            <a:chExt cx="6248400" cy="533400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المعاصرة في الإدارة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مجموعة 14"/>
          <p:cNvGrpSpPr/>
          <p:nvPr/>
        </p:nvGrpSpPr>
        <p:grpSpPr>
          <a:xfrm>
            <a:off x="533400" y="3048000"/>
            <a:ext cx="3886200" cy="609600"/>
            <a:chOff x="1447800" y="3124200"/>
            <a:chExt cx="6248400" cy="533400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التجريبية</a:t>
              </a:r>
            </a:p>
          </p:txBody>
        </p:sp>
      </p:grpSp>
      <p:grpSp>
        <p:nvGrpSpPr>
          <p:cNvPr id="22" name="مجموعة 14"/>
          <p:cNvGrpSpPr/>
          <p:nvPr/>
        </p:nvGrpSpPr>
        <p:grpSpPr>
          <a:xfrm>
            <a:off x="4114800" y="2209800"/>
            <a:ext cx="3886200" cy="609600"/>
            <a:chOff x="1447800" y="3124200"/>
            <a:chExt cx="6248400" cy="533400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الكلاسيكية (التقليدية)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المدرسة الكلاسيكية (التقليدية)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00200" y="2209800"/>
            <a:ext cx="5791200" cy="1295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وهي تمثل المرحلة الأولى من التطور الإداري ، وهي تدعو بضرورة معاملة الإنسان على أنة شبيه بالآلة ويحفز بواسطة المكاسب المادية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219200" y="3802376"/>
            <a:ext cx="6477000" cy="617221"/>
            <a:chOff x="1447800" y="3183467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888864" y="3183467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053"/>
              <a:ext cx="6248400" cy="398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من روادها  ماكس ويبر – هنري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فايول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- فردريك تايلور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ماكس ويبر (البيروقراطية)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981200"/>
            <a:ext cx="7467600" cy="1905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وصف المفاهيم المتعلقة بالسلطة وتدرجها والأطوار والإجراءات الرسمية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. مثل هذه الوسائل التنظيمية تمكن الآلة البشرية أو البيروقراطية من أن يتم تصميمها لتأدية مهام معقدة ولكنها روتينية ومتكررة</a:t>
            </a:r>
            <a:endParaRPr lang="ar-SA" sz="2400" b="1" dirty="0">
              <a:solidFill>
                <a:srgbClr val="CC009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</a:t>
            </a:r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سمات البيروقراطية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295400" y="1752600"/>
            <a:ext cx="6400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أن تقسيم العمل يؤدي إلى استخدام جميع الخبرات في المنظمة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914400" y="2438400"/>
            <a:ext cx="71628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تنظيم المكاتب يجب أن يتبع التدرج الهرمي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447800" y="3124200"/>
            <a:ext cx="6172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ضرورة وجود نظام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لظبط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نشاط المنظمة والعاملين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447800" y="3810000"/>
            <a:ext cx="6201937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الإداري الناجح هو الذي يدير جهازه بطريقة رسمية</a:t>
            </a:r>
            <a:endParaRPr lang="ar-SA" sz="24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447800" y="4572000"/>
            <a:ext cx="61722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إن خدمة المنظمة يجب أن تبنى على حماية العاملين من الفصل التعسفي أو العشوائي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447800" y="5334000"/>
            <a:ext cx="62484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التنظيم البيروقراطي قادر على تحقيق أعلى درجات الكفاءة</a:t>
            </a:r>
            <a:endParaRPr lang="ar-SA" sz="2400" b="1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هنري </a:t>
            </a:r>
            <a:r>
              <a:rPr lang="ar-SA" sz="3200" b="1" dirty="0" err="1" smtClean="0"/>
              <a:t>فايول</a:t>
            </a:r>
            <a:r>
              <a:rPr lang="ar-SA" sz="3200" b="1" dirty="0" smtClean="0"/>
              <a:t> وفريدريك تايلور(الإدارة العلمية)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38200" y="1981200"/>
            <a:ext cx="7239000" cy="1143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أهتم تايلور بتوزيع العمل في مراحله المختلفة </a:t>
            </a:r>
            <a:r>
              <a:rPr lang="ar-SA" sz="2400" b="1" dirty="0" err="1" smtClean="0">
                <a:solidFill>
                  <a:srgbClr val="CC0099"/>
                </a:solidFill>
              </a:rPr>
              <a:t>وبظبط</a:t>
            </a:r>
            <a:r>
              <a:rPr lang="ar-SA" sz="2400" b="1" dirty="0" smtClean="0">
                <a:solidFill>
                  <a:srgbClr val="CC0099"/>
                </a:solidFill>
              </a:rPr>
              <a:t> الوقت والحركة وعني بالتدريب </a:t>
            </a:r>
            <a:endParaRPr lang="ar-SA" sz="2400" b="1" dirty="0">
              <a:solidFill>
                <a:srgbClr val="CC009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أبرز الانتقادات </a:t>
            </a:r>
            <a:endParaRPr lang="ar-SA" sz="3200" b="1" dirty="0"/>
          </a:p>
        </p:txBody>
      </p:sp>
      <p:grpSp>
        <p:nvGrpSpPr>
          <p:cNvPr id="16" name="مجموعة 14"/>
          <p:cNvGrpSpPr/>
          <p:nvPr/>
        </p:nvGrpSpPr>
        <p:grpSpPr>
          <a:xfrm>
            <a:off x="990600" y="2286000"/>
            <a:ext cx="7086600" cy="609600"/>
            <a:chOff x="1447800" y="3124200"/>
            <a:chExt cx="6248400" cy="533400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تجاهل النواحي الاجتماعية </a:t>
              </a:r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1447800" y="3962400"/>
            <a:ext cx="6172199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الأفراد يماثلون الآلات بحيث يمكن معاملتهم بطريقة نمطية</a:t>
            </a:r>
            <a:endParaRPr lang="ar-SA" sz="2400" b="1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447800" y="3124200"/>
            <a:ext cx="6135959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الإنسان لا يهتم إلا بتحقيق المكاسب المادية</a:t>
            </a:r>
            <a:endParaRPr lang="ar-SA" sz="2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مدرسة العلاقات الإنسانية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057400"/>
            <a:ext cx="53340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تعارض الاتجاه التقليدي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905000" y="2819400"/>
            <a:ext cx="5715000" cy="830998"/>
            <a:chOff x="1213485" y="3124197"/>
            <a:chExt cx="6482715" cy="566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213485" y="3124200"/>
              <a:ext cx="6113145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197"/>
              <a:ext cx="6248400" cy="5664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Simplified Arabic" pitchFamily="2" charset="-78"/>
                </a:rPr>
                <a:t>  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نادى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بها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: ماري فوليت 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وسايمون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ألتون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مايو،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شستر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برنارد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733800"/>
            <a:ext cx="53340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اعتبرت الإنسان من أهم عناصر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828800" y="4419600"/>
            <a:ext cx="5562600" cy="1200329"/>
            <a:chOff x="1213485" y="3124195"/>
            <a:chExt cx="6316491" cy="585795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213485" y="3124200"/>
              <a:ext cx="6113145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24195"/>
              <a:ext cx="6082176" cy="5857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Simplified Arabic" pitchFamily="2" charset="-78"/>
                </a:rPr>
                <a:t> 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اهتمت بالروح المعنوية للعاملين ودرجة الانسجام القائم بين المجموعة العاملة والحوافز والرضا الوظيفي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الانتقادات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طرق البحث التي اعتمدت عليها هذه المدرسة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الاهتمام بالعوامل والمتغيرات الداخلية فقط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المدرسة التجريبية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تعني أن الإدارة مهنة يمكن تعلمها وممارستها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ركز أصحاب هذه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النظريه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على الاتجاه العملي للإدارة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روادها [ وليام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نيومان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، بيتر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دراكر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]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مبادئ المدرسة التجريبية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تحديد الواجبات والمسؤوليات للمديرين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تضييق نطاق الإشراف إلى 5-8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التأكيد على وجود التفويض 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العناصر الأساسية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ذات مهام ومسؤوليات محددة يقوم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أفراد معينون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أن الإدارة واحدة في وظائفها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تقتضي وجود مجموعة من الناس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تستلزم القيام بعدة وظائف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مدرسة النظم الاجتماعية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ar-SA" sz="2400" b="1" dirty="0" smtClean="0">
              <a:cs typeface="Simplified Arabic" pitchFamily="2" charset="-78"/>
            </a:endParaRPr>
          </a:p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المنظمة وحدات اجتماعية ذات وظائف مهمة بالمجتمعات </a:t>
            </a:r>
          </a:p>
          <a:p>
            <a:pPr algn="ctr">
              <a:lnSpc>
                <a:spcPct val="80000"/>
              </a:lnSpc>
            </a:pPr>
            <a:endParaRPr lang="ar-SA" sz="2400" b="1" dirty="0" smtClean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2"/>
            <a:ext cx="6096000" cy="907197"/>
            <a:chOff x="1447800" y="3124200"/>
            <a:chExt cx="6248400" cy="793797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7271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للمنظمة حاجات مثل الكائن الحي</a:t>
              </a:r>
            </a:p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cs typeface="Simplified Arabic" pitchFamily="2" charset="-78"/>
            </a:endParaRPr>
          </a:p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من روادها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سليزنك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وبارسونز</a:t>
            </a:r>
            <a:endParaRPr lang="en-US" sz="2400" b="1" dirty="0" smtClean="0">
              <a:solidFill>
                <a:srgbClr val="CC0099"/>
              </a:solidFill>
              <a:cs typeface="Simplified Arabic" pitchFamily="2" charset="-78"/>
            </a:endParaRPr>
          </a:p>
          <a:p>
            <a:pPr algn="ctr"/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600200" y="3276602"/>
            <a:ext cx="6096000" cy="1981200"/>
            <a:chOff x="1447800" y="3190874"/>
            <a:chExt cx="6248400" cy="1733549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760220" y="4391023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عناصر النظام</a:t>
              </a:r>
              <a:endParaRPr lang="ar-SA" sz="2400" b="1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4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إسهاماتها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ar-SA" sz="2400" b="1" dirty="0" smtClean="0">
              <a:cs typeface="Simplified Arabic" pitchFamily="2" charset="-78"/>
            </a:endParaRPr>
          </a:p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رفض تعميم مبادئ الإدارة لكل مكان وزمان</a:t>
            </a:r>
          </a:p>
          <a:p>
            <a:pPr algn="ctr">
              <a:lnSpc>
                <a:spcPct val="80000"/>
              </a:lnSpc>
            </a:pPr>
            <a:endParaRPr lang="ar-SA" sz="2400" b="1" dirty="0" smtClean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علاقة المنظمة بالبيئة الخارجية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المدرسة المعاصرة في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النموذج الياباني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28800" y="54864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المعرفة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الجودة الكلية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3124200" y="3124200"/>
              <a:ext cx="2478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نظرية الثقافة التنظيمية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1447800" y="4724400"/>
            <a:ext cx="6096000" cy="609600"/>
            <a:chOff x="1447800" y="4724400"/>
            <a:chExt cx="6096000" cy="609600"/>
          </a:xfrm>
        </p:grpSpPr>
        <p:grpSp>
          <p:nvGrpSpPr>
            <p:cNvPr id="13" name="مجموعة 14"/>
            <p:cNvGrpSpPr/>
            <p:nvPr/>
          </p:nvGrpSpPr>
          <p:grpSpPr>
            <a:xfrm>
              <a:off x="1447800" y="4724400"/>
              <a:ext cx="6096000" cy="609600"/>
              <a:chOff x="1447800" y="3124200"/>
              <a:chExt cx="6248400" cy="533400"/>
            </a:xfrm>
          </p:grpSpPr>
          <p:sp>
            <p:nvSpPr>
              <p:cNvPr id="14" name="مستطيل مستدير الزوايا 13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5" name="مربع نص 14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8" name="مستطيل 17"/>
            <p:cNvSpPr/>
            <p:nvPr/>
          </p:nvSpPr>
          <p:spPr>
            <a:xfrm>
              <a:off x="3962400" y="4800600"/>
              <a:ext cx="891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الهندرة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النموذج الياباني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ويليام أوشي  - نظرية </a:t>
            </a:r>
            <a:r>
              <a:rPr lang="en-US" sz="2400" b="1" dirty="0" smtClean="0">
                <a:solidFill>
                  <a:srgbClr val="CC0099"/>
                </a:solidFill>
                <a:cs typeface="Simplified Arabic" pitchFamily="2" charset="-78"/>
              </a:rPr>
              <a:t>z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28800" y="54864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سياسات واضحة بالنسبة للتطور الوظيفي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 smtClean="0"/>
                <a:t>الاهتمام بالجودة – والجوانب الإنسانية  </a:t>
              </a:r>
              <a:endParaRPr lang="ar-SA" sz="2400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المشاركة باتخاذ القرار – تأكيد المسؤولية الجماعية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828800" y="3124200"/>
              <a:ext cx="5261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ضرورة الاهتمام بالعاملين من حيث الأمان الوظيفي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19050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من أهم روادها الكاتب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شاين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447800" y="2819400"/>
            <a:ext cx="6096000" cy="1066800"/>
            <a:chOff x="1447800" y="2819400"/>
            <a:chExt cx="6096000" cy="10668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2819400"/>
              <a:ext cx="6096000" cy="10668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2265718" y="2819400"/>
              <a:ext cx="490070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جوهر الثقافة يكمن في طبيعة القيم والمعتقدات </a:t>
              </a:r>
            </a:p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والافتراضات المشتركة بين أعضاء المنظمة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457200" y="914400"/>
            <a:ext cx="7200944" cy="5232359"/>
            <a:chOff x="457200" y="914400"/>
            <a:chExt cx="7200944" cy="5232359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نظرية الثقافة التنظيمية </a:t>
              </a:r>
              <a:endParaRPr lang="ar-SA" sz="3200" b="1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429000"/>
              <a:ext cx="3429000" cy="271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5334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28800" y="2362200"/>
            <a:ext cx="56388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التزام الإدارة العليا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– تأكيد أهمية دور العميل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676400" y="4114800"/>
            <a:ext cx="5715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إشراك المستفيدين والعاملين في تطبيق مفهوم إدارة الجودة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219200" y="3200400"/>
            <a:ext cx="6629400" cy="685800"/>
            <a:chOff x="1219200" y="3200400"/>
            <a:chExt cx="6629400" cy="6858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219200" y="3200400"/>
              <a:ext cx="6629400" cy="6858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600200" y="3276600"/>
              <a:ext cx="5943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التحسين المستمر- التركيز على الجودة في جميع المراحل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2590800" y="1752600"/>
            <a:ext cx="3810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متطلبات إدارة الجودة الكلية: </a:t>
            </a:r>
            <a:endParaRPr lang="en-US" sz="2400" b="1" dirty="0" smtClean="0">
              <a:cs typeface="Simplified Arabic" pitchFamily="2" charset="-78"/>
            </a:endParaRPr>
          </a:p>
          <a:p>
            <a:endParaRPr lang="ar-SA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381000" y="914400"/>
            <a:ext cx="7277144" cy="4962525"/>
            <a:chOff x="381000" y="914400"/>
            <a:chExt cx="7277144" cy="4962525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إدارة الجودة الكلية – </a:t>
              </a:r>
              <a:r>
                <a:rPr lang="ar-SA" sz="3200" b="1" dirty="0" err="1" smtClean="0"/>
                <a:t>إدورد</a:t>
              </a:r>
              <a:r>
                <a:rPr lang="ar-SA" sz="3200" b="1" dirty="0" smtClean="0"/>
                <a:t> </a:t>
              </a:r>
              <a:r>
                <a:rPr lang="ar-SA" sz="3200" b="1" dirty="0" err="1" smtClean="0"/>
                <a:t>ديمنق</a:t>
              </a:r>
              <a:endParaRPr lang="ar-SA" sz="3200" b="1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200400"/>
              <a:ext cx="1790700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هندسة + إدارة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هي إعادة البناء التنظيمي من جذوره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الهدف تحقيق سرعة الأداء وتخفيض التكلفة وجودة المنتج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914400"/>
            <a:ext cx="7658144" cy="5443861"/>
            <a:chOff x="0" y="914400"/>
            <a:chExt cx="7658144" cy="5443861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err="1" smtClean="0"/>
                <a:t>الهندرة</a:t>
              </a:r>
              <a:r>
                <a:rPr lang="ar-SA" sz="3200" b="1" dirty="0" smtClean="0"/>
                <a:t> – مايكل </a:t>
              </a:r>
              <a:r>
                <a:rPr lang="ar-SA" sz="3200" b="1" dirty="0" err="1" smtClean="0"/>
                <a:t>هامر</a:t>
              </a:r>
              <a:endParaRPr lang="ar-SA" sz="3200" b="1" dirty="0"/>
            </a:p>
          </p:txBody>
        </p:sp>
        <p:pic>
          <p:nvPicPr>
            <p:cNvPr id="13" name="Picture 3" descr="C:\Documents and Settings\FRF\My Documents\My Pictures\نهج2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429000"/>
              <a:ext cx="3037252" cy="2929261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خصائص </a:t>
            </a:r>
            <a:r>
              <a:rPr lang="ar-SA" sz="3200" b="1" dirty="0" err="1" smtClean="0"/>
              <a:t>الهندرة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إعادة التصميم الجذري للعمليات الإدارية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الاستخدام الضروري لتقنية المعلومات 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752600" y="2133600"/>
            <a:ext cx="556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المعرفة الجوهرية: الحد الأدنى من المعرفة (لا تحقق الميزة التنافسية)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295400" y="3200400"/>
            <a:ext cx="6400800" cy="12192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 smtClean="0"/>
                <a:t>المعرفة المتقدمة: تجعل الشركة تتميز عن منافسيه </a:t>
              </a:r>
            </a:p>
            <a:p>
              <a:r>
                <a:rPr lang="ar-SA" sz="2400" b="1" dirty="0" smtClean="0"/>
                <a:t>ربما تملك نفس المستوى من المعلومات لكن لديه قدرة على استخدام هذه المعرفة للتميز عن الآخرين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752600" y="4648200"/>
            <a:ext cx="556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المعرفة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الابتكارية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: المعرفة التي تمكن الشركة من أن تقود السوق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228600" y="914400"/>
            <a:ext cx="7429544" cy="5507182"/>
            <a:chOff x="228600" y="914400"/>
            <a:chExt cx="7429544" cy="5507182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إدارة المعرفة -</a:t>
              </a:r>
              <a:r>
                <a:rPr lang="ar-SA" sz="3200" b="1" dirty="0" err="1" smtClean="0"/>
                <a:t>نوناكا</a:t>
              </a:r>
              <a:r>
                <a:rPr lang="ar-SA" sz="3200" b="1" dirty="0" smtClean="0"/>
                <a:t> </a:t>
              </a:r>
              <a:endParaRPr lang="ar-SA" sz="3200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819400"/>
              <a:ext cx="1905000" cy="360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 )  الإدارة علم وليست فن </a:t>
            </a:r>
            <a:endParaRPr lang="ar-SA" sz="2400" b="1" dirty="0">
              <a:solidFill>
                <a:srgbClr val="CC0099"/>
              </a:solidFill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1066800"/>
            <a:chOff x="1447800" y="3124200"/>
            <a:chExt cx="6248400" cy="93345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00675" cy="933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( )  أبرز الانتقادات الموجهة للنظرية التقليدية تجاهلها للنواحي الاجتماعية والسيكولوجية لسلوك الإنسان</a:t>
              </a:r>
              <a:endParaRPr lang="ar-SA" sz="2400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 )  حركة الإدارة العلمية تمثلت في كتابات هنري </a:t>
            </a:r>
            <a:r>
              <a:rPr lang="ar-SA" sz="2400" b="1" dirty="0" err="1" smtClean="0">
                <a:solidFill>
                  <a:srgbClr val="CC0099"/>
                </a:solidFill>
              </a:rPr>
              <a:t>فايول</a:t>
            </a:r>
            <a:r>
              <a:rPr lang="ar-SA" sz="2400" b="1" dirty="0" smtClean="0">
                <a:solidFill>
                  <a:srgbClr val="CC0099"/>
                </a:solidFill>
              </a:rPr>
              <a:t> وفريدريك تايلور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124200"/>
              <a:ext cx="4812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</a:rPr>
                <a:t>( )  ارتبط علم الإدارة ونشأ في العصر الحديث </a:t>
              </a:r>
              <a:endParaRPr lang="ar-SA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 </a:t>
              </a:r>
              <a:endParaRPr lang="ar-SA" sz="3200" b="1" dirty="0"/>
            </a:p>
          </p:txBody>
        </p:sp>
        <p:pic>
          <p:nvPicPr>
            <p:cNvPr id="19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العناصر الأساسية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تسعى لتحقيق أهداف محددة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الأهداف محكومة بشروط مثل الكفاءة والفاعلية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اتخاذ القرار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عملية متحركة تؤثر وتتأثر بالبيئة المحيطة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نجمة ذات 5 نقاط 15">
            <a:hlinkClick r:id="rId2" action="ppaction://hlinksldjump"/>
          </p:cNvPr>
          <p:cNvSpPr/>
          <p:nvPr/>
        </p:nvSpPr>
        <p:spPr>
          <a:xfrm>
            <a:off x="838200" y="3124200"/>
            <a:ext cx="762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نجمة ذات 5 نقاط 16"/>
          <p:cNvSpPr/>
          <p:nvPr/>
        </p:nvSpPr>
        <p:spPr>
          <a:xfrm>
            <a:off x="7650837" y="3081663"/>
            <a:ext cx="807363" cy="575937"/>
          </a:xfrm>
          <a:prstGeom prst="star5">
            <a:avLst>
              <a:gd name="adj" fmla="val 2026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1905000"/>
            <a:ext cx="5334000" cy="990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()  ترى مدرسة النظم الاجتماعية أن جوهر الثقافة يكمن في طبيعة القيم والمعتقدات والافتراضات المشتركة بين أعضاء منظمة ما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447800" y="3048000"/>
            <a:ext cx="6096000" cy="914400"/>
            <a:chOff x="1447800" y="3048000"/>
            <a:chExt cx="6096000" cy="9144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914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048000"/>
              <a:ext cx="525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</a:rPr>
                <a:t>( ) إدارة الأعمال متخصصة في الإدارة الحكومية ومجالها هو القطاع العام </a:t>
              </a:r>
              <a:endParaRPr lang="ar-SA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</a:t>
              </a:r>
              <a:endParaRPr lang="ar-SA" sz="3200" b="1" dirty="0"/>
            </a:p>
          </p:txBody>
        </p:sp>
        <p:pic>
          <p:nvPicPr>
            <p:cNvPr id="14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0996" y="801109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90600" y="1905000"/>
            <a:ext cx="7543800" cy="12573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/>
              <a:t>مثال: بلد يحتاج لصناعة الحديد وفي هذا المجتمع 4 شركات إنتاجية </a:t>
            </a:r>
            <a:r>
              <a:rPr lang="ar-SA" sz="2400" dirty="0" smtClean="0"/>
              <a:t>,وزعي ما يلي ضمن:</a:t>
            </a:r>
          </a:p>
          <a:p>
            <a:r>
              <a:rPr lang="ar-SA" sz="2400" dirty="0" smtClean="0"/>
              <a:t>( </a:t>
            </a:r>
            <a:r>
              <a:rPr lang="ar-SA" sz="2400" dirty="0"/>
              <a:t>مدير فعال, مدير غير فعال, مدير كفء, مدير غير كفء)؟</a:t>
            </a:r>
            <a:endParaRPr lang="en-US" sz="2400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1676400" y="3467120"/>
            <a:ext cx="6096000" cy="2171680"/>
            <a:chOff x="1447800" y="3048000"/>
            <a:chExt cx="6096000" cy="9144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914400"/>
              <a:chOff x="1447801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1" y="3190875"/>
                <a:ext cx="6248400" cy="1133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048000"/>
              <a:ext cx="5257800" cy="194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ar-SA" sz="2400" dirty="0"/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</a:t>
              </a:r>
              <a:endParaRPr lang="ar-SA" sz="3200" b="1" dirty="0"/>
            </a:p>
          </p:txBody>
        </p:sp>
        <p:pic>
          <p:nvPicPr>
            <p:cNvPr id="14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  <p:sp>
        <p:nvSpPr>
          <p:cNvPr id="25" name="مستطيل 24"/>
          <p:cNvSpPr/>
          <p:nvPr/>
        </p:nvSpPr>
        <p:spPr>
          <a:xfrm>
            <a:off x="3429000" y="3658629"/>
            <a:ext cx="335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1000طن حديد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3429000" y="4065632"/>
            <a:ext cx="329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900طن حديد 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3229519" y="4552960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1050طن نحاس 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3308067" y="5086350"/>
            <a:ext cx="348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 1000طن </a:t>
            </a:r>
            <a:r>
              <a:rPr lang="ar-SA" dirty="0" smtClean="0"/>
              <a:t>نحاس</a:t>
            </a:r>
            <a:endParaRPr lang="ar-SA" dirty="0"/>
          </a:p>
        </p:txBody>
      </p:sp>
      <p:cxnSp>
        <p:nvCxnSpPr>
          <p:cNvPr id="30" name="رابط كسهم مستقيم 29"/>
          <p:cNvCxnSpPr/>
          <p:nvPr/>
        </p:nvCxnSpPr>
        <p:spPr>
          <a:xfrm flipH="1">
            <a:off x="4762500" y="3843295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4724400" y="425029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4724400" y="473762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H="1">
            <a:off x="4724400" y="527101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pic>
        <p:nvPicPr>
          <p:cNvPr id="16" name="Picture 2" descr="C:\Documents and Settings\Kanz\My Documents\Bluetooth Exchange Folder\sdfgk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734" y="2514600"/>
            <a:ext cx="2720454" cy="3635747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grpSp>
        <p:nvGrpSpPr>
          <p:cNvPr id="16" name="مجموعة 15"/>
          <p:cNvGrpSpPr/>
          <p:nvPr/>
        </p:nvGrpSpPr>
        <p:grpSpPr>
          <a:xfrm>
            <a:off x="1295400" y="2133600"/>
            <a:ext cx="5867400" cy="1181100"/>
            <a:chOff x="1295400" y="2133600"/>
            <a:chExt cx="5867400" cy="1181100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1905000" y="2438400"/>
              <a:ext cx="5257800" cy="6096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هو الشخص الذي يعمل كل شيء بنفسه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027" name="Picture 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295400" y="2133600"/>
              <a:ext cx="7620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مجموعة 14"/>
          <p:cNvGrpSpPr/>
          <p:nvPr/>
        </p:nvGrpSpPr>
        <p:grpSpPr>
          <a:xfrm>
            <a:off x="685800" y="3195638"/>
            <a:ext cx="7010400" cy="1385888"/>
            <a:chOff x="685800" y="3195638"/>
            <a:chExt cx="7010400" cy="1385888"/>
          </a:xfrm>
        </p:grpSpPr>
        <p:grpSp>
          <p:nvGrpSpPr>
            <p:cNvPr id="10" name="مجموعة 14"/>
            <p:cNvGrpSpPr/>
            <p:nvPr/>
          </p:nvGrpSpPr>
          <p:grpSpPr>
            <a:xfrm>
              <a:off x="1447800" y="3886200"/>
              <a:ext cx="6248400" cy="533400"/>
              <a:chOff x="1447800" y="3124200"/>
              <a:chExt cx="6248400" cy="533400"/>
            </a:xfrm>
          </p:grpSpPr>
          <p:sp>
            <p:nvSpPr>
              <p:cNvPr id="11" name="مستطيل مستدير الزوايا 10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2" name="مربع نص 11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cs typeface="Simplified Arabic" pitchFamily="2" charset="-78"/>
                  </a:rPr>
                  <a:t>هو الشخص الذي يؤدي العمل عن طريق الآخرين 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8" name="Picture 2" descr="C:\Documents and Settings\Kanz\My Documents\My Pictures\tLa8239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3195638"/>
              <a:ext cx="1357604" cy="1385888"/>
            </a:xfrm>
            <a:prstGeom prst="rect">
              <a:avLst/>
            </a:prstGeom>
            <a:noFill/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المدير</a:t>
            </a:r>
            <a:endParaRPr lang="ar-SA" sz="32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524000" y="2514600"/>
            <a:ext cx="6019800" cy="990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أحد أعضاء المنظمة الذي يحقق تنسيق وتكامل عمل الآخرين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تصنيف المدراء حسب المستويات الإدارية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/>
        </p:nvGraphicFramePr>
        <p:xfrm>
          <a:off x="2286000" y="2057400"/>
          <a:ext cx="3581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اعداد / أ. غادة الرشيد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1376</Words>
  <Application>Microsoft Office PowerPoint</Application>
  <PresentationFormat>On-screen Show (4:3)</PresentationFormat>
  <Paragraphs>295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Kanz</dc:creator>
  <cp:lastModifiedBy>Abdulaziz</cp:lastModifiedBy>
  <cp:revision>35</cp:revision>
  <dcterms:created xsi:type="dcterms:W3CDTF">2010-10-07T18:56:11Z</dcterms:created>
  <dcterms:modified xsi:type="dcterms:W3CDTF">2012-05-20T22:45:52Z</dcterms:modified>
</cp:coreProperties>
</file>