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notesSlides/notesSlide9.xml" ContentType="application/vnd.openxmlformats-officedocument.presentationml.notesSlide+xml"/>
  <Override PartName="/ppt/diagrams/quickStyle13.xml" ContentType="application/vnd.openxmlformats-officedocument.drawingml.diagramStyle+xml"/>
  <Override PartName="/ppt/notesSlides/notesSlide12.xml" ContentType="application/vnd.openxmlformats-officedocument.presentationml.notesSlid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notesSlides/notesSlide10.xml" ContentType="application/vnd.openxmlformats-officedocument.presentationml.notesSlide+xml"/>
  <Override PartName="/ppt/diagrams/drawing12.xml" ContentType="application/vnd.ms-office.drawingml.diagramDrawing+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diagrams/quickStyle12.xml" ContentType="application/vnd.openxmlformats-officedocument.drawingml.diagramStyle+xml"/>
  <Override PartName="/ppt/notesSlides/notesSlide11.xml" ContentType="application/vnd.openxmlformats-officedocument.presentationml.notesSlid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19"/>
  </p:notesMasterIdLst>
  <p:handoutMasterIdLst>
    <p:handoutMasterId r:id="rId20"/>
  </p:handoutMasterIdLst>
  <p:sldIdLst>
    <p:sldId id="256" r:id="rId2"/>
    <p:sldId id="288" r:id="rId3"/>
    <p:sldId id="289"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108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991279-37D5-4A7C-BA6C-579C13098A59}"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pPr rtl="1"/>
          <a:endParaRPr lang="ar-SA"/>
        </a:p>
      </dgm:t>
    </dgm:pt>
    <dgm:pt modelId="{86B84234-624B-4E6E-BAD3-070563325046}">
      <dgm:prSet phldrT="[نص]"/>
      <dgm:spPr/>
      <dgm:t>
        <a:bodyPr/>
        <a:lstStyle/>
        <a:p>
          <a:pPr rtl="1"/>
          <a:r>
            <a:rPr lang="ar-SA" dirty="0" smtClean="0"/>
            <a:t>1</a:t>
          </a:r>
          <a:endParaRPr lang="ar-SA" dirty="0"/>
        </a:p>
      </dgm:t>
    </dgm:pt>
    <dgm:pt modelId="{9384A5FF-67FF-4677-B685-F2A6B90DB5B5}" type="parTrans" cxnId="{358A2C51-7F66-4069-A7CA-19862FC56FCB}">
      <dgm:prSet/>
      <dgm:spPr/>
      <dgm:t>
        <a:bodyPr/>
        <a:lstStyle/>
        <a:p>
          <a:pPr rtl="1"/>
          <a:endParaRPr lang="ar-SA"/>
        </a:p>
      </dgm:t>
    </dgm:pt>
    <dgm:pt modelId="{E8935909-B784-46B7-8826-F15110B0D2BA}" type="sibTrans" cxnId="{358A2C51-7F66-4069-A7CA-19862FC56FCB}">
      <dgm:prSet/>
      <dgm:spPr/>
      <dgm:t>
        <a:bodyPr/>
        <a:lstStyle/>
        <a:p>
          <a:pPr rtl="1"/>
          <a:endParaRPr lang="ar-SA"/>
        </a:p>
      </dgm:t>
    </dgm:pt>
    <dgm:pt modelId="{24711362-642D-473A-B717-DE1E3D739478}">
      <dgm:prSet phldrT="[نص]"/>
      <dgm:spPr/>
      <dgm:t>
        <a:bodyPr/>
        <a:lstStyle/>
        <a:p>
          <a:pPr rtl="1"/>
          <a:r>
            <a:rPr lang="ar-SA" dirty="0" smtClean="0"/>
            <a:t>إن التصورات والتفسيرات تكون جزء هام من تفاعل الفرد مع المواقف الاجتماعية, وهذا يعني إن لهذه التصورات والتفسيرات وظيفة نفسية مهمة في تكيف الفرد مع الأفراد في بيئتهم الاجتماعية, وتعاملهم مع الأحداث</a:t>
          </a:r>
          <a:endParaRPr lang="ar-SA" dirty="0"/>
        </a:p>
      </dgm:t>
    </dgm:pt>
    <dgm:pt modelId="{59307096-C102-403B-9BA5-343EE8754015}" type="parTrans" cxnId="{8F0BE1C2-86E0-409D-BC19-12E062E0B95B}">
      <dgm:prSet/>
      <dgm:spPr/>
      <dgm:t>
        <a:bodyPr/>
        <a:lstStyle/>
        <a:p>
          <a:pPr rtl="1"/>
          <a:endParaRPr lang="ar-SA"/>
        </a:p>
      </dgm:t>
    </dgm:pt>
    <dgm:pt modelId="{3BDEE735-841F-4B97-B9F2-C3B93CFDB9B3}" type="sibTrans" cxnId="{8F0BE1C2-86E0-409D-BC19-12E062E0B95B}">
      <dgm:prSet/>
      <dgm:spPr/>
      <dgm:t>
        <a:bodyPr/>
        <a:lstStyle/>
        <a:p>
          <a:pPr rtl="1"/>
          <a:endParaRPr lang="ar-SA"/>
        </a:p>
      </dgm:t>
    </dgm:pt>
    <dgm:pt modelId="{8D788328-3E5E-43DC-B201-FEB0A9B9A90E}">
      <dgm:prSet phldrT="[نص]"/>
      <dgm:spPr/>
      <dgm:t>
        <a:bodyPr/>
        <a:lstStyle/>
        <a:p>
          <a:pPr rtl="1"/>
          <a:r>
            <a:rPr lang="ar-SA" dirty="0" smtClean="0"/>
            <a:t>2</a:t>
          </a:r>
          <a:endParaRPr lang="ar-SA" dirty="0"/>
        </a:p>
      </dgm:t>
    </dgm:pt>
    <dgm:pt modelId="{E35B5A25-CC28-45CF-9446-3B5E3AEE0B75}" type="parTrans" cxnId="{2013AE13-AEB7-4926-99B7-B46FFFC79F91}">
      <dgm:prSet/>
      <dgm:spPr/>
      <dgm:t>
        <a:bodyPr/>
        <a:lstStyle/>
        <a:p>
          <a:pPr rtl="1"/>
          <a:endParaRPr lang="ar-SA"/>
        </a:p>
      </dgm:t>
    </dgm:pt>
    <dgm:pt modelId="{D1753A55-7F3D-42E7-B335-07C69C6D2E8A}" type="sibTrans" cxnId="{2013AE13-AEB7-4926-99B7-B46FFFC79F91}">
      <dgm:prSet/>
      <dgm:spPr/>
      <dgm:t>
        <a:bodyPr/>
        <a:lstStyle/>
        <a:p>
          <a:pPr rtl="1"/>
          <a:endParaRPr lang="ar-SA"/>
        </a:p>
      </dgm:t>
    </dgm:pt>
    <dgm:pt modelId="{5F223175-1645-42EF-82B0-2094C3F8F68A}">
      <dgm:prSet phldrT="[نص]"/>
      <dgm:spPr/>
      <dgm:t>
        <a:bodyPr/>
        <a:lstStyle/>
        <a:p>
          <a:pPr rtl="1"/>
          <a:r>
            <a:rPr lang="ar-SA" dirty="0" smtClean="0"/>
            <a:t>إن ادراكنا لخصائص وأسباب سلوك الآخرين يحدد بدرجة كبيرة سلوكنا ومشاعرنا وأفكارنا عنهم.</a:t>
          </a:r>
          <a:endParaRPr lang="ar-SA" dirty="0"/>
        </a:p>
      </dgm:t>
    </dgm:pt>
    <dgm:pt modelId="{DA4ED2A2-841D-4E18-B7BA-456881860BE3}" type="parTrans" cxnId="{FAA0C942-99AE-41FB-9E08-B08D77FBFF39}">
      <dgm:prSet/>
      <dgm:spPr/>
      <dgm:t>
        <a:bodyPr/>
        <a:lstStyle/>
        <a:p>
          <a:pPr rtl="1"/>
          <a:endParaRPr lang="ar-SA"/>
        </a:p>
      </dgm:t>
    </dgm:pt>
    <dgm:pt modelId="{F6411590-C995-4A0F-A00E-1B2EFE627775}" type="sibTrans" cxnId="{FAA0C942-99AE-41FB-9E08-B08D77FBFF39}">
      <dgm:prSet/>
      <dgm:spPr/>
      <dgm:t>
        <a:bodyPr/>
        <a:lstStyle/>
        <a:p>
          <a:pPr rtl="1"/>
          <a:endParaRPr lang="ar-SA"/>
        </a:p>
      </dgm:t>
    </dgm:pt>
    <dgm:pt modelId="{EE0511FB-732F-4A6A-B0CC-95298A97A4E6}" type="pres">
      <dgm:prSet presAssocID="{79991279-37D5-4A7C-BA6C-579C13098A59}" presName="linearFlow" presStyleCnt="0">
        <dgm:presLayoutVars>
          <dgm:dir val="rev"/>
          <dgm:animLvl val="lvl"/>
          <dgm:resizeHandles val="exact"/>
        </dgm:presLayoutVars>
      </dgm:prSet>
      <dgm:spPr/>
      <dgm:t>
        <a:bodyPr/>
        <a:lstStyle/>
        <a:p>
          <a:pPr rtl="1"/>
          <a:endParaRPr lang="ar-SA"/>
        </a:p>
      </dgm:t>
    </dgm:pt>
    <dgm:pt modelId="{2B0046E9-F2F9-44EB-BA7F-F5D8422D450A}" type="pres">
      <dgm:prSet presAssocID="{86B84234-624B-4E6E-BAD3-070563325046}" presName="composite" presStyleCnt="0"/>
      <dgm:spPr/>
    </dgm:pt>
    <dgm:pt modelId="{4D07E67B-5869-44EF-9B0C-F95006A81250}" type="pres">
      <dgm:prSet presAssocID="{86B84234-624B-4E6E-BAD3-070563325046}" presName="parentText" presStyleLbl="alignNode1" presStyleIdx="0" presStyleCnt="2">
        <dgm:presLayoutVars>
          <dgm:chMax val="1"/>
          <dgm:bulletEnabled val="1"/>
        </dgm:presLayoutVars>
      </dgm:prSet>
      <dgm:spPr/>
      <dgm:t>
        <a:bodyPr/>
        <a:lstStyle/>
        <a:p>
          <a:pPr rtl="1"/>
          <a:endParaRPr lang="ar-SA"/>
        </a:p>
      </dgm:t>
    </dgm:pt>
    <dgm:pt modelId="{750B7ED1-293A-4208-81C5-4C7F048BDE21}" type="pres">
      <dgm:prSet presAssocID="{86B84234-624B-4E6E-BAD3-070563325046}" presName="descendantText" presStyleLbl="alignAcc1" presStyleIdx="0" presStyleCnt="2">
        <dgm:presLayoutVars>
          <dgm:bulletEnabled val="1"/>
        </dgm:presLayoutVars>
      </dgm:prSet>
      <dgm:spPr/>
      <dgm:t>
        <a:bodyPr/>
        <a:lstStyle/>
        <a:p>
          <a:pPr rtl="1"/>
          <a:endParaRPr lang="ar-SA"/>
        </a:p>
      </dgm:t>
    </dgm:pt>
    <dgm:pt modelId="{B7EE96A1-BBD1-4BB1-888F-53C135A74E40}" type="pres">
      <dgm:prSet presAssocID="{E8935909-B784-46B7-8826-F15110B0D2BA}" presName="sp" presStyleCnt="0"/>
      <dgm:spPr/>
    </dgm:pt>
    <dgm:pt modelId="{C15FB912-A018-4243-A680-EC1E0EFCC1B7}" type="pres">
      <dgm:prSet presAssocID="{8D788328-3E5E-43DC-B201-FEB0A9B9A90E}" presName="composite" presStyleCnt="0"/>
      <dgm:spPr/>
    </dgm:pt>
    <dgm:pt modelId="{E82B5719-C399-42FA-A672-E28EDF39A383}" type="pres">
      <dgm:prSet presAssocID="{8D788328-3E5E-43DC-B201-FEB0A9B9A90E}" presName="parentText" presStyleLbl="alignNode1" presStyleIdx="1" presStyleCnt="2">
        <dgm:presLayoutVars>
          <dgm:chMax val="1"/>
          <dgm:bulletEnabled val="1"/>
        </dgm:presLayoutVars>
      </dgm:prSet>
      <dgm:spPr/>
      <dgm:t>
        <a:bodyPr/>
        <a:lstStyle/>
        <a:p>
          <a:pPr rtl="1"/>
          <a:endParaRPr lang="ar-SA"/>
        </a:p>
      </dgm:t>
    </dgm:pt>
    <dgm:pt modelId="{6B955578-3186-4080-87A1-CFA82E5C7888}" type="pres">
      <dgm:prSet presAssocID="{8D788328-3E5E-43DC-B201-FEB0A9B9A90E}" presName="descendantText" presStyleLbl="alignAcc1" presStyleIdx="1" presStyleCnt="2">
        <dgm:presLayoutVars>
          <dgm:bulletEnabled val="1"/>
        </dgm:presLayoutVars>
      </dgm:prSet>
      <dgm:spPr/>
      <dgm:t>
        <a:bodyPr/>
        <a:lstStyle/>
        <a:p>
          <a:pPr rtl="1"/>
          <a:endParaRPr lang="ar-SA"/>
        </a:p>
      </dgm:t>
    </dgm:pt>
  </dgm:ptLst>
  <dgm:cxnLst>
    <dgm:cxn modelId="{0F9FF65E-4E90-472A-AA5B-A60B9FF2AE7F}" type="presOf" srcId="{8D788328-3E5E-43DC-B201-FEB0A9B9A90E}" destId="{E82B5719-C399-42FA-A672-E28EDF39A383}" srcOrd="0" destOrd="0" presId="urn:microsoft.com/office/officeart/2005/8/layout/chevron2"/>
    <dgm:cxn modelId="{20BBAC87-7D0B-4879-85F5-11F388419C58}" type="presOf" srcId="{5F223175-1645-42EF-82B0-2094C3F8F68A}" destId="{6B955578-3186-4080-87A1-CFA82E5C7888}" srcOrd="0" destOrd="0" presId="urn:microsoft.com/office/officeart/2005/8/layout/chevron2"/>
    <dgm:cxn modelId="{5682B25E-B396-4499-AA2B-64ED366546BE}" type="presOf" srcId="{24711362-642D-473A-B717-DE1E3D739478}" destId="{750B7ED1-293A-4208-81C5-4C7F048BDE21}" srcOrd="0" destOrd="0" presId="urn:microsoft.com/office/officeart/2005/8/layout/chevron2"/>
    <dgm:cxn modelId="{FAA0C942-99AE-41FB-9E08-B08D77FBFF39}" srcId="{8D788328-3E5E-43DC-B201-FEB0A9B9A90E}" destId="{5F223175-1645-42EF-82B0-2094C3F8F68A}" srcOrd="0" destOrd="0" parTransId="{DA4ED2A2-841D-4E18-B7BA-456881860BE3}" sibTransId="{F6411590-C995-4A0F-A00E-1B2EFE627775}"/>
    <dgm:cxn modelId="{5702107D-488D-4378-B0B1-803077B824A4}" type="presOf" srcId="{86B84234-624B-4E6E-BAD3-070563325046}" destId="{4D07E67B-5869-44EF-9B0C-F95006A81250}" srcOrd="0" destOrd="0" presId="urn:microsoft.com/office/officeart/2005/8/layout/chevron2"/>
    <dgm:cxn modelId="{358A2C51-7F66-4069-A7CA-19862FC56FCB}" srcId="{79991279-37D5-4A7C-BA6C-579C13098A59}" destId="{86B84234-624B-4E6E-BAD3-070563325046}" srcOrd="0" destOrd="0" parTransId="{9384A5FF-67FF-4677-B685-F2A6B90DB5B5}" sibTransId="{E8935909-B784-46B7-8826-F15110B0D2BA}"/>
    <dgm:cxn modelId="{2013AE13-AEB7-4926-99B7-B46FFFC79F91}" srcId="{79991279-37D5-4A7C-BA6C-579C13098A59}" destId="{8D788328-3E5E-43DC-B201-FEB0A9B9A90E}" srcOrd="1" destOrd="0" parTransId="{E35B5A25-CC28-45CF-9446-3B5E3AEE0B75}" sibTransId="{D1753A55-7F3D-42E7-B335-07C69C6D2E8A}"/>
    <dgm:cxn modelId="{D17941AB-4CB4-4586-B7B1-3EBC64FE6F94}" type="presOf" srcId="{79991279-37D5-4A7C-BA6C-579C13098A59}" destId="{EE0511FB-732F-4A6A-B0CC-95298A97A4E6}" srcOrd="0" destOrd="0" presId="urn:microsoft.com/office/officeart/2005/8/layout/chevron2"/>
    <dgm:cxn modelId="{8F0BE1C2-86E0-409D-BC19-12E062E0B95B}" srcId="{86B84234-624B-4E6E-BAD3-070563325046}" destId="{24711362-642D-473A-B717-DE1E3D739478}" srcOrd="0" destOrd="0" parTransId="{59307096-C102-403B-9BA5-343EE8754015}" sibTransId="{3BDEE735-841F-4B97-B9F2-C3B93CFDB9B3}"/>
    <dgm:cxn modelId="{E488365C-6EDF-4843-8A2D-09271D24EC74}" type="presParOf" srcId="{EE0511FB-732F-4A6A-B0CC-95298A97A4E6}" destId="{2B0046E9-F2F9-44EB-BA7F-F5D8422D450A}" srcOrd="0" destOrd="0" presId="urn:microsoft.com/office/officeart/2005/8/layout/chevron2"/>
    <dgm:cxn modelId="{FF70E203-CEAF-447E-AA48-B19B37D4FE18}" type="presParOf" srcId="{2B0046E9-F2F9-44EB-BA7F-F5D8422D450A}" destId="{4D07E67B-5869-44EF-9B0C-F95006A81250}" srcOrd="0" destOrd="0" presId="urn:microsoft.com/office/officeart/2005/8/layout/chevron2"/>
    <dgm:cxn modelId="{63F08B2D-776B-4623-9957-A5CC4ABB2512}" type="presParOf" srcId="{2B0046E9-F2F9-44EB-BA7F-F5D8422D450A}" destId="{750B7ED1-293A-4208-81C5-4C7F048BDE21}" srcOrd="1" destOrd="0" presId="urn:microsoft.com/office/officeart/2005/8/layout/chevron2"/>
    <dgm:cxn modelId="{D2E76F73-2B0E-4117-ACBA-42077DF38EFE}" type="presParOf" srcId="{EE0511FB-732F-4A6A-B0CC-95298A97A4E6}" destId="{B7EE96A1-BBD1-4BB1-888F-53C135A74E40}" srcOrd="1" destOrd="0" presId="urn:microsoft.com/office/officeart/2005/8/layout/chevron2"/>
    <dgm:cxn modelId="{55205A37-B479-4D8F-A8E6-5EC3953E2270}" type="presParOf" srcId="{EE0511FB-732F-4A6A-B0CC-95298A97A4E6}" destId="{C15FB912-A018-4243-A680-EC1E0EFCC1B7}" srcOrd="2" destOrd="0" presId="urn:microsoft.com/office/officeart/2005/8/layout/chevron2"/>
    <dgm:cxn modelId="{DB5FC1FF-26CF-4321-BEF3-40FF897BB7D0}" type="presParOf" srcId="{C15FB912-A018-4243-A680-EC1E0EFCC1B7}" destId="{E82B5719-C399-42FA-A672-E28EDF39A383}" srcOrd="0" destOrd="0" presId="urn:microsoft.com/office/officeart/2005/8/layout/chevron2"/>
    <dgm:cxn modelId="{EBE2623E-5F25-4964-8F6B-AEDC4DBB453C}" type="presParOf" srcId="{C15FB912-A018-4243-A680-EC1E0EFCC1B7}" destId="{6B955578-3186-4080-87A1-CFA82E5C7888}"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5471959-A596-4C6E-AA24-D83911DC85D4}" type="doc">
      <dgm:prSet loTypeId="urn:microsoft.com/office/officeart/2005/8/layout/equation1" loCatId="process" qsTypeId="urn:microsoft.com/office/officeart/2005/8/quickstyle/simple1" qsCatId="simple" csTypeId="urn:microsoft.com/office/officeart/2005/8/colors/colorful5" csCatId="colorful" phldr="1"/>
      <dgm:spPr/>
    </dgm:pt>
    <dgm:pt modelId="{CE3BDDCE-904A-48E5-80EC-5AE7E03EC9DC}">
      <dgm:prSet phldrT="[نص]"/>
      <dgm:spPr/>
      <dgm:t>
        <a:bodyPr/>
        <a:lstStyle/>
        <a:p>
          <a:pPr rtl="1"/>
          <a:r>
            <a:rPr lang="ar-SA" dirty="0" smtClean="0"/>
            <a:t>دافئ ايجابي جداً</a:t>
          </a:r>
          <a:endParaRPr lang="ar-SA" dirty="0"/>
        </a:p>
      </dgm:t>
    </dgm:pt>
    <dgm:pt modelId="{F8DF7A7B-10B7-4476-87DE-AAA3BE9364E8}" type="parTrans" cxnId="{0E6C2E69-BAA4-45F4-B78E-D1736DABF765}">
      <dgm:prSet/>
      <dgm:spPr/>
      <dgm:t>
        <a:bodyPr/>
        <a:lstStyle/>
        <a:p>
          <a:pPr rtl="1"/>
          <a:endParaRPr lang="ar-SA"/>
        </a:p>
      </dgm:t>
    </dgm:pt>
    <dgm:pt modelId="{1726D12C-07DA-43D7-92DC-988246771BFA}" type="sibTrans" cxnId="{0E6C2E69-BAA4-45F4-B78E-D1736DABF765}">
      <dgm:prSet/>
      <dgm:spPr/>
      <dgm:t>
        <a:bodyPr/>
        <a:lstStyle/>
        <a:p>
          <a:pPr rtl="1"/>
          <a:endParaRPr lang="ar-SA"/>
        </a:p>
      </dgm:t>
    </dgm:pt>
    <dgm:pt modelId="{55A92E74-41D7-47A7-B11A-5EFA872191EF}">
      <dgm:prSet phldrT="[نص]"/>
      <dgm:spPr/>
      <dgm:t>
        <a:bodyPr/>
        <a:lstStyle/>
        <a:p>
          <a:pPr rtl="1"/>
          <a:r>
            <a:rPr lang="ar-SA" dirty="0" smtClean="0"/>
            <a:t>متوسط الايجابية</a:t>
          </a:r>
          <a:endParaRPr lang="ar-SA" dirty="0"/>
        </a:p>
      </dgm:t>
    </dgm:pt>
    <dgm:pt modelId="{87E3F21E-DBC0-41F6-8F98-42D0334F40EA}" type="parTrans" cxnId="{66B2C723-81EE-4F08-B715-32033450E5DD}">
      <dgm:prSet/>
      <dgm:spPr/>
      <dgm:t>
        <a:bodyPr/>
        <a:lstStyle/>
        <a:p>
          <a:pPr rtl="1"/>
          <a:endParaRPr lang="ar-SA"/>
        </a:p>
      </dgm:t>
    </dgm:pt>
    <dgm:pt modelId="{01C55947-5095-4EB3-B41B-A2526AE59B38}" type="sibTrans" cxnId="{66B2C723-81EE-4F08-B715-32033450E5DD}">
      <dgm:prSet/>
      <dgm:spPr/>
      <dgm:t>
        <a:bodyPr/>
        <a:lstStyle/>
        <a:p>
          <a:pPr rtl="1"/>
          <a:endParaRPr lang="ar-SA"/>
        </a:p>
      </dgm:t>
    </dgm:pt>
    <dgm:pt modelId="{4EA5585C-7069-4168-AD33-6D5B75289455}">
      <dgm:prSet phldrT="[نص]"/>
      <dgm:spPr/>
      <dgm:t>
        <a:bodyPr/>
        <a:lstStyle/>
        <a:p>
          <a:pPr rtl="1"/>
          <a:r>
            <a:rPr lang="ar-SA" dirty="0" smtClean="0"/>
            <a:t>ذكي</a:t>
          </a:r>
          <a:endParaRPr lang="ar-SA" dirty="0"/>
        </a:p>
      </dgm:t>
    </dgm:pt>
    <dgm:pt modelId="{3BC5FDD0-CF63-4BDC-8C2B-66AC859BB7C8}" type="parTrans" cxnId="{6F6B10AE-B46E-4ED1-92A5-C8645F6C5E2F}">
      <dgm:prSet/>
      <dgm:spPr/>
      <dgm:t>
        <a:bodyPr/>
        <a:lstStyle/>
        <a:p>
          <a:pPr rtl="1"/>
          <a:endParaRPr lang="ar-SA"/>
        </a:p>
      </dgm:t>
    </dgm:pt>
    <dgm:pt modelId="{A232C2CC-1038-49D2-BA3A-37891E861BFC}" type="sibTrans" cxnId="{6F6B10AE-B46E-4ED1-92A5-C8645F6C5E2F}">
      <dgm:prSet/>
      <dgm:spPr/>
      <dgm:t>
        <a:bodyPr/>
        <a:lstStyle/>
        <a:p>
          <a:pPr rtl="1"/>
          <a:endParaRPr lang="ar-SA"/>
        </a:p>
      </dgm:t>
    </dgm:pt>
    <dgm:pt modelId="{13A9E55E-1D39-45FE-BDAB-D78586154AA7}" type="pres">
      <dgm:prSet presAssocID="{75471959-A596-4C6E-AA24-D83911DC85D4}" presName="linearFlow" presStyleCnt="0">
        <dgm:presLayoutVars>
          <dgm:dir/>
          <dgm:resizeHandles val="exact"/>
        </dgm:presLayoutVars>
      </dgm:prSet>
      <dgm:spPr/>
    </dgm:pt>
    <dgm:pt modelId="{7CF67A91-9FE8-406E-8770-1C54236AA110}" type="pres">
      <dgm:prSet presAssocID="{CE3BDDCE-904A-48E5-80EC-5AE7E03EC9DC}" presName="node" presStyleLbl="node1" presStyleIdx="0" presStyleCnt="3">
        <dgm:presLayoutVars>
          <dgm:bulletEnabled val="1"/>
        </dgm:presLayoutVars>
      </dgm:prSet>
      <dgm:spPr/>
      <dgm:t>
        <a:bodyPr/>
        <a:lstStyle/>
        <a:p>
          <a:pPr rtl="1"/>
          <a:endParaRPr lang="ar-SA"/>
        </a:p>
      </dgm:t>
    </dgm:pt>
    <dgm:pt modelId="{3017F244-20F2-49FA-80A9-5B521689591A}" type="pres">
      <dgm:prSet presAssocID="{1726D12C-07DA-43D7-92DC-988246771BFA}" presName="spacerL" presStyleCnt="0"/>
      <dgm:spPr/>
    </dgm:pt>
    <dgm:pt modelId="{702090AD-C644-475A-B8DD-11567DD8AB2B}" type="pres">
      <dgm:prSet presAssocID="{1726D12C-07DA-43D7-92DC-988246771BFA}" presName="sibTrans" presStyleLbl="sibTrans2D1" presStyleIdx="0" presStyleCnt="2"/>
      <dgm:spPr/>
      <dgm:t>
        <a:bodyPr/>
        <a:lstStyle/>
        <a:p>
          <a:pPr rtl="1"/>
          <a:endParaRPr lang="ar-SA"/>
        </a:p>
      </dgm:t>
    </dgm:pt>
    <dgm:pt modelId="{5C35DED4-A44D-4C25-9569-31E667FE7722}" type="pres">
      <dgm:prSet presAssocID="{1726D12C-07DA-43D7-92DC-988246771BFA}" presName="spacerR" presStyleCnt="0"/>
      <dgm:spPr/>
    </dgm:pt>
    <dgm:pt modelId="{04CA82A4-B573-4DD5-BC1F-693A01943B2A}" type="pres">
      <dgm:prSet presAssocID="{55A92E74-41D7-47A7-B11A-5EFA872191EF}" presName="node" presStyleLbl="node1" presStyleIdx="1" presStyleCnt="3">
        <dgm:presLayoutVars>
          <dgm:bulletEnabled val="1"/>
        </dgm:presLayoutVars>
      </dgm:prSet>
      <dgm:spPr/>
      <dgm:t>
        <a:bodyPr/>
        <a:lstStyle/>
        <a:p>
          <a:pPr rtl="1"/>
          <a:endParaRPr lang="ar-SA"/>
        </a:p>
      </dgm:t>
    </dgm:pt>
    <dgm:pt modelId="{A5EC5C97-82D6-4C46-B93D-428CD9D9749E}" type="pres">
      <dgm:prSet presAssocID="{01C55947-5095-4EB3-B41B-A2526AE59B38}" presName="spacerL" presStyleCnt="0"/>
      <dgm:spPr/>
    </dgm:pt>
    <dgm:pt modelId="{C97C04D6-DFCD-4B0C-89D3-779168EB0F1A}" type="pres">
      <dgm:prSet presAssocID="{01C55947-5095-4EB3-B41B-A2526AE59B38}" presName="sibTrans" presStyleLbl="sibTrans2D1" presStyleIdx="1" presStyleCnt="2"/>
      <dgm:spPr/>
      <dgm:t>
        <a:bodyPr/>
        <a:lstStyle/>
        <a:p>
          <a:pPr rtl="1"/>
          <a:endParaRPr lang="ar-SA"/>
        </a:p>
      </dgm:t>
    </dgm:pt>
    <dgm:pt modelId="{297FB2B4-2539-4618-918C-D9E4BDA4BC15}" type="pres">
      <dgm:prSet presAssocID="{01C55947-5095-4EB3-B41B-A2526AE59B38}" presName="spacerR" presStyleCnt="0"/>
      <dgm:spPr/>
    </dgm:pt>
    <dgm:pt modelId="{E9E2AB8D-F22C-4767-B835-A89E1F5E1927}" type="pres">
      <dgm:prSet presAssocID="{4EA5585C-7069-4168-AD33-6D5B75289455}" presName="node" presStyleLbl="node1" presStyleIdx="2" presStyleCnt="3">
        <dgm:presLayoutVars>
          <dgm:bulletEnabled val="1"/>
        </dgm:presLayoutVars>
      </dgm:prSet>
      <dgm:spPr/>
      <dgm:t>
        <a:bodyPr/>
        <a:lstStyle/>
        <a:p>
          <a:pPr rtl="1"/>
          <a:endParaRPr lang="ar-SA"/>
        </a:p>
      </dgm:t>
    </dgm:pt>
  </dgm:ptLst>
  <dgm:cxnLst>
    <dgm:cxn modelId="{F8B68E4B-D4A1-44F1-85A2-6B7940724285}" type="presOf" srcId="{1726D12C-07DA-43D7-92DC-988246771BFA}" destId="{702090AD-C644-475A-B8DD-11567DD8AB2B}" srcOrd="0" destOrd="0" presId="urn:microsoft.com/office/officeart/2005/8/layout/equation1"/>
    <dgm:cxn modelId="{0E6C2E69-BAA4-45F4-B78E-D1736DABF765}" srcId="{75471959-A596-4C6E-AA24-D83911DC85D4}" destId="{CE3BDDCE-904A-48E5-80EC-5AE7E03EC9DC}" srcOrd="0" destOrd="0" parTransId="{F8DF7A7B-10B7-4476-87DE-AAA3BE9364E8}" sibTransId="{1726D12C-07DA-43D7-92DC-988246771BFA}"/>
    <dgm:cxn modelId="{52170E91-4793-4090-9736-856C8CE98EFB}" type="presOf" srcId="{CE3BDDCE-904A-48E5-80EC-5AE7E03EC9DC}" destId="{7CF67A91-9FE8-406E-8770-1C54236AA110}" srcOrd="0" destOrd="0" presId="urn:microsoft.com/office/officeart/2005/8/layout/equation1"/>
    <dgm:cxn modelId="{F4F5558C-49D3-4829-B765-BCFDBEAA8BA3}" type="presOf" srcId="{4EA5585C-7069-4168-AD33-6D5B75289455}" destId="{E9E2AB8D-F22C-4767-B835-A89E1F5E1927}" srcOrd="0" destOrd="0" presId="urn:microsoft.com/office/officeart/2005/8/layout/equation1"/>
    <dgm:cxn modelId="{16DBD36B-FC06-49DE-9B8B-86AE76C8E1E2}" type="presOf" srcId="{75471959-A596-4C6E-AA24-D83911DC85D4}" destId="{13A9E55E-1D39-45FE-BDAB-D78586154AA7}" srcOrd="0" destOrd="0" presId="urn:microsoft.com/office/officeart/2005/8/layout/equation1"/>
    <dgm:cxn modelId="{1585C422-C076-4A79-A02B-F543DAFA212D}" type="presOf" srcId="{01C55947-5095-4EB3-B41B-A2526AE59B38}" destId="{C97C04D6-DFCD-4B0C-89D3-779168EB0F1A}" srcOrd="0" destOrd="0" presId="urn:microsoft.com/office/officeart/2005/8/layout/equation1"/>
    <dgm:cxn modelId="{6F6B10AE-B46E-4ED1-92A5-C8645F6C5E2F}" srcId="{75471959-A596-4C6E-AA24-D83911DC85D4}" destId="{4EA5585C-7069-4168-AD33-6D5B75289455}" srcOrd="2" destOrd="0" parTransId="{3BC5FDD0-CF63-4BDC-8C2B-66AC859BB7C8}" sibTransId="{A232C2CC-1038-49D2-BA3A-37891E861BFC}"/>
    <dgm:cxn modelId="{66B2C723-81EE-4F08-B715-32033450E5DD}" srcId="{75471959-A596-4C6E-AA24-D83911DC85D4}" destId="{55A92E74-41D7-47A7-B11A-5EFA872191EF}" srcOrd="1" destOrd="0" parTransId="{87E3F21E-DBC0-41F6-8F98-42D0334F40EA}" sibTransId="{01C55947-5095-4EB3-B41B-A2526AE59B38}"/>
    <dgm:cxn modelId="{B1E3A63C-7256-412A-B640-438D18CB52C3}" type="presOf" srcId="{55A92E74-41D7-47A7-B11A-5EFA872191EF}" destId="{04CA82A4-B573-4DD5-BC1F-693A01943B2A}" srcOrd="0" destOrd="0" presId="urn:microsoft.com/office/officeart/2005/8/layout/equation1"/>
    <dgm:cxn modelId="{B1BFAA48-FC13-46F9-8FE5-8D20E9620325}" type="presParOf" srcId="{13A9E55E-1D39-45FE-BDAB-D78586154AA7}" destId="{7CF67A91-9FE8-406E-8770-1C54236AA110}" srcOrd="0" destOrd="0" presId="urn:microsoft.com/office/officeart/2005/8/layout/equation1"/>
    <dgm:cxn modelId="{45D25590-BA16-4623-94FB-95CC4E8225BE}" type="presParOf" srcId="{13A9E55E-1D39-45FE-BDAB-D78586154AA7}" destId="{3017F244-20F2-49FA-80A9-5B521689591A}" srcOrd="1" destOrd="0" presId="urn:microsoft.com/office/officeart/2005/8/layout/equation1"/>
    <dgm:cxn modelId="{1FF1E092-E71E-4C82-AB85-D965E3990E52}" type="presParOf" srcId="{13A9E55E-1D39-45FE-BDAB-D78586154AA7}" destId="{702090AD-C644-475A-B8DD-11567DD8AB2B}" srcOrd="2" destOrd="0" presId="urn:microsoft.com/office/officeart/2005/8/layout/equation1"/>
    <dgm:cxn modelId="{4C4D71B9-5305-4B48-8556-23C9A66838BC}" type="presParOf" srcId="{13A9E55E-1D39-45FE-BDAB-D78586154AA7}" destId="{5C35DED4-A44D-4C25-9569-31E667FE7722}" srcOrd="3" destOrd="0" presId="urn:microsoft.com/office/officeart/2005/8/layout/equation1"/>
    <dgm:cxn modelId="{80276D74-DF9E-41C2-AEA8-C7F2E99625D9}" type="presParOf" srcId="{13A9E55E-1D39-45FE-BDAB-D78586154AA7}" destId="{04CA82A4-B573-4DD5-BC1F-693A01943B2A}" srcOrd="4" destOrd="0" presId="urn:microsoft.com/office/officeart/2005/8/layout/equation1"/>
    <dgm:cxn modelId="{86C3B15E-FE9E-4DAD-ABD7-6C0ED4A068F1}" type="presParOf" srcId="{13A9E55E-1D39-45FE-BDAB-D78586154AA7}" destId="{A5EC5C97-82D6-4C46-B93D-428CD9D9749E}" srcOrd="5" destOrd="0" presId="urn:microsoft.com/office/officeart/2005/8/layout/equation1"/>
    <dgm:cxn modelId="{46C0DAAC-A7E7-4AE6-9FBC-4CB8D7E11CF3}" type="presParOf" srcId="{13A9E55E-1D39-45FE-BDAB-D78586154AA7}" destId="{C97C04D6-DFCD-4B0C-89D3-779168EB0F1A}" srcOrd="6" destOrd="0" presId="urn:microsoft.com/office/officeart/2005/8/layout/equation1"/>
    <dgm:cxn modelId="{83FDAD7F-0E5C-46D9-9A0F-7973CBD84B14}" type="presParOf" srcId="{13A9E55E-1D39-45FE-BDAB-D78586154AA7}" destId="{297FB2B4-2539-4618-918C-D9E4BDA4BC15}" srcOrd="7" destOrd="0" presId="urn:microsoft.com/office/officeart/2005/8/layout/equation1"/>
    <dgm:cxn modelId="{DD22B4C9-55D7-42DC-B4C4-AD61483298AE}" type="presParOf" srcId="{13A9E55E-1D39-45FE-BDAB-D78586154AA7}" destId="{E9E2AB8D-F22C-4767-B835-A89E1F5E1927}" srcOrd="8" destOrd="0" presId="urn:microsoft.com/office/officeart/2005/8/layout/equation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9B011C2-F0AB-4F6F-8C83-E6224396A3AC}" type="doc">
      <dgm:prSet loTypeId="urn:microsoft.com/office/officeart/2005/8/layout/vList3" loCatId="list" qsTypeId="urn:microsoft.com/office/officeart/2005/8/quickstyle/simple1" qsCatId="simple" csTypeId="urn:microsoft.com/office/officeart/2005/8/colors/colorful5" csCatId="colorful" phldr="1"/>
      <dgm:spPr/>
    </dgm:pt>
    <dgm:pt modelId="{37C67785-5913-4C23-9865-1C386B6F6537}">
      <dgm:prSet phldrT="[نص]"/>
      <dgm:spPr>
        <a:solidFill>
          <a:srgbClr val="92D050"/>
        </a:solidFill>
      </dgm:spPr>
      <dgm:t>
        <a:bodyPr/>
        <a:lstStyle/>
        <a:p>
          <a:pPr rtl="1"/>
          <a:r>
            <a:rPr lang="ar-SA" dirty="0" smtClean="0"/>
            <a:t>إن لكل شخص بناءات شخصية تنمو من خلال الخبرة وبالتالي فقد تكون سمة الصدق أهم سمة لفرد في ادراكه وتقييمه للآخرين بينما تكون سمة الكرم هي الأهم لفرد </a:t>
          </a:r>
          <a:r>
            <a:rPr lang="ar-SA" dirty="0" err="1" smtClean="0"/>
            <a:t>اخر.</a:t>
          </a:r>
          <a:r>
            <a:rPr lang="ar-SA" dirty="0" smtClean="0"/>
            <a:t> لذلك تختلف انطباعاتنا.</a:t>
          </a:r>
          <a:endParaRPr lang="ar-SA" dirty="0"/>
        </a:p>
      </dgm:t>
    </dgm:pt>
    <dgm:pt modelId="{DE52EB4A-E4D3-4DA2-A9AE-10911E4076B0}" type="parTrans" cxnId="{D3049560-F4F5-44ED-9E12-08AB8E43CD6D}">
      <dgm:prSet/>
      <dgm:spPr/>
      <dgm:t>
        <a:bodyPr/>
        <a:lstStyle/>
        <a:p>
          <a:pPr rtl="1"/>
          <a:endParaRPr lang="ar-SA"/>
        </a:p>
      </dgm:t>
    </dgm:pt>
    <dgm:pt modelId="{9D33B546-30BA-492D-92B8-3DEADD90E4EB}" type="sibTrans" cxnId="{D3049560-F4F5-44ED-9E12-08AB8E43CD6D}">
      <dgm:prSet/>
      <dgm:spPr/>
      <dgm:t>
        <a:bodyPr/>
        <a:lstStyle/>
        <a:p>
          <a:pPr rtl="1"/>
          <a:endParaRPr lang="ar-SA"/>
        </a:p>
      </dgm:t>
    </dgm:pt>
    <dgm:pt modelId="{3F0E4AE6-F2A3-4FC7-8DFB-D453DF93277F}">
      <dgm:prSet phldrT="[نص]"/>
      <dgm:spPr/>
      <dgm:t>
        <a:bodyPr/>
        <a:lstStyle/>
        <a:p>
          <a:pPr rtl="1"/>
          <a:r>
            <a:rPr lang="ar-SA" dirty="0" smtClean="0"/>
            <a:t>إن لكل فرد نظريات شخصية ضمنية توجه ادراكه وانطباعاته عن الآخرين وهذه النظريات تحدد علاقات الصفات مع بعضها البعض.</a:t>
          </a:r>
          <a:endParaRPr lang="ar-SA" dirty="0"/>
        </a:p>
      </dgm:t>
    </dgm:pt>
    <dgm:pt modelId="{05E87187-ED5C-4D71-A136-A567C2D75841}" type="parTrans" cxnId="{C99106D8-69A0-4D9B-8CA4-7C9BE2DACBB9}">
      <dgm:prSet/>
      <dgm:spPr/>
      <dgm:t>
        <a:bodyPr/>
        <a:lstStyle/>
        <a:p>
          <a:pPr rtl="1"/>
          <a:endParaRPr lang="ar-SA"/>
        </a:p>
      </dgm:t>
    </dgm:pt>
    <dgm:pt modelId="{BEE9C8F9-F076-4E1D-9129-4634C163B055}" type="sibTrans" cxnId="{C99106D8-69A0-4D9B-8CA4-7C9BE2DACBB9}">
      <dgm:prSet/>
      <dgm:spPr/>
      <dgm:t>
        <a:bodyPr/>
        <a:lstStyle/>
        <a:p>
          <a:pPr rtl="1"/>
          <a:endParaRPr lang="ar-SA"/>
        </a:p>
      </dgm:t>
    </dgm:pt>
    <dgm:pt modelId="{821DDBB8-A3A0-4D3F-8CD8-4BB81B1C5B07}" type="pres">
      <dgm:prSet presAssocID="{19B011C2-F0AB-4F6F-8C83-E6224396A3AC}" presName="linearFlow" presStyleCnt="0">
        <dgm:presLayoutVars>
          <dgm:dir val="rev"/>
          <dgm:resizeHandles val="exact"/>
        </dgm:presLayoutVars>
      </dgm:prSet>
      <dgm:spPr/>
    </dgm:pt>
    <dgm:pt modelId="{CA35103F-5869-458E-91F5-6652E3D570AD}" type="pres">
      <dgm:prSet presAssocID="{37C67785-5913-4C23-9865-1C386B6F6537}" presName="composite" presStyleCnt="0"/>
      <dgm:spPr/>
    </dgm:pt>
    <dgm:pt modelId="{52D2B10D-B374-4E53-B54E-BF5009B426DD}" type="pres">
      <dgm:prSet presAssocID="{37C67785-5913-4C23-9865-1C386B6F6537}" presName="imgShp" presStyleLbl="fgImgPlace1" presStyleIdx="0" presStyleCnt="2"/>
      <dgm:spPr/>
    </dgm:pt>
    <dgm:pt modelId="{E62CF141-ED8D-468E-A8A8-C4E7C574A871}" type="pres">
      <dgm:prSet presAssocID="{37C67785-5913-4C23-9865-1C386B6F6537}" presName="txShp" presStyleLbl="node1" presStyleIdx="0" presStyleCnt="2">
        <dgm:presLayoutVars>
          <dgm:bulletEnabled val="1"/>
        </dgm:presLayoutVars>
      </dgm:prSet>
      <dgm:spPr/>
      <dgm:t>
        <a:bodyPr/>
        <a:lstStyle/>
        <a:p>
          <a:pPr rtl="1"/>
          <a:endParaRPr lang="ar-SA"/>
        </a:p>
      </dgm:t>
    </dgm:pt>
    <dgm:pt modelId="{20B95D21-C106-4D42-B733-7A1D1448400B}" type="pres">
      <dgm:prSet presAssocID="{9D33B546-30BA-492D-92B8-3DEADD90E4EB}" presName="spacing" presStyleCnt="0"/>
      <dgm:spPr/>
    </dgm:pt>
    <dgm:pt modelId="{7791F51C-B468-47C1-85B2-5196EDF9BED2}" type="pres">
      <dgm:prSet presAssocID="{3F0E4AE6-F2A3-4FC7-8DFB-D453DF93277F}" presName="composite" presStyleCnt="0"/>
      <dgm:spPr/>
    </dgm:pt>
    <dgm:pt modelId="{7766D117-6B86-4DC6-8DDB-A97BF3463365}" type="pres">
      <dgm:prSet presAssocID="{3F0E4AE6-F2A3-4FC7-8DFB-D453DF93277F}" presName="imgShp" presStyleLbl="fgImgPlace1" presStyleIdx="1" presStyleCnt="2"/>
      <dgm:spPr/>
    </dgm:pt>
    <dgm:pt modelId="{48E9DB07-E18E-48EB-BFD3-EE6DE7E29A80}" type="pres">
      <dgm:prSet presAssocID="{3F0E4AE6-F2A3-4FC7-8DFB-D453DF93277F}" presName="txShp" presStyleLbl="node1" presStyleIdx="1" presStyleCnt="2">
        <dgm:presLayoutVars>
          <dgm:bulletEnabled val="1"/>
        </dgm:presLayoutVars>
      </dgm:prSet>
      <dgm:spPr/>
      <dgm:t>
        <a:bodyPr/>
        <a:lstStyle/>
        <a:p>
          <a:pPr rtl="1"/>
          <a:endParaRPr lang="ar-SA"/>
        </a:p>
      </dgm:t>
    </dgm:pt>
  </dgm:ptLst>
  <dgm:cxnLst>
    <dgm:cxn modelId="{D0A52696-23EA-41B5-8455-74219C45C0C3}" type="presOf" srcId="{37C67785-5913-4C23-9865-1C386B6F6537}" destId="{E62CF141-ED8D-468E-A8A8-C4E7C574A871}" srcOrd="0" destOrd="0" presId="urn:microsoft.com/office/officeart/2005/8/layout/vList3"/>
    <dgm:cxn modelId="{300D2FE0-CB9B-4D65-93B4-89B4FB351BB9}" type="presOf" srcId="{19B011C2-F0AB-4F6F-8C83-E6224396A3AC}" destId="{821DDBB8-A3A0-4D3F-8CD8-4BB81B1C5B07}" srcOrd="0" destOrd="0" presId="urn:microsoft.com/office/officeart/2005/8/layout/vList3"/>
    <dgm:cxn modelId="{36ED2147-0BF6-4449-8F24-2B2D7C79CB68}" type="presOf" srcId="{3F0E4AE6-F2A3-4FC7-8DFB-D453DF93277F}" destId="{48E9DB07-E18E-48EB-BFD3-EE6DE7E29A80}" srcOrd="0" destOrd="0" presId="urn:microsoft.com/office/officeart/2005/8/layout/vList3"/>
    <dgm:cxn modelId="{D3049560-F4F5-44ED-9E12-08AB8E43CD6D}" srcId="{19B011C2-F0AB-4F6F-8C83-E6224396A3AC}" destId="{37C67785-5913-4C23-9865-1C386B6F6537}" srcOrd="0" destOrd="0" parTransId="{DE52EB4A-E4D3-4DA2-A9AE-10911E4076B0}" sibTransId="{9D33B546-30BA-492D-92B8-3DEADD90E4EB}"/>
    <dgm:cxn modelId="{C99106D8-69A0-4D9B-8CA4-7C9BE2DACBB9}" srcId="{19B011C2-F0AB-4F6F-8C83-E6224396A3AC}" destId="{3F0E4AE6-F2A3-4FC7-8DFB-D453DF93277F}" srcOrd="1" destOrd="0" parTransId="{05E87187-ED5C-4D71-A136-A567C2D75841}" sibTransId="{BEE9C8F9-F076-4E1D-9129-4634C163B055}"/>
    <dgm:cxn modelId="{3014BCE7-D62F-44A0-9132-A72D0E922CB4}" type="presParOf" srcId="{821DDBB8-A3A0-4D3F-8CD8-4BB81B1C5B07}" destId="{CA35103F-5869-458E-91F5-6652E3D570AD}" srcOrd="0" destOrd="0" presId="urn:microsoft.com/office/officeart/2005/8/layout/vList3"/>
    <dgm:cxn modelId="{0A99EA19-CCE9-4D51-B520-538A71EB60A3}" type="presParOf" srcId="{CA35103F-5869-458E-91F5-6652E3D570AD}" destId="{52D2B10D-B374-4E53-B54E-BF5009B426DD}" srcOrd="0" destOrd="0" presId="urn:microsoft.com/office/officeart/2005/8/layout/vList3"/>
    <dgm:cxn modelId="{AD0E872A-C8A3-4285-95F3-44E0F6A8B43A}" type="presParOf" srcId="{CA35103F-5869-458E-91F5-6652E3D570AD}" destId="{E62CF141-ED8D-468E-A8A8-C4E7C574A871}" srcOrd="1" destOrd="0" presId="urn:microsoft.com/office/officeart/2005/8/layout/vList3"/>
    <dgm:cxn modelId="{E5336865-45E3-469A-9697-DD050CB89581}" type="presParOf" srcId="{821DDBB8-A3A0-4D3F-8CD8-4BB81B1C5B07}" destId="{20B95D21-C106-4D42-B733-7A1D1448400B}" srcOrd="1" destOrd="0" presId="urn:microsoft.com/office/officeart/2005/8/layout/vList3"/>
    <dgm:cxn modelId="{D872D293-EFC1-458A-AC99-910B0185B80F}" type="presParOf" srcId="{821DDBB8-A3A0-4D3F-8CD8-4BB81B1C5B07}" destId="{7791F51C-B468-47C1-85B2-5196EDF9BED2}" srcOrd="2" destOrd="0" presId="urn:microsoft.com/office/officeart/2005/8/layout/vList3"/>
    <dgm:cxn modelId="{2C1DC45A-3934-4F60-A284-6E2E3B994CA2}" type="presParOf" srcId="{7791F51C-B468-47C1-85B2-5196EDF9BED2}" destId="{7766D117-6B86-4DC6-8DDB-A97BF3463365}" srcOrd="0" destOrd="0" presId="urn:microsoft.com/office/officeart/2005/8/layout/vList3"/>
    <dgm:cxn modelId="{669E190B-AE77-43CC-8A5E-5660E8F39DD2}" type="presParOf" srcId="{7791F51C-B468-47C1-85B2-5196EDF9BED2}" destId="{48E9DB07-E18E-48EB-BFD3-EE6DE7E29A80}" srcOrd="1" destOrd="0" presId="urn:microsoft.com/office/officeart/2005/8/layout/v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CA7AA5B-39F3-44DF-A039-E698D0E225F4}"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pPr rtl="1"/>
          <a:endParaRPr lang="ar-SA"/>
        </a:p>
      </dgm:t>
    </dgm:pt>
    <dgm:pt modelId="{49C73733-7E88-4FD8-B62A-2B2A62E37D8D}">
      <dgm:prSet phldrT="[نص]" custT="1"/>
      <dgm:spPr/>
      <dgm:t>
        <a:bodyPr/>
        <a:lstStyle/>
        <a:p>
          <a:pPr rtl="1"/>
          <a:r>
            <a:rPr lang="ar-SA" sz="1000" dirty="0" smtClean="0"/>
            <a:t>1</a:t>
          </a:r>
          <a:endParaRPr lang="ar-SA" sz="1000" dirty="0"/>
        </a:p>
      </dgm:t>
    </dgm:pt>
    <dgm:pt modelId="{74F7AA4B-C6DC-40F8-83E5-1AE02265B2E7}" type="parTrans" cxnId="{03FCCEAE-DF13-43BF-9EA7-9C602797845B}">
      <dgm:prSet/>
      <dgm:spPr/>
      <dgm:t>
        <a:bodyPr/>
        <a:lstStyle/>
        <a:p>
          <a:pPr rtl="1"/>
          <a:endParaRPr lang="ar-SA"/>
        </a:p>
      </dgm:t>
    </dgm:pt>
    <dgm:pt modelId="{BC1C1BEE-A3DD-441C-9531-86D6FF90E5B9}" type="sibTrans" cxnId="{03FCCEAE-DF13-43BF-9EA7-9C602797845B}">
      <dgm:prSet/>
      <dgm:spPr/>
      <dgm:t>
        <a:bodyPr/>
        <a:lstStyle/>
        <a:p>
          <a:pPr rtl="1"/>
          <a:endParaRPr lang="ar-SA"/>
        </a:p>
      </dgm:t>
    </dgm:pt>
    <dgm:pt modelId="{E9EE86F2-F471-474A-B35D-38A89014F6B2}">
      <dgm:prSet phldrT="[نص]" custT="1"/>
      <dgm:spPr/>
      <dgm:t>
        <a:bodyPr/>
        <a:lstStyle/>
        <a:p>
          <a:pPr rtl="1"/>
          <a:r>
            <a:rPr lang="ar-SA" sz="1000" dirty="0" smtClean="0"/>
            <a:t>5</a:t>
          </a:r>
          <a:endParaRPr lang="ar-SA" sz="1000" dirty="0"/>
        </a:p>
      </dgm:t>
    </dgm:pt>
    <dgm:pt modelId="{D00105EC-673F-4D96-B999-203D7C8FA519}">
      <dgm:prSet phldrT="[نص]" custT="1"/>
      <dgm:spPr/>
      <dgm:t>
        <a:bodyPr/>
        <a:lstStyle/>
        <a:p>
          <a:pPr rtl="1"/>
          <a:r>
            <a:rPr lang="ar-SA" sz="1600" dirty="0" smtClean="0"/>
            <a:t>التعبير عن انفعالاته وخاصة في حالة الخوف, الغضب, السعادة</a:t>
          </a:r>
          <a:endParaRPr lang="ar-SA" sz="1600" dirty="0"/>
        </a:p>
      </dgm:t>
    </dgm:pt>
    <dgm:pt modelId="{8D22A864-1B7B-48BE-AB5F-B88A1CED3049}">
      <dgm:prSet phldrT="[نص]" custT="1"/>
      <dgm:spPr/>
      <dgm:t>
        <a:bodyPr/>
        <a:lstStyle/>
        <a:p>
          <a:pPr rtl="1"/>
          <a:r>
            <a:rPr lang="ar-SA" sz="1000" dirty="0" smtClean="0"/>
            <a:t>4</a:t>
          </a:r>
          <a:endParaRPr lang="ar-SA" sz="1000" dirty="0"/>
        </a:p>
      </dgm:t>
    </dgm:pt>
    <dgm:pt modelId="{D4F5FCE4-E8CF-4537-B695-CEB8373DF861}" type="sibTrans" cxnId="{2537424B-DB2B-4484-A55C-A2A404EB4933}">
      <dgm:prSet/>
      <dgm:spPr/>
      <dgm:t>
        <a:bodyPr/>
        <a:lstStyle/>
        <a:p>
          <a:pPr rtl="1"/>
          <a:endParaRPr lang="ar-SA"/>
        </a:p>
      </dgm:t>
    </dgm:pt>
    <dgm:pt modelId="{B2439B18-70F3-47B5-BA6B-129EA126C0EB}" type="parTrans" cxnId="{2537424B-DB2B-4484-A55C-A2A404EB4933}">
      <dgm:prSet/>
      <dgm:spPr/>
      <dgm:t>
        <a:bodyPr/>
        <a:lstStyle/>
        <a:p>
          <a:pPr rtl="1"/>
          <a:endParaRPr lang="ar-SA"/>
        </a:p>
      </dgm:t>
    </dgm:pt>
    <dgm:pt modelId="{AA95B8A9-2C81-4637-9237-A0E2CD519B9A}" type="sibTrans" cxnId="{7626018A-7FD9-4F19-B31F-162A8B4E4703}">
      <dgm:prSet/>
      <dgm:spPr/>
      <dgm:t>
        <a:bodyPr/>
        <a:lstStyle/>
        <a:p>
          <a:pPr rtl="1"/>
          <a:endParaRPr lang="ar-SA"/>
        </a:p>
      </dgm:t>
    </dgm:pt>
    <dgm:pt modelId="{5C389A54-A90F-45CD-B617-D1FE5DCB34AF}" type="parTrans" cxnId="{7626018A-7FD9-4F19-B31F-162A8B4E4703}">
      <dgm:prSet/>
      <dgm:spPr/>
      <dgm:t>
        <a:bodyPr/>
        <a:lstStyle/>
        <a:p>
          <a:pPr rtl="1"/>
          <a:endParaRPr lang="ar-SA"/>
        </a:p>
      </dgm:t>
    </dgm:pt>
    <dgm:pt modelId="{3FB13B63-3D8B-4718-85AF-B2BDC45B789B}" type="sibTrans" cxnId="{9FED6CB0-624B-47EC-A8FC-A01522C74972}">
      <dgm:prSet/>
      <dgm:spPr/>
      <dgm:t>
        <a:bodyPr/>
        <a:lstStyle/>
        <a:p>
          <a:pPr rtl="1"/>
          <a:endParaRPr lang="ar-SA"/>
        </a:p>
      </dgm:t>
    </dgm:pt>
    <dgm:pt modelId="{2EADD72C-E17A-4A9C-83D5-BB74E20D4B18}" type="parTrans" cxnId="{9FED6CB0-624B-47EC-A8FC-A01522C74972}">
      <dgm:prSet/>
      <dgm:spPr/>
      <dgm:t>
        <a:bodyPr/>
        <a:lstStyle/>
        <a:p>
          <a:pPr rtl="1"/>
          <a:endParaRPr lang="ar-SA"/>
        </a:p>
      </dgm:t>
    </dgm:pt>
    <dgm:pt modelId="{699754EC-FB3A-4788-BE6F-2109F8FE3722}">
      <dgm:prSet phldrT="[نص]" custT="1"/>
      <dgm:spPr/>
      <dgm:t>
        <a:bodyPr/>
        <a:lstStyle/>
        <a:p>
          <a:pPr rtl="1"/>
          <a:r>
            <a:rPr lang="ar-SA" sz="1000" dirty="0" smtClean="0"/>
            <a:t>3</a:t>
          </a:r>
          <a:endParaRPr lang="ar-SA" sz="1000" dirty="0"/>
        </a:p>
      </dgm:t>
    </dgm:pt>
    <dgm:pt modelId="{96806DB3-B5FB-4361-93E3-727BA51A46AE}">
      <dgm:prSet phldrT="[نص]" custT="1"/>
      <dgm:spPr/>
      <dgm:t>
        <a:bodyPr/>
        <a:lstStyle/>
        <a:p>
          <a:pPr rtl="1"/>
          <a:r>
            <a:rPr lang="ar-SA" sz="1600" dirty="0" smtClean="0"/>
            <a:t>رصد التغذية الراجعة</a:t>
          </a:r>
          <a:endParaRPr lang="ar-SA" sz="1600" dirty="0"/>
        </a:p>
      </dgm:t>
    </dgm:pt>
    <dgm:pt modelId="{8C20769D-4056-4681-910B-8F68E2059E9F}">
      <dgm:prSet phldrT="[نص]" custT="1"/>
      <dgm:spPr/>
      <dgm:t>
        <a:bodyPr/>
        <a:lstStyle/>
        <a:p>
          <a:pPr rtl="1"/>
          <a:r>
            <a:rPr lang="ar-SA" sz="1000" dirty="0" smtClean="0"/>
            <a:t>2</a:t>
          </a:r>
          <a:endParaRPr lang="ar-SA" sz="1000" dirty="0"/>
        </a:p>
      </dgm:t>
    </dgm:pt>
    <dgm:pt modelId="{AA7A4FA9-599C-41BB-800E-92EEF9D3FE06}" type="sibTrans" cxnId="{626222DC-9F05-4FD1-99BA-5F0AE8719179}">
      <dgm:prSet/>
      <dgm:spPr/>
      <dgm:t>
        <a:bodyPr/>
        <a:lstStyle/>
        <a:p>
          <a:pPr rtl="1"/>
          <a:endParaRPr lang="ar-SA"/>
        </a:p>
      </dgm:t>
    </dgm:pt>
    <dgm:pt modelId="{EDDD8AC9-E9B3-41EC-9096-4C56B96E9E43}" type="parTrans" cxnId="{626222DC-9F05-4FD1-99BA-5F0AE8719179}">
      <dgm:prSet/>
      <dgm:spPr/>
      <dgm:t>
        <a:bodyPr/>
        <a:lstStyle/>
        <a:p>
          <a:pPr rtl="1"/>
          <a:endParaRPr lang="ar-SA"/>
        </a:p>
      </dgm:t>
    </dgm:pt>
    <dgm:pt modelId="{CD733449-907B-492B-BAD3-D3C1348EE37A}" type="sibTrans" cxnId="{34D0ADED-DB4B-45DE-81FA-BFA4FDA05B94}">
      <dgm:prSet/>
      <dgm:spPr/>
      <dgm:t>
        <a:bodyPr/>
        <a:lstStyle/>
        <a:p>
          <a:pPr rtl="1"/>
          <a:endParaRPr lang="ar-SA"/>
        </a:p>
      </dgm:t>
    </dgm:pt>
    <dgm:pt modelId="{F9450AA2-FB9C-498F-A9C1-10E8D89A65D9}" type="parTrans" cxnId="{34D0ADED-DB4B-45DE-81FA-BFA4FDA05B94}">
      <dgm:prSet/>
      <dgm:spPr/>
      <dgm:t>
        <a:bodyPr/>
        <a:lstStyle/>
        <a:p>
          <a:pPr rtl="1"/>
          <a:endParaRPr lang="ar-SA"/>
        </a:p>
      </dgm:t>
    </dgm:pt>
    <dgm:pt modelId="{9719462B-4FB8-4675-B181-8C2CB8809CB8}" type="sibTrans" cxnId="{30FA72D6-B32D-4CB5-BF26-434D99FB55D3}">
      <dgm:prSet/>
      <dgm:spPr/>
      <dgm:t>
        <a:bodyPr/>
        <a:lstStyle/>
        <a:p>
          <a:pPr rtl="1"/>
          <a:endParaRPr lang="ar-SA"/>
        </a:p>
      </dgm:t>
    </dgm:pt>
    <dgm:pt modelId="{4A3A8EAF-8A50-40E8-B294-1FFBF7A839DF}" type="parTrans" cxnId="{30FA72D6-B32D-4CB5-BF26-434D99FB55D3}">
      <dgm:prSet/>
      <dgm:spPr/>
      <dgm:t>
        <a:bodyPr/>
        <a:lstStyle/>
        <a:p>
          <a:pPr rtl="1"/>
          <a:endParaRPr lang="ar-SA"/>
        </a:p>
      </dgm:t>
    </dgm:pt>
    <dgm:pt modelId="{11A9E236-AB33-4A68-8C7F-2F7619C7FE5B}">
      <dgm:prSet phldrT="[نص]" custT="1"/>
      <dgm:spPr/>
      <dgm:t>
        <a:bodyPr/>
        <a:lstStyle/>
        <a:p>
          <a:pPr rtl="1"/>
          <a:r>
            <a:rPr lang="ar-SA" sz="1600" dirty="0" smtClean="0"/>
            <a:t>تنظيم تدفق المعلومات</a:t>
          </a:r>
          <a:endParaRPr lang="ar-SA" sz="1600" dirty="0"/>
        </a:p>
      </dgm:t>
    </dgm:pt>
    <dgm:pt modelId="{88B85EC2-0B8A-4AC3-A03D-4F7583C53C2F}" type="sibTrans" cxnId="{255068E2-00C7-41B7-BDCC-F6C0350488E2}">
      <dgm:prSet/>
      <dgm:spPr/>
      <dgm:t>
        <a:bodyPr/>
        <a:lstStyle/>
        <a:p>
          <a:pPr rtl="1"/>
          <a:endParaRPr lang="ar-SA"/>
        </a:p>
      </dgm:t>
    </dgm:pt>
    <dgm:pt modelId="{3BCA5AAC-6926-4FCF-87F4-393CC5ABF847}" type="parTrans" cxnId="{255068E2-00C7-41B7-BDCC-F6C0350488E2}">
      <dgm:prSet/>
      <dgm:spPr/>
      <dgm:t>
        <a:bodyPr/>
        <a:lstStyle/>
        <a:p>
          <a:pPr rtl="1"/>
          <a:endParaRPr lang="ar-SA"/>
        </a:p>
      </dgm:t>
    </dgm:pt>
    <dgm:pt modelId="{2D34EFE6-BF20-42E2-A586-B83E3662525D}">
      <dgm:prSet custT="1"/>
      <dgm:spPr/>
      <dgm:t>
        <a:bodyPr/>
        <a:lstStyle/>
        <a:p>
          <a:pPr rtl="1"/>
          <a:r>
            <a:rPr lang="ar-SA" sz="1600" dirty="0" smtClean="0"/>
            <a:t>اظهار النشاط الذهني والانشغال</a:t>
          </a:r>
          <a:endParaRPr lang="ar-SA" sz="1600" dirty="0"/>
        </a:p>
      </dgm:t>
    </dgm:pt>
    <dgm:pt modelId="{DE4220FC-CA36-4866-98BE-A169C909E60E}" type="parTrans" cxnId="{4E92E9E2-6210-4BD3-92BB-6285B93936FF}">
      <dgm:prSet/>
      <dgm:spPr/>
      <dgm:t>
        <a:bodyPr/>
        <a:lstStyle/>
        <a:p>
          <a:pPr rtl="1"/>
          <a:endParaRPr lang="ar-SA"/>
        </a:p>
      </dgm:t>
    </dgm:pt>
    <dgm:pt modelId="{B271F11B-3496-4902-9C54-5FF8D341732C}" type="sibTrans" cxnId="{4E92E9E2-6210-4BD3-92BB-6285B93936FF}">
      <dgm:prSet/>
      <dgm:spPr/>
      <dgm:t>
        <a:bodyPr/>
        <a:lstStyle/>
        <a:p>
          <a:pPr rtl="1"/>
          <a:endParaRPr lang="ar-SA"/>
        </a:p>
      </dgm:t>
    </dgm:pt>
    <dgm:pt modelId="{739847EA-E15C-408C-BCFB-D0E46DE45E7A}">
      <dgm:prSet custT="1"/>
      <dgm:spPr/>
      <dgm:t>
        <a:bodyPr/>
        <a:lstStyle/>
        <a:p>
          <a:pPr rtl="1"/>
          <a:r>
            <a:rPr lang="ar-SA" sz="1600" dirty="0" smtClean="0"/>
            <a:t>التعبير عن </a:t>
          </a:r>
          <a:r>
            <a:rPr lang="ar-SA" sz="1600" dirty="0" err="1" smtClean="0"/>
            <a:t>العلاقة.</a:t>
          </a:r>
          <a:r>
            <a:rPr lang="ar-SA" sz="1600" dirty="0" smtClean="0"/>
            <a:t> فترة التحديق العيني أطول في العلاقات الحميمة</a:t>
          </a:r>
          <a:endParaRPr lang="ar-SA" sz="1600" dirty="0"/>
        </a:p>
      </dgm:t>
    </dgm:pt>
    <dgm:pt modelId="{7E939A2A-216C-4C33-9790-B7CB5C4C129A}" type="parTrans" cxnId="{75EC8C65-48B3-46DC-97A0-44C3C5B0BD63}">
      <dgm:prSet/>
      <dgm:spPr/>
      <dgm:t>
        <a:bodyPr/>
        <a:lstStyle/>
        <a:p>
          <a:pPr rtl="1"/>
          <a:endParaRPr lang="ar-SA"/>
        </a:p>
      </dgm:t>
    </dgm:pt>
    <dgm:pt modelId="{D2836AC4-168E-465C-B8F9-7622F58FAF29}" type="sibTrans" cxnId="{75EC8C65-48B3-46DC-97A0-44C3C5B0BD63}">
      <dgm:prSet/>
      <dgm:spPr/>
      <dgm:t>
        <a:bodyPr/>
        <a:lstStyle/>
        <a:p>
          <a:pPr rtl="1"/>
          <a:endParaRPr lang="ar-SA"/>
        </a:p>
      </dgm:t>
    </dgm:pt>
    <dgm:pt modelId="{9E8D6DAB-2C80-434C-939B-3E7EAAB25981}" type="pres">
      <dgm:prSet presAssocID="{5CA7AA5B-39F3-44DF-A039-E698D0E225F4}" presName="linearFlow" presStyleCnt="0">
        <dgm:presLayoutVars>
          <dgm:dir val="rev"/>
          <dgm:animLvl val="lvl"/>
          <dgm:resizeHandles val="exact"/>
        </dgm:presLayoutVars>
      </dgm:prSet>
      <dgm:spPr/>
      <dgm:t>
        <a:bodyPr/>
        <a:lstStyle/>
        <a:p>
          <a:pPr rtl="1"/>
          <a:endParaRPr lang="ar-SA"/>
        </a:p>
      </dgm:t>
    </dgm:pt>
    <dgm:pt modelId="{D783791E-18C2-4FC9-B704-CAEDF9CD5F3C}" type="pres">
      <dgm:prSet presAssocID="{49C73733-7E88-4FD8-B62A-2B2A62E37D8D}" presName="composite" presStyleCnt="0"/>
      <dgm:spPr/>
    </dgm:pt>
    <dgm:pt modelId="{48431BED-8B87-4163-A040-D22B5D87D44D}" type="pres">
      <dgm:prSet presAssocID="{49C73733-7E88-4FD8-B62A-2B2A62E37D8D}" presName="parentText" presStyleLbl="alignNode1" presStyleIdx="0" presStyleCnt="5">
        <dgm:presLayoutVars>
          <dgm:chMax val="1"/>
          <dgm:bulletEnabled val="1"/>
        </dgm:presLayoutVars>
      </dgm:prSet>
      <dgm:spPr/>
      <dgm:t>
        <a:bodyPr/>
        <a:lstStyle/>
        <a:p>
          <a:pPr rtl="1"/>
          <a:endParaRPr lang="ar-SA"/>
        </a:p>
      </dgm:t>
    </dgm:pt>
    <dgm:pt modelId="{3202B740-A41B-4EFD-B027-A79658A0350A}" type="pres">
      <dgm:prSet presAssocID="{49C73733-7E88-4FD8-B62A-2B2A62E37D8D}" presName="descendantText" presStyleLbl="alignAcc1" presStyleIdx="0" presStyleCnt="5">
        <dgm:presLayoutVars>
          <dgm:bulletEnabled val="1"/>
        </dgm:presLayoutVars>
      </dgm:prSet>
      <dgm:spPr/>
      <dgm:t>
        <a:bodyPr/>
        <a:lstStyle/>
        <a:p>
          <a:pPr rtl="1"/>
          <a:endParaRPr lang="ar-SA"/>
        </a:p>
      </dgm:t>
    </dgm:pt>
    <dgm:pt modelId="{DE0ADDE8-8DD7-487F-B903-23EA4E976353}" type="pres">
      <dgm:prSet presAssocID="{BC1C1BEE-A3DD-441C-9531-86D6FF90E5B9}" presName="sp" presStyleCnt="0"/>
      <dgm:spPr/>
    </dgm:pt>
    <dgm:pt modelId="{7FBA96B2-D6D8-42E7-B889-9F549ED97EC4}" type="pres">
      <dgm:prSet presAssocID="{8C20769D-4056-4681-910B-8F68E2059E9F}" presName="composite" presStyleCnt="0"/>
      <dgm:spPr/>
    </dgm:pt>
    <dgm:pt modelId="{3DBAFD9C-20A6-46D1-9CFD-824E7EDE6583}" type="pres">
      <dgm:prSet presAssocID="{8C20769D-4056-4681-910B-8F68E2059E9F}" presName="parentText" presStyleLbl="alignNode1" presStyleIdx="1" presStyleCnt="5">
        <dgm:presLayoutVars>
          <dgm:chMax val="1"/>
          <dgm:bulletEnabled val="1"/>
        </dgm:presLayoutVars>
      </dgm:prSet>
      <dgm:spPr/>
      <dgm:t>
        <a:bodyPr/>
        <a:lstStyle/>
        <a:p>
          <a:pPr rtl="1"/>
          <a:endParaRPr lang="ar-SA"/>
        </a:p>
      </dgm:t>
    </dgm:pt>
    <dgm:pt modelId="{633BCC90-28C0-4C9F-9F05-9674A64296E5}" type="pres">
      <dgm:prSet presAssocID="{8C20769D-4056-4681-910B-8F68E2059E9F}" presName="descendantText" presStyleLbl="alignAcc1" presStyleIdx="1" presStyleCnt="5">
        <dgm:presLayoutVars>
          <dgm:bulletEnabled val="1"/>
        </dgm:presLayoutVars>
      </dgm:prSet>
      <dgm:spPr/>
      <dgm:t>
        <a:bodyPr/>
        <a:lstStyle/>
        <a:p>
          <a:pPr rtl="1"/>
          <a:endParaRPr lang="ar-SA"/>
        </a:p>
      </dgm:t>
    </dgm:pt>
    <dgm:pt modelId="{DAD83952-947B-4047-A489-5C3CEB802E9B}" type="pres">
      <dgm:prSet presAssocID="{AA7A4FA9-599C-41BB-800E-92EEF9D3FE06}" presName="sp" presStyleCnt="0"/>
      <dgm:spPr/>
    </dgm:pt>
    <dgm:pt modelId="{32B6CE66-8CA1-4CD2-B6A0-478F49EBC7EB}" type="pres">
      <dgm:prSet presAssocID="{699754EC-FB3A-4788-BE6F-2109F8FE3722}" presName="composite" presStyleCnt="0"/>
      <dgm:spPr/>
    </dgm:pt>
    <dgm:pt modelId="{BA1301DD-2FCC-479C-AFE3-1E1E941B8E25}" type="pres">
      <dgm:prSet presAssocID="{699754EC-FB3A-4788-BE6F-2109F8FE3722}" presName="parentText" presStyleLbl="alignNode1" presStyleIdx="2" presStyleCnt="5">
        <dgm:presLayoutVars>
          <dgm:chMax val="1"/>
          <dgm:bulletEnabled val="1"/>
        </dgm:presLayoutVars>
      </dgm:prSet>
      <dgm:spPr/>
      <dgm:t>
        <a:bodyPr/>
        <a:lstStyle/>
        <a:p>
          <a:pPr rtl="1"/>
          <a:endParaRPr lang="ar-SA"/>
        </a:p>
      </dgm:t>
    </dgm:pt>
    <dgm:pt modelId="{0F5EB18B-9EC2-4B78-A146-6B818E76A6AD}" type="pres">
      <dgm:prSet presAssocID="{699754EC-FB3A-4788-BE6F-2109F8FE3722}" presName="descendantText" presStyleLbl="alignAcc1" presStyleIdx="2" presStyleCnt="5">
        <dgm:presLayoutVars>
          <dgm:bulletEnabled val="1"/>
        </dgm:presLayoutVars>
      </dgm:prSet>
      <dgm:spPr/>
      <dgm:t>
        <a:bodyPr/>
        <a:lstStyle/>
        <a:p>
          <a:pPr rtl="1"/>
          <a:endParaRPr lang="ar-SA"/>
        </a:p>
      </dgm:t>
    </dgm:pt>
    <dgm:pt modelId="{FA27CB49-E658-47D9-9BEE-A38442C7FA28}" type="pres">
      <dgm:prSet presAssocID="{CD733449-907B-492B-BAD3-D3C1348EE37A}" presName="sp" presStyleCnt="0"/>
      <dgm:spPr/>
    </dgm:pt>
    <dgm:pt modelId="{5B6B16DF-0D37-453F-A54D-EEBDF095684A}" type="pres">
      <dgm:prSet presAssocID="{8D22A864-1B7B-48BE-AB5F-B88A1CED3049}" presName="composite" presStyleCnt="0"/>
      <dgm:spPr/>
    </dgm:pt>
    <dgm:pt modelId="{B4AF70B0-9081-49DA-B804-7774BEBFC021}" type="pres">
      <dgm:prSet presAssocID="{8D22A864-1B7B-48BE-AB5F-B88A1CED3049}" presName="parentText" presStyleLbl="alignNode1" presStyleIdx="3" presStyleCnt="5">
        <dgm:presLayoutVars>
          <dgm:chMax val="1"/>
          <dgm:bulletEnabled val="1"/>
        </dgm:presLayoutVars>
      </dgm:prSet>
      <dgm:spPr/>
      <dgm:t>
        <a:bodyPr/>
        <a:lstStyle/>
        <a:p>
          <a:pPr rtl="1"/>
          <a:endParaRPr lang="ar-SA"/>
        </a:p>
      </dgm:t>
    </dgm:pt>
    <dgm:pt modelId="{793B8289-E0AA-4830-A4BD-494756BA2EC6}" type="pres">
      <dgm:prSet presAssocID="{8D22A864-1B7B-48BE-AB5F-B88A1CED3049}" presName="descendantText" presStyleLbl="alignAcc1" presStyleIdx="3" presStyleCnt="5">
        <dgm:presLayoutVars>
          <dgm:bulletEnabled val="1"/>
        </dgm:presLayoutVars>
      </dgm:prSet>
      <dgm:spPr/>
      <dgm:t>
        <a:bodyPr/>
        <a:lstStyle/>
        <a:p>
          <a:pPr rtl="1"/>
          <a:endParaRPr lang="ar-SA"/>
        </a:p>
      </dgm:t>
    </dgm:pt>
    <dgm:pt modelId="{B2C38D40-4F64-4BF5-957B-0D4C2F599252}" type="pres">
      <dgm:prSet presAssocID="{D4F5FCE4-E8CF-4537-B695-CEB8373DF861}" presName="sp" presStyleCnt="0"/>
      <dgm:spPr/>
    </dgm:pt>
    <dgm:pt modelId="{B3C0E69F-CDC1-499E-B70D-5CF211B0E379}" type="pres">
      <dgm:prSet presAssocID="{E9EE86F2-F471-474A-B35D-38A89014F6B2}" presName="composite" presStyleCnt="0"/>
      <dgm:spPr/>
    </dgm:pt>
    <dgm:pt modelId="{354B7992-C83E-4531-9A86-79A82FAF1434}" type="pres">
      <dgm:prSet presAssocID="{E9EE86F2-F471-474A-B35D-38A89014F6B2}" presName="parentText" presStyleLbl="alignNode1" presStyleIdx="4" presStyleCnt="5">
        <dgm:presLayoutVars>
          <dgm:chMax val="1"/>
          <dgm:bulletEnabled val="1"/>
        </dgm:presLayoutVars>
      </dgm:prSet>
      <dgm:spPr/>
      <dgm:t>
        <a:bodyPr/>
        <a:lstStyle/>
        <a:p>
          <a:pPr rtl="1"/>
          <a:endParaRPr lang="ar-SA"/>
        </a:p>
      </dgm:t>
    </dgm:pt>
    <dgm:pt modelId="{1E4DDE2B-1B53-4A06-915B-19477F554707}" type="pres">
      <dgm:prSet presAssocID="{E9EE86F2-F471-474A-B35D-38A89014F6B2}" presName="descendantText" presStyleLbl="alignAcc1" presStyleIdx="4" presStyleCnt="5">
        <dgm:presLayoutVars>
          <dgm:bulletEnabled val="1"/>
        </dgm:presLayoutVars>
      </dgm:prSet>
      <dgm:spPr/>
      <dgm:t>
        <a:bodyPr/>
        <a:lstStyle/>
        <a:p>
          <a:pPr rtl="1"/>
          <a:endParaRPr lang="ar-SA"/>
        </a:p>
      </dgm:t>
    </dgm:pt>
  </dgm:ptLst>
  <dgm:cxnLst>
    <dgm:cxn modelId="{33F8B7BE-E8CA-4D28-8B6E-8C3EB362CB71}" type="presOf" srcId="{96806DB3-B5FB-4361-93E3-727BA51A46AE}" destId="{633BCC90-28C0-4C9F-9F05-9674A64296E5}" srcOrd="0" destOrd="0" presId="urn:microsoft.com/office/officeart/2005/8/layout/chevron2"/>
    <dgm:cxn modelId="{BA98159D-07BC-4771-8047-8C43480B9120}" type="presOf" srcId="{49C73733-7E88-4FD8-B62A-2B2A62E37D8D}" destId="{48431BED-8B87-4163-A040-D22B5D87D44D}" srcOrd="0" destOrd="0" presId="urn:microsoft.com/office/officeart/2005/8/layout/chevron2"/>
    <dgm:cxn modelId="{03FCCEAE-DF13-43BF-9EA7-9C602797845B}" srcId="{5CA7AA5B-39F3-44DF-A039-E698D0E225F4}" destId="{49C73733-7E88-4FD8-B62A-2B2A62E37D8D}" srcOrd="0" destOrd="0" parTransId="{74F7AA4B-C6DC-40F8-83E5-1AE02265B2E7}" sibTransId="{BC1C1BEE-A3DD-441C-9531-86D6FF90E5B9}"/>
    <dgm:cxn modelId="{7626018A-7FD9-4F19-B31F-162A8B4E4703}" srcId="{5CA7AA5B-39F3-44DF-A039-E698D0E225F4}" destId="{E9EE86F2-F471-474A-B35D-38A89014F6B2}" srcOrd="4" destOrd="0" parTransId="{5C389A54-A90F-45CD-B617-D1FE5DCB34AF}" sibTransId="{AA95B8A9-2C81-4637-9237-A0E2CD519B9A}"/>
    <dgm:cxn modelId="{74535459-C6EC-4BDB-B012-8B0975341057}" type="presOf" srcId="{699754EC-FB3A-4788-BE6F-2109F8FE3722}" destId="{BA1301DD-2FCC-479C-AFE3-1E1E941B8E25}" srcOrd="0" destOrd="0" presId="urn:microsoft.com/office/officeart/2005/8/layout/chevron2"/>
    <dgm:cxn modelId="{2E38CB8A-A09A-4B9A-9DF2-F8A300ECB267}" type="presOf" srcId="{2D34EFE6-BF20-42E2-A586-B83E3662525D}" destId="{0F5EB18B-9EC2-4B78-A146-6B818E76A6AD}" srcOrd="0" destOrd="0" presId="urn:microsoft.com/office/officeart/2005/8/layout/chevron2"/>
    <dgm:cxn modelId="{255068E2-00C7-41B7-BDCC-F6C0350488E2}" srcId="{49C73733-7E88-4FD8-B62A-2B2A62E37D8D}" destId="{11A9E236-AB33-4A68-8C7F-2F7619C7FE5B}" srcOrd="0" destOrd="0" parTransId="{3BCA5AAC-6926-4FCF-87F4-393CC5ABF847}" sibTransId="{88B85EC2-0B8A-4AC3-A03D-4F7583C53C2F}"/>
    <dgm:cxn modelId="{4C26FB25-5735-4943-A3A1-86F2C78197F9}" type="presOf" srcId="{E9EE86F2-F471-474A-B35D-38A89014F6B2}" destId="{354B7992-C83E-4531-9A86-79A82FAF1434}" srcOrd="0" destOrd="0" presId="urn:microsoft.com/office/officeart/2005/8/layout/chevron2"/>
    <dgm:cxn modelId="{0446E67F-5E18-493E-AA27-297D5F04E2C8}" type="presOf" srcId="{5CA7AA5B-39F3-44DF-A039-E698D0E225F4}" destId="{9E8D6DAB-2C80-434C-939B-3E7EAAB25981}" srcOrd="0" destOrd="0" presId="urn:microsoft.com/office/officeart/2005/8/layout/chevron2"/>
    <dgm:cxn modelId="{26DF8E80-3437-4B0B-8FB6-AC4BC6386DCC}" type="presOf" srcId="{739847EA-E15C-408C-BCFB-D0E46DE45E7A}" destId="{1E4DDE2B-1B53-4A06-915B-19477F554707}" srcOrd="0" destOrd="0" presId="urn:microsoft.com/office/officeart/2005/8/layout/chevron2"/>
    <dgm:cxn modelId="{30FA72D6-B32D-4CB5-BF26-434D99FB55D3}" srcId="{8C20769D-4056-4681-910B-8F68E2059E9F}" destId="{96806DB3-B5FB-4361-93E3-727BA51A46AE}" srcOrd="0" destOrd="0" parTransId="{4A3A8EAF-8A50-40E8-B294-1FFBF7A839DF}" sibTransId="{9719462B-4FB8-4675-B181-8C2CB8809CB8}"/>
    <dgm:cxn modelId="{2537424B-DB2B-4484-A55C-A2A404EB4933}" srcId="{5CA7AA5B-39F3-44DF-A039-E698D0E225F4}" destId="{8D22A864-1B7B-48BE-AB5F-B88A1CED3049}" srcOrd="3" destOrd="0" parTransId="{B2439B18-70F3-47B5-BA6B-129EA126C0EB}" sibTransId="{D4F5FCE4-E8CF-4537-B695-CEB8373DF861}"/>
    <dgm:cxn modelId="{34D0ADED-DB4B-45DE-81FA-BFA4FDA05B94}" srcId="{5CA7AA5B-39F3-44DF-A039-E698D0E225F4}" destId="{699754EC-FB3A-4788-BE6F-2109F8FE3722}" srcOrd="2" destOrd="0" parTransId="{F9450AA2-FB9C-498F-A9C1-10E8D89A65D9}" sibTransId="{CD733449-907B-492B-BAD3-D3C1348EE37A}"/>
    <dgm:cxn modelId="{014ABA3C-190B-4F5D-B989-F02204715DF5}" type="presOf" srcId="{8D22A864-1B7B-48BE-AB5F-B88A1CED3049}" destId="{B4AF70B0-9081-49DA-B804-7774BEBFC021}" srcOrd="0" destOrd="0" presId="urn:microsoft.com/office/officeart/2005/8/layout/chevron2"/>
    <dgm:cxn modelId="{9FED6CB0-624B-47EC-A8FC-A01522C74972}" srcId="{8D22A864-1B7B-48BE-AB5F-B88A1CED3049}" destId="{D00105EC-673F-4D96-B999-203D7C8FA519}" srcOrd="0" destOrd="0" parTransId="{2EADD72C-E17A-4A9C-83D5-BB74E20D4B18}" sibTransId="{3FB13B63-3D8B-4718-85AF-B2BDC45B789B}"/>
    <dgm:cxn modelId="{B7D6B1FF-7446-426E-8FA9-3F3CBD8D7EB4}" type="presOf" srcId="{8C20769D-4056-4681-910B-8F68E2059E9F}" destId="{3DBAFD9C-20A6-46D1-9CFD-824E7EDE6583}" srcOrd="0" destOrd="0" presId="urn:microsoft.com/office/officeart/2005/8/layout/chevron2"/>
    <dgm:cxn modelId="{E4803198-7D59-451D-97CE-FE279568401D}" type="presOf" srcId="{11A9E236-AB33-4A68-8C7F-2F7619C7FE5B}" destId="{3202B740-A41B-4EFD-B027-A79658A0350A}" srcOrd="0" destOrd="0" presId="urn:microsoft.com/office/officeart/2005/8/layout/chevron2"/>
    <dgm:cxn modelId="{75EC8C65-48B3-46DC-97A0-44C3C5B0BD63}" srcId="{E9EE86F2-F471-474A-B35D-38A89014F6B2}" destId="{739847EA-E15C-408C-BCFB-D0E46DE45E7A}" srcOrd="0" destOrd="0" parTransId="{7E939A2A-216C-4C33-9790-B7CB5C4C129A}" sibTransId="{D2836AC4-168E-465C-B8F9-7622F58FAF29}"/>
    <dgm:cxn modelId="{4E92E9E2-6210-4BD3-92BB-6285B93936FF}" srcId="{699754EC-FB3A-4788-BE6F-2109F8FE3722}" destId="{2D34EFE6-BF20-42E2-A586-B83E3662525D}" srcOrd="0" destOrd="0" parTransId="{DE4220FC-CA36-4866-98BE-A169C909E60E}" sibTransId="{B271F11B-3496-4902-9C54-5FF8D341732C}"/>
    <dgm:cxn modelId="{7974156B-0F01-43E7-BA4A-5385062B201E}" type="presOf" srcId="{D00105EC-673F-4D96-B999-203D7C8FA519}" destId="{793B8289-E0AA-4830-A4BD-494756BA2EC6}" srcOrd="0" destOrd="0" presId="urn:microsoft.com/office/officeart/2005/8/layout/chevron2"/>
    <dgm:cxn modelId="{626222DC-9F05-4FD1-99BA-5F0AE8719179}" srcId="{5CA7AA5B-39F3-44DF-A039-E698D0E225F4}" destId="{8C20769D-4056-4681-910B-8F68E2059E9F}" srcOrd="1" destOrd="0" parTransId="{EDDD8AC9-E9B3-41EC-9096-4C56B96E9E43}" sibTransId="{AA7A4FA9-599C-41BB-800E-92EEF9D3FE06}"/>
    <dgm:cxn modelId="{A061FEE3-F496-4074-874B-8A9342E0FF78}" type="presParOf" srcId="{9E8D6DAB-2C80-434C-939B-3E7EAAB25981}" destId="{D783791E-18C2-4FC9-B704-CAEDF9CD5F3C}" srcOrd="0" destOrd="0" presId="urn:microsoft.com/office/officeart/2005/8/layout/chevron2"/>
    <dgm:cxn modelId="{528EFF85-06DC-48EB-8C4D-F4918A4911AB}" type="presParOf" srcId="{D783791E-18C2-4FC9-B704-CAEDF9CD5F3C}" destId="{48431BED-8B87-4163-A040-D22B5D87D44D}" srcOrd="0" destOrd="0" presId="urn:microsoft.com/office/officeart/2005/8/layout/chevron2"/>
    <dgm:cxn modelId="{7967AB11-16FC-4D82-9A28-FB21B5870EA6}" type="presParOf" srcId="{D783791E-18C2-4FC9-B704-CAEDF9CD5F3C}" destId="{3202B740-A41B-4EFD-B027-A79658A0350A}" srcOrd="1" destOrd="0" presId="urn:microsoft.com/office/officeart/2005/8/layout/chevron2"/>
    <dgm:cxn modelId="{04FC3245-9AA6-4E26-82B2-7F56DAC7CA8B}" type="presParOf" srcId="{9E8D6DAB-2C80-434C-939B-3E7EAAB25981}" destId="{DE0ADDE8-8DD7-487F-B903-23EA4E976353}" srcOrd="1" destOrd="0" presId="urn:microsoft.com/office/officeart/2005/8/layout/chevron2"/>
    <dgm:cxn modelId="{1174C1E1-1655-4F16-B75C-51787B2FB42A}" type="presParOf" srcId="{9E8D6DAB-2C80-434C-939B-3E7EAAB25981}" destId="{7FBA96B2-D6D8-42E7-B889-9F549ED97EC4}" srcOrd="2" destOrd="0" presId="urn:microsoft.com/office/officeart/2005/8/layout/chevron2"/>
    <dgm:cxn modelId="{1EA6F850-4D7F-442C-8F2F-99E244E44ADE}" type="presParOf" srcId="{7FBA96B2-D6D8-42E7-B889-9F549ED97EC4}" destId="{3DBAFD9C-20A6-46D1-9CFD-824E7EDE6583}" srcOrd="0" destOrd="0" presId="urn:microsoft.com/office/officeart/2005/8/layout/chevron2"/>
    <dgm:cxn modelId="{D463A96B-07D0-470E-A297-8168E5F19CD6}" type="presParOf" srcId="{7FBA96B2-D6D8-42E7-B889-9F549ED97EC4}" destId="{633BCC90-28C0-4C9F-9F05-9674A64296E5}" srcOrd="1" destOrd="0" presId="urn:microsoft.com/office/officeart/2005/8/layout/chevron2"/>
    <dgm:cxn modelId="{27419560-432B-4AF5-896C-800ABABB1EC8}" type="presParOf" srcId="{9E8D6DAB-2C80-434C-939B-3E7EAAB25981}" destId="{DAD83952-947B-4047-A489-5C3CEB802E9B}" srcOrd="3" destOrd="0" presId="urn:microsoft.com/office/officeart/2005/8/layout/chevron2"/>
    <dgm:cxn modelId="{BB8B8911-6A12-453B-A480-6E6B8BB8928E}" type="presParOf" srcId="{9E8D6DAB-2C80-434C-939B-3E7EAAB25981}" destId="{32B6CE66-8CA1-4CD2-B6A0-478F49EBC7EB}" srcOrd="4" destOrd="0" presId="urn:microsoft.com/office/officeart/2005/8/layout/chevron2"/>
    <dgm:cxn modelId="{A02BDEBE-26F6-439B-880C-32CA0592F69D}" type="presParOf" srcId="{32B6CE66-8CA1-4CD2-B6A0-478F49EBC7EB}" destId="{BA1301DD-2FCC-479C-AFE3-1E1E941B8E25}" srcOrd="0" destOrd="0" presId="urn:microsoft.com/office/officeart/2005/8/layout/chevron2"/>
    <dgm:cxn modelId="{4E56C695-2701-4593-8724-044BE0C4430D}" type="presParOf" srcId="{32B6CE66-8CA1-4CD2-B6A0-478F49EBC7EB}" destId="{0F5EB18B-9EC2-4B78-A146-6B818E76A6AD}" srcOrd="1" destOrd="0" presId="urn:microsoft.com/office/officeart/2005/8/layout/chevron2"/>
    <dgm:cxn modelId="{406F7C67-7931-420D-9E17-EEB12F8D0599}" type="presParOf" srcId="{9E8D6DAB-2C80-434C-939B-3E7EAAB25981}" destId="{FA27CB49-E658-47D9-9BEE-A38442C7FA28}" srcOrd="5" destOrd="0" presId="urn:microsoft.com/office/officeart/2005/8/layout/chevron2"/>
    <dgm:cxn modelId="{7723603F-B105-4193-9BFC-FDA402D4F754}" type="presParOf" srcId="{9E8D6DAB-2C80-434C-939B-3E7EAAB25981}" destId="{5B6B16DF-0D37-453F-A54D-EEBDF095684A}" srcOrd="6" destOrd="0" presId="urn:microsoft.com/office/officeart/2005/8/layout/chevron2"/>
    <dgm:cxn modelId="{F8CE2942-194E-444E-8585-70C0F4710821}" type="presParOf" srcId="{5B6B16DF-0D37-453F-A54D-EEBDF095684A}" destId="{B4AF70B0-9081-49DA-B804-7774BEBFC021}" srcOrd="0" destOrd="0" presId="urn:microsoft.com/office/officeart/2005/8/layout/chevron2"/>
    <dgm:cxn modelId="{A47CC74F-8CD3-4BE8-A1FB-93A6DCB0C550}" type="presParOf" srcId="{5B6B16DF-0D37-453F-A54D-EEBDF095684A}" destId="{793B8289-E0AA-4830-A4BD-494756BA2EC6}" srcOrd="1" destOrd="0" presId="urn:microsoft.com/office/officeart/2005/8/layout/chevron2"/>
    <dgm:cxn modelId="{58B17EC5-70AA-4149-AED4-B0AD01E8D477}" type="presParOf" srcId="{9E8D6DAB-2C80-434C-939B-3E7EAAB25981}" destId="{B2C38D40-4F64-4BF5-957B-0D4C2F599252}" srcOrd="7" destOrd="0" presId="urn:microsoft.com/office/officeart/2005/8/layout/chevron2"/>
    <dgm:cxn modelId="{E2A547D2-8D9F-4838-928D-D8D40088A26E}" type="presParOf" srcId="{9E8D6DAB-2C80-434C-939B-3E7EAAB25981}" destId="{B3C0E69F-CDC1-499E-B70D-5CF211B0E379}" srcOrd="8" destOrd="0" presId="urn:microsoft.com/office/officeart/2005/8/layout/chevron2"/>
    <dgm:cxn modelId="{86B4D242-072E-4B38-9FA1-B9DE95F9810A}" type="presParOf" srcId="{B3C0E69F-CDC1-499E-B70D-5CF211B0E379}" destId="{354B7992-C83E-4531-9A86-79A82FAF1434}" srcOrd="0" destOrd="0" presId="urn:microsoft.com/office/officeart/2005/8/layout/chevron2"/>
    <dgm:cxn modelId="{FD07CCD4-20C7-4BD2-93C7-342E20B8BC6B}" type="presParOf" srcId="{B3C0E69F-CDC1-499E-B70D-5CF211B0E379}" destId="{1E4DDE2B-1B53-4A06-915B-19477F554707}" srcOrd="1" destOrd="0" presId="urn:microsoft.com/office/officeart/2005/8/layout/chevron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E29724E-83ED-4690-B3F3-6133A65F4B4E}"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pPr rtl="1"/>
          <a:endParaRPr lang="ar-SA"/>
        </a:p>
      </dgm:t>
    </dgm:pt>
    <dgm:pt modelId="{DCFB26DA-E790-4031-9D56-68CDC8EFDD75}">
      <dgm:prSet phldrT="[نص]" custT="1"/>
      <dgm:spPr/>
      <dgm:t>
        <a:bodyPr/>
        <a:lstStyle/>
        <a:p>
          <a:pPr rtl="1"/>
          <a:r>
            <a:rPr lang="ar-SA" sz="1800" dirty="0" smtClean="0"/>
            <a:t>تؤثر الحالة المزاجية في الانطباعات والأحكام على الآخرين حيث يمكن للفرد أن يحكم على سلوك حكماً إيجابياً أو سلبياً وفقاً للحالة المزاجية التي يمر </a:t>
          </a:r>
          <a:r>
            <a:rPr lang="ar-SA" sz="1800" dirty="0" err="1" smtClean="0"/>
            <a:t>بها</a:t>
          </a:r>
          <a:r>
            <a:rPr lang="ar-SA" sz="1800" dirty="0" smtClean="0"/>
            <a:t> حتى على سلوك الفرد </a:t>
          </a:r>
          <a:r>
            <a:rPr lang="ar-SA" sz="1800" dirty="0" err="1" smtClean="0"/>
            <a:t>نفسه.</a:t>
          </a:r>
          <a:r>
            <a:rPr lang="ar-SA" sz="1800" dirty="0" smtClean="0"/>
            <a:t> </a:t>
          </a:r>
          <a:endParaRPr lang="ar-SA" sz="1800" dirty="0"/>
        </a:p>
      </dgm:t>
    </dgm:pt>
    <dgm:pt modelId="{A7676008-77CD-4117-9D5B-963DE244B52E}" type="parTrans" cxnId="{57362A44-8F71-4D93-8EE4-19D2CCEDABFB}">
      <dgm:prSet/>
      <dgm:spPr/>
      <dgm:t>
        <a:bodyPr/>
        <a:lstStyle/>
        <a:p>
          <a:pPr rtl="1"/>
          <a:endParaRPr lang="ar-SA"/>
        </a:p>
      </dgm:t>
    </dgm:pt>
    <dgm:pt modelId="{7BD90F09-5DF1-4921-9D4B-59F8C76E8A13}" type="sibTrans" cxnId="{57362A44-8F71-4D93-8EE4-19D2CCEDABFB}">
      <dgm:prSet/>
      <dgm:spPr/>
      <dgm:t>
        <a:bodyPr/>
        <a:lstStyle/>
        <a:p>
          <a:pPr rtl="1"/>
          <a:endParaRPr lang="ar-SA"/>
        </a:p>
      </dgm:t>
    </dgm:pt>
    <dgm:pt modelId="{855D5D9A-157B-4A34-AE9A-02DAA1E03526}">
      <dgm:prSet custT="1"/>
      <dgm:spPr/>
      <dgm:t>
        <a:bodyPr/>
        <a:lstStyle/>
        <a:p>
          <a:pPr rtl="1"/>
          <a:r>
            <a:rPr lang="ar-SA" sz="1800" dirty="0" smtClean="0"/>
            <a:t>إن تكون الانطباع يعني توقع سلوك معين لدى الآخرين, فإن يبدأ بأذهاننا من اعتقادات وتوقعات عن الآخرين ينتهي إلى أحداث سلوكية تصدر من هؤلاء الآخرين وتسمى هذه الظاهرة </a:t>
          </a:r>
          <a:r>
            <a:rPr lang="ar-SA" sz="1800" dirty="0" smtClean="0">
              <a:solidFill>
                <a:srgbClr val="92D050"/>
              </a:solidFill>
            </a:rPr>
            <a:t>بالنبوءة المتحققة ذاتياً </a:t>
          </a:r>
          <a:r>
            <a:rPr lang="ar-SA" sz="1800" dirty="0" smtClean="0"/>
            <a:t>أو </a:t>
          </a:r>
          <a:r>
            <a:rPr lang="ar-SA" sz="1800" dirty="0" smtClean="0">
              <a:solidFill>
                <a:srgbClr val="92D050"/>
              </a:solidFill>
            </a:rPr>
            <a:t>تأكيد التوقع</a:t>
          </a:r>
          <a:endParaRPr lang="ar-SA" sz="1800" dirty="0" smtClean="0">
            <a:solidFill>
              <a:srgbClr val="92D050"/>
            </a:solidFill>
          </a:endParaRPr>
        </a:p>
      </dgm:t>
    </dgm:pt>
    <dgm:pt modelId="{CC81D6CC-6D54-4AC3-9500-0487532B85DA}" type="parTrans" cxnId="{9AE2ECAA-0E31-4B69-9C72-AFB55DE9E11A}">
      <dgm:prSet/>
      <dgm:spPr/>
      <dgm:t>
        <a:bodyPr/>
        <a:lstStyle/>
        <a:p>
          <a:pPr rtl="1"/>
          <a:endParaRPr lang="ar-SA"/>
        </a:p>
      </dgm:t>
    </dgm:pt>
    <dgm:pt modelId="{07376E85-BA3E-4E00-99A3-68972527A0DB}" type="sibTrans" cxnId="{9AE2ECAA-0E31-4B69-9C72-AFB55DE9E11A}">
      <dgm:prSet/>
      <dgm:spPr/>
      <dgm:t>
        <a:bodyPr/>
        <a:lstStyle/>
        <a:p>
          <a:pPr rtl="1"/>
          <a:endParaRPr lang="ar-SA"/>
        </a:p>
      </dgm:t>
    </dgm:pt>
    <dgm:pt modelId="{95DF0168-C728-4BD8-A0FC-943C2A63390B}">
      <dgm:prSet custT="1"/>
      <dgm:spPr/>
      <dgm:t>
        <a:bodyPr/>
        <a:lstStyle/>
        <a:p>
          <a:pPr rtl="1"/>
          <a:r>
            <a:rPr lang="ar-SA" sz="1800" dirty="0" smtClean="0">
              <a:solidFill>
                <a:srgbClr val="92D050"/>
              </a:solidFill>
            </a:rPr>
            <a:t>التوقعات والاعتقادات قد تحقق نفسها </a:t>
          </a:r>
          <a:r>
            <a:rPr lang="ar-SA" sz="1800" dirty="0" err="1" smtClean="0">
              <a:solidFill>
                <a:srgbClr val="92D050"/>
              </a:solidFill>
            </a:rPr>
            <a:t>بنفسها.</a:t>
          </a:r>
          <a:r>
            <a:rPr lang="ar-SA" sz="1800" dirty="0" smtClean="0">
              <a:solidFill>
                <a:srgbClr val="92D050"/>
              </a:solidFill>
            </a:rPr>
            <a:t>  </a:t>
          </a:r>
          <a:r>
            <a:rPr lang="ar-SA" sz="1800" dirty="0" smtClean="0"/>
            <a:t>وذلك لأن توقعاتنا عن الآخرين تنعكس في أساليب تعاملنا معهم, وهذا يؤثر في سلوكهم بطريقة تؤكد اعتقاداتنا وتوقعاتنا.</a:t>
          </a:r>
          <a:endParaRPr lang="ar-SA" sz="1800" dirty="0"/>
        </a:p>
      </dgm:t>
    </dgm:pt>
    <dgm:pt modelId="{BE4BF52B-239C-4B34-AF2F-44860296BE69}" type="parTrans" cxnId="{BE19C770-58A2-4150-AD95-0FC8AA004F4D}">
      <dgm:prSet/>
      <dgm:spPr/>
      <dgm:t>
        <a:bodyPr/>
        <a:lstStyle/>
        <a:p>
          <a:pPr rtl="1"/>
          <a:endParaRPr lang="ar-SA"/>
        </a:p>
      </dgm:t>
    </dgm:pt>
    <dgm:pt modelId="{180F87FC-4B6B-43EB-ABE3-C6B474175386}" type="sibTrans" cxnId="{BE19C770-58A2-4150-AD95-0FC8AA004F4D}">
      <dgm:prSet/>
      <dgm:spPr/>
      <dgm:t>
        <a:bodyPr/>
        <a:lstStyle/>
        <a:p>
          <a:pPr rtl="1"/>
          <a:endParaRPr lang="ar-SA"/>
        </a:p>
      </dgm:t>
    </dgm:pt>
    <dgm:pt modelId="{DB04E65C-EF19-4BBF-8C8A-83368B6E8C00}">
      <dgm:prSet phldrT="[نص]" custT="1"/>
      <dgm:spPr/>
      <dgm:t>
        <a:bodyPr/>
        <a:lstStyle/>
        <a:p>
          <a:pPr rtl="1"/>
          <a:endParaRPr lang="ar-SA" sz="2400" dirty="0"/>
        </a:p>
      </dgm:t>
    </dgm:pt>
    <dgm:pt modelId="{3AE7537F-65DE-4A69-897A-C1E1B9E01606}" type="parTrans" cxnId="{50A74103-464E-4CB3-9B29-3ED9C8423381}">
      <dgm:prSet/>
      <dgm:spPr/>
      <dgm:t>
        <a:bodyPr/>
        <a:lstStyle/>
        <a:p>
          <a:pPr rtl="1"/>
          <a:endParaRPr lang="ar-SA"/>
        </a:p>
      </dgm:t>
    </dgm:pt>
    <dgm:pt modelId="{8CC6C4E8-B7BD-44FE-BE81-9E304B50BC3C}" type="sibTrans" cxnId="{50A74103-464E-4CB3-9B29-3ED9C8423381}">
      <dgm:prSet/>
      <dgm:spPr/>
      <dgm:t>
        <a:bodyPr/>
        <a:lstStyle/>
        <a:p>
          <a:pPr rtl="1"/>
          <a:endParaRPr lang="ar-SA"/>
        </a:p>
      </dgm:t>
    </dgm:pt>
    <dgm:pt modelId="{D16388B6-6721-4499-82E5-BF5AF096487F}">
      <dgm:prSet custT="1"/>
      <dgm:spPr/>
      <dgm:t>
        <a:bodyPr/>
        <a:lstStyle/>
        <a:p>
          <a:pPr rtl="1"/>
          <a:r>
            <a:rPr lang="ar-SA" sz="1800" dirty="0" smtClean="0">
              <a:solidFill>
                <a:schemeClr val="tx1"/>
              </a:solidFill>
            </a:rPr>
            <a:t>تأثير الانطباع على السلوك والتفاعل- التأكيد السلوكي: التوقعات المتحققة</a:t>
          </a:r>
          <a:endParaRPr lang="ar-SA" sz="1800" dirty="0" smtClean="0">
            <a:solidFill>
              <a:schemeClr val="tx1"/>
            </a:solidFill>
          </a:endParaRPr>
        </a:p>
      </dgm:t>
    </dgm:pt>
    <dgm:pt modelId="{9FAFCB50-1A07-4EA8-BD85-EC157116BF7C}" type="sibTrans" cxnId="{CA5562CD-861A-4B0F-849B-7B4D56BB62C5}">
      <dgm:prSet/>
      <dgm:spPr/>
      <dgm:t>
        <a:bodyPr/>
        <a:lstStyle/>
        <a:p>
          <a:pPr rtl="1"/>
          <a:endParaRPr lang="ar-SA"/>
        </a:p>
      </dgm:t>
    </dgm:pt>
    <dgm:pt modelId="{2C89C681-3523-40E9-9C54-3DE6C87F9D4D}" type="parTrans" cxnId="{CA5562CD-861A-4B0F-849B-7B4D56BB62C5}">
      <dgm:prSet/>
      <dgm:spPr/>
      <dgm:t>
        <a:bodyPr/>
        <a:lstStyle/>
        <a:p>
          <a:pPr rtl="1"/>
          <a:endParaRPr lang="ar-SA"/>
        </a:p>
      </dgm:t>
    </dgm:pt>
    <dgm:pt modelId="{136DFE26-E71E-4CCD-8503-5D2184F4181D}">
      <dgm:prSet custT="1"/>
      <dgm:spPr/>
      <dgm:t>
        <a:bodyPr/>
        <a:lstStyle/>
        <a:p>
          <a:pPr rtl="1"/>
          <a:endParaRPr lang="ar-SA" sz="2400" dirty="0" smtClean="0">
            <a:solidFill>
              <a:srgbClr val="92D050"/>
            </a:solidFill>
          </a:endParaRPr>
        </a:p>
      </dgm:t>
    </dgm:pt>
    <dgm:pt modelId="{F4EE1220-9502-436C-B6C4-677449777022}" type="parTrans" cxnId="{C3B3B833-A893-4457-BC3C-2380DB5A989B}">
      <dgm:prSet/>
      <dgm:spPr/>
      <dgm:t>
        <a:bodyPr/>
        <a:lstStyle/>
        <a:p>
          <a:pPr rtl="1"/>
          <a:endParaRPr lang="ar-SA"/>
        </a:p>
      </dgm:t>
    </dgm:pt>
    <dgm:pt modelId="{EF8E84B1-0513-43F8-BDA9-9B5037E49163}" type="sibTrans" cxnId="{C3B3B833-A893-4457-BC3C-2380DB5A989B}">
      <dgm:prSet/>
      <dgm:spPr/>
      <dgm:t>
        <a:bodyPr/>
        <a:lstStyle/>
        <a:p>
          <a:pPr rtl="1"/>
          <a:endParaRPr lang="ar-SA"/>
        </a:p>
      </dgm:t>
    </dgm:pt>
    <dgm:pt modelId="{2E539A94-B640-406A-9BB9-849F3F5E9C25}">
      <dgm:prSet custT="1"/>
      <dgm:spPr/>
      <dgm:t>
        <a:bodyPr/>
        <a:lstStyle/>
        <a:p>
          <a:pPr rtl="1"/>
          <a:endParaRPr lang="ar-SA" sz="2400" dirty="0" smtClean="0">
            <a:solidFill>
              <a:srgbClr val="92D050"/>
            </a:solidFill>
          </a:endParaRPr>
        </a:p>
      </dgm:t>
    </dgm:pt>
    <dgm:pt modelId="{756C7E4C-3F5A-4CD6-9BCB-003979AC84DD}" type="parTrans" cxnId="{DB37D726-514F-46BF-9BDD-2CCB047006C0}">
      <dgm:prSet/>
      <dgm:spPr/>
      <dgm:t>
        <a:bodyPr/>
        <a:lstStyle/>
        <a:p>
          <a:pPr rtl="1"/>
          <a:endParaRPr lang="ar-SA"/>
        </a:p>
      </dgm:t>
    </dgm:pt>
    <dgm:pt modelId="{1F0D5E81-9034-4658-9B2D-2B6ACD262F59}" type="sibTrans" cxnId="{DB37D726-514F-46BF-9BDD-2CCB047006C0}">
      <dgm:prSet/>
      <dgm:spPr/>
      <dgm:t>
        <a:bodyPr/>
        <a:lstStyle/>
        <a:p>
          <a:pPr rtl="1"/>
          <a:endParaRPr lang="ar-SA"/>
        </a:p>
      </dgm:t>
    </dgm:pt>
    <dgm:pt modelId="{ABC936DC-1CAD-4B06-B180-40B78E36524A}">
      <dgm:prSet custT="1"/>
      <dgm:spPr/>
      <dgm:t>
        <a:bodyPr/>
        <a:lstStyle/>
        <a:p>
          <a:pPr rtl="1"/>
          <a:endParaRPr lang="ar-SA" sz="2400" dirty="0"/>
        </a:p>
      </dgm:t>
    </dgm:pt>
    <dgm:pt modelId="{05FE0E97-1EFB-4AD8-9CE7-0F93591E7CD7}" type="parTrans" cxnId="{C84689D2-0AE0-43C9-A713-B2B35F286A1E}">
      <dgm:prSet/>
      <dgm:spPr/>
      <dgm:t>
        <a:bodyPr/>
        <a:lstStyle/>
        <a:p>
          <a:pPr rtl="1"/>
          <a:endParaRPr lang="ar-SA"/>
        </a:p>
      </dgm:t>
    </dgm:pt>
    <dgm:pt modelId="{56B60947-3C20-488C-A5E3-04FEEA610B26}" type="sibTrans" cxnId="{C84689D2-0AE0-43C9-A713-B2B35F286A1E}">
      <dgm:prSet/>
      <dgm:spPr/>
      <dgm:t>
        <a:bodyPr/>
        <a:lstStyle/>
        <a:p>
          <a:pPr rtl="1"/>
          <a:endParaRPr lang="ar-SA"/>
        </a:p>
      </dgm:t>
    </dgm:pt>
    <dgm:pt modelId="{5E6BFB2B-528A-4EEC-991C-DEF18442D9BA}" type="pres">
      <dgm:prSet presAssocID="{7E29724E-83ED-4690-B3F3-6133A65F4B4E}" presName="linearFlow" presStyleCnt="0">
        <dgm:presLayoutVars>
          <dgm:dir val="rev"/>
          <dgm:animLvl val="lvl"/>
          <dgm:resizeHandles val="exact"/>
        </dgm:presLayoutVars>
      </dgm:prSet>
      <dgm:spPr/>
    </dgm:pt>
    <dgm:pt modelId="{AFC68879-09F6-4BAA-AC31-BB20F5FBD38A}" type="pres">
      <dgm:prSet presAssocID="{DB04E65C-EF19-4BBF-8C8A-83368B6E8C00}" presName="composite" presStyleCnt="0"/>
      <dgm:spPr/>
    </dgm:pt>
    <dgm:pt modelId="{8E4ADBA7-6F57-47E8-87E1-F3C49BF01483}" type="pres">
      <dgm:prSet presAssocID="{DB04E65C-EF19-4BBF-8C8A-83368B6E8C00}" presName="parentText" presStyleLbl="alignNode1" presStyleIdx="0" presStyleCnt="4">
        <dgm:presLayoutVars>
          <dgm:chMax val="1"/>
          <dgm:bulletEnabled val="1"/>
        </dgm:presLayoutVars>
      </dgm:prSet>
      <dgm:spPr/>
    </dgm:pt>
    <dgm:pt modelId="{E1C7838E-BFE9-4A91-A930-CD603864797A}" type="pres">
      <dgm:prSet presAssocID="{DB04E65C-EF19-4BBF-8C8A-83368B6E8C00}" presName="descendantText" presStyleLbl="alignAcc1" presStyleIdx="0" presStyleCnt="4">
        <dgm:presLayoutVars>
          <dgm:bulletEnabled val="1"/>
        </dgm:presLayoutVars>
      </dgm:prSet>
      <dgm:spPr/>
    </dgm:pt>
    <dgm:pt modelId="{4B81EDF0-8021-49DA-BE89-2D7615782F00}" type="pres">
      <dgm:prSet presAssocID="{8CC6C4E8-B7BD-44FE-BE81-9E304B50BC3C}" presName="sp" presStyleCnt="0"/>
      <dgm:spPr/>
    </dgm:pt>
    <dgm:pt modelId="{463D106C-4DD2-48F6-8150-748F66689DEA}" type="pres">
      <dgm:prSet presAssocID="{136DFE26-E71E-4CCD-8503-5D2184F4181D}" presName="composite" presStyleCnt="0"/>
      <dgm:spPr/>
    </dgm:pt>
    <dgm:pt modelId="{34B0E057-D5C2-4D5D-A074-26BCA9434244}" type="pres">
      <dgm:prSet presAssocID="{136DFE26-E71E-4CCD-8503-5D2184F4181D}" presName="parentText" presStyleLbl="alignNode1" presStyleIdx="1" presStyleCnt="4">
        <dgm:presLayoutVars>
          <dgm:chMax val="1"/>
          <dgm:bulletEnabled val="1"/>
        </dgm:presLayoutVars>
      </dgm:prSet>
      <dgm:spPr/>
    </dgm:pt>
    <dgm:pt modelId="{7E86293D-0146-476C-B7F2-14C0EE98FB2A}" type="pres">
      <dgm:prSet presAssocID="{136DFE26-E71E-4CCD-8503-5D2184F4181D}" presName="descendantText" presStyleLbl="alignAcc1" presStyleIdx="1" presStyleCnt="4">
        <dgm:presLayoutVars>
          <dgm:bulletEnabled val="1"/>
        </dgm:presLayoutVars>
      </dgm:prSet>
      <dgm:spPr/>
    </dgm:pt>
    <dgm:pt modelId="{5AA2E757-567C-4008-AFFE-80BFF351554E}" type="pres">
      <dgm:prSet presAssocID="{EF8E84B1-0513-43F8-BDA9-9B5037E49163}" presName="sp" presStyleCnt="0"/>
      <dgm:spPr/>
    </dgm:pt>
    <dgm:pt modelId="{935D9833-84BD-4011-A653-7FE2662D7875}" type="pres">
      <dgm:prSet presAssocID="{2E539A94-B640-406A-9BB9-849F3F5E9C25}" presName="composite" presStyleCnt="0"/>
      <dgm:spPr/>
    </dgm:pt>
    <dgm:pt modelId="{C6B7EB5B-19FA-490A-ADFD-6A25B876593E}" type="pres">
      <dgm:prSet presAssocID="{2E539A94-B640-406A-9BB9-849F3F5E9C25}" presName="parentText" presStyleLbl="alignNode1" presStyleIdx="2" presStyleCnt="4">
        <dgm:presLayoutVars>
          <dgm:chMax val="1"/>
          <dgm:bulletEnabled val="1"/>
        </dgm:presLayoutVars>
      </dgm:prSet>
      <dgm:spPr/>
    </dgm:pt>
    <dgm:pt modelId="{C143EEAA-217C-4C72-9C3C-F86EA635FE3B}" type="pres">
      <dgm:prSet presAssocID="{2E539A94-B640-406A-9BB9-849F3F5E9C25}" presName="descendantText" presStyleLbl="alignAcc1" presStyleIdx="2" presStyleCnt="4">
        <dgm:presLayoutVars>
          <dgm:bulletEnabled val="1"/>
        </dgm:presLayoutVars>
      </dgm:prSet>
      <dgm:spPr/>
    </dgm:pt>
    <dgm:pt modelId="{DA6C539A-DB2E-4697-97EB-6B64F6769301}" type="pres">
      <dgm:prSet presAssocID="{1F0D5E81-9034-4658-9B2D-2B6ACD262F59}" presName="sp" presStyleCnt="0"/>
      <dgm:spPr/>
    </dgm:pt>
    <dgm:pt modelId="{0C5C4413-6C83-41D8-B973-672D6630963C}" type="pres">
      <dgm:prSet presAssocID="{ABC936DC-1CAD-4B06-B180-40B78E36524A}" presName="composite" presStyleCnt="0"/>
      <dgm:spPr/>
    </dgm:pt>
    <dgm:pt modelId="{328AEB18-0BE2-4058-8F77-5E5860F8828A}" type="pres">
      <dgm:prSet presAssocID="{ABC936DC-1CAD-4B06-B180-40B78E36524A}" presName="parentText" presStyleLbl="alignNode1" presStyleIdx="3" presStyleCnt="4">
        <dgm:presLayoutVars>
          <dgm:chMax val="1"/>
          <dgm:bulletEnabled val="1"/>
        </dgm:presLayoutVars>
      </dgm:prSet>
      <dgm:spPr/>
    </dgm:pt>
    <dgm:pt modelId="{C5A471BD-8C4D-4006-9905-ED1497DB50D3}" type="pres">
      <dgm:prSet presAssocID="{ABC936DC-1CAD-4B06-B180-40B78E36524A}" presName="descendantText" presStyleLbl="alignAcc1" presStyleIdx="3" presStyleCnt="4">
        <dgm:presLayoutVars>
          <dgm:bulletEnabled val="1"/>
        </dgm:presLayoutVars>
      </dgm:prSet>
      <dgm:spPr/>
      <dgm:t>
        <a:bodyPr/>
        <a:lstStyle/>
        <a:p>
          <a:pPr rtl="1"/>
          <a:endParaRPr lang="ar-SA"/>
        </a:p>
      </dgm:t>
    </dgm:pt>
  </dgm:ptLst>
  <dgm:cxnLst>
    <dgm:cxn modelId="{C84689D2-0AE0-43C9-A713-B2B35F286A1E}" srcId="{7E29724E-83ED-4690-B3F3-6133A65F4B4E}" destId="{ABC936DC-1CAD-4B06-B180-40B78E36524A}" srcOrd="3" destOrd="0" parTransId="{05FE0E97-1EFB-4AD8-9CE7-0F93591E7CD7}" sibTransId="{56B60947-3C20-488C-A5E3-04FEEA610B26}"/>
    <dgm:cxn modelId="{BE834A20-C9BC-4D64-AB89-ED2D01A8F071}" type="presOf" srcId="{136DFE26-E71E-4CCD-8503-5D2184F4181D}" destId="{34B0E057-D5C2-4D5D-A074-26BCA9434244}" srcOrd="0" destOrd="0" presId="urn:microsoft.com/office/officeart/2005/8/layout/chevron2"/>
    <dgm:cxn modelId="{962F66C5-F7E1-48E5-A646-28420B5764E7}" type="presOf" srcId="{ABC936DC-1CAD-4B06-B180-40B78E36524A}" destId="{328AEB18-0BE2-4058-8F77-5E5860F8828A}" srcOrd="0" destOrd="0" presId="urn:microsoft.com/office/officeart/2005/8/layout/chevron2"/>
    <dgm:cxn modelId="{C3B3B833-A893-4457-BC3C-2380DB5A989B}" srcId="{7E29724E-83ED-4690-B3F3-6133A65F4B4E}" destId="{136DFE26-E71E-4CCD-8503-5D2184F4181D}" srcOrd="1" destOrd="0" parTransId="{F4EE1220-9502-436C-B6C4-677449777022}" sibTransId="{EF8E84B1-0513-43F8-BDA9-9B5037E49163}"/>
    <dgm:cxn modelId="{9AE2ECAA-0E31-4B69-9C72-AFB55DE9E11A}" srcId="{2E539A94-B640-406A-9BB9-849F3F5E9C25}" destId="{855D5D9A-157B-4A34-AE9A-02DAA1E03526}" srcOrd="0" destOrd="0" parTransId="{CC81D6CC-6D54-4AC3-9500-0487532B85DA}" sibTransId="{07376E85-BA3E-4E00-99A3-68972527A0DB}"/>
    <dgm:cxn modelId="{0E9FA328-55E2-4E6C-81B5-332719493E1A}" type="presOf" srcId="{2E539A94-B640-406A-9BB9-849F3F5E9C25}" destId="{C6B7EB5B-19FA-490A-ADFD-6A25B876593E}" srcOrd="0" destOrd="0" presId="urn:microsoft.com/office/officeart/2005/8/layout/chevron2"/>
    <dgm:cxn modelId="{DB37D726-514F-46BF-9BDD-2CCB047006C0}" srcId="{7E29724E-83ED-4690-B3F3-6133A65F4B4E}" destId="{2E539A94-B640-406A-9BB9-849F3F5E9C25}" srcOrd="2" destOrd="0" parTransId="{756C7E4C-3F5A-4CD6-9BCB-003979AC84DD}" sibTransId="{1F0D5E81-9034-4658-9B2D-2B6ACD262F59}"/>
    <dgm:cxn modelId="{CA5562CD-861A-4B0F-849B-7B4D56BB62C5}" srcId="{136DFE26-E71E-4CCD-8503-5D2184F4181D}" destId="{D16388B6-6721-4499-82E5-BF5AF096487F}" srcOrd="0" destOrd="0" parTransId="{2C89C681-3523-40E9-9C54-3DE6C87F9D4D}" sibTransId="{9FAFCB50-1A07-4EA8-BD85-EC157116BF7C}"/>
    <dgm:cxn modelId="{5AB91F83-457A-4E5D-A536-EFD686868374}" type="presOf" srcId="{DB04E65C-EF19-4BBF-8C8A-83368B6E8C00}" destId="{8E4ADBA7-6F57-47E8-87E1-F3C49BF01483}" srcOrd="0" destOrd="0" presId="urn:microsoft.com/office/officeart/2005/8/layout/chevron2"/>
    <dgm:cxn modelId="{2194F935-0B7E-4E6A-B542-1EE6354838BB}" type="presOf" srcId="{D16388B6-6721-4499-82E5-BF5AF096487F}" destId="{7E86293D-0146-476C-B7F2-14C0EE98FB2A}" srcOrd="0" destOrd="0" presId="urn:microsoft.com/office/officeart/2005/8/layout/chevron2"/>
    <dgm:cxn modelId="{50A74103-464E-4CB3-9B29-3ED9C8423381}" srcId="{7E29724E-83ED-4690-B3F3-6133A65F4B4E}" destId="{DB04E65C-EF19-4BBF-8C8A-83368B6E8C00}" srcOrd="0" destOrd="0" parTransId="{3AE7537F-65DE-4A69-897A-C1E1B9E01606}" sibTransId="{8CC6C4E8-B7BD-44FE-BE81-9E304B50BC3C}"/>
    <dgm:cxn modelId="{57362A44-8F71-4D93-8EE4-19D2CCEDABFB}" srcId="{DB04E65C-EF19-4BBF-8C8A-83368B6E8C00}" destId="{DCFB26DA-E790-4031-9D56-68CDC8EFDD75}" srcOrd="0" destOrd="0" parTransId="{A7676008-77CD-4117-9D5B-963DE244B52E}" sibTransId="{7BD90F09-5DF1-4921-9D4B-59F8C76E8A13}"/>
    <dgm:cxn modelId="{CE3541D7-542B-4F14-9483-74AFFE419B33}" type="presOf" srcId="{855D5D9A-157B-4A34-AE9A-02DAA1E03526}" destId="{C143EEAA-217C-4C72-9C3C-F86EA635FE3B}" srcOrd="0" destOrd="0" presId="urn:microsoft.com/office/officeart/2005/8/layout/chevron2"/>
    <dgm:cxn modelId="{9366AFFB-A634-46C2-AB9E-318B3EFD5487}" type="presOf" srcId="{95DF0168-C728-4BD8-A0FC-943C2A63390B}" destId="{C5A471BD-8C4D-4006-9905-ED1497DB50D3}" srcOrd="0" destOrd="0" presId="urn:microsoft.com/office/officeart/2005/8/layout/chevron2"/>
    <dgm:cxn modelId="{6D317FDF-517B-4AA4-8800-99CF10827D74}" type="presOf" srcId="{DCFB26DA-E790-4031-9D56-68CDC8EFDD75}" destId="{E1C7838E-BFE9-4A91-A930-CD603864797A}" srcOrd="0" destOrd="0" presId="urn:microsoft.com/office/officeart/2005/8/layout/chevron2"/>
    <dgm:cxn modelId="{BE19C770-58A2-4150-AD95-0FC8AA004F4D}" srcId="{ABC936DC-1CAD-4B06-B180-40B78E36524A}" destId="{95DF0168-C728-4BD8-A0FC-943C2A63390B}" srcOrd="0" destOrd="0" parTransId="{BE4BF52B-239C-4B34-AF2F-44860296BE69}" sibTransId="{180F87FC-4B6B-43EB-ABE3-C6B474175386}"/>
    <dgm:cxn modelId="{7C3F9E2E-A5E5-4C1E-8ABF-6F90287E1976}" type="presOf" srcId="{7E29724E-83ED-4690-B3F3-6133A65F4B4E}" destId="{5E6BFB2B-528A-4EEC-991C-DEF18442D9BA}" srcOrd="0" destOrd="0" presId="urn:microsoft.com/office/officeart/2005/8/layout/chevron2"/>
    <dgm:cxn modelId="{EB019E74-CEB8-487C-B877-C2CF60AAB491}" type="presParOf" srcId="{5E6BFB2B-528A-4EEC-991C-DEF18442D9BA}" destId="{AFC68879-09F6-4BAA-AC31-BB20F5FBD38A}" srcOrd="0" destOrd="0" presId="urn:microsoft.com/office/officeart/2005/8/layout/chevron2"/>
    <dgm:cxn modelId="{D6427AD0-2D9E-4580-B35E-108401F8D6DF}" type="presParOf" srcId="{AFC68879-09F6-4BAA-AC31-BB20F5FBD38A}" destId="{8E4ADBA7-6F57-47E8-87E1-F3C49BF01483}" srcOrd="0" destOrd="0" presId="urn:microsoft.com/office/officeart/2005/8/layout/chevron2"/>
    <dgm:cxn modelId="{041F02CC-A01E-4D13-B825-A898E0982435}" type="presParOf" srcId="{AFC68879-09F6-4BAA-AC31-BB20F5FBD38A}" destId="{E1C7838E-BFE9-4A91-A930-CD603864797A}" srcOrd="1" destOrd="0" presId="urn:microsoft.com/office/officeart/2005/8/layout/chevron2"/>
    <dgm:cxn modelId="{1B6D6D23-3E07-4E47-A555-4600EBD448B9}" type="presParOf" srcId="{5E6BFB2B-528A-4EEC-991C-DEF18442D9BA}" destId="{4B81EDF0-8021-49DA-BE89-2D7615782F00}" srcOrd="1" destOrd="0" presId="urn:microsoft.com/office/officeart/2005/8/layout/chevron2"/>
    <dgm:cxn modelId="{D186898B-F21F-4B47-BDCD-D24E15643FBB}" type="presParOf" srcId="{5E6BFB2B-528A-4EEC-991C-DEF18442D9BA}" destId="{463D106C-4DD2-48F6-8150-748F66689DEA}" srcOrd="2" destOrd="0" presId="urn:microsoft.com/office/officeart/2005/8/layout/chevron2"/>
    <dgm:cxn modelId="{2671A874-D528-4374-87E9-073E9AC66E10}" type="presParOf" srcId="{463D106C-4DD2-48F6-8150-748F66689DEA}" destId="{34B0E057-D5C2-4D5D-A074-26BCA9434244}" srcOrd="0" destOrd="0" presId="urn:microsoft.com/office/officeart/2005/8/layout/chevron2"/>
    <dgm:cxn modelId="{087C4F57-37C2-4E51-BFA9-01470F726411}" type="presParOf" srcId="{463D106C-4DD2-48F6-8150-748F66689DEA}" destId="{7E86293D-0146-476C-B7F2-14C0EE98FB2A}" srcOrd="1" destOrd="0" presId="urn:microsoft.com/office/officeart/2005/8/layout/chevron2"/>
    <dgm:cxn modelId="{8CFFFDCE-FA2A-4E6B-9CE7-21F050BFE798}" type="presParOf" srcId="{5E6BFB2B-528A-4EEC-991C-DEF18442D9BA}" destId="{5AA2E757-567C-4008-AFFE-80BFF351554E}" srcOrd="3" destOrd="0" presId="urn:microsoft.com/office/officeart/2005/8/layout/chevron2"/>
    <dgm:cxn modelId="{8123CDCE-36CF-485F-A906-FCA51AFDD342}" type="presParOf" srcId="{5E6BFB2B-528A-4EEC-991C-DEF18442D9BA}" destId="{935D9833-84BD-4011-A653-7FE2662D7875}" srcOrd="4" destOrd="0" presId="urn:microsoft.com/office/officeart/2005/8/layout/chevron2"/>
    <dgm:cxn modelId="{E64C42AA-C1AF-48E5-8D75-308468DB809B}" type="presParOf" srcId="{935D9833-84BD-4011-A653-7FE2662D7875}" destId="{C6B7EB5B-19FA-490A-ADFD-6A25B876593E}" srcOrd="0" destOrd="0" presId="urn:microsoft.com/office/officeart/2005/8/layout/chevron2"/>
    <dgm:cxn modelId="{0188B519-D528-4193-AE87-024239B23FCA}" type="presParOf" srcId="{935D9833-84BD-4011-A653-7FE2662D7875}" destId="{C143EEAA-217C-4C72-9C3C-F86EA635FE3B}" srcOrd="1" destOrd="0" presId="urn:microsoft.com/office/officeart/2005/8/layout/chevron2"/>
    <dgm:cxn modelId="{7227F220-F5EA-4BBF-AC07-E3FE3EF15058}" type="presParOf" srcId="{5E6BFB2B-528A-4EEC-991C-DEF18442D9BA}" destId="{DA6C539A-DB2E-4697-97EB-6B64F6769301}" srcOrd="5" destOrd="0" presId="urn:microsoft.com/office/officeart/2005/8/layout/chevron2"/>
    <dgm:cxn modelId="{FED540EA-F31A-4682-A38F-99A48C8E2142}" type="presParOf" srcId="{5E6BFB2B-528A-4EEC-991C-DEF18442D9BA}" destId="{0C5C4413-6C83-41D8-B973-672D6630963C}" srcOrd="6" destOrd="0" presId="urn:microsoft.com/office/officeart/2005/8/layout/chevron2"/>
    <dgm:cxn modelId="{049751C0-186A-4BF4-A6E2-6F08E4F33EB2}" type="presParOf" srcId="{0C5C4413-6C83-41D8-B973-672D6630963C}" destId="{328AEB18-0BE2-4058-8F77-5E5860F8828A}" srcOrd="0" destOrd="0" presId="urn:microsoft.com/office/officeart/2005/8/layout/chevron2"/>
    <dgm:cxn modelId="{0777CDD6-1E8B-4938-A246-398859399968}" type="presParOf" srcId="{0C5C4413-6C83-41D8-B973-672D6630963C}" destId="{C5A471BD-8C4D-4006-9905-ED1497DB50D3}"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4327E26-3931-4E57-B967-7EB4A6DD4C88}" type="doc">
      <dgm:prSet loTypeId="urn:microsoft.com/office/officeart/2005/8/layout/vList3" loCatId="list" qsTypeId="urn:microsoft.com/office/officeart/2005/8/quickstyle/simple1" qsCatId="simple" csTypeId="urn:microsoft.com/office/officeart/2005/8/colors/colorful5" csCatId="colorful" phldr="1"/>
      <dgm:spPr/>
    </dgm:pt>
    <dgm:pt modelId="{AA923B99-F2F0-4574-BFE5-9DA9A317D1A0}">
      <dgm:prSet phldrT="[نص]"/>
      <dgm:spPr/>
      <dgm:t>
        <a:bodyPr/>
        <a:lstStyle/>
        <a:p>
          <a:pPr rtl="1"/>
          <a:r>
            <a:rPr lang="ar-SA" dirty="0" smtClean="0"/>
            <a:t>1- فكرة العالم الغر: الذي يجمع المعلومات للوصول إلى أسباب تفسر السلوك.</a:t>
          </a:r>
          <a:endParaRPr lang="ar-SA" dirty="0"/>
        </a:p>
      </dgm:t>
    </dgm:pt>
    <dgm:pt modelId="{AC614B81-CDF5-481B-B29D-52C8C71ABAC5}" type="parTrans" cxnId="{470CAC6B-A6B7-429D-AB84-A90B77000560}">
      <dgm:prSet/>
      <dgm:spPr/>
      <dgm:t>
        <a:bodyPr/>
        <a:lstStyle/>
        <a:p>
          <a:pPr rtl="1"/>
          <a:endParaRPr lang="ar-SA"/>
        </a:p>
      </dgm:t>
    </dgm:pt>
    <dgm:pt modelId="{9FE214DA-D71C-4543-8D82-714C8DF01C90}" type="sibTrans" cxnId="{470CAC6B-A6B7-429D-AB84-A90B77000560}">
      <dgm:prSet/>
      <dgm:spPr/>
      <dgm:t>
        <a:bodyPr/>
        <a:lstStyle/>
        <a:p>
          <a:pPr rtl="1"/>
          <a:endParaRPr lang="ar-SA"/>
        </a:p>
      </dgm:t>
    </dgm:pt>
    <dgm:pt modelId="{3298F403-7740-4E04-9ADF-A60B6A2CA11F}">
      <dgm:prSet/>
      <dgm:spPr/>
      <dgm:t>
        <a:bodyPr/>
        <a:lstStyle/>
        <a:p>
          <a:pPr rtl="1"/>
          <a:r>
            <a:rPr lang="ar-SA" dirty="0" smtClean="0"/>
            <a:t>2- العزو نوعين: داخلي, </a:t>
          </a:r>
          <a:r>
            <a:rPr lang="ar-SA" dirty="0" err="1" smtClean="0"/>
            <a:t>وعزو</a:t>
          </a:r>
          <a:r>
            <a:rPr lang="ar-SA" dirty="0" smtClean="0"/>
            <a:t> خارجي</a:t>
          </a:r>
        </a:p>
      </dgm:t>
    </dgm:pt>
    <dgm:pt modelId="{FEBBF6E1-4EA8-4A94-9778-0491A4B94837}" type="parTrans" cxnId="{93DB2651-129C-4ED8-A08E-C29293A7C6F8}">
      <dgm:prSet/>
      <dgm:spPr/>
      <dgm:t>
        <a:bodyPr/>
        <a:lstStyle/>
        <a:p>
          <a:pPr rtl="1"/>
          <a:endParaRPr lang="ar-SA"/>
        </a:p>
      </dgm:t>
    </dgm:pt>
    <dgm:pt modelId="{C5ABBA57-91D3-4155-9B4F-FA2CE1DF37DF}" type="sibTrans" cxnId="{93DB2651-129C-4ED8-A08E-C29293A7C6F8}">
      <dgm:prSet/>
      <dgm:spPr/>
      <dgm:t>
        <a:bodyPr/>
        <a:lstStyle/>
        <a:p>
          <a:pPr rtl="1"/>
          <a:endParaRPr lang="ar-SA"/>
        </a:p>
      </dgm:t>
    </dgm:pt>
    <dgm:pt modelId="{7BE8F5B2-B68C-4146-A2FA-C695790F09E2}">
      <dgm:prSet/>
      <dgm:spPr/>
      <dgm:t>
        <a:bodyPr/>
        <a:lstStyle/>
        <a:p>
          <a:pPr rtl="1"/>
          <a:r>
            <a:rPr lang="ar-SA" smtClean="0"/>
            <a:t>3- التفسيرات السببية التي يتوصل إليها الفرد تساعده في التعامل مع بيئته.</a:t>
          </a:r>
          <a:endParaRPr lang="ar-SA" dirty="0"/>
        </a:p>
      </dgm:t>
    </dgm:pt>
    <dgm:pt modelId="{D6BA9065-BCB5-46C2-A1B6-557532EA69C5}" type="parTrans" cxnId="{6BCCFD3C-8D7E-4B1C-ABEE-CADAC2318D7D}">
      <dgm:prSet/>
      <dgm:spPr/>
      <dgm:t>
        <a:bodyPr/>
        <a:lstStyle/>
        <a:p>
          <a:pPr rtl="1"/>
          <a:endParaRPr lang="ar-SA"/>
        </a:p>
      </dgm:t>
    </dgm:pt>
    <dgm:pt modelId="{26751975-4077-4967-A5A8-848A568247DA}" type="sibTrans" cxnId="{6BCCFD3C-8D7E-4B1C-ABEE-CADAC2318D7D}">
      <dgm:prSet/>
      <dgm:spPr/>
      <dgm:t>
        <a:bodyPr/>
        <a:lstStyle/>
        <a:p>
          <a:pPr rtl="1"/>
          <a:endParaRPr lang="ar-SA"/>
        </a:p>
      </dgm:t>
    </dgm:pt>
    <dgm:pt modelId="{AC53F7A6-2216-49C7-B26B-E2661EC78B3F}" type="pres">
      <dgm:prSet presAssocID="{64327E26-3931-4E57-B967-7EB4A6DD4C88}" presName="linearFlow" presStyleCnt="0">
        <dgm:presLayoutVars>
          <dgm:dir val="rev"/>
          <dgm:resizeHandles val="exact"/>
        </dgm:presLayoutVars>
      </dgm:prSet>
      <dgm:spPr/>
    </dgm:pt>
    <dgm:pt modelId="{B29BA4A7-0772-4EE1-8599-7B8701D35A95}" type="pres">
      <dgm:prSet presAssocID="{AA923B99-F2F0-4574-BFE5-9DA9A317D1A0}" presName="composite" presStyleCnt="0"/>
      <dgm:spPr/>
    </dgm:pt>
    <dgm:pt modelId="{85883080-C0F3-44EA-B03F-8B5FE1D3ECB7}" type="pres">
      <dgm:prSet presAssocID="{AA923B99-F2F0-4574-BFE5-9DA9A317D1A0}" presName="imgShp" presStyleLbl="fgImgPlace1" presStyleIdx="0" presStyleCnt="3"/>
      <dgm:spPr/>
    </dgm:pt>
    <dgm:pt modelId="{B1F74D30-1414-446E-9747-94C20B48B031}" type="pres">
      <dgm:prSet presAssocID="{AA923B99-F2F0-4574-BFE5-9DA9A317D1A0}" presName="txShp" presStyleLbl="node1" presStyleIdx="0" presStyleCnt="3">
        <dgm:presLayoutVars>
          <dgm:bulletEnabled val="1"/>
        </dgm:presLayoutVars>
      </dgm:prSet>
      <dgm:spPr/>
      <dgm:t>
        <a:bodyPr/>
        <a:lstStyle/>
        <a:p>
          <a:pPr rtl="1"/>
          <a:endParaRPr lang="ar-SA"/>
        </a:p>
      </dgm:t>
    </dgm:pt>
    <dgm:pt modelId="{23311040-9267-4E83-8B0E-EA0944B1C9A8}" type="pres">
      <dgm:prSet presAssocID="{9FE214DA-D71C-4543-8D82-714C8DF01C90}" presName="spacing" presStyleCnt="0"/>
      <dgm:spPr/>
    </dgm:pt>
    <dgm:pt modelId="{9E024A6F-9C52-480C-BCEB-83DE727ED900}" type="pres">
      <dgm:prSet presAssocID="{3298F403-7740-4E04-9ADF-A60B6A2CA11F}" presName="composite" presStyleCnt="0"/>
      <dgm:spPr/>
    </dgm:pt>
    <dgm:pt modelId="{3FE31128-E1F1-45EA-94E4-723A85CFF1C3}" type="pres">
      <dgm:prSet presAssocID="{3298F403-7740-4E04-9ADF-A60B6A2CA11F}" presName="imgShp" presStyleLbl="fgImgPlace1" presStyleIdx="1" presStyleCnt="3"/>
      <dgm:spPr/>
    </dgm:pt>
    <dgm:pt modelId="{7A7B9A22-3475-4C96-8DE6-D2ED263E33ED}" type="pres">
      <dgm:prSet presAssocID="{3298F403-7740-4E04-9ADF-A60B6A2CA11F}" presName="txShp" presStyleLbl="node1" presStyleIdx="1" presStyleCnt="3">
        <dgm:presLayoutVars>
          <dgm:bulletEnabled val="1"/>
        </dgm:presLayoutVars>
      </dgm:prSet>
      <dgm:spPr/>
      <dgm:t>
        <a:bodyPr/>
        <a:lstStyle/>
        <a:p>
          <a:pPr rtl="1"/>
          <a:endParaRPr lang="ar-SA"/>
        </a:p>
      </dgm:t>
    </dgm:pt>
    <dgm:pt modelId="{44A9D128-AA4F-41DB-94C4-576BB1EF8D09}" type="pres">
      <dgm:prSet presAssocID="{C5ABBA57-91D3-4155-9B4F-FA2CE1DF37DF}" presName="spacing" presStyleCnt="0"/>
      <dgm:spPr/>
    </dgm:pt>
    <dgm:pt modelId="{984CC4E5-70E3-4996-A80B-5744A43F8073}" type="pres">
      <dgm:prSet presAssocID="{7BE8F5B2-B68C-4146-A2FA-C695790F09E2}" presName="composite" presStyleCnt="0"/>
      <dgm:spPr/>
    </dgm:pt>
    <dgm:pt modelId="{547E41F6-0EBC-4E1C-9DF3-5D79802E036C}" type="pres">
      <dgm:prSet presAssocID="{7BE8F5B2-B68C-4146-A2FA-C695790F09E2}" presName="imgShp" presStyleLbl="fgImgPlace1" presStyleIdx="2" presStyleCnt="3"/>
      <dgm:spPr/>
    </dgm:pt>
    <dgm:pt modelId="{9410C27E-2C72-426C-8FA1-4CF65231C91B}" type="pres">
      <dgm:prSet presAssocID="{7BE8F5B2-B68C-4146-A2FA-C695790F09E2}" presName="txShp" presStyleLbl="node1" presStyleIdx="2" presStyleCnt="3">
        <dgm:presLayoutVars>
          <dgm:bulletEnabled val="1"/>
        </dgm:presLayoutVars>
      </dgm:prSet>
      <dgm:spPr/>
      <dgm:t>
        <a:bodyPr/>
        <a:lstStyle/>
        <a:p>
          <a:pPr rtl="1"/>
          <a:endParaRPr lang="ar-SA"/>
        </a:p>
      </dgm:t>
    </dgm:pt>
  </dgm:ptLst>
  <dgm:cxnLst>
    <dgm:cxn modelId="{6BCCFD3C-8D7E-4B1C-ABEE-CADAC2318D7D}" srcId="{64327E26-3931-4E57-B967-7EB4A6DD4C88}" destId="{7BE8F5B2-B68C-4146-A2FA-C695790F09E2}" srcOrd="2" destOrd="0" parTransId="{D6BA9065-BCB5-46C2-A1B6-557532EA69C5}" sibTransId="{26751975-4077-4967-A5A8-848A568247DA}"/>
    <dgm:cxn modelId="{F8113F5D-883C-40F6-951A-3F2DD06F7522}" type="presOf" srcId="{7BE8F5B2-B68C-4146-A2FA-C695790F09E2}" destId="{9410C27E-2C72-426C-8FA1-4CF65231C91B}" srcOrd="0" destOrd="0" presId="urn:microsoft.com/office/officeart/2005/8/layout/vList3"/>
    <dgm:cxn modelId="{470CAC6B-A6B7-429D-AB84-A90B77000560}" srcId="{64327E26-3931-4E57-B967-7EB4A6DD4C88}" destId="{AA923B99-F2F0-4574-BFE5-9DA9A317D1A0}" srcOrd="0" destOrd="0" parTransId="{AC614B81-CDF5-481B-B29D-52C8C71ABAC5}" sibTransId="{9FE214DA-D71C-4543-8D82-714C8DF01C90}"/>
    <dgm:cxn modelId="{A40DF1BA-C23E-4C76-BE95-1AE69262308A}" type="presOf" srcId="{64327E26-3931-4E57-B967-7EB4A6DD4C88}" destId="{AC53F7A6-2216-49C7-B26B-E2661EC78B3F}" srcOrd="0" destOrd="0" presId="urn:microsoft.com/office/officeart/2005/8/layout/vList3"/>
    <dgm:cxn modelId="{3ED16CCE-EA2F-4EAF-8B3A-FAC0476EA182}" type="presOf" srcId="{3298F403-7740-4E04-9ADF-A60B6A2CA11F}" destId="{7A7B9A22-3475-4C96-8DE6-D2ED263E33ED}" srcOrd="0" destOrd="0" presId="urn:microsoft.com/office/officeart/2005/8/layout/vList3"/>
    <dgm:cxn modelId="{F87B461F-D5E9-41B6-9EC8-642131340F53}" type="presOf" srcId="{AA923B99-F2F0-4574-BFE5-9DA9A317D1A0}" destId="{B1F74D30-1414-446E-9747-94C20B48B031}" srcOrd="0" destOrd="0" presId="urn:microsoft.com/office/officeart/2005/8/layout/vList3"/>
    <dgm:cxn modelId="{93DB2651-129C-4ED8-A08E-C29293A7C6F8}" srcId="{64327E26-3931-4E57-B967-7EB4A6DD4C88}" destId="{3298F403-7740-4E04-9ADF-A60B6A2CA11F}" srcOrd="1" destOrd="0" parTransId="{FEBBF6E1-4EA8-4A94-9778-0491A4B94837}" sibTransId="{C5ABBA57-91D3-4155-9B4F-FA2CE1DF37DF}"/>
    <dgm:cxn modelId="{02A96E61-EE61-4A17-BCD5-0A53E06BAEFD}" type="presParOf" srcId="{AC53F7A6-2216-49C7-B26B-E2661EC78B3F}" destId="{B29BA4A7-0772-4EE1-8599-7B8701D35A95}" srcOrd="0" destOrd="0" presId="urn:microsoft.com/office/officeart/2005/8/layout/vList3"/>
    <dgm:cxn modelId="{F16EEC6B-2B35-480E-B696-BAE5F768046B}" type="presParOf" srcId="{B29BA4A7-0772-4EE1-8599-7B8701D35A95}" destId="{85883080-C0F3-44EA-B03F-8B5FE1D3ECB7}" srcOrd="0" destOrd="0" presId="urn:microsoft.com/office/officeart/2005/8/layout/vList3"/>
    <dgm:cxn modelId="{F7CF6F48-437D-45F2-A34F-3384C7339748}" type="presParOf" srcId="{B29BA4A7-0772-4EE1-8599-7B8701D35A95}" destId="{B1F74D30-1414-446E-9747-94C20B48B031}" srcOrd="1" destOrd="0" presId="urn:microsoft.com/office/officeart/2005/8/layout/vList3"/>
    <dgm:cxn modelId="{694D888B-FE7D-4AC2-AFE4-3A03A3C823D9}" type="presParOf" srcId="{AC53F7A6-2216-49C7-B26B-E2661EC78B3F}" destId="{23311040-9267-4E83-8B0E-EA0944B1C9A8}" srcOrd="1" destOrd="0" presId="urn:microsoft.com/office/officeart/2005/8/layout/vList3"/>
    <dgm:cxn modelId="{F2EBF05A-5140-466D-9F0B-8AE81018F9E9}" type="presParOf" srcId="{AC53F7A6-2216-49C7-B26B-E2661EC78B3F}" destId="{9E024A6F-9C52-480C-BCEB-83DE727ED900}" srcOrd="2" destOrd="0" presId="urn:microsoft.com/office/officeart/2005/8/layout/vList3"/>
    <dgm:cxn modelId="{42802176-F375-425D-A197-D63697708F31}" type="presParOf" srcId="{9E024A6F-9C52-480C-BCEB-83DE727ED900}" destId="{3FE31128-E1F1-45EA-94E4-723A85CFF1C3}" srcOrd="0" destOrd="0" presId="urn:microsoft.com/office/officeart/2005/8/layout/vList3"/>
    <dgm:cxn modelId="{8DEC76EE-9693-4F27-9EAD-4C041DA9D277}" type="presParOf" srcId="{9E024A6F-9C52-480C-BCEB-83DE727ED900}" destId="{7A7B9A22-3475-4C96-8DE6-D2ED263E33ED}" srcOrd="1" destOrd="0" presId="urn:microsoft.com/office/officeart/2005/8/layout/vList3"/>
    <dgm:cxn modelId="{92687403-10D3-4249-A46E-0EAED0AD3ED8}" type="presParOf" srcId="{AC53F7A6-2216-49C7-B26B-E2661EC78B3F}" destId="{44A9D128-AA4F-41DB-94C4-576BB1EF8D09}" srcOrd="3" destOrd="0" presId="urn:microsoft.com/office/officeart/2005/8/layout/vList3"/>
    <dgm:cxn modelId="{DBC8C7E0-CE54-4BF1-AB79-40D280653CCA}" type="presParOf" srcId="{AC53F7A6-2216-49C7-B26B-E2661EC78B3F}" destId="{984CC4E5-70E3-4996-A80B-5744A43F8073}" srcOrd="4" destOrd="0" presId="urn:microsoft.com/office/officeart/2005/8/layout/vList3"/>
    <dgm:cxn modelId="{97A5A4BA-5D33-4EE8-86AB-AC63E190FC17}" type="presParOf" srcId="{984CC4E5-70E3-4996-A80B-5744A43F8073}" destId="{547E41F6-0EBC-4E1C-9DF3-5D79802E036C}" srcOrd="0" destOrd="0" presId="urn:microsoft.com/office/officeart/2005/8/layout/vList3"/>
    <dgm:cxn modelId="{29079C56-5460-4500-8BFE-B4D9575F6251}" type="presParOf" srcId="{984CC4E5-70E3-4996-A80B-5744A43F8073}" destId="{9410C27E-2C72-426C-8FA1-4CF65231C91B}" srcOrd="1" destOrd="0" presId="urn:microsoft.com/office/officeart/2005/8/layout/v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E0DBB4-19C3-4049-8A4A-8F16D391DD6D}" type="doc">
      <dgm:prSet loTypeId="urn:microsoft.com/office/officeart/2005/8/layout/hChevron3" loCatId="process" qsTypeId="urn:microsoft.com/office/officeart/2005/8/quickstyle/simple1" qsCatId="simple" csTypeId="urn:microsoft.com/office/officeart/2005/8/colors/colorful5" csCatId="colorful" phldr="1"/>
      <dgm:spPr/>
    </dgm:pt>
    <dgm:pt modelId="{50E8B658-CE21-40C5-9A58-EAC9DC863B8A}">
      <dgm:prSet phldrT="[نص]" custT="1"/>
      <dgm:spPr/>
      <dgm:t>
        <a:bodyPr/>
        <a:lstStyle/>
        <a:p>
          <a:pPr rtl="1"/>
          <a:r>
            <a:rPr lang="ar-SA" sz="1800" dirty="0" smtClean="0"/>
            <a:t>ذكي</a:t>
          </a:r>
          <a:endParaRPr lang="ar-SA" sz="1800" dirty="0"/>
        </a:p>
      </dgm:t>
    </dgm:pt>
    <dgm:pt modelId="{055960FC-AB63-4FEA-9EB6-1B613B9DC22C}" type="parTrans" cxnId="{66F36D3E-209F-4DA7-A013-3661C43DE6C6}">
      <dgm:prSet/>
      <dgm:spPr/>
      <dgm:t>
        <a:bodyPr/>
        <a:lstStyle/>
        <a:p>
          <a:pPr rtl="1"/>
          <a:endParaRPr lang="ar-SA" sz="4800"/>
        </a:p>
      </dgm:t>
    </dgm:pt>
    <dgm:pt modelId="{8D406ED0-3639-402A-AE46-F576EB62E94F}" type="sibTrans" cxnId="{66F36D3E-209F-4DA7-A013-3661C43DE6C6}">
      <dgm:prSet/>
      <dgm:spPr/>
      <dgm:t>
        <a:bodyPr/>
        <a:lstStyle/>
        <a:p>
          <a:pPr rtl="1"/>
          <a:endParaRPr lang="ar-SA" sz="4800"/>
        </a:p>
      </dgm:t>
    </dgm:pt>
    <dgm:pt modelId="{510D792E-EBB4-4C36-ABE2-C1E3BFD721EC}">
      <dgm:prSet phldrT="[نص]" custT="1"/>
      <dgm:spPr/>
      <dgm:t>
        <a:bodyPr/>
        <a:lstStyle/>
        <a:p>
          <a:pPr rtl="1"/>
          <a:r>
            <a:rPr lang="ar-SA" sz="1800" dirty="0" smtClean="0"/>
            <a:t>ماهر</a:t>
          </a:r>
          <a:endParaRPr lang="ar-SA" sz="1800" dirty="0"/>
        </a:p>
      </dgm:t>
    </dgm:pt>
    <dgm:pt modelId="{BE47C2DE-C756-418F-8D92-57DC67BD0438}" type="parTrans" cxnId="{9CBB549C-9428-4CF8-AAF3-3D7D12220A85}">
      <dgm:prSet/>
      <dgm:spPr/>
      <dgm:t>
        <a:bodyPr/>
        <a:lstStyle/>
        <a:p>
          <a:pPr rtl="1"/>
          <a:endParaRPr lang="ar-SA" sz="4800"/>
        </a:p>
      </dgm:t>
    </dgm:pt>
    <dgm:pt modelId="{C254146D-04F0-4077-9EB3-7396E24E34A1}" type="sibTrans" cxnId="{9CBB549C-9428-4CF8-AAF3-3D7D12220A85}">
      <dgm:prSet/>
      <dgm:spPr/>
      <dgm:t>
        <a:bodyPr/>
        <a:lstStyle/>
        <a:p>
          <a:pPr rtl="1"/>
          <a:endParaRPr lang="ar-SA" sz="4800"/>
        </a:p>
      </dgm:t>
    </dgm:pt>
    <dgm:pt modelId="{CC7A4606-8FED-4465-A605-903F48A68355}">
      <dgm:prSet phldrT="[نص]" custT="1"/>
      <dgm:spPr/>
      <dgm:t>
        <a:bodyPr/>
        <a:lstStyle/>
        <a:p>
          <a:pPr rtl="1"/>
          <a:r>
            <a:rPr lang="ar-SA" sz="1800" dirty="0" smtClean="0"/>
            <a:t>نشيط</a:t>
          </a:r>
          <a:endParaRPr lang="ar-SA" sz="1800" dirty="0"/>
        </a:p>
      </dgm:t>
    </dgm:pt>
    <dgm:pt modelId="{531CED4F-51AF-449D-9D97-F4BE53DAEAC9}" type="parTrans" cxnId="{7FECD9FE-B0C4-48B1-9F7C-711A387158A5}">
      <dgm:prSet/>
      <dgm:spPr/>
      <dgm:t>
        <a:bodyPr/>
        <a:lstStyle/>
        <a:p>
          <a:pPr rtl="1"/>
          <a:endParaRPr lang="ar-SA" sz="4800"/>
        </a:p>
      </dgm:t>
    </dgm:pt>
    <dgm:pt modelId="{A9E80B1E-449A-4FBF-8425-872951F523FA}" type="sibTrans" cxnId="{7FECD9FE-B0C4-48B1-9F7C-711A387158A5}">
      <dgm:prSet/>
      <dgm:spPr/>
      <dgm:t>
        <a:bodyPr/>
        <a:lstStyle/>
        <a:p>
          <a:pPr rtl="1"/>
          <a:endParaRPr lang="ar-SA" sz="4800"/>
        </a:p>
      </dgm:t>
    </dgm:pt>
    <dgm:pt modelId="{17483D9D-9AE3-4E71-9D33-66C22AE48770}">
      <dgm:prSet phldrT="[نص]" custT="1"/>
      <dgm:spPr/>
      <dgm:t>
        <a:bodyPr/>
        <a:lstStyle/>
        <a:p>
          <a:pPr rtl="1"/>
          <a:r>
            <a:rPr lang="ar-SA" sz="1800" dirty="0" smtClean="0"/>
            <a:t>انطباع </a:t>
          </a:r>
          <a:r>
            <a:rPr lang="ar-SA" sz="1800" dirty="0" err="1" smtClean="0"/>
            <a:t>ايجايبي</a:t>
          </a:r>
          <a:r>
            <a:rPr lang="ar-SA" sz="1800" dirty="0" smtClean="0"/>
            <a:t> بشكل أكبر </a:t>
          </a:r>
          <a:endParaRPr lang="ar-SA" sz="1800" dirty="0"/>
        </a:p>
      </dgm:t>
    </dgm:pt>
    <dgm:pt modelId="{F1E1AB15-DF95-471B-8FF5-DCA39E4F833F}" type="parTrans" cxnId="{F02EA5FE-2E71-4912-99D6-468BF2C3A6B4}">
      <dgm:prSet/>
      <dgm:spPr/>
      <dgm:t>
        <a:bodyPr/>
        <a:lstStyle/>
        <a:p>
          <a:pPr rtl="1"/>
          <a:endParaRPr lang="ar-SA" sz="4800"/>
        </a:p>
      </dgm:t>
    </dgm:pt>
    <dgm:pt modelId="{911D17EB-FA23-444C-8CA2-E324999F563E}" type="sibTrans" cxnId="{F02EA5FE-2E71-4912-99D6-468BF2C3A6B4}">
      <dgm:prSet/>
      <dgm:spPr/>
      <dgm:t>
        <a:bodyPr/>
        <a:lstStyle/>
        <a:p>
          <a:pPr rtl="1"/>
          <a:endParaRPr lang="ar-SA" sz="4800"/>
        </a:p>
      </dgm:t>
    </dgm:pt>
    <dgm:pt modelId="{7B855646-19CC-4B1D-BBE0-91243F01CFD1}">
      <dgm:prSet phldrT="[نص]" custT="1"/>
      <dgm:spPr/>
      <dgm:t>
        <a:bodyPr/>
        <a:lstStyle/>
        <a:p>
          <a:pPr rtl="1"/>
          <a:r>
            <a:rPr lang="ar-SA" sz="1800" dirty="0" smtClean="0"/>
            <a:t>دافئ</a:t>
          </a:r>
          <a:endParaRPr lang="ar-SA" sz="1800" dirty="0"/>
        </a:p>
      </dgm:t>
    </dgm:pt>
    <dgm:pt modelId="{27E3C9FB-2B9C-4003-946F-69CCA0291339}" type="parTrans" cxnId="{272000B3-C3C2-4B82-9307-7120DD214565}">
      <dgm:prSet/>
      <dgm:spPr/>
      <dgm:t>
        <a:bodyPr/>
        <a:lstStyle/>
        <a:p>
          <a:pPr rtl="1"/>
          <a:endParaRPr lang="ar-SA" sz="4800"/>
        </a:p>
      </dgm:t>
    </dgm:pt>
    <dgm:pt modelId="{9C527F24-9392-4B8F-954D-F8F1FF8EFBD5}" type="sibTrans" cxnId="{272000B3-C3C2-4B82-9307-7120DD214565}">
      <dgm:prSet/>
      <dgm:spPr/>
      <dgm:t>
        <a:bodyPr/>
        <a:lstStyle/>
        <a:p>
          <a:pPr rtl="1"/>
          <a:endParaRPr lang="ar-SA" sz="4800"/>
        </a:p>
      </dgm:t>
    </dgm:pt>
    <dgm:pt modelId="{2EA69B32-C0A6-4D5F-BF40-BE4608D5843E}">
      <dgm:prSet phldrT="[نص]" custT="1"/>
      <dgm:spPr/>
      <dgm:t>
        <a:bodyPr/>
        <a:lstStyle/>
        <a:p>
          <a:pPr rtl="1"/>
          <a:r>
            <a:rPr lang="ar-SA" sz="1800" dirty="0" smtClean="0"/>
            <a:t>مثابر</a:t>
          </a:r>
          <a:endParaRPr lang="ar-SA" sz="1800" dirty="0"/>
        </a:p>
      </dgm:t>
    </dgm:pt>
    <dgm:pt modelId="{D9525A20-A5F5-406D-921D-767FC7A771E2}" type="parTrans" cxnId="{A8B94BDF-517F-45FB-81CA-A7CFC46E0F89}">
      <dgm:prSet/>
      <dgm:spPr/>
      <dgm:t>
        <a:bodyPr/>
        <a:lstStyle/>
        <a:p>
          <a:pPr rtl="1"/>
          <a:endParaRPr lang="ar-SA" sz="4800"/>
        </a:p>
      </dgm:t>
    </dgm:pt>
    <dgm:pt modelId="{4D2234A4-2283-4B69-9AE5-D0582CE4C501}" type="sibTrans" cxnId="{A8B94BDF-517F-45FB-81CA-A7CFC46E0F89}">
      <dgm:prSet/>
      <dgm:spPr/>
      <dgm:t>
        <a:bodyPr/>
        <a:lstStyle/>
        <a:p>
          <a:pPr rtl="1"/>
          <a:endParaRPr lang="ar-SA" sz="4800"/>
        </a:p>
      </dgm:t>
    </dgm:pt>
    <dgm:pt modelId="{EB56EE37-E52D-486B-8A45-10F0D7EA784F}">
      <dgm:prSet phldrT="[نص]" custT="1"/>
      <dgm:spPr/>
      <dgm:t>
        <a:bodyPr/>
        <a:lstStyle/>
        <a:p>
          <a:pPr rtl="1"/>
          <a:r>
            <a:rPr lang="ar-SA" sz="1800" dirty="0" smtClean="0"/>
            <a:t>عملي</a:t>
          </a:r>
          <a:endParaRPr lang="ar-SA" sz="1800" dirty="0"/>
        </a:p>
      </dgm:t>
    </dgm:pt>
    <dgm:pt modelId="{1348D2E4-92DB-4B9D-9AD7-FD76E72E5122}" type="parTrans" cxnId="{9D17FA4B-12FF-4002-B391-BE3B162F0182}">
      <dgm:prSet/>
      <dgm:spPr/>
      <dgm:t>
        <a:bodyPr/>
        <a:lstStyle/>
        <a:p>
          <a:pPr rtl="1"/>
          <a:endParaRPr lang="ar-SA" sz="4800"/>
        </a:p>
      </dgm:t>
    </dgm:pt>
    <dgm:pt modelId="{5348762B-204B-41EA-9A63-B6D78B39219C}" type="sibTrans" cxnId="{9D17FA4B-12FF-4002-B391-BE3B162F0182}">
      <dgm:prSet/>
      <dgm:spPr/>
      <dgm:t>
        <a:bodyPr/>
        <a:lstStyle/>
        <a:p>
          <a:pPr rtl="1"/>
          <a:endParaRPr lang="ar-SA" sz="4800"/>
        </a:p>
      </dgm:t>
    </dgm:pt>
    <dgm:pt modelId="{CB12500C-195F-43E7-A773-C3A8DA55CD6F}">
      <dgm:prSet phldrT="[نص]" custT="1"/>
      <dgm:spPr/>
      <dgm:t>
        <a:bodyPr/>
        <a:lstStyle/>
        <a:p>
          <a:pPr rtl="1"/>
          <a:r>
            <a:rPr lang="ar-SA" sz="1800" dirty="0" smtClean="0"/>
            <a:t>حذر</a:t>
          </a:r>
          <a:endParaRPr lang="ar-SA" sz="1800" dirty="0"/>
        </a:p>
      </dgm:t>
    </dgm:pt>
    <dgm:pt modelId="{CD20AA2B-C854-4768-8794-BE786C624BD6}" type="parTrans" cxnId="{D1C87B5D-B6FD-4599-87D7-1A2CE0CD6866}">
      <dgm:prSet/>
      <dgm:spPr/>
      <dgm:t>
        <a:bodyPr/>
        <a:lstStyle/>
        <a:p>
          <a:pPr rtl="1"/>
          <a:endParaRPr lang="ar-SA" sz="4800"/>
        </a:p>
      </dgm:t>
    </dgm:pt>
    <dgm:pt modelId="{93C0261A-BF80-4A23-8C0E-F6658CD4DD5E}" type="sibTrans" cxnId="{D1C87B5D-B6FD-4599-87D7-1A2CE0CD6866}">
      <dgm:prSet/>
      <dgm:spPr/>
      <dgm:t>
        <a:bodyPr/>
        <a:lstStyle/>
        <a:p>
          <a:pPr rtl="1"/>
          <a:endParaRPr lang="ar-SA" sz="4800"/>
        </a:p>
      </dgm:t>
    </dgm:pt>
    <dgm:pt modelId="{F150674D-2EA4-44D7-85B2-B80DE5E0A4D9}">
      <dgm:prSet phldrT="[نص]" custT="1"/>
      <dgm:spPr/>
      <dgm:t>
        <a:bodyPr/>
        <a:lstStyle/>
        <a:p>
          <a:pPr rtl="1"/>
          <a:r>
            <a:rPr lang="ar-SA" sz="1800" dirty="0" err="1" smtClean="0"/>
            <a:t>=</a:t>
          </a:r>
          <a:endParaRPr lang="ar-SA" sz="1800" dirty="0"/>
        </a:p>
      </dgm:t>
    </dgm:pt>
    <dgm:pt modelId="{3A9B7C8D-9037-493F-8B7F-032C7D877639}" type="parTrans" cxnId="{17B8BB8B-C006-49FA-B242-BA7CBD02C99C}">
      <dgm:prSet/>
      <dgm:spPr/>
      <dgm:t>
        <a:bodyPr/>
        <a:lstStyle/>
        <a:p>
          <a:pPr rtl="1"/>
          <a:endParaRPr lang="ar-SA" sz="4800"/>
        </a:p>
      </dgm:t>
    </dgm:pt>
    <dgm:pt modelId="{C904C85E-EA82-4B5B-AAA5-5B046AAFEB12}" type="sibTrans" cxnId="{17B8BB8B-C006-49FA-B242-BA7CBD02C99C}">
      <dgm:prSet/>
      <dgm:spPr/>
      <dgm:t>
        <a:bodyPr/>
        <a:lstStyle/>
        <a:p>
          <a:pPr rtl="1"/>
          <a:endParaRPr lang="ar-SA" sz="4800"/>
        </a:p>
      </dgm:t>
    </dgm:pt>
    <dgm:pt modelId="{801887E2-0194-41AD-96ED-AF66B4BC8FC3}" type="pres">
      <dgm:prSet presAssocID="{18E0DBB4-19C3-4049-8A4A-8F16D391DD6D}" presName="Name0" presStyleCnt="0">
        <dgm:presLayoutVars>
          <dgm:dir val="rev"/>
          <dgm:resizeHandles val="exact"/>
        </dgm:presLayoutVars>
      </dgm:prSet>
      <dgm:spPr/>
    </dgm:pt>
    <dgm:pt modelId="{02E85FC0-5D04-48A5-B0E6-A3AD94928293}" type="pres">
      <dgm:prSet presAssocID="{50E8B658-CE21-40C5-9A58-EAC9DC863B8A}" presName="parTxOnly" presStyleLbl="node1" presStyleIdx="0" presStyleCnt="9">
        <dgm:presLayoutVars>
          <dgm:bulletEnabled val="1"/>
        </dgm:presLayoutVars>
      </dgm:prSet>
      <dgm:spPr/>
      <dgm:t>
        <a:bodyPr/>
        <a:lstStyle/>
        <a:p>
          <a:pPr rtl="1"/>
          <a:endParaRPr lang="ar-SA"/>
        </a:p>
      </dgm:t>
    </dgm:pt>
    <dgm:pt modelId="{266913AF-D0B5-4D3A-8585-844A11579B5E}" type="pres">
      <dgm:prSet presAssocID="{8D406ED0-3639-402A-AE46-F576EB62E94F}" presName="parSpace" presStyleCnt="0"/>
      <dgm:spPr/>
    </dgm:pt>
    <dgm:pt modelId="{2B33D4BB-36BE-4CD0-B2CA-3805AC0A591D}" type="pres">
      <dgm:prSet presAssocID="{510D792E-EBB4-4C36-ABE2-C1E3BFD721EC}" presName="parTxOnly" presStyleLbl="node1" presStyleIdx="1" presStyleCnt="9">
        <dgm:presLayoutVars>
          <dgm:bulletEnabled val="1"/>
        </dgm:presLayoutVars>
      </dgm:prSet>
      <dgm:spPr/>
      <dgm:t>
        <a:bodyPr/>
        <a:lstStyle/>
        <a:p>
          <a:pPr rtl="1"/>
          <a:endParaRPr lang="ar-SA"/>
        </a:p>
      </dgm:t>
    </dgm:pt>
    <dgm:pt modelId="{7938B690-8E79-4CE4-80C5-B1CCA65DDDB8}" type="pres">
      <dgm:prSet presAssocID="{C254146D-04F0-4077-9EB3-7396E24E34A1}" presName="parSpace" presStyleCnt="0"/>
      <dgm:spPr/>
    </dgm:pt>
    <dgm:pt modelId="{2186AE8D-BBB5-4E2A-AADA-DAD5663C6D16}" type="pres">
      <dgm:prSet presAssocID="{CC7A4606-8FED-4465-A605-903F48A68355}" presName="parTxOnly" presStyleLbl="node1" presStyleIdx="2" presStyleCnt="9">
        <dgm:presLayoutVars>
          <dgm:bulletEnabled val="1"/>
        </dgm:presLayoutVars>
      </dgm:prSet>
      <dgm:spPr/>
      <dgm:t>
        <a:bodyPr/>
        <a:lstStyle/>
        <a:p>
          <a:pPr rtl="1"/>
          <a:endParaRPr lang="ar-SA"/>
        </a:p>
      </dgm:t>
    </dgm:pt>
    <dgm:pt modelId="{1C1B8339-A5A4-4B68-8F7A-E1B2AD38357E}" type="pres">
      <dgm:prSet presAssocID="{A9E80B1E-449A-4FBF-8425-872951F523FA}" presName="parSpace" presStyleCnt="0"/>
      <dgm:spPr/>
    </dgm:pt>
    <dgm:pt modelId="{5DFD2AFD-61E3-462E-88DC-C27AD5E97C5C}" type="pres">
      <dgm:prSet presAssocID="{7B855646-19CC-4B1D-BBE0-91243F01CFD1}" presName="parTxOnly" presStyleLbl="node1" presStyleIdx="3" presStyleCnt="9">
        <dgm:presLayoutVars>
          <dgm:bulletEnabled val="1"/>
        </dgm:presLayoutVars>
      </dgm:prSet>
      <dgm:spPr/>
      <dgm:t>
        <a:bodyPr/>
        <a:lstStyle/>
        <a:p>
          <a:pPr rtl="1"/>
          <a:endParaRPr lang="ar-SA"/>
        </a:p>
      </dgm:t>
    </dgm:pt>
    <dgm:pt modelId="{0FA81231-EFD6-46F6-88D7-916659E09F59}" type="pres">
      <dgm:prSet presAssocID="{9C527F24-9392-4B8F-954D-F8F1FF8EFBD5}" presName="parSpace" presStyleCnt="0"/>
      <dgm:spPr/>
    </dgm:pt>
    <dgm:pt modelId="{1830E4E9-8727-4D6F-B2DB-2FF19ECEB2F9}" type="pres">
      <dgm:prSet presAssocID="{2EA69B32-C0A6-4D5F-BF40-BE4608D5843E}" presName="parTxOnly" presStyleLbl="node1" presStyleIdx="4" presStyleCnt="9">
        <dgm:presLayoutVars>
          <dgm:bulletEnabled val="1"/>
        </dgm:presLayoutVars>
      </dgm:prSet>
      <dgm:spPr/>
      <dgm:t>
        <a:bodyPr/>
        <a:lstStyle/>
        <a:p>
          <a:pPr rtl="1"/>
          <a:endParaRPr lang="ar-SA"/>
        </a:p>
      </dgm:t>
    </dgm:pt>
    <dgm:pt modelId="{893FFE74-E22B-404F-9BDA-454F3A097907}" type="pres">
      <dgm:prSet presAssocID="{4D2234A4-2283-4B69-9AE5-D0582CE4C501}" presName="parSpace" presStyleCnt="0"/>
      <dgm:spPr/>
    </dgm:pt>
    <dgm:pt modelId="{C4459D26-25C2-4256-9606-9CA576E13A61}" type="pres">
      <dgm:prSet presAssocID="{EB56EE37-E52D-486B-8A45-10F0D7EA784F}" presName="parTxOnly" presStyleLbl="node1" presStyleIdx="5" presStyleCnt="9">
        <dgm:presLayoutVars>
          <dgm:bulletEnabled val="1"/>
        </dgm:presLayoutVars>
      </dgm:prSet>
      <dgm:spPr/>
      <dgm:t>
        <a:bodyPr/>
        <a:lstStyle/>
        <a:p>
          <a:pPr rtl="1"/>
          <a:endParaRPr lang="ar-SA"/>
        </a:p>
      </dgm:t>
    </dgm:pt>
    <dgm:pt modelId="{B8D372B8-1A0A-4BD6-9B64-7FE891865F3E}" type="pres">
      <dgm:prSet presAssocID="{5348762B-204B-41EA-9A63-B6D78B39219C}" presName="parSpace" presStyleCnt="0"/>
      <dgm:spPr/>
    </dgm:pt>
    <dgm:pt modelId="{6DCC8B5D-1357-437F-A4DB-A3E3B3451833}" type="pres">
      <dgm:prSet presAssocID="{CB12500C-195F-43E7-A773-C3A8DA55CD6F}" presName="parTxOnly" presStyleLbl="node1" presStyleIdx="6" presStyleCnt="9">
        <dgm:presLayoutVars>
          <dgm:bulletEnabled val="1"/>
        </dgm:presLayoutVars>
      </dgm:prSet>
      <dgm:spPr/>
      <dgm:t>
        <a:bodyPr/>
        <a:lstStyle/>
        <a:p>
          <a:pPr rtl="1"/>
          <a:endParaRPr lang="ar-SA"/>
        </a:p>
      </dgm:t>
    </dgm:pt>
    <dgm:pt modelId="{A5A6BB0B-D4D5-4C3E-8CCD-801CBE5873DA}" type="pres">
      <dgm:prSet presAssocID="{93C0261A-BF80-4A23-8C0E-F6658CD4DD5E}" presName="parSpace" presStyleCnt="0"/>
      <dgm:spPr/>
    </dgm:pt>
    <dgm:pt modelId="{2EE363F8-1FD7-4685-B6FB-A54C8F3D50AE}" type="pres">
      <dgm:prSet presAssocID="{F150674D-2EA4-44D7-85B2-B80DE5E0A4D9}" presName="parTxOnly" presStyleLbl="node1" presStyleIdx="7" presStyleCnt="9" custScaleX="60016">
        <dgm:presLayoutVars>
          <dgm:bulletEnabled val="1"/>
        </dgm:presLayoutVars>
      </dgm:prSet>
      <dgm:spPr/>
      <dgm:t>
        <a:bodyPr/>
        <a:lstStyle/>
        <a:p>
          <a:pPr rtl="1"/>
          <a:endParaRPr lang="ar-SA"/>
        </a:p>
      </dgm:t>
    </dgm:pt>
    <dgm:pt modelId="{FF0F61AB-6EF1-4D3F-9C1A-20F99D464C8B}" type="pres">
      <dgm:prSet presAssocID="{C904C85E-EA82-4B5B-AAA5-5B046AAFEB12}" presName="parSpace" presStyleCnt="0"/>
      <dgm:spPr/>
    </dgm:pt>
    <dgm:pt modelId="{35EA21B1-4796-4DFB-9059-8F789BF9B7D5}" type="pres">
      <dgm:prSet presAssocID="{17483D9D-9AE3-4E71-9D33-66C22AE48770}" presName="parTxOnly" presStyleLbl="node1" presStyleIdx="8" presStyleCnt="9" custScaleX="296648">
        <dgm:presLayoutVars>
          <dgm:bulletEnabled val="1"/>
        </dgm:presLayoutVars>
      </dgm:prSet>
      <dgm:spPr/>
      <dgm:t>
        <a:bodyPr/>
        <a:lstStyle/>
        <a:p>
          <a:pPr rtl="1"/>
          <a:endParaRPr lang="ar-SA"/>
        </a:p>
      </dgm:t>
    </dgm:pt>
  </dgm:ptLst>
  <dgm:cxnLst>
    <dgm:cxn modelId="{B49867F3-5F00-4C78-9B62-032ADBE798CC}" type="presOf" srcId="{50E8B658-CE21-40C5-9A58-EAC9DC863B8A}" destId="{02E85FC0-5D04-48A5-B0E6-A3AD94928293}" srcOrd="0" destOrd="0" presId="urn:microsoft.com/office/officeart/2005/8/layout/hChevron3"/>
    <dgm:cxn modelId="{D6D83549-0811-4637-8150-086A952ECA75}" type="presOf" srcId="{17483D9D-9AE3-4E71-9D33-66C22AE48770}" destId="{35EA21B1-4796-4DFB-9059-8F789BF9B7D5}" srcOrd="0" destOrd="0" presId="urn:microsoft.com/office/officeart/2005/8/layout/hChevron3"/>
    <dgm:cxn modelId="{BD637E81-A9EF-459C-ACFB-948D6EF034F9}" type="presOf" srcId="{2EA69B32-C0A6-4D5F-BF40-BE4608D5843E}" destId="{1830E4E9-8727-4D6F-B2DB-2FF19ECEB2F9}" srcOrd="0" destOrd="0" presId="urn:microsoft.com/office/officeart/2005/8/layout/hChevron3"/>
    <dgm:cxn modelId="{79CED848-09A7-4C52-8F13-E2D0D0B8E8DA}" type="presOf" srcId="{CB12500C-195F-43E7-A773-C3A8DA55CD6F}" destId="{6DCC8B5D-1357-437F-A4DB-A3E3B3451833}" srcOrd="0" destOrd="0" presId="urn:microsoft.com/office/officeart/2005/8/layout/hChevron3"/>
    <dgm:cxn modelId="{9D17FA4B-12FF-4002-B391-BE3B162F0182}" srcId="{18E0DBB4-19C3-4049-8A4A-8F16D391DD6D}" destId="{EB56EE37-E52D-486B-8A45-10F0D7EA784F}" srcOrd="5" destOrd="0" parTransId="{1348D2E4-92DB-4B9D-9AD7-FD76E72E5122}" sibTransId="{5348762B-204B-41EA-9A63-B6D78B39219C}"/>
    <dgm:cxn modelId="{9CBB549C-9428-4CF8-AAF3-3D7D12220A85}" srcId="{18E0DBB4-19C3-4049-8A4A-8F16D391DD6D}" destId="{510D792E-EBB4-4C36-ABE2-C1E3BFD721EC}" srcOrd="1" destOrd="0" parTransId="{BE47C2DE-C756-418F-8D92-57DC67BD0438}" sibTransId="{C254146D-04F0-4077-9EB3-7396E24E34A1}"/>
    <dgm:cxn modelId="{F02EA5FE-2E71-4912-99D6-468BF2C3A6B4}" srcId="{18E0DBB4-19C3-4049-8A4A-8F16D391DD6D}" destId="{17483D9D-9AE3-4E71-9D33-66C22AE48770}" srcOrd="8" destOrd="0" parTransId="{F1E1AB15-DF95-471B-8FF5-DCA39E4F833F}" sibTransId="{911D17EB-FA23-444C-8CA2-E324999F563E}"/>
    <dgm:cxn modelId="{7FECD9FE-B0C4-48B1-9F7C-711A387158A5}" srcId="{18E0DBB4-19C3-4049-8A4A-8F16D391DD6D}" destId="{CC7A4606-8FED-4465-A605-903F48A68355}" srcOrd="2" destOrd="0" parTransId="{531CED4F-51AF-449D-9D97-F4BE53DAEAC9}" sibTransId="{A9E80B1E-449A-4FBF-8425-872951F523FA}"/>
    <dgm:cxn modelId="{C102689F-A3C7-471B-88E7-E4F0A75218DA}" type="presOf" srcId="{510D792E-EBB4-4C36-ABE2-C1E3BFD721EC}" destId="{2B33D4BB-36BE-4CD0-B2CA-3805AC0A591D}" srcOrd="0" destOrd="0" presId="urn:microsoft.com/office/officeart/2005/8/layout/hChevron3"/>
    <dgm:cxn modelId="{A8B94BDF-517F-45FB-81CA-A7CFC46E0F89}" srcId="{18E0DBB4-19C3-4049-8A4A-8F16D391DD6D}" destId="{2EA69B32-C0A6-4D5F-BF40-BE4608D5843E}" srcOrd="4" destOrd="0" parTransId="{D9525A20-A5F5-406D-921D-767FC7A771E2}" sibTransId="{4D2234A4-2283-4B69-9AE5-D0582CE4C501}"/>
    <dgm:cxn modelId="{66F36D3E-209F-4DA7-A013-3661C43DE6C6}" srcId="{18E0DBB4-19C3-4049-8A4A-8F16D391DD6D}" destId="{50E8B658-CE21-40C5-9A58-EAC9DC863B8A}" srcOrd="0" destOrd="0" parTransId="{055960FC-AB63-4FEA-9EB6-1B613B9DC22C}" sibTransId="{8D406ED0-3639-402A-AE46-F576EB62E94F}"/>
    <dgm:cxn modelId="{74338C21-6BD1-48DE-81B5-CC7402BEE781}" type="presOf" srcId="{CC7A4606-8FED-4465-A605-903F48A68355}" destId="{2186AE8D-BBB5-4E2A-AADA-DAD5663C6D16}" srcOrd="0" destOrd="0" presId="urn:microsoft.com/office/officeart/2005/8/layout/hChevron3"/>
    <dgm:cxn modelId="{272000B3-C3C2-4B82-9307-7120DD214565}" srcId="{18E0DBB4-19C3-4049-8A4A-8F16D391DD6D}" destId="{7B855646-19CC-4B1D-BBE0-91243F01CFD1}" srcOrd="3" destOrd="0" parTransId="{27E3C9FB-2B9C-4003-946F-69CCA0291339}" sibTransId="{9C527F24-9392-4B8F-954D-F8F1FF8EFBD5}"/>
    <dgm:cxn modelId="{D1C87B5D-B6FD-4599-87D7-1A2CE0CD6866}" srcId="{18E0DBB4-19C3-4049-8A4A-8F16D391DD6D}" destId="{CB12500C-195F-43E7-A773-C3A8DA55CD6F}" srcOrd="6" destOrd="0" parTransId="{CD20AA2B-C854-4768-8794-BE786C624BD6}" sibTransId="{93C0261A-BF80-4A23-8C0E-F6658CD4DD5E}"/>
    <dgm:cxn modelId="{B48D118A-7029-4A5E-9000-63D14149E2BF}" type="presOf" srcId="{7B855646-19CC-4B1D-BBE0-91243F01CFD1}" destId="{5DFD2AFD-61E3-462E-88DC-C27AD5E97C5C}" srcOrd="0" destOrd="0" presId="urn:microsoft.com/office/officeart/2005/8/layout/hChevron3"/>
    <dgm:cxn modelId="{2E47C991-225D-41FD-800D-F0BF69336752}" type="presOf" srcId="{18E0DBB4-19C3-4049-8A4A-8F16D391DD6D}" destId="{801887E2-0194-41AD-96ED-AF66B4BC8FC3}" srcOrd="0" destOrd="0" presId="urn:microsoft.com/office/officeart/2005/8/layout/hChevron3"/>
    <dgm:cxn modelId="{17B8BB8B-C006-49FA-B242-BA7CBD02C99C}" srcId="{18E0DBB4-19C3-4049-8A4A-8F16D391DD6D}" destId="{F150674D-2EA4-44D7-85B2-B80DE5E0A4D9}" srcOrd="7" destOrd="0" parTransId="{3A9B7C8D-9037-493F-8B7F-032C7D877639}" sibTransId="{C904C85E-EA82-4B5B-AAA5-5B046AAFEB12}"/>
    <dgm:cxn modelId="{19E509DE-CAC1-43B4-B69D-BDFE292AD029}" type="presOf" srcId="{F150674D-2EA4-44D7-85B2-B80DE5E0A4D9}" destId="{2EE363F8-1FD7-4685-B6FB-A54C8F3D50AE}" srcOrd="0" destOrd="0" presId="urn:microsoft.com/office/officeart/2005/8/layout/hChevron3"/>
    <dgm:cxn modelId="{F28DC8C4-92EA-4575-AF30-44F97E18B64A}" type="presOf" srcId="{EB56EE37-E52D-486B-8A45-10F0D7EA784F}" destId="{C4459D26-25C2-4256-9606-9CA576E13A61}" srcOrd="0" destOrd="0" presId="urn:microsoft.com/office/officeart/2005/8/layout/hChevron3"/>
    <dgm:cxn modelId="{3F504A46-DD34-4E90-9CE8-F4AD4E1D53FA}" type="presParOf" srcId="{801887E2-0194-41AD-96ED-AF66B4BC8FC3}" destId="{02E85FC0-5D04-48A5-B0E6-A3AD94928293}" srcOrd="0" destOrd="0" presId="urn:microsoft.com/office/officeart/2005/8/layout/hChevron3"/>
    <dgm:cxn modelId="{FB01BDF1-23F1-416A-B5FE-BDFD163D81C5}" type="presParOf" srcId="{801887E2-0194-41AD-96ED-AF66B4BC8FC3}" destId="{266913AF-D0B5-4D3A-8585-844A11579B5E}" srcOrd="1" destOrd="0" presId="urn:microsoft.com/office/officeart/2005/8/layout/hChevron3"/>
    <dgm:cxn modelId="{6381D7DE-7B5D-46BC-96B2-E89D49B804FB}" type="presParOf" srcId="{801887E2-0194-41AD-96ED-AF66B4BC8FC3}" destId="{2B33D4BB-36BE-4CD0-B2CA-3805AC0A591D}" srcOrd="2" destOrd="0" presId="urn:microsoft.com/office/officeart/2005/8/layout/hChevron3"/>
    <dgm:cxn modelId="{D00DC15C-84C4-457D-9F4D-A136E394C6FD}" type="presParOf" srcId="{801887E2-0194-41AD-96ED-AF66B4BC8FC3}" destId="{7938B690-8E79-4CE4-80C5-B1CCA65DDDB8}" srcOrd="3" destOrd="0" presId="urn:microsoft.com/office/officeart/2005/8/layout/hChevron3"/>
    <dgm:cxn modelId="{395DA900-A745-44E8-908A-A540338D1FC6}" type="presParOf" srcId="{801887E2-0194-41AD-96ED-AF66B4BC8FC3}" destId="{2186AE8D-BBB5-4E2A-AADA-DAD5663C6D16}" srcOrd="4" destOrd="0" presId="urn:microsoft.com/office/officeart/2005/8/layout/hChevron3"/>
    <dgm:cxn modelId="{489624EB-47E0-4AD6-9FB8-806463516394}" type="presParOf" srcId="{801887E2-0194-41AD-96ED-AF66B4BC8FC3}" destId="{1C1B8339-A5A4-4B68-8F7A-E1B2AD38357E}" srcOrd="5" destOrd="0" presId="urn:microsoft.com/office/officeart/2005/8/layout/hChevron3"/>
    <dgm:cxn modelId="{9F4388E8-04F9-4CF3-A62E-E2D54448CBB5}" type="presParOf" srcId="{801887E2-0194-41AD-96ED-AF66B4BC8FC3}" destId="{5DFD2AFD-61E3-462E-88DC-C27AD5E97C5C}" srcOrd="6" destOrd="0" presId="urn:microsoft.com/office/officeart/2005/8/layout/hChevron3"/>
    <dgm:cxn modelId="{C6378E47-E8AE-4A42-88F8-1C74EFE3C519}" type="presParOf" srcId="{801887E2-0194-41AD-96ED-AF66B4BC8FC3}" destId="{0FA81231-EFD6-46F6-88D7-916659E09F59}" srcOrd="7" destOrd="0" presId="urn:microsoft.com/office/officeart/2005/8/layout/hChevron3"/>
    <dgm:cxn modelId="{BC102B86-7703-46B7-8C66-A8865C0CE470}" type="presParOf" srcId="{801887E2-0194-41AD-96ED-AF66B4BC8FC3}" destId="{1830E4E9-8727-4D6F-B2DB-2FF19ECEB2F9}" srcOrd="8" destOrd="0" presId="urn:microsoft.com/office/officeart/2005/8/layout/hChevron3"/>
    <dgm:cxn modelId="{6C70A3C5-66E0-48C9-B691-DCF4DFF4186D}" type="presParOf" srcId="{801887E2-0194-41AD-96ED-AF66B4BC8FC3}" destId="{893FFE74-E22B-404F-9BDA-454F3A097907}" srcOrd="9" destOrd="0" presId="urn:microsoft.com/office/officeart/2005/8/layout/hChevron3"/>
    <dgm:cxn modelId="{135EF762-974F-4F80-AB71-CEF7CB9D2AB1}" type="presParOf" srcId="{801887E2-0194-41AD-96ED-AF66B4BC8FC3}" destId="{C4459D26-25C2-4256-9606-9CA576E13A61}" srcOrd="10" destOrd="0" presId="urn:microsoft.com/office/officeart/2005/8/layout/hChevron3"/>
    <dgm:cxn modelId="{C1ED0F86-1CE1-48D8-8C8B-8ECE479B7535}" type="presParOf" srcId="{801887E2-0194-41AD-96ED-AF66B4BC8FC3}" destId="{B8D372B8-1A0A-4BD6-9B64-7FE891865F3E}" srcOrd="11" destOrd="0" presId="urn:microsoft.com/office/officeart/2005/8/layout/hChevron3"/>
    <dgm:cxn modelId="{B2B97F52-5B90-4CB3-BC58-1A81B4BA9D27}" type="presParOf" srcId="{801887E2-0194-41AD-96ED-AF66B4BC8FC3}" destId="{6DCC8B5D-1357-437F-A4DB-A3E3B3451833}" srcOrd="12" destOrd="0" presId="urn:microsoft.com/office/officeart/2005/8/layout/hChevron3"/>
    <dgm:cxn modelId="{1C61C92D-73BF-45D6-9304-37139DDFF933}" type="presParOf" srcId="{801887E2-0194-41AD-96ED-AF66B4BC8FC3}" destId="{A5A6BB0B-D4D5-4C3E-8CCD-801CBE5873DA}" srcOrd="13" destOrd="0" presId="urn:microsoft.com/office/officeart/2005/8/layout/hChevron3"/>
    <dgm:cxn modelId="{75DEEB91-E7AB-4D91-AD64-90ED5B515AE4}" type="presParOf" srcId="{801887E2-0194-41AD-96ED-AF66B4BC8FC3}" destId="{2EE363F8-1FD7-4685-B6FB-A54C8F3D50AE}" srcOrd="14" destOrd="0" presId="urn:microsoft.com/office/officeart/2005/8/layout/hChevron3"/>
    <dgm:cxn modelId="{924F24F2-6E5A-41E9-8F5A-981E2E28CD0F}" type="presParOf" srcId="{801887E2-0194-41AD-96ED-AF66B4BC8FC3}" destId="{FF0F61AB-6EF1-4D3F-9C1A-20F99D464C8B}" srcOrd="15" destOrd="0" presId="urn:microsoft.com/office/officeart/2005/8/layout/hChevron3"/>
    <dgm:cxn modelId="{9518EDF3-4A0A-447F-9F49-F70A315B9584}" type="presParOf" srcId="{801887E2-0194-41AD-96ED-AF66B4BC8FC3}" destId="{35EA21B1-4796-4DFB-9059-8F789BF9B7D5}" srcOrd="16"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E0DBB4-19C3-4049-8A4A-8F16D391DD6D}" type="doc">
      <dgm:prSet loTypeId="urn:microsoft.com/office/officeart/2005/8/layout/hChevron3" loCatId="process" qsTypeId="urn:microsoft.com/office/officeart/2005/8/quickstyle/simple1" qsCatId="simple" csTypeId="urn:microsoft.com/office/officeart/2005/8/colors/colorful5" csCatId="colorful" phldr="1"/>
      <dgm:spPr/>
    </dgm:pt>
    <dgm:pt modelId="{50E8B658-CE21-40C5-9A58-EAC9DC863B8A}">
      <dgm:prSet phldrT="[نص]" custT="1"/>
      <dgm:spPr/>
      <dgm:t>
        <a:bodyPr/>
        <a:lstStyle/>
        <a:p>
          <a:pPr rtl="1"/>
          <a:r>
            <a:rPr lang="ar-SA" sz="1800" dirty="0" smtClean="0"/>
            <a:t>ذكي</a:t>
          </a:r>
          <a:endParaRPr lang="ar-SA" sz="1800" dirty="0"/>
        </a:p>
      </dgm:t>
    </dgm:pt>
    <dgm:pt modelId="{055960FC-AB63-4FEA-9EB6-1B613B9DC22C}" type="parTrans" cxnId="{66F36D3E-209F-4DA7-A013-3661C43DE6C6}">
      <dgm:prSet/>
      <dgm:spPr/>
      <dgm:t>
        <a:bodyPr/>
        <a:lstStyle/>
        <a:p>
          <a:pPr rtl="1"/>
          <a:endParaRPr lang="ar-SA" sz="4800"/>
        </a:p>
      </dgm:t>
    </dgm:pt>
    <dgm:pt modelId="{8D406ED0-3639-402A-AE46-F576EB62E94F}" type="sibTrans" cxnId="{66F36D3E-209F-4DA7-A013-3661C43DE6C6}">
      <dgm:prSet/>
      <dgm:spPr/>
      <dgm:t>
        <a:bodyPr/>
        <a:lstStyle/>
        <a:p>
          <a:pPr rtl="1"/>
          <a:endParaRPr lang="ar-SA" sz="4800"/>
        </a:p>
      </dgm:t>
    </dgm:pt>
    <dgm:pt modelId="{510D792E-EBB4-4C36-ABE2-C1E3BFD721EC}">
      <dgm:prSet phldrT="[نص]" custT="1"/>
      <dgm:spPr/>
      <dgm:t>
        <a:bodyPr/>
        <a:lstStyle/>
        <a:p>
          <a:pPr rtl="1"/>
          <a:r>
            <a:rPr lang="ar-SA" sz="1800" dirty="0" smtClean="0"/>
            <a:t>ماهر</a:t>
          </a:r>
          <a:endParaRPr lang="ar-SA" sz="1800" dirty="0"/>
        </a:p>
      </dgm:t>
    </dgm:pt>
    <dgm:pt modelId="{BE47C2DE-C756-418F-8D92-57DC67BD0438}" type="parTrans" cxnId="{9CBB549C-9428-4CF8-AAF3-3D7D12220A85}">
      <dgm:prSet/>
      <dgm:spPr/>
      <dgm:t>
        <a:bodyPr/>
        <a:lstStyle/>
        <a:p>
          <a:pPr rtl="1"/>
          <a:endParaRPr lang="ar-SA" sz="4800"/>
        </a:p>
      </dgm:t>
    </dgm:pt>
    <dgm:pt modelId="{C254146D-04F0-4077-9EB3-7396E24E34A1}" type="sibTrans" cxnId="{9CBB549C-9428-4CF8-AAF3-3D7D12220A85}">
      <dgm:prSet/>
      <dgm:spPr/>
      <dgm:t>
        <a:bodyPr/>
        <a:lstStyle/>
        <a:p>
          <a:pPr rtl="1"/>
          <a:endParaRPr lang="ar-SA" sz="4800"/>
        </a:p>
      </dgm:t>
    </dgm:pt>
    <dgm:pt modelId="{CC7A4606-8FED-4465-A605-903F48A68355}">
      <dgm:prSet phldrT="[نص]" custT="1"/>
      <dgm:spPr/>
      <dgm:t>
        <a:bodyPr/>
        <a:lstStyle/>
        <a:p>
          <a:pPr rtl="1"/>
          <a:r>
            <a:rPr lang="ar-SA" sz="1800" dirty="0" smtClean="0"/>
            <a:t>نشيط</a:t>
          </a:r>
          <a:endParaRPr lang="ar-SA" sz="1800" dirty="0"/>
        </a:p>
      </dgm:t>
    </dgm:pt>
    <dgm:pt modelId="{531CED4F-51AF-449D-9D97-F4BE53DAEAC9}" type="parTrans" cxnId="{7FECD9FE-B0C4-48B1-9F7C-711A387158A5}">
      <dgm:prSet/>
      <dgm:spPr/>
      <dgm:t>
        <a:bodyPr/>
        <a:lstStyle/>
        <a:p>
          <a:pPr rtl="1"/>
          <a:endParaRPr lang="ar-SA" sz="4800"/>
        </a:p>
      </dgm:t>
    </dgm:pt>
    <dgm:pt modelId="{A9E80B1E-449A-4FBF-8425-872951F523FA}" type="sibTrans" cxnId="{7FECD9FE-B0C4-48B1-9F7C-711A387158A5}">
      <dgm:prSet/>
      <dgm:spPr/>
      <dgm:t>
        <a:bodyPr/>
        <a:lstStyle/>
        <a:p>
          <a:pPr rtl="1"/>
          <a:endParaRPr lang="ar-SA" sz="4800"/>
        </a:p>
      </dgm:t>
    </dgm:pt>
    <dgm:pt modelId="{17483D9D-9AE3-4E71-9D33-66C22AE48770}">
      <dgm:prSet phldrT="[نص]" custT="1"/>
      <dgm:spPr/>
      <dgm:t>
        <a:bodyPr/>
        <a:lstStyle/>
        <a:p>
          <a:pPr rtl="1"/>
          <a:r>
            <a:rPr lang="ar-SA" sz="1800" dirty="0" smtClean="0"/>
            <a:t>فروق في الانطباع سلبي </a:t>
          </a:r>
          <a:endParaRPr lang="ar-SA" sz="1800" dirty="0"/>
        </a:p>
      </dgm:t>
    </dgm:pt>
    <dgm:pt modelId="{F1E1AB15-DF95-471B-8FF5-DCA39E4F833F}" type="parTrans" cxnId="{F02EA5FE-2E71-4912-99D6-468BF2C3A6B4}">
      <dgm:prSet/>
      <dgm:spPr/>
      <dgm:t>
        <a:bodyPr/>
        <a:lstStyle/>
        <a:p>
          <a:pPr rtl="1"/>
          <a:endParaRPr lang="ar-SA" sz="4800"/>
        </a:p>
      </dgm:t>
    </dgm:pt>
    <dgm:pt modelId="{911D17EB-FA23-444C-8CA2-E324999F563E}" type="sibTrans" cxnId="{F02EA5FE-2E71-4912-99D6-468BF2C3A6B4}">
      <dgm:prSet/>
      <dgm:spPr/>
      <dgm:t>
        <a:bodyPr/>
        <a:lstStyle/>
        <a:p>
          <a:pPr rtl="1"/>
          <a:endParaRPr lang="ar-SA" sz="4800"/>
        </a:p>
      </dgm:t>
    </dgm:pt>
    <dgm:pt modelId="{7B855646-19CC-4B1D-BBE0-91243F01CFD1}">
      <dgm:prSet phldrT="[نص]" custT="1"/>
      <dgm:spPr/>
      <dgm:t>
        <a:bodyPr/>
        <a:lstStyle/>
        <a:p>
          <a:pPr rtl="1"/>
          <a:r>
            <a:rPr lang="ar-SA" sz="1800" dirty="0" smtClean="0"/>
            <a:t>بارد</a:t>
          </a:r>
          <a:endParaRPr lang="ar-SA" sz="1800" dirty="0"/>
        </a:p>
      </dgm:t>
    </dgm:pt>
    <dgm:pt modelId="{27E3C9FB-2B9C-4003-946F-69CCA0291339}" type="parTrans" cxnId="{272000B3-C3C2-4B82-9307-7120DD214565}">
      <dgm:prSet/>
      <dgm:spPr/>
      <dgm:t>
        <a:bodyPr/>
        <a:lstStyle/>
        <a:p>
          <a:pPr rtl="1"/>
          <a:endParaRPr lang="ar-SA" sz="4800"/>
        </a:p>
      </dgm:t>
    </dgm:pt>
    <dgm:pt modelId="{9C527F24-9392-4B8F-954D-F8F1FF8EFBD5}" type="sibTrans" cxnId="{272000B3-C3C2-4B82-9307-7120DD214565}">
      <dgm:prSet/>
      <dgm:spPr/>
      <dgm:t>
        <a:bodyPr/>
        <a:lstStyle/>
        <a:p>
          <a:pPr rtl="1"/>
          <a:endParaRPr lang="ar-SA" sz="4800"/>
        </a:p>
      </dgm:t>
    </dgm:pt>
    <dgm:pt modelId="{2EA69B32-C0A6-4D5F-BF40-BE4608D5843E}">
      <dgm:prSet phldrT="[نص]" custT="1"/>
      <dgm:spPr/>
      <dgm:t>
        <a:bodyPr/>
        <a:lstStyle/>
        <a:p>
          <a:pPr rtl="1"/>
          <a:r>
            <a:rPr lang="ar-SA" sz="1800" dirty="0" smtClean="0"/>
            <a:t>مثابر</a:t>
          </a:r>
          <a:endParaRPr lang="ar-SA" sz="1800" dirty="0"/>
        </a:p>
      </dgm:t>
    </dgm:pt>
    <dgm:pt modelId="{D9525A20-A5F5-406D-921D-767FC7A771E2}" type="parTrans" cxnId="{A8B94BDF-517F-45FB-81CA-A7CFC46E0F89}">
      <dgm:prSet/>
      <dgm:spPr/>
      <dgm:t>
        <a:bodyPr/>
        <a:lstStyle/>
        <a:p>
          <a:pPr rtl="1"/>
          <a:endParaRPr lang="ar-SA" sz="4800"/>
        </a:p>
      </dgm:t>
    </dgm:pt>
    <dgm:pt modelId="{4D2234A4-2283-4B69-9AE5-D0582CE4C501}" type="sibTrans" cxnId="{A8B94BDF-517F-45FB-81CA-A7CFC46E0F89}">
      <dgm:prSet/>
      <dgm:spPr/>
      <dgm:t>
        <a:bodyPr/>
        <a:lstStyle/>
        <a:p>
          <a:pPr rtl="1"/>
          <a:endParaRPr lang="ar-SA" sz="4800"/>
        </a:p>
      </dgm:t>
    </dgm:pt>
    <dgm:pt modelId="{EB56EE37-E52D-486B-8A45-10F0D7EA784F}">
      <dgm:prSet phldrT="[نص]" custT="1"/>
      <dgm:spPr/>
      <dgm:t>
        <a:bodyPr/>
        <a:lstStyle/>
        <a:p>
          <a:pPr rtl="1"/>
          <a:r>
            <a:rPr lang="ar-SA" sz="1800" dirty="0" smtClean="0"/>
            <a:t>عملي</a:t>
          </a:r>
          <a:endParaRPr lang="ar-SA" sz="1800" dirty="0"/>
        </a:p>
      </dgm:t>
    </dgm:pt>
    <dgm:pt modelId="{1348D2E4-92DB-4B9D-9AD7-FD76E72E5122}" type="parTrans" cxnId="{9D17FA4B-12FF-4002-B391-BE3B162F0182}">
      <dgm:prSet/>
      <dgm:spPr/>
      <dgm:t>
        <a:bodyPr/>
        <a:lstStyle/>
        <a:p>
          <a:pPr rtl="1"/>
          <a:endParaRPr lang="ar-SA" sz="4800"/>
        </a:p>
      </dgm:t>
    </dgm:pt>
    <dgm:pt modelId="{5348762B-204B-41EA-9A63-B6D78B39219C}" type="sibTrans" cxnId="{9D17FA4B-12FF-4002-B391-BE3B162F0182}">
      <dgm:prSet/>
      <dgm:spPr/>
      <dgm:t>
        <a:bodyPr/>
        <a:lstStyle/>
        <a:p>
          <a:pPr rtl="1"/>
          <a:endParaRPr lang="ar-SA" sz="4800"/>
        </a:p>
      </dgm:t>
    </dgm:pt>
    <dgm:pt modelId="{CB12500C-195F-43E7-A773-C3A8DA55CD6F}">
      <dgm:prSet phldrT="[نص]" custT="1"/>
      <dgm:spPr/>
      <dgm:t>
        <a:bodyPr/>
        <a:lstStyle/>
        <a:p>
          <a:pPr rtl="1"/>
          <a:r>
            <a:rPr lang="ar-SA" sz="1800" dirty="0" smtClean="0"/>
            <a:t>حذر</a:t>
          </a:r>
          <a:endParaRPr lang="ar-SA" sz="1800" dirty="0"/>
        </a:p>
      </dgm:t>
    </dgm:pt>
    <dgm:pt modelId="{CD20AA2B-C854-4768-8794-BE786C624BD6}" type="parTrans" cxnId="{D1C87B5D-B6FD-4599-87D7-1A2CE0CD6866}">
      <dgm:prSet/>
      <dgm:spPr/>
      <dgm:t>
        <a:bodyPr/>
        <a:lstStyle/>
        <a:p>
          <a:pPr rtl="1"/>
          <a:endParaRPr lang="ar-SA" sz="4800"/>
        </a:p>
      </dgm:t>
    </dgm:pt>
    <dgm:pt modelId="{93C0261A-BF80-4A23-8C0E-F6658CD4DD5E}" type="sibTrans" cxnId="{D1C87B5D-B6FD-4599-87D7-1A2CE0CD6866}">
      <dgm:prSet/>
      <dgm:spPr/>
      <dgm:t>
        <a:bodyPr/>
        <a:lstStyle/>
        <a:p>
          <a:pPr rtl="1"/>
          <a:endParaRPr lang="ar-SA" sz="4800"/>
        </a:p>
      </dgm:t>
    </dgm:pt>
    <dgm:pt modelId="{F150674D-2EA4-44D7-85B2-B80DE5E0A4D9}">
      <dgm:prSet phldrT="[نص]" custT="1"/>
      <dgm:spPr/>
      <dgm:t>
        <a:bodyPr/>
        <a:lstStyle/>
        <a:p>
          <a:pPr rtl="1"/>
          <a:r>
            <a:rPr lang="ar-SA" sz="1800" dirty="0" err="1" smtClean="0"/>
            <a:t>=</a:t>
          </a:r>
          <a:endParaRPr lang="ar-SA" sz="1800" dirty="0"/>
        </a:p>
      </dgm:t>
    </dgm:pt>
    <dgm:pt modelId="{3A9B7C8D-9037-493F-8B7F-032C7D877639}" type="parTrans" cxnId="{17B8BB8B-C006-49FA-B242-BA7CBD02C99C}">
      <dgm:prSet/>
      <dgm:spPr/>
      <dgm:t>
        <a:bodyPr/>
        <a:lstStyle/>
        <a:p>
          <a:pPr rtl="1"/>
          <a:endParaRPr lang="ar-SA" sz="4800"/>
        </a:p>
      </dgm:t>
    </dgm:pt>
    <dgm:pt modelId="{C904C85E-EA82-4B5B-AAA5-5B046AAFEB12}" type="sibTrans" cxnId="{17B8BB8B-C006-49FA-B242-BA7CBD02C99C}">
      <dgm:prSet/>
      <dgm:spPr/>
      <dgm:t>
        <a:bodyPr/>
        <a:lstStyle/>
        <a:p>
          <a:pPr rtl="1"/>
          <a:endParaRPr lang="ar-SA" sz="4800"/>
        </a:p>
      </dgm:t>
    </dgm:pt>
    <dgm:pt modelId="{801887E2-0194-41AD-96ED-AF66B4BC8FC3}" type="pres">
      <dgm:prSet presAssocID="{18E0DBB4-19C3-4049-8A4A-8F16D391DD6D}" presName="Name0" presStyleCnt="0">
        <dgm:presLayoutVars>
          <dgm:dir val="rev"/>
          <dgm:resizeHandles val="exact"/>
        </dgm:presLayoutVars>
      </dgm:prSet>
      <dgm:spPr/>
    </dgm:pt>
    <dgm:pt modelId="{02E85FC0-5D04-48A5-B0E6-A3AD94928293}" type="pres">
      <dgm:prSet presAssocID="{50E8B658-CE21-40C5-9A58-EAC9DC863B8A}" presName="parTxOnly" presStyleLbl="node1" presStyleIdx="0" presStyleCnt="9">
        <dgm:presLayoutVars>
          <dgm:bulletEnabled val="1"/>
        </dgm:presLayoutVars>
      </dgm:prSet>
      <dgm:spPr/>
      <dgm:t>
        <a:bodyPr/>
        <a:lstStyle/>
        <a:p>
          <a:pPr rtl="1"/>
          <a:endParaRPr lang="ar-SA"/>
        </a:p>
      </dgm:t>
    </dgm:pt>
    <dgm:pt modelId="{266913AF-D0B5-4D3A-8585-844A11579B5E}" type="pres">
      <dgm:prSet presAssocID="{8D406ED0-3639-402A-AE46-F576EB62E94F}" presName="parSpace" presStyleCnt="0"/>
      <dgm:spPr/>
    </dgm:pt>
    <dgm:pt modelId="{2B33D4BB-36BE-4CD0-B2CA-3805AC0A591D}" type="pres">
      <dgm:prSet presAssocID="{510D792E-EBB4-4C36-ABE2-C1E3BFD721EC}" presName="parTxOnly" presStyleLbl="node1" presStyleIdx="1" presStyleCnt="9">
        <dgm:presLayoutVars>
          <dgm:bulletEnabled val="1"/>
        </dgm:presLayoutVars>
      </dgm:prSet>
      <dgm:spPr/>
      <dgm:t>
        <a:bodyPr/>
        <a:lstStyle/>
        <a:p>
          <a:pPr rtl="1"/>
          <a:endParaRPr lang="ar-SA"/>
        </a:p>
      </dgm:t>
    </dgm:pt>
    <dgm:pt modelId="{7938B690-8E79-4CE4-80C5-B1CCA65DDDB8}" type="pres">
      <dgm:prSet presAssocID="{C254146D-04F0-4077-9EB3-7396E24E34A1}" presName="parSpace" presStyleCnt="0"/>
      <dgm:spPr/>
    </dgm:pt>
    <dgm:pt modelId="{2186AE8D-BBB5-4E2A-AADA-DAD5663C6D16}" type="pres">
      <dgm:prSet presAssocID="{CC7A4606-8FED-4465-A605-903F48A68355}" presName="parTxOnly" presStyleLbl="node1" presStyleIdx="2" presStyleCnt="9">
        <dgm:presLayoutVars>
          <dgm:bulletEnabled val="1"/>
        </dgm:presLayoutVars>
      </dgm:prSet>
      <dgm:spPr/>
      <dgm:t>
        <a:bodyPr/>
        <a:lstStyle/>
        <a:p>
          <a:pPr rtl="1"/>
          <a:endParaRPr lang="ar-SA"/>
        </a:p>
      </dgm:t>
    </dgm:pt>
    <dgm:pt modelId="{1C1B8339-A5A4-4B68-8F7A-E1B2AD38357E}" type="pres">
      <dgm:prSet presAssocID="{A9E80B1E-449A-4FBF-8425-872951F523FA}" presName="parSpace" presStyleCnt="0"/>
      <dgm:spPr/>
    </dgm:pt>
    <dgm:pt modelId="{5DFD2AFD-61E3-462E-88DC-C27AD5E97C5C}" type="pres">
      <dgm:prSet presAssocID="{7B855646-19CC-4B1D-BBE0-91243F01CFD1}" presName="parTxOnly" presStyleLbl="node1" presStyleIdx="3" presStyleCnt="9">
        <dgm:presLayoutVars>
          <dgm:bulletEnabled val="1"/>
        </dgm:presLayoutVars>
      </dgm:prSet>
      <dgm:spPr/>
      <dgm:t>
        <a:bodyPr/>
        <a:lstStyle/>
        <a:p>
          <a:pPr rtl="1"/>
          <a:endParaRPr lang="ar-SA"/>
        </a:p>
      </dgm:t>
    </dgm:pt>
    <dgm:pt modelId="{0FA81231-EFD6-46F6-88D7-916659E09F59}" type="pres">
      <dgm:prSet presAssocID="{9C527F24-9392-4B8F-954D-F8F1FF8EFBD5}" presName="parSpace" presStyleCnt="0"/>
      <dgm:spPr/>
    </dgm:pt>
    <dgm:pt modelId="{1830E4E9-8727-4D6F-B2DB-2FF19ECEB2F9}" type="pres">
      <dgm:prSet presAssocID="{2EA69B32-C0A6-4D5F-BF40-BE4608D5843E}" presName="parTxOnly" presStyleLbl="node1" presStyleIdx="4" presStyleCnt="9">
        <dgm:presLayoutVars>
          <dgm:bulletEnabled val="1"/>
        </dgm:presLayoutVars>
      </dgm:prSet>
      <dgm:spPr/>
      <dgm:t>
        <a:bodyPr/>
        <a:lstStyle/>
        <a:p>
          <a:pPr rtl="1"/>
          <a:endParaRPr lang="ar-SA"/>
        </a:p>
      </dgm:t>
    </dgm:pt>
    <dgm:pt modelId="{893FFE74-E22B-404F-9BDA-454F3A097907}" type="pres">
      <dgm:prSet presAssocID="{4D2234A4-2283-4B69-9AE5-D0582CE4C501}" presName="parSpace" presStyleCnt="0"/>
      <dgm:spPr/>
    </dgm:pt>
    <dgm:pt modelId="{C4459D26-25C2-4256-9606-9CA576E13A61}" type="pres">
      <dgm:prSet presAssocID="{EB56EE37-E52D-486B-8A45-10F0D7EA784F}" presName="parTxOnly" presStyleLbl="node1" presStyleIdx="5" presStyleCnt="9">
        <dgm:presLayoutVars>
          <dgm:bulletEnabled val="1"/>
        </dgm:presLayoutVars>
      </dgm:prSet>
      <dgm:spPr/>
      <dgm:t>
        <a:bodyPr/>
        <a:lstStyle/>
        <a:p>
          <a:pPr rtl="1"/>
          <a:endParaRPr lang="ar-SA"/>
        </a:p>
      </dgm:t>
    </dgm:pt>
    <dgm:pt modelId="{B8D372B8-1A0A-4BD6-9B64-7FE891865F3E}" type="pres">
      <dgm:prSet presAssocID="{5348762B-204B-41EA-9A63-B6D78B39219C}" presName="parSpace" presStyleCnt="0"/>
      <dgm:spPr/>
    </dgm:pt>
    <dgm:pt modelId="{6DCC8B5D-1357-437F-A4DB-A3E3B3451833}" type="pres">
      <dgm:prSet presAssocID="{CB12500C-195F-43E7-A773-C3A8DA55CD6F}" presName="parTxOnly" presStyleLbl="node1" presStyleIdx="6" presStyleCnt="9">
        <dgm:presLayoutVars>
          <dgm:bulletEnabled val="1"/>
        </dgm:presLayoutVars>
      </dgm:prSet>
      <dgm:spPr/>
      <dgm:t>
        <a:bodyPr/>
        <a:lstStyle/>
        <a:p>
          <a:pPr rtl="1"/>
          <a:endParaRPr lang="ar-SA"/>
        </a:p>
      </dgm:t>
    </dgm:pt>
    <dgm:pt modelId="{A5A6BB0B-D4D5-4C3E-8CCD-801CBE5873DA}" type="pres">
      <dgm:prSet presAssocID="{93C0261A-BF80-4A23-8C0E-F6658CD4DD5E}" presName="parSpace" presStyleCnt="0"/>
      <dgm:spPr/>
    </dgm:pt>
    <dgm:pt modelId="{2EE363F8-1FD7-4685-B6FB-A54C8F3D50AE}" type="pres">
      <dgm:prSet presAssocID="{F150674D-2EA4-44D7-85B2-B80DE5E0A4D9}" presName="parTxOnly" presStyleLbl="node1" presStyleIdx="7" presStyleCnt="9" custScaleX="60016">
        <dgm:presLayoutVars>
          <dgm:bulletEnabled val="1"/>
        </dgm:presLayoutVars>
      </dgm:prSet>
      <dgm:spPr/>
      <dgm:t>
        <a:bodyPr/>
        <a:lstStyle/>
        <a:p>
          <a:pPr rtl="1"/>
          <a:endParaRPr lang="ar-SA"/>
        </a:p>
      </dgm:t>
    </dgm:pt>
    <dgm:pt modelId="{FF0F61AB-6EF1-4D3F-9C1A-20F99D464C8B}" type="pres">
      <dgm:prSet presAssocID="{C904C85E-EA82-4B5B-AAA5-5B046AAFEB12}" presName="parSpace" presStyleCnt="0"/>
      <dgm:spPr/>
    </dgm:pt>
    <dgm:pt modelId="{35EA21B1-4796-4DFB-9059-8F789BF9B7D5}" type="pres">
      <dgm:prSet presAssocID="{17483D9D-9AE3-4E71-9D33-66C22AE48770}" presName="parTxOnly" presStyleLbl="node1" presStyleIdx="8" presStyleCnt="9" custScaleX="296648">
        <dgm:presLayoutVars>
          <dgm:bulletEnabled val="1"/>
        </dgm:presLayoutVars>
      </dgm:prSet>
      <dgm:spPr/>
      <dgm:t>
        <a:bodyPr/>
        <a:lstStyle/>
        <a:p>
          <a:pPr rtl="1"/>
          <a:endParaRPr lang="ar-SA"/>
        </a:p>
      </dgm:t>
    </dgm:pt>
  </dgm:ptLst>
  <dgm:cxnLst>
    <dgm:cxn modelId="{4426FD7E-9979-4D8F-AA3F-C723948E7971}" type="presOf" srcId="{510D792E-EBB4-4C36-ABE2-C1E3BFD721EC}" destId="{2B33D4BB-36BE-4CD0-B2CA-3805AC0A591D}" srcOrd="0" destOrd="0" presId="urn:microsoft.com/office/officeart/2005/8/layout/hChevron3"/>
    <dgm:cxn modelId="{9D17FA4B-12FF-4002-B391-BE3B162F0182}" srcId="{18E0DBB4-19C3-4049-8A4A-8F16D391DD6D}" destId="{EB56EE37-E52D-486B-8A45-10F0D7EA784F}" srcOrd="5" destOrd="0" parTransId="{1348D2E4-92DB-4B9D-9AD7-FD76E72E5122}" sibTransId="{5348762B-204B-41EA-9A63-B6D78B39219C}"/>
    <dgm:cxn modelId="{9982B3EE-6C85-4D4A-AB45-E9A83FE5C532}" type="presOf" srcId="{7B855646-19CC-4B1D-BBE0-91243F01CFD1}" destId="{5DFD2AFD-61E3-462E-88DC-C27AD5E97C5C}" srcOrd="0" destOrd="0" presId="urn:microsoft.com/office/officeart/2005/8/layout/hChevron3"/>
    <dgm:cxn modelId="{9CBB549C-9428-4CF8-AAF3-3D7D12220A85}" srcId="{18E0DBB4-19C3-4049-8A4A-8F16D391DD6D}" destId="{510D792E-EBB4-4C36-ABE2-C1E3BFD721EC}" srcOrd="1" destOrd="0" parTransId="{BE47C2DE-C756-418F-8D92-57DC67BD0438}" sibTransId="{C254146D-04F0-4077-9EB3-7396E24E34A1}"/>
    <dgm:cxn modelId="{F02EA5FE-2E71-4912-99D6-468BF2C3A6B4}" srcId="{18E0DBB4-19C3-4049-8A4A-8F16D391DD6D}" destId="{17483D9D-9AE3-4E71-9D33-66C22AE48770}" srcOrd="8" destOrd="0" parTransId="{F1E1AB15-DF95-471B-8FF5-DCA39E4F833F}" sibTransId="{911D17EB-FA23-444C-8CA2-E324999F563E}"/>
    <dgm:cxn modelId="{7FECD9FE-B0C4-48B1-9F7C-711A387158A5}" srcId="{18E0DBB4-19C3-4049-8A4A-8F16D391DD6D}" destId="{CC7A4606-8FED-4465-A605-903F48A68355}" srcOrd="2" destOrd="0" parTransId="{531CED4F-51AF-449D-9D97-F4BE53DAEAC9}" sibTransId="{A9E80B1E-449A-4FBF-8425-872951F523FA}"/>
    <dgm:cxn modelId="{C2F1AA8D-A832-4A77-9320-5FF2EBC115E0}" type="presOf" srcId="{50E8B658-CE21-40C5-9A58-EAC9DC863B8A}" destId="{02E85FC0-5D04-48A5-B0E6-A3AD94928293}" srcOrd="0" destOrd="0" presId="urn:microsoft.com/office/officeart/2005/8/layout/hChevron3"/>
    <dgm:cxn modelId="{A8B94BDF-517F-45FB-81CA-A7CFC46E0F89}" srcId="{18E0DBB4-19C3-4049-8A4A-8F16D391DD6D}" destId="{2EA69B32-C0A6-4D5F-BF40-BE4608D5843E}" srcOrd="4" destOrd="0" parTransId="{D9525A20-A5F5-406D-921D-767FC7A771E2}" sibTransId="{4D2234A4-2283-4B69-9AE5-D0582CE4C501}"/>
    <dgm:cxn modelId="{52159551-9701-4BD6-966E-C66214C75C65}" type="presOf" srcId="{17483D9D-9AE3-4E71-9D33-66C22AE48770}" destId="{35EA21B1-4796-4DFB-9059-8F789BF9B7D5}" srcOrd="0" destOrd="0" presId="urn:microsoft.com/office/officeart/2005/8/layout/hChevron3"/>
    <dgm:cxn modelId="{2DD35E3B-CA12-4856-96CC-0D4D22933D19}" type="presOf" srcId="{18E0DBB4-19C3-4049-8A4A-8F16D391DD6D}" destId="{801887E2-0194-41AD-96ED-AF66B4BC8FC3}" srcOrd="0" destOrd="0" presId="urn:microsoft.com/office/officeart/2005/8/layout/hChevron3"/>
    <dgm:cxn modelId="{C3C0F607-FC79-4F86-AA8E-66A2190A3570}" type="presOf" srcId="{F150674D-2EA4-44D7-85B2-B80DE5E0A4D9}" destId="{2EE363F8-1FD7-4685-B6FB-A54C8F3D50AE}" srcOrd="0" destOrd="0" presId="urn:microsoft.com/office/officeart/2005/8/layout/hChevron3"/>
    <dgm:cxn modelId="{CEC6BB6C-F332-420E-A531-6EE1D0CED1CC}" type="presOf" srcId="{CC7A4606-8FED-4465-A605-903F48A68355}" destId="{2186AE8D-BBB5-4E2A-AADA-DAD5663C6D16}" srcOrd="0" destOrd="0" presId="urn:microsoft.com/office/officeart/2005/8/layout/hChevron3"/>
    <dgm:cxn modelId="{66F36D3E-209F-4DA7-A013-3661C43DE6C6}" srcId="{18E0DBB4-19C3-4049-8A4A-8F16D391DD6D}" destId="{50E8B658-CE21-40C5-9A58-EAC9DC863B8A}" srcOrd="0" destOrd="0" parTransId="{055960FC-AB63-4FEA-9EB6-1B613B9DC22C}" sibTransId="{8D406ED0-3639-402A-AE46-F576EB62E94F}"/>
    <dgm:cxn modelId="{DC96CF11-D1D9-4393-A078-2BD026AC2454}" type="presOf" srcId="{CB12500C-195F-43E7-A773-C3A8DA55CD6F}" destId="{6DCC8B5D-1357-437F-A4DB-A3E3B3451833}" srcOrd="0" destOrd="0" presId="urn:microsoft.com/office/officeart/2005/8/layout/hChevron3"/>
    <dgm:cxn modelId="{272000B3-C3C2-4B82-9307-7120DD214565}" srcId="{18E0DBB4-19C3-4049-8A4A-8F16D391DD6D}" destId="{7B855646-19CC-4B1D-BBE0-91243F01CFD1}" srcOrd="3" destOrd="0" parTransId="{27E3C9FB-2B9C-4003-946F-69CCA0291339}" sibTransId="{9C527F24-9392-4B8F-954D-F8F1FF8EFBD5}"/>
    <dgm:cxn modelId="{D1C87B5D-B6FD-4599-87D7-1A2CE0CD6866}" srcId="{18E0DBB4-19C3-4049-8A4A-8F16D391DD6D}" destId="{CB12500C-195F-43E7-A773-C3A8DA55CD6F}" srcOrd="6" destOrd="0" parTransId="{CD20AA2B-C854-4768-8794-BE786C624BD6}" sibTransId="{93C0261A-BF80-4A23-8C0E-F6658CD4DD5E}"/>
    <dgm:cxn modelId="{DBFA33CE-611F-4201-B2E7-6DB26C0183FC}" type="presOf" srcId="{EB56EE37-E52D-486B-8A45-10F0D7EA784F}" destId="{C4459D26-25C2-4256-9606-9CA576E13A61}" srcOrd="0" destOrd="0" presId="urn:microsoft.com/office/officeart/2005/8/layout/hChevron3"/>
    <dgm:cxn modelId="{17B8BB8B-C006-49FA-B242-BA7CBD02C99C}" srcId="{18E0DBB4-19C3-4049-8A4A-8F16D391DD6D}" destId="{F150674D-2EA4-44D7-85B2-B80DE5E0A4D9}" srcOrd="7" destOrd="0" parTransId="{3A9B7C8D-9037-493F-8B7F-032C7D877639}" sibTransId="{C904C85E-EA82-4B5B-AAA5-5B046AAFEB12}"/>
    <dgm:cxn modelId="{7C31BFE0-F687-4DC1-B877-7003D0B770E8}" type="presOf" srcId="{2EA69B32-C0A6-4D5F-BF40-BE4608D5843E}" destId="{1830E4E9-8727-4D6F-B2DB-2FF19ECEB2F9}" srcOrd="0" destOrd="0" presId="urn:microsoft.com/office/officeart/2005/8/layout/hChevron3"/>
    <dgm:cxn modelId="{DF3236AD-299F-4FAA-AAC5-E4C59DFDF707}" type="presParOf" srcId="{801887E2-0194-41AD-96ED-AF66B4BC8FC3}" destId="{02E85FC0-5D04-48A5-B0E6-A3AD94928293}" srcOrd="0" destOrd="0" presId="urn:microsoft.com/office/officeart/2005/8/layout/hChevron3"/>
    <dgm:cxn modelId="{3FC23F40-121D-45F4-93F7-CDCBB268F6E5}" type="presParOf" srcId="{801887E2-0194-41AD-96ED-AF66B4BC8FC3}" destId="{266913AF-D0B5-4D3A-8585-844A11579B5E}" srcOrd="1" destOrd="0" presId="urn:microsoft.com/office/officeart/2005/8/layout/hChevron3"/>
    <dgm:cxn modelId="{5E6F2200-F5F6-4A83-8337-58DE30CECCB5}" type="presParOf" srcId="{801887E2-0194-41AD-96ED-AF66B4BC8FC3}" destId="{2B33D4BB-36BE-4CD0-B2CA-3805AC0A591D}" srcOrd="2" destOrd="0" presId="urn:microsoft.com/office/officeart/2005/8/layout/hChevron3"/>
    <dgm:cxn modelId="{4B33550A-CC7E-4B2D-A737-3532A1B4F10A}" type="presParOf" srcId="{801887E2-0194-41AD-96ED-AF66B4BC8FC3}" destId="{7938B690-8E79-4CE4-80C5-B1CCA65DDDB8}" srcOrd="3" destOrd="0" presId="urn:microsoft.com/office/officeart/2005/8/layout/hChevron3"/>
    <dgm:cxn modelId="{69512949-7DB1-47C0-97F3-751113836EF5}" type="presParOf" srcId="{801887E2-0194-41AD-96ED-AF66B4BC8FC3}" destId="{2186AE8D-BBB5-4E2A-AADA-DAD5663C6D16}" srcOrd="4" destOrd="0" presId="urn:microsoft.com/office/officeart/2005/8/layout/hChevron3"/>
    <dgm:cxn modelId="{73CF643F-CEF2-4110-A441-5019522BDDD4}" type="presParOf" srcId="{801887E2-0194-41AD-96ED-AF66B4BC8FC3}" destId="{1C1B8339-A5A4-4B68-8F7A-E1B2AD38357E}" srcOrd="5" destOrd="0" presId="urn:microsoft.com/office/officeart/2005/8/layout/hChevron3"/>
    <dgm:cxn modelId="{3F7E7D6E-B5F1-4013-BF78-2F8A1FD82145}" type="presParOf" srcId="{801887E2-0194-41AD-96ED-AF66B4BC8FC3}" destId="{5DFD2AFD-61E3-462E-88DC-C27AD5E97C5C}" srcOrd="6" destOrd="0" presId="urn:microsoft.com/office/officeart/2005/8/layout/hChevron3"/>
    <dgm:cxn modelId="{87384BA4-AF89-440D-8A40-01692D9F51AD}" type="presParOf" srcId="{801887E2-0194-41AD-96ED-AF66B4BC8FC3}" destId="{0FA81231-EFD6-46F6-88D7-916659E09F59}" srcOrd="7" destOrd="0" presId="urn:microsoft.com/office/officeart/2005/8/layout/hChevron3"/>
    <dgm:cxn modelId="{1169C2F1-FE61-4EE8-9DEC-F60558CE5B5B}" type="presParOf" srcId="{801887E2-0194-41AD-96ED-AF66B4BC8FC3}" destId="{1830E4E9-8727-4D6F-B2DB-2FF19ECEB2F9}" srcOrd="8" destOrd="0" presId="urn:microsoft.com/office/officeart/2005/8/layout/hChevron3"/>
    <dgm:cxn modelId="{A1588959-D63F-4243-879B-7BE78669AF54}" type="presParOf" srcId="{801887E2-0194-41AD-96ED-AF66B4BC8FC3}" destId="{893FFE74-E22B-404F-9BDA-454F3A097907}" srcOrd="9" destOrd="0" presId="urn:microsoft.com/office/officeart/2005/8/layout/hChevron3"/>
    <dgm:cxn modelId="{FD58E390-6E76-4903-8977-E5D20DCBBCF1}" type="presParOf" srcId="{801887E2-0194-41AD-96ED-AF66B4BC8FC3}" destId="{C4459D26-25C2-4256-9606-9CA576E13A61}" srcOrd="10" destOrd="0" presId="urn:microsoft.com/office/officeart/2005/8/layout/hChevron3"/>
    <dgm:cxn modelId="{1AAC1A56-5063-424A-B1EA-06126A775D17}" type="presParOf" srcId="{801887E2-0194-41AD-96ED-AF66B4BC8FC3}" destId="{B8D372B8-1A0A-4BD6-9B64-7FE891865F3E}" srcOrd="11" destOrd="0" presId="urn:microsoft.com/office/officeart/2005/8/layout/hChevron3"/>
    <dgm:cxn modelId="{AE027BF4-978A-4856-8E8C-50DA8A429711}" type="presParOf" srcId="{801887E2-0194-41AD-96ED-AF66B4BC8FC3}" destId="{6DCC8B5D-1357-437F-A4DB-A3E3B3451833}" srcOrd="12" destOrd="0" presId="urn:microsoft.com/office/officeart/2005/8/layout/hChevron3"/>
    <dgm:cxn modelId="{070D4009-5C4F-4B78-B453-675598916FE3}" type="presParOf" srcId="{801887E2-0194-41AD-96ED-AF66B4BC8FC3}" destId="{A5A6BB0B-D4D5-4C3E-8CCD-801CBE5873DA}" srcOrd="13" destOrd="0" presId="urn:microsoft.com/office/officeart/2005/8/layout/hChevron3"/>
    <dgm:cxn modelId="{28E8F922-2C1E-4102-BA71-C3C43C9E8BEF}" type="presParOf" srcId="{801887E2-0194-41AD-96ED-AF66B4BC8FC3}" destId="{2EE363F8-1FD7-4685-B6FB-A54C8F3D50AE}" srcOrd="14" destOrd="0" presId="urn:microsoft.com/office/officeart/2005/8/layout/hChevron3"/>
    <dgm:cxn modelId="{8782F88E-4871-420C-BFEB-F3DB3DE45A66}" type="presParOf" srcId="{801887E2-0194-41AD-96ED-AF66B4BC8FC3}" destId="{FF0F61AB-6EF1-4D3F-9C1A-20F99D464C8B}" srcOrd="15" destOrd="0" presId="urn:microsoft.com/office/officeart/2005/8/layout/hChevron3"/>
    <dgm:cxn modelId="{6B9C904A-7ECB-4A4F-853A-2A1F24D87FF5}" type="presParOf" srcId="{801887E2-0194-41AD-96ED-AF66B4BC8FC3}" destId="{35EA21B1-4796-4DFB-9059-8F789BF9B7D5}" srcOrd="16" destOrd="0" presId="urn:microsoft.com/office/officeart/2005/8/layout/hChevron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E0DBB4-19C3-4049-8A4A-8F16D391DD6D}" type="doc">
      <dgm:prSet loTypeId="urn:microsoft.com/office/officeart/2005/8/layout/hChevron3" loCatId="process" qsTypeId="urn:microsoft.com/office/officeart/2005/8/quickstyle/simple1" qsCatId="simple" csTypeId="urn:microsoft.com/office/officeart/2005/8/colors/colorful5" csCatId="colorful" phldr="1"/>
      <dgm:spPr/>
    </dgm:pt>
    <dgm:pt modelId="{50E8B658-CE21-40C5-9A58-EAC9DC863B8A}">
      <dgm:prSet phldrT="[نص]" custT="1"/>
      <dgm:spPr/>
      <dgm:t>
        <a:bodyPr/>
        <a:lstStyle/>
        <a:p>
          <a:pPr rtl="1"/>
          <a:r>
            <a:rPr lang="ar-SA" sz="2400" dirty="0" smtClean="0"/>
            <a:t>ذكي</a:t>
          </a:r>
          <a:endParaRPr lang="ar-SA" sz="2400" dirty="0"/>
        </a:p>
      </dgm:t>
    </dgm:pt>
    <dgm:pt modelId="{055960FC-AB63-4FEA-9EB6-1B613B9DC22C}" type="parTrans" cxnId="{66F36D3E-209F-4DA7-A013-3661C43DE6C6}">
      <dgm:prSet/>
      <dgm:spPr/>
      <dgm:t>
        <a:bodyPr/>
        <a:lstStyle/>
        <a:p>
          <a:pPr rtl="1"/>
          <a:endParaRPr lang="ar-SA" sz="6000"/>
        </a:p>
      </dgm:t>
    </dgm:pt>
    <dgm:pt modelId="{8D406ED0-3639-402A-AE46-F576EB62E94F}" type="sibTrans" cxnId="{66F36D3E-209F-4DA7-A013-3661C43DE6C6}">
      <dgm:prSet/>
      <dgm:spPr/>
      <dgm:t>
        <a:bodyPr/>
        <a:lstStyle/>
        <a:p>
          <a:pPr rtl="1"/>
          <a:endParaRPr lang="ar-SA" sz="6000"/>
        </a:p>
      </dgm:t>
    </dgm:pt>
    <dgm:pt modelId="{CC7A4606-8FED-4465-A605-903F48A68355}">
      <dgm:prSet phldrT="[نص]" custT="1"/>
      <dgm:spPr/>
      <dgm:t>
        <a:bodyPr/>
        <a:lstStyle/>
        <a:p>
          <a:pPr rtl="1"/>
          <a:r>
            <a:rPr lang="ar-SA" sz="2400" dirty="0" smtClean="0"/>
            <a:t>نشيط</a:t>
          </a:r>
          <a:endParaRPr lang="ar-SA" sz="2400" dirty="0"/>
        </a:p>
      </dgm:t>
    </dgm:pt>
    <dgm:pt modelId="{531CED4F-51AF-449D-9D97-F4BE53DAEAC9}" type="parTrans" cxnId="{7FECD9FE-B0C4-48B1-9F7C-711A387158A5}">
      <dgm:prSet/>
      <dgm:spPr/>
      <dgm:t>
        <a:bodyPr/>
        <a:lstStyle/>
        <a:p>
          <a:pPr rtl="1"/>
          <a:endParaRPr lang="ar-SA" sz="6000"/>
        </a:p>
      </dgm:t>
    </dgm:pt>
    <dgm:pt modelId="{A9E80B1E-449A-4FBF-8425-872951F523FA}" type="sibTrans" cxnId="{7FECD9FE-B0C4-48B1-9F7C-711A387158A5}">
      <dgm:prSet/>
      <dgm:spPr/>
      <dgm:t>
        <a:bodyPr/>
        <a:lstStyle/>
        <a:p>
          <a:pPr rtl="1"/>
          <a:endParaRPr lang="ar-SA" sz="6000"/>
        </a:p>
      </dgm:t>
    </dgm:pt>
    <dgm:pt modelId="{7B855646-19CC-4B1D-BBE0-91243F01CFD1}">
      <dgm:prSet phldrT="[نص]" custT="1"/>
      <dgm:spPr/>
      <dgm:t>
        <a:bodyPr/>
        <a:lstStyle/>
        <a:p>
          <a:pPr rtl="1"/>
          <a:r>
            <a:rPr lang="ar-SA" sz="2400" dirty="0" smtClean="0"/>
            <a:t>مندفع</a:t>
          </a:r>
          <a:endParaRPr lang="ar-SA" sz="2400" dirty="0"/>
        </a:p>
      </dgm:t>
    </dgm:pt>
    <dgm:pt modelId="{27E3C9FB-2B9C-4003-946F-69CCA0291339}" type="parTrans" cxnId="{272000B3-C3C2-4B82-9307-7120DD214565}">
      <dgm:prSet/>
      <dgm:spPr/>
      <dgm:t>
        <a:bodyPr/>
        <a:lstStyle/>
        <a:p>
          <a:pPr rtl="1"/>
          <a:endParaRPr lang="ar-SA" sz="6000"/>
        </a:p>
      </dgm:t>
    </dgm:pt>
    <dgm:pt modelId="{9C527F24-9392-4B8F-954D-F8F1FF8EFBD5}" type="sibTrans" cxnId="{272000B3-C3C2-4B82-9307-7120DD214565}">
      <dgm:prSet/>
      <dgm:spPr/>
      <dgm:t>
        <a:bodyPr/>
        <a:lstStyle/>
        <a:p>
          <a:pPr rtl="1"/>
          <a:endParaRPr lang="ar-SA" sz="6000"/>
        </a:p>
      </dgm:t>
    </dgm:pt>
    <dgm:pt modelId="{2EA69B32-C0A6-4D5F-BF40-BE4608D5843E}">
      <dgm:prSet phldrT="[نص]" custT="1"/>
      <dgm:spPr/>
      <dgm:t>
        <a:bodyPr/>
        <a:lstStyle/>
        <a:p>
          <a:pPr rtl="1"/>
          <a:r>
            <a:rPr lang="ar-SA" sz="2400" dirty="0" smtClean="0"/>
            <a:t>انتقادي </a:t>
          </a:r>
          <a:endParaRPr lang="ar-SA" sz="2400" dirty="0"/>
        </a:p>
      </dgm:t>
    </dgm:pt>
    <dgm:pt modelId="{D9525A20-A5F5-406D-921D-767FC7A771E2}" type="parTrans" cxnId="{A8B94BDF-517F-45FB-81CA-A7CFC46E0F89}">
      <dgm:prSet/>
      <dgm:spPr/>
      <dgm:t>
        <a:bodyPr/>
        <a:lstStyle/>
        <a:p>
          <a:pPr rtl="1"/>
          <a:endParaRPr lang="ar-SA" sz="6000"/>
        </a:p>
      </dgm:t>
    </dgm:pt>
    <dgm:pt modelId="{4D2234A4-2283-4B69-9AE5-D0582CE4C501}" type="sibTrans" cxnId="{A8B94BDF-517F-45FB-81CA-A7CFC46E0F89}">
      <dgm:prSet/>
      <dgm:spPr/>
      <dgm:t>
        <a:bodyPr/>
        <a:lstStyle/>
        <a:p>
          <a:pPr rtl="1"/>
          <a:endParaRPr lang="ar-SA" sz="6000"/>
        </a:p>
      </dgm:t>
    </dgm:pt>
    <dgm:pt modelId="{EB56EE37-E52D-486B-8A45-10F0D7EA784F}">
      <dgm:prSet phldrT="[نص]" custT="1"/>
      <dgm:spPr/>
      <dgm:t>
        <a:bodyPr/>
        <a:lstStyle/>
        <a:p>
          <a:pPr rtl="1"/>
          <a:r>
            <a:rPr lang="ar-SA" sz="2400" dirty="0" err="1" smtClean="0"/>
            <a:t>عنيد</a:t>
          </a:r>
          <a:endParaRPr lang="ar-SA" sz="2400" dirty="0"/>
        </a:p>
      </dgm:t>
    </dgm:pt>
    <dgm:pt modelId="{1348D2E4-92DB-4B9D-9AD7-FD76E72E5122}" type="parTrans" cxnId="{9D17FA4B-12FF-4002-B391-BE3B162F0182}">
      <dgm:prSet/>
      <dgm:spPr/>
      <dgm:t>
        <a:bodyPr/>
        <a:lstStyle/>
        <a:p>
          <a:pPr rtl="1"/>
          <a:endParaRPr lang="ar-SA" sz="6000"/>
        </a:p>
      </dgm:t>
    </dgm:pt>
    <dgm:pt modelId="{5348762B-204B-41EA-9A63-B6D78B39219C}" type="sibTrans" cxnId="{9D17FA4B-12FF-4002-B391-BE3B162F0182}">
      <dgm:prSet/>
      <dgm:spPr/>
      <dgm:t>
        <a:bodyPr/>
        <a:lstStyle/>
        <a:p>
          <a:pPr rtl="1"/>
          <a:endParaRPr lang="ar-SA" sz="6000"/>
        </a:p>
      </dgm:t>
    </dgm:pt>
    <dgm:pt modelId="{CB12500C-195F-43E7-A773-C3A8DA55CD6F}">
      <dgm:prSet phldrT="[نص]" custT="1"/>
      <dgm:spPr/>
      <dgm:t>
        <a:bodyPr/>
        <a:lstStyle/>
        <a:p>
          <a:pPr rtl="1"/>
          <a:r>
            <a:rPr lang="ar-SA" sz="2400" dirty="0" smtClean="0"/>
            <a:t>حسود</a:t>
          </a:r>
          <a:endParaRPr lang="ar-SA" sz="2400" dirty="0"/>
        </a:p>
      </dgm:t>
    </dgm:pt>
    <dgm:pt modelId="{CD20AA2B-C854-4768-8794-BE786C624BD6}" type="parTrans" cxnId="{D1C87B5D-B6FD-4599-87D7-1A2CE0CD6866}">
      <dgm:prSet/>
      <dgm:spPr/>
      <dgm:t>
        <a:bodyPr/>
        <a:lstStyle/>
        <a:p>
          <a:pPr rtl="1"/>
          <a:endParaRPr lang="ar-SA" sz="6000"/>
        </a:p>
      </dgm:t>
    </dgm:pt>
    <dgm:pt modelId="{93C0261A-BF80-4A23-8C0E-F6658CD4DD5E}" type="sibTrans" cxnId="{D1C87B5D-B6FD-4599-87D7-1A2CE0CD6866}">
      <dgm:prSet/>
      <dgm:spPr/>
      <dgm:t>
        <a:bodyPr/>
        <a:lstStyle/>
        <a:p>
          <a:pPr rtl="1"/>
          <a:endParaRPr lang="ar-SA" sz="6000"/>
        </a:p>
      </dgm:t>
    </dgm:pt>
    <dgm:pt modelId="{801887E2-0194-41AD-96ED-AF66B4BC8FC3}" type="pres">
      <dgm:prSet presAssocID="{18E0DBB4-19C3-4049-8A4A-8F16D391DD6D}" presName="Name0" presStyleCnt="0">
        <dgm:presLayoutVars>
          <dgm:dir val="rev"/>
          <dgm:resizeHandles val="exact"/>
        </dgm:presLayoutVars>
      </dgm:prSet>
      <dgm:spPr/>
    </dgm:pt>
    <dgm:pt modelId="{02E85FC0-5D04-48A5-B0E6-A3AD94928293}" type="pres">
      <dgm:prSet presAssocID="{50E8B658-CE21-40C5-9A58-EAC9DC863B8A}" presName="parTxOnly" presStyleLbl="node1" presStyleIdx="0" presStyleCnt="6">
        <dgm:presLayoutVars>
          <dgm:bulletEnabled val="1"/>
        </dgm:presLayoutVars>
      </dgm:prSet>
      <dgm:spPr/>
      <dgm:t>
        <a:bodyPr/>
        <a:lstStyle/>
        <a:p>
          <a:pPr rtl="1"/>
          <a:endParaRPr lang="ar-SA"/>
        </a:p>
      </dgm:t>
    </dgm:pt>
    <dgm:pt modelId="{266913AF-D0B5-4D3A-8585-844A11579B5E}" type="pres">
      <dgm:prSet presAssocID="{8D406ED0-3639-402A-AE46-F576EB62E94F}" presName="parSpace" presStyleCnt="0"/>
      <dgm:spPr/>
    </dgm:pt>
    <dgm:pt modelId="{2186AE8D-BBB5-4E2A-AADA-DAD5663C6D16}" type="pres">
      <dgm:prSet presAssocID="{CC7A4606-8FED-4465-A605-903F48A68355}" presName="parTxOnly" presStyleLbl="node1" presStyleIdx="1" presStyleCnt="6">
        <dgm:presLayoutVars>
          <dgm:bulletEnabled val="1"/>
        </dgm:presLayoutVars>
      </dgm:prSet>
      <dgm:spPr/>
      <dgm:t>
        <a:bodyPr/>
        <a:lstStyle/>
        <a:p>
          <a:pPr rtl="1"/>
          <a:endParaRPr lang="ar-SA"/>
        </a:p>
      </dgm:t>
    </dgm:pt>
    <dgm:pt modelId="{1C1B8339-A5A4-4B68-8F7A-E1B2AD38357E}" type="pres">
      <dgm:prSet presAssocID="{A9E80B1E-449A-4FBF-8425-872951F523FA}" presName="parSpace" presStyleCnt="0"/>
      <dgm:spPr/>
    </dgm:pt>
    <dgm:pt modelId="{5DFD2AFD-61E3-462E-88DC-C27AD5E97C5C}" type="pres">
      <dgm:prSet presAssocID="{7B855646-19CC-4B1D-BBE0-91243F01CFD1}" presName="parTxOnly" presStyleLbl="node1" presStyleIdx="2" presStyleCnt="6">
        <dgm:presLayoutVars>
          <dgm:bulletEnabled val="1"/>
        </dgm:presLayoutVars>
      </dgm:prSet>
      <dgm:spPr/>
      <dgm:t>
        <a:bodyPr/>
        <a:lstStyle/>
        <a:p>
          <a:pPr rtl="1"/>
          <a:endParaRPr lang="ar-SA"/>
        </a:p>
      </dgm:t>
    </dgm:pt>
    <dgm:pt modelId="{0FA81231-EFD6-46F6-88D7-916659E09F59}" type="pres">
      <dgm:prSet presAssocID="{9C527F24-9392-4B8F-954D-F8F1FF8EFBD5}" presName="parSpace" presStyleCnt="0"/>
      <dgm:spPr/>
    </dgm:pt>
    <dgm:pt modelId="{1830E4E9-8727-4D6F-B2DB-2FF19ECEB2F9}" type="pres">
      <dgm:prSet presAssocID="{2EA69B32-C0A6-4D5F-BF40-BE4608D5843E}" presName="parTxOnly" presStyleLbl="node1" presStyleIdx="3" presStyleCnt="6">
        <dgm:presLayoutVars>
          <dgm:bulletEnabled val="1"/>
        </dgm:presLayoutVars>
      </dgm:prSet>
      <dgm:spPr/>
      <dgm:t>
        <a:bodyPr/>
        <a:lstStyle/>
        <a:p>
          <a:pPr rtl="1"/>
          <a:endParaRPr lang="ar-SA"/>
        </a:p>
      </dgm:t>
    </dgm:pt>
    <dgm:pt modelId="{893FFE74-E22B-404F-9BDA-454F3A097907}" type="pres">
      <dgm:prSet presAssocID="{4D2234A4-2283-4B69-9AE5-D0582CE4C501}" presName="parSpace" presStyleCnt="0"/>
      <dgm:spPr/>
    </dgm:pt>
    <dgm:pt modelId="{C4459D26-25C2-4256-9606-9CA576E13A61}" type="pres">
      <dgm:prSet presAssocID="{EB56EE37-E52D-486B-8A45-10F0D7EA784F}" presName="parTxOnly" presStyleLbl="node1" presStyleIdx="4" presStyleCnt="6">
        <dgm:presLayoutVars>
          <dgm:bulletEnabled val="1"/>
        </dgm:presLayoutVars>
      </dgm:prSet>
      <dgm:spPr/>
      <dgm:t>
        <a:bodyPr/>
        <a:lstStyle/>
        <a:p>
          <a:pPr rtl="1"/>
          <a:endParaRPr lang="ar-SA"/>
        </a:p>
      </dgm:t>
    </dgm:pt>
    <dgm:pt modelId="{B8D372B8-1A0A-4BD6-9B64-7FE891865F3E}" type="pres">
      <dgm:prSet presAssocID="{5348762B-204B-41EA-9A63-B6D78B39219C}" presName="parSpace" presStyleCnt="0"/>
      <dgm:spPr/>
    </dgm:pt>
    <dgm:pt modelId="{6DCC8B5D-1357-437F-A4DB-A3E3B3451833}" type="pres">
      <dgm:prSet presAssocID="{CB12500C-195F-43E7-A773-C3A8DA55CD6F}" presName="parTxOnly" presStyleLbl="node1" presStyleIdx="5" presStyleCnt="6">
        <dgm:presLayoutVars>
          <dgm:bulletEnabled val="1"/>
        </dgm:presLayoutVars>
      </dgm:prSet>
      <dgm:spPr/>
      <dgm:t>
        <a:bodyPr/>
        <a:lstStyle/>
        <a:p>
          <a:pPr rtl="1"/>
          <a:endParaRPr lang="ar-SA"/>
        </a:p>
      </dgm:t>
    </dgm:pt>
  </dgm:ptLst>
  <dgm:cxnLst>
    <dgm:cxn modelId="{272000B3-C3C2-4B82-9307-7120DD214565}" srcId="{18E0DBB4-19C3-4049-8A4A-8F16D391DD6D}" destId="{7B855646-19CC-4B1D-BBE0-91243F01CFD1}" srcOrd="2" destOrd="0" parTransId="{27E3C9FB-2B9C-4003-946F-69CCA0291339}" sibTransId="{9C527F24-9392-4B8F-954D-F8F1FF8EFBD5}"/>
    <dgm:cxn modelId="{A8B94BDF-517F-45FB-81CA-A7CFC46E0F89}" srcId="{18E0DBB4-19C3-4049-8A4A-8F16D391DD6D}" destId="{2EA69B32-C0A6-4D5F-BF40-BE4608D5843E}" srcOrd="3" destOrd="0" parTransId="{D9525A20-A5F5-406D-921D-767FC7A771E2}" sibTransId="{4D2234A4-2283-4B69-9AE5-D0582CE4C501}"/>
    <dgm:cxn modelId="{9D17FA4B-12FF-4002-B391-BE3B162F0182}" srcId="{18E0DBB4-19C3-4049-8A4A-8F16D391DD6D}" destId="{EB56EE37-E52D-486B-8A45-10F0D7EA784F}" srcOrd="4" destOrd="0" parTransId="{1348D2E4-92DB-4B9D-9AD7-FD76E72E5122}" sibTransId="{5348762B-204B-41EA-9A63-B6D78B39219C}"/>
    <dgm:cxn modelId="{F316C218-D737-4393-97B2-36C274CA8304}" type="presOf" srcId="{2EA69B32-C0A6-4D5F-BF40-BE4608D5843E}" destId="{1830E4E9-8727-4D6F-B2DB-2FF19ECEB2F9}" srcOrd="0" destOrd="0" presId="urn:microsoft.com/office/officeart/2005/8/layout/hChevron3"/>
    <dgm:cxn modelId="{5D7E8C95-4631-4745-8F72-312541202975}" type="presOf" srcId="{18E0DBB4-19C3-4049-8A4A-8F16D391DD6D}" destId="{801887E2-0194-41AD-96ED-AF66B4BC8FC3}" srcOrd="0" destOrd="0" presId="urn:microsoft.com/office/officeart/2005/8/layout/hChevron3"/>
    <dgm:cxn modelId="{7D45407A-1A06-4D42-A1D8-5A975B58C60B}" type="presOf" srcId="{EB56EE37-E52D-486B-8A45-10F0D7EA784F}" destId="{C4459D26-25C2-4256-9606-9CA576E13A61}" srcOrd="0" destOrd="0" presId="urn:microsoft.com/office/officeart/2005/8/layout/hChevron3"/>
    <dgm:cxn modelId="{BC46B415-A7E4-47AD-BD9A-009E6433E0B8}" type="presOf" srcId="{7B855646-19CC-4B1D-BBE0-91243F01CFD1}" destId="{5DFD2AFD-61E3-462E-88DC-C27AD5E97C5C}" srcOrd="0" destOrd="0" presId="urn:microsoft.com/office/officeart/2005/8/layout/hChevron3"/>
    <dgm:cxn modelId="{2D3BB00F-0BC8-4C83-91A8-20B2B3F0580A}" type="presOf" srcId="{CC7A4606-8FED-4465-A605-903F48A68355}" destId="{2186AE8D-BBB5-4E2A-AADA-DAD5663C6D16}" srcOrd="0" destOrd="0" presId="urn:microsoft.com/office/officeart/2005/8/layout/hChevron3"/>
    <dgm:cxn modelId="{93DAF21A-A486-4081-9C4C-227ACCF69C76}" type="presOf" srcId="{CB12500C-195F-43E7-A773-C3A8DA55CD6F}" destId="{6DCC8B5D-1357-437F-A4DB-A3E3B3451833}" srcOrd="0" destOrd="0" presId="urn:microsoft.com/office/officeart/2005/8/layout/hChevron3"/>
    <dgm:cxn modelId="{D1C87B5D-B6FD-4599-87D7-1A2CE0CD6866}" srcId="{18E0DBB4-19C3-4049-8A4A-8F16D391DD6D}" destId="{CB12500C-195F-43E7-A773-C3A8DA55CD6F}" srcOrd="5" destOrd="0" parTransId="{CD20AA2B-C854-4768-8794-BE786C624BD6}" sibTransId="{93C0261A-BF80-4A23-8C0E-F6658CD4DD5E}"/>
    <dgm:cxn modelId="{66F36D3E-209F-4DA7-A013-3661C43DE6C6}" srcId="{18E0DBB4-19C3-4049-8A4A-8F16D391DD6D}" destId="{50E8B658-CE21-40C5-9A58-EAC9DC863B8A}" srcOrd="0" destOrd="0" parTransId="{055960FC-AB63-4FEA-9EB6-1B613B9DC22C}" sibTransId="{8D406ED0-3639-402A-AE46-F576EB62E94F}"/>
    <dgm:cxn modelId="{7FECD9FE-B0C4-48B1-9F7C-711A387158A5}" srcId="{18E0DBB4-19C3-4049-8A4A-8F16D391DD6D}" destId="{CC7A4606-8FED-4465-A605-903F48A68355}" srcOrd="1" destOrd="0" parTransId="{531CED4F-51AF-449D-9D97-F4BE53DAEAC9}" sibTransId="{A9E80B1E-449A-4FBF-8425-872951F523FA}"/>
    <dgm:cxn modelId="{C2B478E7-D4AB-4A14-B993-0F59954E9908}" type="presOf" srcId="{50E8B658-CE21-40C5-9A58-EAC9DC863B8A}" destId="{02E85FC0-5D04-48A5-B0E6-A3AD94928293}" srcOrd="0" destOrd="0" presId="urn:microsoft.com/office/officeart/2005/8/layout/hChevron3"/>
    <dgm:cxn modelId="{45E861B3-8706-4743-9049-9EE4EFE0A0E8}" type="presParOf" srcId="{801887E2-0194-41AD-96ED-AF66B4BC8FC3}" destId="{02E85FC0-5D04-48A5-B0E6-A3AD94928293}" srcOrd="0" destOrd="0" presId="urn:microsoft.com/office/officeart/2005/8/layout/hChevron3"/>
    <dgm:cxn modelId="{9891CFCE-4780-4624-959D-9D654ACA0241}" type="presParOf" srcId="{801887E2-0194-41AD-96ED-AF66B4BC8FC3}" destId="{266913AF-D0B5-4D3A-8585-844A11579B5E}" srcOrd="1" destOrd="0" presId="urn:microsoft.com/office/officeart/2005/8/layout/hChevron3"/>
    <dgm:cxn modelId="{90D7D2BC-E180-4AD2-A943-C0BA4D499088}" type="presParOf" srcId="{801887E2-0194-41AD-96ED-AF66B4BC8FC3}" destId="{2186AE8D-BBB5-4E2A-AADA-DAD5663C6D16}" srcOrd="2" destOrd="0" presId="urn:microsoft.com/office/officeart/2005/8/layout/hChevron3"/>
    <dgm:cxn modelId="{55F8DEDB-AF2D-4F76-8D1A-1A78231F14F6}" type="presParOf" srcId="{801887E2-0194-41AD-96ED-AF66B4BC8FC3}" destId="{1C1B8339-A5A4-4B68-8F7A-E1B2AD38357E}" srcOrd="3" destOrd="0" presId="urn:microsoft.com/office/officeart/2005/8/layout/hChevron3"/>
    <dgm:cxn modelId="{237CEDDC-5A3A-49D7-84FC-FCB4AD7006B9}" type="presParOf" srcId="{801887E2-0194-41AD-96ED-AF66B4BC8FC3}" destId="{5DFD2AFD-61E3-462E-88DC-C27AD5E97C5C}" srcOrd="4" destOrd="0" presId="urn:microsoft.com/office/officeart/2005/8/layout/hChevron3"/>
    <dgm:cxn modelId="{744EC84F-36A8-4D2E-9A51-5EC6D1B829D8}" type="presParOf" srcId="{801887E2-0194-41AD-96ED-AF66B4BC8FC3}" destId="{0FA81231-EFD6-46F6-88D7-916659E09F59}" srcOrd="5" destOrd="0" presId="urn:microsoft.com/office/officeart/2005/8/layout/hChevron3"/>
    <dgm:cxn modelId="{0DCD066F-577C-4365-8D81-7DE85EB8929A}" type="presParOf" srcId="{801887E2-0194-41AD-96ED-AF66B4BC8FC3}" destId="{1830E4E9-8727-4D6F-B2DB-2FF19ECEB2F9}" srcOrd="6" destOrd="0" presId="urn:microsoft.com/office/officeart/2005/8/layout/hChevron3"/>
    <dgm:cxn modelId="{99A369EC-1B99-4E13-B3EC-92BE2E43D283}" type="presParOf" srcId="{801887E2-0194-41AD-96ED-AF66B4BC8FC3}" destId="{893FFE74-E22B-404F-9BDA-454F3A097907}" srcOrd="7" destOrd="0" presId="urn:microsoft.com/office/officeart/2005/8/layout/hChevron3"/>
    <dgm:cxn modelId="{BBEB1BAE-40FE-45CB-90CA-EF72DD44BACB}" type="presParOf" srcId="{801887E2-0194-41AD-96ED-AF66B4BC8FC3}" destId="{C4459D26-25C2-4256-9606-9CA576E13A61}" srcOrd="8" destOrd="0" presId="urn:microsoft.com/office/officeart/2005/8/layout/hChevron3"/>
    <dgm:cxn modelId="{FAFD1F30-9A5D-432E-8206-1B3BE6AD92BC}" type="presParOf" srcId="{801887E2-0194-41AD-96ED-AF66B4BC8FC3}" destId="{B8D372B8-1A0A-4BD6-9B64-7FE891865F3E}" srcOrd="9" destOrd="0" presId="urn:microsoft.com/office/officeart/2005/8/layout/hChevron3"/>
    <dgm:cxn modelId="{2038D497-0C0B-4FE5-8540-8A4F07C8F778}" type="presParOf" srcId="{801887E2-0194-41AD-96ED-AF66B4BC8FC3}" destId="{6DCC8B5D-1357-437F-A4DB-A3E3B3451833}" srcOrd="10"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8E0DBB4-19C3-4049-8A4A-8F16D391DD6D}" type="doc">
      <dgm:prSet loTypeId="urn:microsoft.com/office/officeart/2005/8/layout/hChevron3" loCatId="process" qsTypeId="urn:microsoft.com/office/officeart/2005/8/quickstyle/simple1" qsCatId="simple" csTypeId="urn:microsoft.com/office/officeart/2005/8/colors/colorful5" csCatId="colorful" phldr="1"/>
      <dgm:spPr/>
    </dgm:pt>
    <dgm:pt modelId="{50E8B658-CE21-40C5-9A58-EAC9DC863B8A}">
      <dgm:prSet phldrT="[نص]" custT="1"/>
      <dgm:spPr/>
      <dgm:t>
        <a:bodyPr/>
        <a:lstStyle/>
        <a:p>
          <a:pPr rtl="1"/>
          <a:r>
            <a:rPr lang="ar-SA" sz="2400" dirty="0" smtClean="0"/>
            <a:t>حسود</a:t>
          </a:r>
          <a:endParaRPr lang="ar-SA" sz="2400" dirty="0"/>
        </a:p>
      </dgm:t>
    </dgm:pt>
    <dgm:pt modelId="{055960FC-AB63-4FEA-9EB6-1B613B9DC22C}" type="parTrans" cxnId="{66F36D3E-209F-4DA7-A013-3661C43DE6C6}">
      <dgm:prSet/>
      <dgm:spPr/>
      <dgm:t>
        <a:bodyPr/>
        <a:lstStyle/>
        <a:p>
          <a:pPr rtl="1"/>
          <a:endParaRPr lang="ar-SA" sz="6000"/>
        </a:p>
      </dgm:t>
    </dgm:pt>
    <dgm:pt modelId="{8D406ED0-3639-402A-AE46-F576EB62E94F}" type="sibTrans" cxnId="{66F36D3E-209F-4DA7-A013-3661C43DE6C6}">
      <dgm:prSet/>
      <dgm:spPr/>
      <dgm:t>
        <a:bodyPr/>
        <a:lstStyle/>
        <a:p>
          <a:pPr rtl="1"/>
          <a:endParaRPr lang="ar-SA" sz="6000"/>
        </a:p>
      </dgm:t>
    </dgm:pt>
    <dgm:pt modelId="{CC7A4606-8FED-4465-A605-903F48A68355}">
      <dgm:prSet phldrT="[نص]" custT="1"/>
      <dgm:spPr/>
      <dgm:t>
        <a:bodyPr/>
        <a:lstStyle/>
        <a:p>
          <a:pPr rtl="1"/>
          <a:r>
            <a:rPr lang="ar-SA" sz="2400" dirty="0" err="1" smtClean="0"/>
            <a:t>عنيد</a:t>
          </a:r>
          <a:endParaRPr lang="ar-SA" sz="2400" dirty="0"/>
        </a:p>
      </dgm:t>
    </dgm:pt>
    <dgm:pt modelId="{531CED4F-51AF-449D-9D97-F4BE53DAEAC9}" type="parTrans" cxnId="{7FECD9FE-B0C4-48B1-9F7C-711A387158A5}">
      <dgm:prSet/>
      <dgm:spPr/>
      <dgm:t>
        <a:bodyPr/>
        <a:lstStyle/>
        <a:p>
          <a:pPr rtl="1"/>
          <a:endParaRPr lang="ar-SA" sz="6000"/>
        </a:p>
      </dgm:t>
    </dgm:pt>
    <dgm:pt modelId="{A9E80B1E-449A-4FBF-8425-872951F523FA}" type="sibTrans" cxnId="{7FECD9FE-B0C4-48B1-9F7C-711A387158A5}">
      <dgm:prSet/>
      <dgm:spPr/>
      <dgm:t>
        <a:bodyPr/>
        <a:lstStyle/>
        <a:p>
          <a:pPr rtl="1"/>
          <a:endParaRPr lang="ar-SA" sz="6000"/>
        </a:p>
      </dgm:t>
    </dgm:pt>
    <dgm:pt modelId="{7B855646-19CC-4B1D-BBE0-91243F01CFD1}">
      <dgm:prSet phldrT="[نص]" custT="1"/>
      <dgm:spPr/>
      <dgm:t>
        <a:bodyPr/>
        <a:lstStyle/>
        <a:p>
          <a:pPr rtl="1"/>
          <a:r>
            <a:rPr lang="ar-SA" sz="2400" dirty="0" smtClean="0"/>
            <a:t>انتقادي </a:t>
          </a:r>
          <a:endParaRPr lang="ar-SA" sz="2400" dirty="0"/>
        </a:p>
      </dgm:t>
    </dgm:pt>
    <dgm:pt modelId="{27E3C9FB-2B9C-4003-946F-69CCA0291339}" type="parTrans" cxnId="{272000B3-C3C2-4B82-9307-7120DD214565}">
      <dgm:prSet/>
      <dgm:spPr/>
      <dgm:t>
        <a:bodyPr/>
        <a:lstStyle/>
        <a:p>
          <a:pPr rtl="1"/>
          <a:endParaRPr lang="ar-SA" sz="6000"/>
        </a:p>
      </dgm:t>
    </dgm:pt>
    <dgm:pt modelId="{9C527F24-9392-4B8F-954D-F8F1FF8EFBD5}" type="sibTrans" cxnId="{272000B3-C3C2-4B82-9307-7120DD214565}">
      <dgm:prSet/>
      <dgm:spPr/>
      <dgm:t>
        <a:bodyPr/>
        <a:lstStyle/>
        <a:p>
          <a:pPr rtl="1"/>
          <a:endParaRPr lang="ar-SA" sz="6000"/>
        </a:p>
      </dgm:t>
    </dgm:pt>
    <dgm:pt modelId="{2EA69B32-C0A6-4D5F-BF40-BE4608D5843E}">
      <dgm:prSet phldrT="[نص]" custT="1"/>
      <dgm:spPr/>
      <dgm:t>
        <a:bodyPr/>
        <a:lstStyle/>
        <a:p>
          <a:pPr rtl="1"/>
          <a:r>
            <a:rPr lang="ar-SA" sz="2400" dirty="0" smtClean="0"/>
            <a:t>مندفع </a:t>
          </a:r>
          <a:endParaRPr lang="ar-SA" sz="2400" dirty="0"/>
        </a:p>
      </dgm:t>
    </dgm:pt>
    <dgm:pt modelId="{D9525A20-A5F5-406D-921D-767FC7A771E2}" type="parTrans" cxnId="{A8B94BDF-517F-45FB-81CA-A7CFC46E0F89}">
      <dgm:prSet/>
      <dgm:spPr/>
      <dgm:t>
        <a:bodyPr/>
        <a:lstStyle/>
        <a:p>
          <a:pPr rtl="1"/>
          <a:endParaRPr lang="ar-SA" sz="6000"/>
        </a:p>
      </dgm:t>
    </dgm:pt>
    <dgm:pt modelId="{4D2234A4-2283-4B69-9AE5-D0582CE4C501}" type="sibTrans" cxnId="{A8B94BDF-517F-45FB-81CA-A7CFC46E0F89}">
      <dgm:prSet/>
      <dgm:spPr/>
      <dgm:t>
        <a:bodyPr/>
        <a:lstStyle/>
        <a:p>
          <a:pPr rtl="1"/>
          <a:endParaRPr lang="ar-SA" sz="6000"/>
        </a:p>
      </dgm:t>
    </dgm:pt>
    <dgm:pt modelId="{EB56EE37-E52D-486B-8A45-10F0D7EA784F}">
      <dgm:prSet phldrT="[نص]" custT="1"/>
      <dgm:spPr/>
      <dgm:t>
        <a:bodyPr/>
        <a:lstStyle/>
        <a:p>
          <a:pPr rtl="1"/>
          <a:r>
            <a:rPr lang="ar-SA" sz="2400" dirty="0" smtClean="0"/>
            <a:t>نشيط </a:t>
          </a:r>
          <a:endParaRPr lang="ar-SA" sz="2400" dirty="0"/>
        </a:p>
      </dgm:t>
    </dgm:pt>
    <dgm:pt modelId="{1348D2E4-92DB-4B9D-9AD7-FD76E72E5122}" type="parTrans" cxnId="{9D17FA4B-12FF-4002-B391-BE3B162F0182}">
      <dgm:prSet/>
      <dgm:spPr/>
      <dgm:t>
        <a:bodyPr/>
        <a:lstStyle/>
        <a:p>
          <a:pPr rtl="1"/>
          <a:endParaRPr lang="ar-SA" sz="6000"/>
        </a:p>
      </dgm:t>
    </dgm:pt>
    <dgm:pt modelId="{5348762B-204B-41EA-9A63-B6D78B39219C}" type="sibTrans" cxnId="{9D17FA4B-12FF-4002-B391-BE3B162F0182}">
      <dgm:prSet/>
      <dgm:spPr/>
      <dgm:t>
        <a:bodyPr/>
        <a:lstStyle/>
        <a:p>
          <a:pPr rtl="1"/>
          <a:endParaRPr lang="ar-SA" sz="6000"/>
        </a:p>
      </dgm:t>
    </dgm:pt>
    <dgm:pt modelId="{CB12500C-195F-43E7-A773-C3A8DA55CD6F}">
      <dgm:prSet phldrT="[نص]" custT="1"/>
      <dgm:spPr/>
      <dgm:t>
        <a:bodyPr/>
        <a:lstStyle/>
        <a:p>
          <a:pPr rtl="1"/>
          <a:r>
            <a:rPr lang="ar-SA" sz="2400" dirty="0" smtClean="0"/>
            <a:t>ذكي </a:t>
          </a:r>
          <a:endParaRPr lang="ar-SA" sz="2400" dirty="0"/>
        </a:p>
      </dgm:t>
    </dgm:pt>
    <dgm:pt modelId="{CD20AA2B-C854-4768-8794-BE786C624BD6}" type="parTrans" cxnId="{D1C87B5D-B6FD-4599-87D7-1A2CE0CD6866}">
      <dgm:prSet/>
      <dgm:spPr/>
      <dgm:t>
        <a:bodyPr/>
        <a:lstStyle/>
        <a:p>
          <a:pPr rtl="1"/>
          <a:endParaRPr lang="ar-SA" sz="6000"/>
        </a:p>
      </dgm:t>
    </dgm:pt>
    <dgm:pt modelId="{93C0261A-BF80-4A23-8C0E-F6658CD4DD5E}" type="sibTrans" cxnId="{D1C87B5D-B6FD-4599-87D7-1A2CE0CD6866}">
      <dgm:prSet/>
      <dgm:spPr/>
      <dgm:t>
        <a:bodyPr/>
        <a:lstStyle/>
        <a:p>
          <a:pPr rtl="1"/>
          <a:endParaRPr lang="ar-SA" sz="6000"/>
        </a:p>
      </dgm:t>
    </dgm:pt>
    <dgm:pt modelId="{801887E2-0194-41AD-96ED-AF66B4BC8FC3}" type="pres">
      <dgm:prSet presAssocID="{18E0DBB4-19C3-4049-8A4A-8F16D391DD6D}" presName="Name0" presStyleCnt="0">
        <dgm:presLayoutVars>
          <dgm:dir val="rev"/>
          <dgm:resizeHandles val="exact"/>
        </dgm:presLayoutVars>
      </dgm:prSet>
      <dgm:spPr/>
    </dgm:pt>
    <dgm:pt modelId="{02E85FC0-5D04-48A5-B0E6-A3AD94928293}" type="pres">
      <dgm:prSet presAssocID="{50E8B658-CE21-40C5-9A58-EAC9DC863B8A}" presName="parTxOnly" presStyleLbl="node1" presStyleIdx="0" presStyleCnt="6">
        <dgm:presLayoutVars>
          <dgm:bulletEnabled val="1"/>
        </dgm:presLayoutVars>
      </dgm:prSet>
      <dgm:spPr/>
      <dgm:t>
        <a:bodyPr/>
        <a:lstStyle/>
        <a:p>
          <a:pPr rtl="1"/>
          <a:endParaRPr lang="ar-SA"/>
        </a:p>
      </dgm:t>
    </dgm:pt>
    <dgm:pt modelId="{266913AF-D0B5-4D3A-8585-844A11579B5E}" type="pres">
      <dgm:prSet presAssocID="{8D406ED0-3639-402A-AE46-F576EB62E94F}" presName="parSpace" presStyleCnt="0"/>
      <dgm:spPr/>
    </dgm:pt>
    <dgm:pt modelId="{2186AE8D-BBB5-4E2A-AADA-DAD5663C6D16}" type="pres">
      <dgm:prSet presAssocID="{CC7A4606-8FED-4465-A605-903F48A68355}" presName="parTxOnly" presStyleLbl="node1" presStyleIdx="1" presStyleCnt="6">
        <dgm:presLayoutVars>
          <dgm:bulletEnabled val="1"/>
        </dgm:presLayoutVars>
      </dgm:prSet>
      <dgm:spPr/>
      <dgm:t>
        <a:bodyPr/>
        <a:lstStyle/>
        <a:p>
          <a:pPr rtl="1"/>
          <a:endParaRPr lang="ar-SA"/>
        </a:p>
      </dgm:t>
    </dgm:pt>
    <dgm:pt modelId="{1C1B8339-A5A4-4B68-8F7A-E1B2AD38357E}" type="pres">
      <dgm:prSet presAssocID="{A9E80B1E-449A-4FBF-8425-872951F523FA}" presName="parSpace" presStyleCnt="0"/>
      <dgm:spPr/>
    </dgm:pt>
    <dgm:pt modelId="{5DFD2AFD-61E3-462E-88DC-C27AD5E97C5C}" type="pres">
      <dgm:prSet presAssocID="{7B855646-19CC-4B1D-BBE0-91243F01CFD1}" presName="parTxOnly" presStyleLbl="node1" presStyleIdx="2" presStyleCnt="6">
        <dgm:presLayoutVars>
          <dgm:bulletEnabled val="1"/>
        </dgm:presLayoutVars>
      </dgm:prSet>
      <dgm:spPr/>
      <dgm:t>
        <a:bodyPr/>
        <a:lstStyle/>
        <a:p>
          <a:pPr rtl="1"/>
          <a:endParaRPr lang="ar-SA"/>
        </a:p>
      </dgm:t>
    </dgm:pt>
    <dgm:pt modelId="{0FA81231-EFD6-46F6-88D7-916659E09F59}" type="pres">
      <dgm:prSet presAssocID="{9C527F24-9392-4B8F-954D-F8F1FF8EFBD5}" presName="parSpace" presStyleCnt="0"/>
      <dgm:spPr/>
    </dgm:pt>
    <dgm:pt modelId="{1830E4E9-8727-4D6F-B2DB-2FF19ECEB2F9}" type="pres">
      <dgm:prSet presAssocID="{2EA69B32-C0A6-4D5F-BF40-BE4608D5843E}" presName="parTxOnly" presStyleLbl="node1" presStyleIdx="3" presStyleCnt="6">
        <dgm:presLayoutVars>
          <dgm:bulletEnabled val="1"/>
        </dgm:presLayoutVars>
      </dgm:prSet>
      <dgm:spPr/>
      <dgm:t>
        <a:bodyPr/>
        <a:lstStyle/>
        <a:p>
          <a:pPr rtl="1"/>
          <a:endParaRPr lang="ar-SA"/>
        </a:p>
      </dgm:t>
    </dgm:pt>
    <dgm:pt modelId="{893FFE74-E22B-404F-9BDA-454F3A097907}" type="pres">
      <dgm:prSet presAssocID="{4D2234A4-2283-4B69-9AE5-D0582CE4C501}" presName="parSpace" presStyleCnt="0"/>
      <dgm:spPr/>
    </dgm:pt>
    <dgm:pt modelId="{C4459D26-25C2-4256-9606-9CA576E13A61}" type="pres">
      <dgm:prSet presAssocID="{EB56EE37-E52D-486B-8A45-10F0D7EA784F}" presName="parTxOnly" presStyleLbl="node1" presStyleIdx="4" presStyleCnt="6">
        <dgm:presLayoutVars>
          <dgm:bulletEnabled val="1"/>
        </dgm:presLayoutVars>
      </dgm:prSet>
      <dgm:spPr/>
      <dgm:t>
        <a:bodyPr/>
        <a:lstStyle/>
        <a:p>
          <a:pPr rtl="1"/>
          <a:endParaRPr lang="ar-SA"/>
        </a:p>
      </dgm:t>
    </dgm:pt>
    <dgm:pt modelId="{B8D372B8-1A0A-4BD6-9B64-7FE891865F3E}" type="pres">
      <dgm:prSet presAssocID="{5348762B-204B-41EA-9A63-B6D78B39219C}" presName="parSpace" presStyleCnt="0"/>
      <dgm:spPr/>
    </dgm:pt>
    <dgm:pt modelId="{6DCC8B5D-1357-437F-A4DB-A3E3B3451833}" type="pres">
      <dgm:prSet presAssocID="{CB12500C-195F-43E7-A773-C3A8DA55CD6F}" presName="parTxOnly" presStyleLbl="node1" presStyleIdx="5" presStyleCnt="6">
        <dgm:presLayoutVars>
          <dgm:bulletEnabled val="1"/>
        </dgm:presLayoutVars>
      </dgm:prSet>
      <dgm:spPr/>
      <dgm:t>
        <a:bodyPr/>
        <a:lstStyle/>
        <a:p>
          <a:pPr rtl="1"/>
          <a:endParaRPr lang="ar-SA"/>
        </a:p>
      </dgm:t>
    </dgm:pt>
  </dgm:ptLst>
  <dgm:cxnLst>
    <dgm:cxn modelId="{B0B693E6-2071-4A46-982D-99B0BA1B0449}" type="presOf" srcId="{50E8B658-CE21-40C5-9A58-EAC9DC863B8A}" destId="{02E85FC0-5D04-48A5-B0E6-A3AD94928293}" srcOrd="0" destOrd="0" presId="urn:microsoft.com/office/officeart/2005/8/layout/hChevron3"/>
    <dgm:cxn modelId="{7395F443-6255-4927-A457-70C388D3F9CF}" type="presOf" srcId="{EB56EE37-E52D-486B-8A45-10F0D7EA784F}" destId="{C4459D26-25C2-4256-9606-9CA576E13A61}" srcOrd="0" destOrd="0" presId="urn:microsoft.com/office/officeart/2005/8/layout/hChevron3"/>
    <dgm:cxn modelId="{C5D77B25-4481-46C6-AAF1-241A50693EDB}" type="presOf" srcId="{18E0DBB4-19C3-4049-8A4A-8F16D391DD6D}" destId="{801887E2-0194-41AD-96ED-AF66B4BC8FC3}" srcOrd="0" destOrd="0" presId="urn:microsoft.com/office/officeart/2005/8/layout/hChevron3"/>
    <dgm:cxn modelId="{272000B3-C3C2-4B82-9307-7120DD214565}" srcId="{18E0DBB4-19C3-4049-8A4A-8F16D391DD6D}" destId="{7B855646-19CC-4B1D-BBE0-91243F01CFD1}" srcOrd="2" destOrd="0" parTransId="{27E3C9FB-2B9C-4003-946F-69CCA0291339}" sibTransId="{9C527F24-9392-4B8F-954D-F8F1FF8EFBD5}"/>
    <dgm:cxn modelId="{A8B94BDF-517F-45FB-81CA-A7CFC46E0F89}" srcId="{18E0DBB4-19C3-4049-8A4A-8F16D391DD6D}" destId="{2EA69B32-C0A6-4D5F-BF40-BE4608D5843E}" srcOrd="3" destOrd="0" parTransId="{D9525A20-A5F5-406D-921D-767FC7A771E2}" sibTransId="{4D2234A4-2283-4B69-9AE5-D0582CE4C501}"/>
    <dgm:cxn modelId="{6AFC37B6-5D3A-4C9A-B94A-C186CFAF4A1B}" type="presOf" srcId="{2EA69B32-C0A6-4D5F-BF40-BE4608D5843E}" destId="{1830E4E9-8727-4D6F-B2DB-2FF19ECEB2F9}" srcOrd="0" destOrd="0" presId="urn:microsoft.com/office/officeart/2005/8/layout/hChevron3"/>
    <dgm:cxn modelId="{9D17FA4B-12FF-4002-B391-BE3B162F0182}" srcId="{18E0DBB4-19C3-4049-8A4A-8F16D391DD6D}" destId="{EB56EE37-E52D-486B-8A45-10F0D7EA784F}" srcOrd="4" destOrd="0" parTransId="{1348D2E4-92DB-4B9D-9AD7-FD76E72E5122}" sibTransId="{5348762B-204B-41EA-9A63-B6D78B39219C}"/>
    <dgm:cxn modelId="{3D0929E5-D023-41F4-9BB0-2F4FF3ED5D2A}" type="presOf" srcId="{CB12500C-195F-43E7-A773-C3A8DA55CD6F}" destId="{6DCC8B5D-1357-437F-A4DB-A3E3B3451833}" srcOrd="0" destOrd="0" presId="urn:microsoft.com/office/officeart/2005/8/layout/hChevron3"/>
    <dgm:cxn modelId="{61F65844-A070-40E7-B108-73CDBB873C03}" type="presOf" srcId="{CC7A4606-8FED-4465-A605-903F48A68355}" destId="{2186AE8D-BBB5-4E2A-AADA-DAD5663C6D16}" srcOrd="0" destOrd="0" presId="urn:microsoft.com/office/officeart/2005/8/layout/hChevron3"/>
    <dgm:cxn modelId="{D1C87B5D-B6FD-4599-87D7-1A2CE0CD6866}" srcId="{18E0DBB4-19C3-4049-8A4A-8F16D391DD6D}" destId="{CB12500C-195F-43E7-A773-C3A8DA55CD6F}" srcOrd="5" destOrd="0" parTransId="{CD20AA2B-C854-4768-8794-BE786C624BD6}" sibTransId="{93C0261A-BF80-4A23-8C0E-F6658CD4DD5E}"/>
    <dgm:cxn modelId="{66F36D3E-209F-4DA7-A013-3661C43DE6C6}" srcId="{18E0DBB4-19C3-4049-8A4A-8F16D391DD6D}" destId="{50E8B658-CE21-40C5-9A58-EAC9DC863B8A}" srcOrd="0" destOrd="0" parTransId="{055960FC-AB63-4FEA-9EB6-1B613B9DC22C}" sibTransId="{8D406ED0-3639-402A-AE46-F576EB62E94F}"/>
    <dgm:cxn modelId="{7FECD9FE-B0C4-48B1-9F7C-711A387158A5}" srcId="{18E0DBB4-19C3-4049-8A4A-8F16D391DD6D}" destId="{CC7A4606-8FED-4465-A605-903F48A68355}" srcOrd="1" destOrd="0" parTransId="{531CED4F-51AF-449D-9D97-F4BE53DAEAC9}" sibTransId="{A9E80B1E-449A-4FBF-8425-872951F523FA}"/>
    <dgm:cxn modelId="{57CCE448-EBA1-444F-A44C-2CA819584AA2}" type="presOf" srcId="{7B855646-19CC-4B1D-BBE0-91243F01CFD1}" destId="{5DFD2AFD-61E3-462E-88DC-C27AD5E97C5C}" srcOrd="0" destOrd="0" presId="urn:microsoft.com/office/officeart/2005/8/layout/hChevron3"/>
    <dgm:cxn modelId="{610BE0FC-1654-43BF-BF29-F05E1A9EAC9B}" type="presParOf" srcId="{801887E2-0194-41AD-96ED-AF66B4BC8FC3}" destId="{02E85FC0-5D04-48A5-B0E6-A3AD94928293}" srcOrd="0" destOrd="0" presId="urn:microsoft.com/office/officeart/2005/8/layout/hChevron3"/>
    <dgm:cxn modelId="{30AF3E07-8A5A-46F4-8E69-A5E1CF9C8696}" type="presParOf" srcId="{801887E2-0194-41AD-96ED-AF66B4BC8FC3}" destId="{266913AF-D0B5-4D3A-8585-844A11579B5E}" srcOrd="1" destOrd="0" presId="urn:microsoft.com/office/officeart/2005/8/layout/hChevron3"/>
    <dgm:cxn modelId="{F3F66B2F-C4DC-4EC8-BC07-1866CD823E08}" type="presParOf" srcId="{801887E2-0194-41AD-96ED-AF66B4BC8FC3}" destId="{2186AE8D-BBB5-4E2A-AADA-DAD5663C6D16}" srcOrd="2" destOrd="0" presId="urn:microsoft.com/office/officeart/2005/8/layout/hChevron3"/>
    <dgm:cxn modelId="{B968A9DE-A48B-4F76-BFC5-FD21B46A7D60}" type="presParOf" srcId="{801887E2-0194-41AD-96ED-AF66B4BC8FC3}" destId="{1C1B8339-A5A4-4B68-8F7A-E1B2AD38357E}" srcOrd="3" destOrd="0" presId="urn:microsoft.com/office/officeart/2005/8/layout/hChevron3"/>
    <dgm:cxn modelId="{17A0C6C9-E449-42D0-93AA-E1E099DCD100}" type="presParOf" srcId="{801887E2-0194-41AD-96ED-AF66B4BC8FC3}" destId="{5DFD2AFD-61E3-462E-88DC-C27AD5E97C5C}" srcOrd="4" destOrd="0" presId="urn:microsoft.com/office/officeart/2005/8/layout/hChevron3"/>
    <dgm:cxn modelId="{C56CCC5E-8ADC-4A8E-A753-033CD62ABE09}" type="presParOf" srcId="{801887E2-0194-41AD-96ED-AF66B4BC8FC3}" destId="{0FA81231-EFD6-46F6-88D7-916659E09F59}" srcOrd="5" destOrd="0" presId="urn:microsoft.com/office/officeart/2005/8/layout/hChevron3"/>
    <dgm:cxn modelId="{0642ECF8-93A0-4915-9131-DF4518878F82}" type="presParOf" srcId="{801887E2-0194-41AD-96ED-AF66B4BC8FC3}" destId="{1830E4E9-8727-4D6F-B2DB-2FF19ECEB2F9}" srcOrd="6" destOrd="0" presId="urn:microsoft.com/office/officeart/2005/8/layout/hChevron3"/>
    <dgm:cxn modelId="{C071912C-A3B0-448D-B856-2595FA5B509A}" type="presParOf" srcId="{801887E2-0194-41AD-96ED-AF66B4BC8FC3}" destId="{893FFE74-E22B-404F-9BDA-454F3A097907}" srcOrd="7" destOrd="0" presId="urn:microsoft.com/office/officeart/2005/8/layout/hChevron3"/>
    <dgm:cxn modelId="{332028D4-FAE2-4212-9B35-FB365488DD32}" type="presParOf" srcId="{801887E2-0194-41AD-96ED-AF66B4BC8FC3}" destId="{C4459D26-25C2-4256-9606-9CA576E13A61}" srcOrd="8" destOrd="0" presId="urn:microsoft.com/office/officeart/2005/8/layout/hChevron3"/>
    <dgm:cxn modelId="{AA719951-B54F-4057-B73C-C36D916B64B7}" type="presParOf" srcId="{801887E2-0194-41AD-96ED-AF66B4BC8FC3}" destId="{B8D372B8-1A0A-4BD6-9B64-7FE891865F3E}" srcOrd="9" destOrd="0" presId="urn:microsoft.com/office/officeart/2005/8/layout/hChevron3"/>
    <dgm:cxn modelId="{F048A102-6862-466D-B944-EAAB74684646}" type="presParOf" srcId="{801887E2-0194-41AD-96ED-AF66B4BC8FC3}" destId="{6DCC8B5D-1357-437F-A4DB-A3E3B3451833}" srcOrd="10" destOrd="0" presId="urn:microsoft.com/office/officeart/2005/8/layout/hChevron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8E0DBB4-19C3-4049-8A4A-8F16D391DD6D}" type="doc">
      <dgm:prSet loTypeId="urn:microsoft.com/office/officeart/2005/8/layout/hChevron3" loCatId="process" qsTypeId="urn:microsoft.com/office/officeart/2005/8/quickstyle/simple1" qsCatId="simple" csTypeId="urn:microsoft.com/office/officeart/2005/8/colors/colorful5" csCatId="colorful" phldr="1"/>
      <dgm:spPr/>
    </dgm:pt>
    <dgm:pt modelId="{50E8B658-CE21-40C5-9A58-EAC9DC863B8A}">
      <dgm:prSet phldrT="[نص]" custT="1"/>
      <dgm:spPr/>
      <dgm:t>
        <a:bodyPr/>
        <a:lstStyle/>
        <a:p>
          <a:pPr rtl="1"/>
          <a:r>
            <a:rPr lang="ar-SA" sz="2000" dirty="0" smtClean="0"/>
            <a:t>ذكي</a:t>
          </a:r>
          <a:endParaRPr lang="ar-SA" sz="2000" dirty="0"/>
        </a:p>
      </dgm:t>
    </dgm:pt>
    <dgm:pt modelId="{055960FC-AB63-4FEA-9EB6-1B613B9DC22C}" type="parTrans" cxnId="{66F36D3E-209F-4DA7-A013-3661C43DE6C6}">
      <dgm:prSet/>
      <dgm:spPr/>
      <dgm:t>
        <a:bodyPr/>
        <a:lstStyle/>
        <a:p>
          <a:pPr rtl="1"/>
          <a:endParaRPr lang="ar-SA" sz="5400"/>
        </a:p>
      </dgm:t>
    </dgm:pt>
    <dgm:pt modelId="{8D406ED0-3639-402A-AE46-F576EB62E94F}" type="sibTrans" cxnId="{66F36D3E-209F-4DA7-A013-3661C43DE6C6}">
      <dgm:prSet/>
      <dgm:spPr/>
      <dgm:t>
        <a:bodyPr/>
        <a:lstStyle/>
        <a:p>
          <a:pPr rtl="1"/>
          <a:endParaRPr lang="ar-SA" sz="5400"/>
        </a:p>
      </dgm:t>
    </dgm:pt>
    <dgm:pt modelId="{510D792E-EBB4-4C36-ABE2-C1E3BFD721EC}">
      <dgm:prSet phldrT="[نص]" custT="1"/>
      <dgm:spPr/>
      <dgm:t>
        <a:bodyPr/>
        <a:lstStyle/>
        <a:p>
          <a:pPr rtl="1"/>
          <a:r>
            <a:rPr lang="ar-SA" sz="2000" dirty="0" smtClean="0"/>
            <a:t>بارد</a:t>
          </a:r>
          <a:endParaRPr lang="ar-SA" sz="2000" dirty="0"/>
        </a:p>
      </dgm:t>
    </dgm:pt>
    <dgm:pt modelId="{BE47C2DE-C756-418F-8D92-57DC67BD0438}" type="parTrans" cxnId="{9CBB549C-9428-4CF8-AAF3-3D7D12220A85}">
      <dgm:prSet/>
      <dgm:spPr/>
      <dgm:t>
        <a:bodyPr/>
        <a:lstStyle/>
        <a:p>
          <a:pPr rtl="1"/>
          <a:endParaRPr lang="ar-SA" sz="5400"/>
        </a:p>
      </dgm:t>
    </dgm:pt>
    <dgm:pt modelId="{C254146D-04F0-4077-9EB3-7396E24E34A1}" type="sibTrans" cxnId="{9CBB549C-9428-4CF8-AAF3-3D7D12220A85}">
      <dgm:prSet/>
      <dgm:spPr/>
      <dgm:t>
        <a:bodyPr/>
        <a:lstStyle/>
        <a:p>
          <a:pPr rtl="1"/>
          <a:endParaRPr lang="ar-SA" sz="5400"/>
        </a:p>
      </dgm:t>
    </dgm:pt>
    <dgm:pt modelId="{CC7A4606-8FED-4465-A605-903F48A68355}">
      <dgm:prSet phldrT="[نص]" custT="1"/>
      <dgm:spPr/>
      <dgm:t>
        <a:bodyPr/>
        <a:lstStyle/>
        <a:p>
          <a:pPr rtl="1"/>
          <a:r>
            <a:rPr lang="ar-SA" sz="2000" dirty="0" smtClean="0"/>
            <a:t>ماكر </a:t>
          </a:r>
          <a:endParaRPr lang="ar-SA" sz="2000" dirty="0"/>
        </a:p>
      </dgm:t>
    </dgm:pt>
    <dgm:pt modelId="{531CED4F-51AF-449D-9D97-F4BE53DAEAC9}" type="parTrans" cxnId="{7FECD9FE-B0C4-48B1-9F7C-711A387158A5}">
      <dgm:prSet/>
      <dgm:spPr/>
      <dgm:t>
        <a:bodyPr/>
        <a:lstStyle/>
        <a:p>
          <a:pPr rtl="1"/>
          <a:endParaRPr lang="ar-SA" sz="5400"/>
        </a:p>
      </dgm:t>
    </dgm:pt>
    <dgm:pt modelId="{A9E80B1E-449A-4FBF-8425-872951F523FA}" type="sibTrans" cxnId="{7FECD9FE-B0C4-48B1-9F7C-711A387158A5}">
      <dgm:prSet/>
      <dgm:spPr/>
      <dgm:t>
        <a:bodyPr/>
        <a:lstStyle/>
        <a:p>
          <a:pPr rtl="1"/>
          <a:endParaRPr lang="ar-SA" sz="5400"/>
        </a:p>
      </dgm:t>
    </dgm:pt>
    <dgm:pt modelId="{17483D9D-9AE3-4E71-9D33-66C22AE48770}">
      <dgm:prSet phldrT="[نص]" custT="1"/>
      <dgm:spPr/>
      <dgm:t>
        <a:bodyPr/>
        <a:lstStyle/>
        <a:p>
          <a:pPr rtl="1"/>
          <a:r>
            <a:rPr lang="ar-SA" sz="2000" dirty="0" smtClean="0"/>
            <a:t>حكم سلبي انتظام كلي تأثير السمة يعتمد على معناه الذي تحدد علاقاتها بالسمات الأخرى</a:t>
          </a:r>
          <a:endParaRPr lang="ar-SA" sz="2000" dirty="0"/>
        </a:p>
      </dgm:t>
    </dgm:pt>
    <dgm:pt modelId="{F1E1AB15-DF95-471B-8FF5-DCA39E4F833F}" type="parTrans" cxnId="{F02EA5FE-2E71-4912-99D6-468BF2C3A6B4}">
      <dgm:prSet/>
      <dgm:spPr/>
      <dgm:t>
        <a:bodyPr/>
        <a:lstStyle/>
        <a:p>
          <a:pPr rtl="1"/>
          <a:endParaRPr lang="ar-SA" sz="5400"/>
        </a:p>
      </dgm:t>
    </dgm:pt>
    <dgm:pt modelId="{911D17EB-FA23-444C-8CA2-E324999F563E}" type="sibTrans" cxnId="{F02EA5FE-2E71-4912-99D6-468BF2C3A6B4}">
      <dgm:prSet/>
      <dgm:spPr/>
      <dgm:t>
        <a:bodyPr/>
        <a:lstStyle/>
        <a:p>
          <a:pPr rtl="1"/>
          <a:endParaRPr lang="ar-SA" sz="5400"/>
        </a:p>
      </dgm:t>
    </dgm:pt>
    <dgm:pt modelId="{F150674D-2EA4-44D7-85B2-B80DE5E0A4D9}">
      <dgm:prSet phldrT="[نص]" custT="1"/>
      <dgm:spPr/>
      <dgm:t>
        <a:bodyPr/>
        <a:lstStyle/>
        <a:p>
          <a:pPr rtl="1"/>
          <a:r>
            <a:rPr lang="ar-SA" sz="2000" dirty="0" err="1" smtClean="0"/>
            <a:t>=</a:t>
          </a:r>
          <a:endParaRPr lang="ar-SA" sz="2000" dirty="0"/>
        </a:p>
      </dgm:t>
    </dgm:pt>
    <dgm:pt modelId="{3A9B7C8D-9037-493F-8B7F-032C7D877639}" type="parTrans" cxnId="{17B8BB8B-C006-49FA-B242-BA7CBD02C99C}">
      <dgm:prSet/>
      <dgm:spPr/>
      <dgm:t>
        <a:bodyPr/>
        <a:lstStyle/>
        <a:p>
          <a:pPr rtl="1"/>
          <a:endParaRPr lang="ar-SA" sz="5400"/>
        </a:p>
      </dgm:t>
    </dgm:pt>
    <dgm:pt modelId="{C904C85E-EA82-4B5B-AAA5-5B046AAFEB12}" type="sibTrans" cxnId="{17B8BB8B-C006-49FA-B242-BA7CBD02C99C}">
      <dgm:prSet/>
      <dgm:spPr/>
      <dgm:t>
        <a:bodyPr/>
        <a:lstStyle/>
        <a:p>
          <a:pPr rtl="1"/>
          <a:endParaRPr lang="ar-SA" sz="5400"/>
        </a:p>
      </dgm:t>
    </dgm:pt>
    <dgm:pt modelId="{801887E2-0194-41AD-96ED-AF66B4BC8FC3}" type="pres">
      <dgm:prSet presAssocID="{18E0DBB4-19C3-4049-8A4A-8F16D391DD6D}" presName="Name0" presStyleCnt="0">
        <dgm:presLayoutVars>
          <dgm:dir val="rev"/>
          <dgm:resizeHandles val="exact"/>
        </dgm:presLayoutVars>
      </dgm:prSet>
      <dgm:spPr/>
    </dgm:pt>
    <dgm:pt modelId="{02E85FC0-5D04-48A5-B0E6-A3AD94928293}" type="pres">
      <dgm:prSet presAssocID="{50E8B658-CE21-40C5-9A58-EAC9DC863B8A}" presName="parTxOnly" presStyleLbl="node1" presStyleIdx="0" presStyleCnt="5">
        <dgm:presLayoutVars>
          <dgm:bulletEnabled val="1"/>
        </dgm:presLayoutVars>
      </dgm:prSet>
      <dgm:spPr/>
      <dgm:t>
        <a:bodyPr/>
        <a:lstStyle/>
        <a:p>
          <a:pPr rtl="1"/>
          <a:endParaRPr lang="ar-SA"/>
        </a:p>
      </dgm:t>
    </dgm:pt>
    <dgm:pt modelId="{266913AF-D0B5-4D3A-8585-844A11579B5E}" type="pres">
      <dgm:prSet presAssocID="{8D406ED0-3639-402A-AE46-F576EB62E94F}" presName="parSpace" presStyleCnt="0"/>
      <dgm:spPr/>
    </dgm:pt>
    <dgm:pt modelId="{2B33D4BB-36BE-4CD0-B2CA-3805AC0A591D}" type="pres">
      <dgm:prSet presAssocID="{510D792E-EBB4-4C36-ABE2-C1E3BFD721EC}" presName="parTxOnly" presStyleLbl="node1" presStyleIdx="1" presStyleCnt="5">
        <dgm:presLayoutVars>
          <dgm:bulletEnabled val="1"/>
        </dgm:presLayoutVars>
      </dgm:prSet>
      <dgm:spPr/>
      <dgm:t>
        <a:bodyPr/>
        <a:lstStyle/>
        <a:p>
          <a:pPr rtl="1"/>
          <a:endParaRPr lang="ar-SA"/>
        </a:p>
      </dgm:t>
    </dgm:pt>
    <dgm:pt modelId="{7938B690-8E79-4CE4-80C5-B1CCA65DDDB8}" type="pres">
      <dgm:prSet presAssocID="{C254146D-04F0-4077-9EB3-7396E24E34A1}" presName="parSpace" presStyleCnt="0"/>
      <dgm:spPr/>
    </dgm:pt>
    <dgm:pt modelId="{2186AE8D-BBB5-4E2A-AADA-DAD5663C6D16}" type="pres">
      <dgm:prSet presAssocID="{CC7A4606-8FED-4465-A605-903F48A68355}" presName="parTxOnly" presStyleLbl="node1" presStyleIdx="2" presStyleCnt="5">
        <dgm:presLayoutVars>
          <dgm:bulletEnabled val="1"/>
        </dgm:presLayoutVars>
      </dgm:prSet>
      <dgm:spPr/>
      <dgm:t>
        <a:bodyPr/>
        <a:lstStyle/>
        <a:p>
          <a:pPr rtl="1"/>
          <a:endParaRPr lang="ar-SA"/>
        </a:p>
      </dgm:t>
    </dgm:pt>
    <dgm:pt modelId="{1C1B8339-A5A4-4B68-8F7A-E1B2AD38357E}" type="pres">
      <dgm:prSet presAssocID="{A9E80B1E-449A-4FBF-8425-872951F523FA}" presName="parSpace" presStyleCnt="0"/>
      <dgm:spPr/>
    </dgm:pt>
    <dgm:pt modelId="{2EE363F8-1FD7-4685-B6FB-A54C8F3D50AE}" type="pres">
      <dgm:prSet presAssocID="{F150674D-2EA4-44D7-85B2-B80DE5E0A4D9}" presName="parTxOnly" presStyleLbl="node1" presStyleIdx="3" presStyleCnt="5" custScaleX="60016">
        <dgm:presLayoutVars>
          <dgm:bulletEnabled val="1"/>
        </dgm:presLayoutVars>
      </dgm:prSet>
      <dgm:spPr/>
      <dgm:t>
        <a:bodyPr/>
        <a:lstStyle/>
        <a:p>
          <a:pPr rtl="1"/>
          <a:endParaRPr lang="ar-SA"/>
        </a:p>
      </dgm:t>
    </dgm:pt>
    <dgm:pt modelId="{FF0F61AB-6EF1-4D3F-9C1A-20F99D464C8B}" type="pres">
      <dgm:prSet presAssocID="{C904C85E-EA82-4B5B-AAA5-5B046AAFEB12}" presName="parSpace" presStyleCnt="0"/>
      <dgm:spPr/>
    </dgm:pt>
    <dgm:pt modelId="{35EA21B1-4796-4DFB-9059-8F789BF9B7D5}" type="pres">
      <dgm:prSet presAssocID="{17483D9D-9AE3-4E71-9D33-66C22AE48770}" presName="parTxOnly" presStyleLbl="node1" presStyleIdx="4" presStyleCnt="5" custScaleX="408099" custScaleY="196716">
        <dgm:presLayoutVars>
          <dgm:bulletEnabled val="1"/>
        </dgm:presLayoutVars>
      </dgm:prSet>
      <dgm:spPr/>
      <dgm:t>
        <a:bodyPr/>
        <a:lstStyle/>
        <a:p>
          <a:pPr rtl="1"/>
          <a:endParaRPr lang="ar-SA"/>
        </a:p>
      </dgm:t>
    </dgm:pt>
  </dgm:ptLst>
  <dgm:cxnLst>
    <dgm:cxn modelId="{08AB1E40-7CF4-4C4D-B18A-6BA0723CA2D3}" type="presOf" srcId="{50E8B658-CE21-40C5-9A58-EAC9DC863B8A}" destId="{02E85FC0-5D04-48A5-B0E6-A3AD94928293}" srcOrd="0" destOrd="0" presId="urn:microsoft.com/office/officeart/2005/8/layout/hChevron3"/>
    <dgm:cxn modelId="{9CBB549C-9428-4CF8-AAF3-3D7D12220A85}" srcId="{18E0DBB4-19C3-4049-8A4A-8F16D391DD6D}" destId="{510D792E-EBB4-4C36-ABE2-C1E3BFD721EC}" srcOrd="1" destOrd="0" parTransId="{BE47C2DE-C756-418F-8D92-57DC67BD0438}" sibTransId="{C254146D-04F0-4077-9EB3-7396E24E34A1}"/>
    <dgm:cxn modelId="{EBCD62A5-AC0E-4080-962E-E118A9FA9F65}" type="presOf" srcId="{F150674D-2EA4-44D7-85B2-B80DE5E0A4D9}" destId="{2EE363F8-1FD7-4685-B6FB-A54C8F3D50AE}" srcOrd="0" destOrd="0" presId="urn:microsoft.com/office/officeart/2005/8/layout/hChevron3"/>
    <dgm:cxn modelId="{F95B46A1-6C42-4E86-9BC5-963211F53902}" type="presOf" srcId="{17483D9D-9AE3-4E71-9D33-66C22AE48770}" destId="{35EA21B1-4796-4DFB-9059-8F789BF9B7D5}" srcOrd="0" destOrd="0" presId="urn:microsoft.com/office/officeart/2005/8/layout/hChevron3"/>
    <dgm:cxn modelId="{F02EA5FE-2E71-4912-99D6-468BF2C3A6B4}" srcId="{18E0DBB4-19C3-4049-8A4A-8F16D391DD6D}" destId="{17483D9D-9AE3-4E71-9D33-66C22AE48770}" srcOrd="4" destOrd="0" parTransId="{F1E1AB15-DF95-471B-8FF5-DCA39E4F833F}" sibTransId="{911D17EB-FA23-444C-8CA2-E324999F563E}"/>
    <dgm:cxn modelId="{17B8BB8B-C006-49FA-B242-BA7CBD02C99C}" srcId="{18E0DBB4-19C3-4049-8A4A-8F16D391DD6D}" destId="{F150674D-2EA4-44D7-85B2-B80DE5E0A4D9}" srcOrd="3" destOrd="0" parTransId="{3A9B7C8D-9037-493F-8B7F-032C7D877639}" sibTransId="{C904C85E-EA82-4B5B-AAA5-5B046AAFEB12}"/>
    <dgm:cxn modelId="{8AC4C856-42AC-4E55-8AF9-F0A39EBF60A9}" type="presOf" srcId="{CC7A4606-8FED-4465-A605-903F48A68355}" destId="{2186AE8D-BBB5-4E2A-AADA-DAD5663C6D16}" srcOrd="0" destOrd="0" presId="urn:microsoft.com/office/officeart/2005/8/layout/hChevron3"/>
    <dgm:cxn modelId="{66F36D3E-209F-4DA7-A013-3661C43DE6C6}" srcId="{18E0DBB4-19C3-4049-8A4A-8F16D391DD6D}" destId="{50E8B658-CE21-40C5-9A58-EAC9DC863B8A}" srcOrd="0" destOrd="0" parTransId="{055960FC-AB63-4FEA-9EB6-1B613B9DC22C}" sibTransId="{8D406ED0-3639-402A-AE46-F576EB62E94F}"/>
    <dgm:cxn modelId="{7FECD9FE-B0C4-48B1-9F7C-711A387158A5}" srcId="{18E0DBB4-19C3-4049-8A4A-8F16D391DD6D}" destId="{CC7A4606-8FED-4465-A605-903F48A68355}" srcOrd="2" destOrd="0" parTransId="{531CED4F-51AF-449D-9D97-F4BE53DAEAC9}" sibTransId="{A9E80B1E-449A-4FBF-8425-872951F523FA}"/>
    <dgm:cxn modelId="{CD02329D-5B0A-41D2-AECC-82C0E1FFB08D}" type="presOf" srcId="{18E0DBB4-19C3-4049-8A4A-8F16D391DD6D}" destId="{801887E2-0194-41AD-96ED-AF66B4BC8FC3}" srcOrd="0" destOrd="0" presId="urn:microsoft.com/office/officeart/2005/8/layout/hChevron3"/>
    <dgm:cxn modelId="{AC0640D5-BBE5-4C99-A2E7-590FB34013AC}" type="presOf" srcId="{510D792E-EBB4-4C36-ABE2-C1E3BFD721EC}" destId="{2B33D4BB-36BE-4CD0-B2CA-3805AC0A591D}" srcOrd="0" destOrd="0" presId="urn:microsoft.com/office/officeart/2005/8/layout/hChevron3"/>
    <dgm:cxn modelId="{4D98A0ED-E806-4BBE-A6BD-C9B5217218B0}" type="presParOf" srcId="{801887E2-0194-41AD-96ED-AF66B4BC8FC3}" destId="{02E85FC0-5D04-48A5-B0E6-A3AD94928293}" srcOrd="0" destOrd="0" presId="urn:microsoft.com/office/officeart/2005/8/layout/hChevron3"/>
    <dgm:cxn modelId="{F9FE3515-C526-4EAC-9242-7D84B6BC7806}" type="presParOf" srcId="{801887E2-0194-41AD-96ED-AF66B4BC8FC3}" destId="{266913AF-D0B5-4D3A-8585-844A11579B5E}" srcOrd="1" destOrd="0" presId="urn:microsoft.com/office/officeart/2005/8/layout/hChevron3"/>
    <dgm:cxn modelId="{5E64485B-C058-4D15-B05F-E1E7523E165C}" type="presParOf" srcId="{801887E2-0194-41AD-96ED-AF66B4BC8FC3}" destId="{2B33D4BB-36BE-4CD0-B2CA-3805AC0A591D}" srcOrd="2" destOrd="0" presId="urn:microsoft.com/office/officeart/2005/8/layout/hChevron3"/>
    <dgm:cxn modelId="{E710504D-0FAF-4881-A5A6-9F8CD651EB91}" type="presParOf" srcId="{801887E2-0194-41AD-96ED-AF66B4BC8FC3}" destId="{7938B690-8E79-4CE4-80C5-B1CCA65DDDB8}" srcOrd="3" destOrd="0" presId="urn:microsoft.com/office/officeart/2005/8/layout/hChevron3"/>
    <dgm:cxn modelId="{116D6864-C027-44DF-9A8A-6D2AAF073431}" type="presParOf" srcId="{801887E2-0194-41AD-96ED-AF66B4BC8FC3}" destId="{2186AE8D-BBB5-4E2A-AADA-DAD5663C6D16}" srcOrd="4" destOrd="0" presId="urn:microsoft.com/office/officeart/2005/8/layout/hChevron3"/>
    <dgm:cxn modelId="{B50DC41A-3A46-4A03-B75B-27BDBE66DC80}" type="presParOf" srcId="{801887E2-0194-41AD-96ED-AF66B4BC8FC3}" destId="{1C1B8339-A5A4-4B68-8F7A-E1B2AD38357E}" srcOrd="5" destOrd="0" presId="urn:microsoft.com/office/officeart/2005/8/layout/hChevron3"/>
    <dgm:cxn modelId="{D6B9C7A2-407B-4478-8602-59E700400A69}" type="presParOf" srcId="{801887E2-0194-41AD-96ED-AF66B4BC8FC3}" destId="{2EE363F8-1FD7-4685-B6FB-A54C8F3D50AE}" srcOrd="6" destOrd="0" presId="urn:microsoft.com/office/officeart/2005/8/layout/hChevron3"/>
    <dgm:cxn modelId="{E37E01F6-B7CB-4F71-9B53-9061C6043A38}" type="presParOf" srcId="{801887E2-0194-41AD-96ED-AF66B4BC8FC3}" destId="{FF0F61AB-6EF1-4D3F-9C1A-20F99D464C8B}" srcOrd="7" destOrd="0" presId="urn:microsoft.com/office/officeart/2005/8/layout/hChevron3"/>
    <dgm:cxn modelId="{2160C8BE-15DC-45CD-97A8-DABA92A5BD77}" type="presParOf" srcId="{801887E2-0194-41AD-96ED-AF66B4BC8FC3}" destId="{35EA21B1-4796-4DFB-9059-8F789BF9B7D5}" srcOrd="8"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8E0DBB4-19C3-4049-8A4A-8F16D391DD6D}" type="doc">
      <dgm:prSet loTypeId="urn:microsoft.com/office/officeart/2005/8/layout/hChevron3" loCatId="process" qsTypeId="urn:microsoft.com/office/officeart/2005/8/quickstyle/simple1" qsCatId="simple" csTypeId="urn:microsoft.com/office/officeart/2005/8/colors/colorful5" csCatId="colorful" phldr="1"/>
      <dgm:spPr/>
    </dgm:pt>
    <dgm:pt modelId="{50E8B658-CE21-40C5-9A58-EAC9DC863B8A}">
      <dgm:prSet phldrT="[نص]" custT="1"/>
      <dgm:spPr/>
      <dgm:t>
        <a:bodyPr/>
        <a:lstStyle/>
        <a:p>
          <a:pPr rtl="1"/>
          <a:r>
            <a:rPr lang="ar-SA" sz="2400" dirty="0" smtClean="0"/>
            <a:t>ذكي</a:t>
          </a:r>
          <a:endParaRPr lang="ar-SA" sz="2400" dirty="0"/>
        </a:p>
      </dgm:t>
    </dgm:pt>
    <dgm:pt modelId="{055960FC-AB63-4FEA-9EB6-1B613B9DC22C}" type="parTrans" cxnId="{66F36D3E-209F-4DA7-A013-3661C43DE6C6}">
      <dgm:prSet/>
      <dgm:spPr/>
      <dgm:t>
        <a:bodyPr/>
        <a:lstStyle/>
        <a:p>
          <a:pPr rtl="1"/>
          <a:endParaRPr lang="ar-SA" sz="6000"/>
        </a:p>
      </dgm:t>
    </dgm:pt>
    <dgm:pt modelId="{8D406ED0-3639-402A-AE46-F576EB62E94F}" type="sibTrans" cxnId="{66F36D3E-209F-4DA7-A013-3661C43DE6C6}">
      <dgm:prSet/>
      <dgm:spPr/>
      <dgm:t>
        <a:bodyPr/>
        <a:lstStyle/>
        <a:p>
          <a:pPr rtl="1"/>
          <a:endParaRPr lang="ar-SA" sz="6000"/>
        </a:p>
      </dgm:t>
    </dgm:pt>
    <dgm:pt modelId="{CC7A4606-8FED-4465-A605-903F48A68355}">
      <dgm:prSet phldrT="[نص]" custT="1"/>
      <dgm:spPr/>
      <dgm:t>
        <a:bodyPr/>
        <a:lstStyle/>
        <a:p>
          <a:pPr rtl="1"/>
          <a:r>
            <a:rPr lang="ar-SA" sz="2400" dirty="0" smtClean="0"/>
            <a:t>ماهر </a:t>
          </a:r>
          <a:endParaRPr lang="ar-SA" sz="2400" dirty="0"/>
        </a:p>
      </dgm:t>
    </dgm:pt>
    <dgm:pt modelId="{531CED4F-51AF-449D-9D97-F4BE53DAEAC9}" type="parTrans" cxnId="{7FECD9FE-B0C4-48B1-9F7C-711A387158A5}">
      <dgm:prSet/>
      <dgm:spPr/>
      <dgm:t>
        <a:bodyPr/>
        <a:lstStyle/>
        <a:p>
          <a:pPr rtl="1"/>
          <a:endParaRPr lang="ar-SA" sz="6000"/>
        </a:p>
      </dgm:t>
    </dgm:pt>
    <dgm:pt modelId="{A9E80B1E-449A-4FBF-8425-872951F523FA}" type="sibTrans" cxnId="{7FECD9FE-B0C4-48B1-9F7C-711A387158A5}">
      <dgm:prSet/>
      <dgm:spPr/>
      <dgm:t>
        <a:bodyPr/>
        <a:lstStyle/>
        <a:p>
          <a:pPr rtl="1"/>
          <a:endParaRPr lang="ar-SA" sz="6000"/>
        </a:p>
      </dgm:t>
    </dgm:pt>
    <dgm:pt modelId="{7B855646-19CC-4B1D-BBE0-91243F01CFD1}">
      <dgm:prSet phldrT="[نص]" custT="1"/>
      <dgm:spPr/>
      <dgm:t>
        <a:bodyPr/>
        <a:lstStyle/>
        <a:p>
          <a:pPr rtl="1"/>
          <a:r>
            <a:rPr lang="ar-SA" sz="2400" dirty="0" smtClean="0"/>
            <a:t>نشيط</a:t>
          </a:r>
          <a:endParaRPr lang="ar-SA" sz="2400" dirty="0"/>
        </a:p>
      </dgm:t>
    </dgm:pt>
    <dgm:pt modelId="{27E3C9FB-2B9C-4003-946F-69CCA0291339}" type="parTrans" cxnId="{272000B3-C3C2-4B82-9307-7120DD214565}">
      <dgm:prSet/>
      <dgm:spPr/>
      <dgm:t>
        <a:bodyPr/>
        <a:lstStyle/>
        <a:p>
          <a:pPr rtl="1"/>
          <a:endParaRPr lang="ar-SA" sz="6000"/>
        </a:p>
      </dgm:t>
    </dgm:pt>
    <dgm:pt modelId="{9C527F24-9392-4B8F-954D-F8F1FF8EFBD5}" type="sibTrans" cxnId="{272000B3-C3C2-4B82-9307-7120DD214565}">
      <dgm:prSet/>
      <dgm:spPr/>
      <dgm:t>
        <a:bodyPr/>
        <a:lstStyle/>
        <a:p>
          <a:pPr rtl="1"/>
          <a:endParaRPr lang="ar-SA" sz="6000"/>
        </a:p>
      </dgm:t>
    </dgm:pt>
    <dgm:pt modelId="{2EA69B32-C0A6-4D5F-BF40-BE4608D5843E}">
      <dgm:prSet phldrT="[نص]" custT="1"/>
      <dgm:spPr/>
      <dgm:t>
        <a:bodyPr/>
        <a:lstStyle/>
        <a:p>
          <a:pPr rtl="1"/>
          <a:r>
            <a:rPr lang="ar-SA" sz="2400" dirty="0" smtClean="0"/>
            <a:t>بارد</a:t>
          </a:r>
          <a:endParaRPr lang="ar-SA" sz="2400" dirty="0"/>
        </a:p>
      </dgm:t>
    </dgm:pt>
    <dgm:pt modelId="{D9525A20-A5F5-406D-921D-767FC7A771E2}" type="parTrans" cxnId="{A8B94BDF-517F-45FB-81CA-A7CFC46E0F89}">
      <dgm:prSet/>
      <dgm:spPr/>
      <dgm:t>
        <a:bodyPr/>
        <a:lstStyle/>
        <a:p>
          <a:pPr rtl="1"/>
          <a:endParaRPr lang="ar-SA" sz="6000"/>
        </a:p>
      </dgm:t>
    </dgm:pt>
    <dgm:pt modelId="{4D2234A4-2283-4B69-9AE5-D0582CE4C501}" type="sibTrans" cxnId="{A8B94BDF-517F-45FB-81CA-A7CFC46E0F89}">
      <dgm:prSet/>
      <dgm:spPr/>
      <dgm:t>
        <a:bodyPr/>
        <a:lstStyle/>
        <a:p>
          <a:pPr rtl="1"/>
          <a:endParaRPr lang="ar-SA" sz="6000"/>
        </a:p>
      </dgm:t>
    </dgm:pt>
    <dgm:pt modelId="{EB56EE37-E52D-486B-8A45-10F0D7EA784F}">
      <dgm:prSet phldrT="[نص]" custT="1"/>
      <dgm:spPr/>
      <dgm:t>
        <a:bodyPr/>
        <a:lstStyle/>
        <a:p>
          <a:pPr rtl="1"/>
          <a:r>
            <a:rPr lang="ar-SA" sz="2400" dirty="0" smtClean="0"/>
            <a:t>مثابر</a:t>
          </a:r>
          <a:endParaRPr lang="ar-SA" sz="2400" dirty="0"/>
        </a:p>
      </dgm:t>
    </dgm:pt>
    <dgm:pt modelId="{1348D2E4-92DB-4B9D-9AD7-FD76E72E5122}" type="parTrans" cxnId="{9D17FA4B-12FF-4002-B391-BE3B162F0182}">
      <dgm:prSet/>
      <dgm:spPr/>
      <dgm:t>
        <a:bodyPr/>
        <a:lstStyle/>
        <a:p>
          <a:pPr rtl="1"/>
          <a:endParaRPr lang="ar-SA" sz="6000"/>
        </a:p>
      </dgm:t>
    </dgm:pt>
    <dgm:pt modelId="{5348762B-204B-41EA-9A63-B6D78B39219C}" type="sibTrans" cxnId="{9D17FA4B-12FF-4002-B391-BE3B162F0182}">
      <dgm:prSet/>
      <dgm:spPr/>
      <dgm:t>
        <a:bodyPr/>
        <a:lstStyle/>
        <a:p>
          <a:pPr rtl="1"/>
          <a:endParaRPr lang="ar-SA" sz="6000"/>
        </a:p>
      </dgm:t>
    </dgm:pt>
    <dgm:pt modelId="{CB12500C-195F-43E7-A773-C3A8DA55CD6F}">
      <dgm:prSet phldrT="[نص]" custT="1"/>
      <dgm:spPr/>
      <dgm:t>
        <a:bodyPr/>
        <a:lstStyle/>
        <a:p>
          <a:pPr rtl="1"/>
          <a:r>
            <a:rPr lang="ar-SA" sz="2400" dirty="0" smtClean="0"/>
            <a:t>عملي </a:t>
          </a:r>
          <a:endParaRPr lang="ar-SA" sz="2400" dirty="0"/>
        </a:p>
      </dgm:t>
    </dgm:pt>
    <dgm:pt modelId="{CD20AA2B-C854-4768-8794-BE786C624BD6}" type="parTrans" cxnId="{D1C87B5D-B6FD-4599-87D7-1A2CE0CD6866}">
      <dgm:prSet/>
      <dgm:spPr/>
      <dgm:t>
        <a:bodyPr/>
        <a:lstStyle/>
        <a:p>
          <a:pPr rtl="1"/>
          <a:endParaRPr lang="ar-SA" sz="6000"/>
        </a:p>
      </dgm:t>
    </dgm:pt>
    <dgm:pt modelId="{93C0261A-BF80-4A23-8C0E-F6658CD4DD5E}" type="sibTrans" cxnId="{D1C87B5D-B6FD-4599-87D7-1A2CE0CD6866}">
      <dgm:prSet/>
      <dgm:spPr/>
      <dgm:t>
        <a:bodyPr/>
        <a:lstStyle/>
        <a:p>
          <a:pPr rtl="1"/>
          <a:endParaRPr lang="ar-SA" sz="6000"/>
        </a:p>
      </dgm:t>
    </dgm:pt>
    <dgm:pt modelId="{96A07DB1-6A00-4C95-B9FB-762015B8D57C}">
      <dgm:prSet phldrT="[نص]" custT="1"/>
      <dgm:spPr/>
      <dgm:t>
        <a:bodyPr/>
        <a:lstStyle/>
        <a:p>
          <a:pPr rtl="1"/>
          <a:r>
            <a:rPr lang="ar-SA" sz="2400" dirty="0" smtClean="0"/>
            <a:t>حذر</a:t>
          </a:r>
          <a:endParaRPr lang="ar-SA" sz="2400" dirty="0"/>
        </a:p>
      </dgm:t>
    </dgm:pt>
    <dgm:pt modelId="{61219118-3A36-4C71-9C87-D536B81A5E02}" type="parTrans" cxnId="{8008F58D-918E-40A6-9877-90F5FC5590DF}">
      <dgm:prSet/>
      <dgm:spPr/>
      <dgm:t>
        <a:bodyPr/>
        <a:lstStyle/>
        <a:p>
          <a:pPr rtl="1"/>
          <a:endParaRPr lang="ar-SA"/>
        </a:p>
      </dgm:t>
    </dgm:pt>
    <dgm:pt modelId="{A8091316-45AC-49BC-A187-D5B1F0D6481B}" type="sibTrans" cxnId="{8008F58D-918E-40A6-9877-90F5FC5590DF}">
      <dgm:prSet/>
      <dgm:spPr/>
      <dgm:t>
        <a:bodyPr/>
        <a:lstStyle/>
        <a:p>
          <a:pPr rtl="1"/>
          <a:endParaRPr lang="ar-SA"/>
        </a:p>
      </dgm:t>
    </dgm:pt>
    <dgm:pt modelId="{801887E2-0194-41AD-96ED-AF66B4BC8FC3}" type="pres">
      <dgm:prSet presAssocID="{18E0DBB4-19C3-4049-8A4A-8F16D391DD6D}" presName="Name0" presStyleCnt="0">
        <dgm:presLayoutVars>
          <dgm:dir val="rev"/>
          <dgm:resizeHandles val="exact"/>
        </dgm:presLayoutVars>
      </dgm:prSet>
      <dgm:spPr/>
    </dgm:pt>
    <dgm:pt modelId="{02E85FC0-5D04-48A5-B0E6-A3AD94928293}" type="pres">
      <dgm:prSet presAssocID="{50E8B658-CE21-40C5-9A58-EAC9DC863B8A}" presName="parTxOnly" presStyleLbl="node1" presStyleIdx="0" presStyleCnt="7">
        <dgm:presLayoutVars>
          <dgm:bulletEnabled val="1"/>
        </dgm:presLayoutVars>
      </dgm:prSet>
      <dgm:spPr/>
      <dgm:t>
        <a:bodyPr/>
        <a:lstStyle/>
        <a:p>
          <a:pPr rtl="1"/>
          <a:endParaRPr lang="ar-SA"/>
        </a:p>
      </dgm:t>
    </dgm:pt>
    <dgm:pt modelId="{266913AF-D0B5-4D3A-8585-844A11579B5E}" type="pres">
      <dgm:prSet presAssocID="{8D406ED0-3639-402A-AE46-F576EB62E94F}" presName="parSpace" presStyleCnt="0"/>
      <dgm:spPr/>
    </dgm:pt>
    <dgm:pt modelId="{2186AE8D-BBB5-4E2A-AADA-DAD5663C6D16}" type="pres">
      <dgm:prSet presAssocID="{CC7A4606-8FED-4465-A605-903F48A68355}" presName="parTxOnly" presStyleLbl="node1" presStyleIdx="1" presStyleCnt="7">
        <dgm:presLayoutVars>
          <dgm:bulletEnabled val="1"/>
        </dgm:presLayoutVars>
      </dgm:prSet>
      <dgm:spPr/>
      <dgm:t>
        <a:bodyPr/>
        <a:lstStyle/>
        <a:p>
          <a:pPr rtl="1"/>
          <a:endParaRPr lang="ar-SA"/>
        </a:p>
      </dgm:t>
    </dgm:pt>
    <dgm:pt modelId="{1C1B8339-A5A4-4B68-8F7A-E1B2AD38357E}" type="pres">
      <dgm:prSet presAssocID="{A9E80B1E-449A-4FBF-8425-872951F523FA}" presName="parSpace" presStyleCnt="0"/>
      <dgm:spPr/>
    </dgm:pt>
    <dgm:pt modelId="{5DFD2AFD-61E3-462E-88DC-C27AD5E97C5C}" type="pres">
      <dgm:prSet presAssocID="{7B855646-19CC-4B1D-BBE0-91243F01CFD1}" presName="parTxOnly" presStyleLbl="node1" presStyleIdx="2" presStyleCnt="7">
        <dgm:presLayoutVars>
          <dgm:bulletEnabled val="1"/>
        </dgm:presLayoutVars>
      </dgm:prSet>
      <dgm:spPr/>
      <dgm:t>
        <a:bodyPr/>
        <a:lstStyle/>
        <a:p>
          <a:pPr rtl="1"/>
          <a:endParaRPr lang="ar-SA"/>
        </a:p>
      </dgm:t>
    </dgm:pt>
    <dgm:pt modelId="{0FA81231-EFD6-46F6-88D7-916659E09F59}" type="pres">
      <dgm:prSet presAssocID="{9C527F24-9392-4B8F-954D-F8F1FF8EFBD5}" presName="parSpace" presStyleCnt="0"/>
      <dgm:spPr/>
    </dgm:pt>
    <dgm:pt modelId="{1830E4E9-8727-4D6F-B2DB-2FF19ECEB2F9}" type="pres">
      <dgm:prSet presAssocID="{2EA69B32-C0A6-4D5F-BF40-BE4608D5843E}" presName="parTxOnly" presStyleLbl="node1" presStyleIdx="3" presStyleCnt="7">
        <dgm:presLayoutVars>
          <dgm:bulletEnabled val="1"/>
        </dgm:presLayoutVars>
      </dgm:prSet>
      <dgm:spPr/>
      <dgm:t>
        <a:bodyPr/>
        <a:lstStyle/>
        <a:p>
          <a:pPr rtl="1"/>
          <a:endParaRPr lang="ar-SA"/>
        </a:p>
      </dgm:t>
    </dgm:pt>
    <dgm:pt modelId="{893FFE74-E22B-404F-9BDA-454F3A097907}" type="pres">
      <dgm:prSet presAssocID="{4D2234A4-2283-4B69-9AE5-D0582CE4C501}" presName="parSpace" presStyleCnt="0"/>
      <dgm:spPr/>
    </dgm:pt>
    <dgm:pt modelId="{C4459D26-25C2-4256-9606-9CA576E13A61}" type="pres">
      <dgm:prSet presAssocID="{EB56EE37-E52D-486B-8A45-10F0D7EA784F}" presName="parTxOnly" presStyleLbl="node1" presStyleIdx="4" presStyleCnt="7">
        <dgm:presLayoutVars>
          <dgm:bulletEnabled val="1"/>
        </dgm:presLayoutVars>
      </dgm:prSet>
      <dgm:spPr/>
      <dgm:t>
        <a:bodyPr/>
        <a:lstStyle/>
        <a:p>
          <a:pPr rtl="1"/>
          <a:endParaRPr lang="ar-SA"/>
        </a:p>
      </dgm:t>
    </dgm:pt>
    <dgm:pt modelId="{B8D372B8-1A0A-4BD6-9B64-7FE891865F3E}" type="pres">
      <dgm:prSet presAssocID="{5348762B-204B-41EA-9A63-B6D78B39219C}" presName="parSpace" presStyleCnt="0"/>
      <dgm:spPr/>
    </dgm:pt>
    <dgm:pt modelId="{6DCC8B5D-1357-437F-A4DB-A3E3B3451833}" type="pres">
      <dgm:prSet presAssocID="{CB12500C-195F-43E7-A773-C3A8DA55CD6F}" presName="parTxOnly" presStyleLbl="node1" presStyleIdx="5" presStyleCnt="7">
        <dgm:presLayoutVars>
          <dgm:bulletEnabled val="1"/>
        </dgm:presLayoutVars>
      </dgm:prSet>
      <dgm:spPr/>
      <dgm:t>
        <a:bodyPr/>
        <a:lstStyle/>
        <a:p>
          <a:pPr rtl="1"/>
          <a:endParaRPr lang="ar-SA"/>
        </a:p>
      </dgm:t>
    </dgm:pt>
    <dgm:pt modelId="{A5A6BB0B-D4D5-4C3E-8CCD-801CBE5873DA}" type="pres">
      <dgm:prSet presAssocID="{93C0261A-BF80-4A23-8C0E-F6658CD4DD5E}" presName="parSpace" presStyleCnt="0"/>
      <dgm:spPr/>
    </dgm:pt>
    <dgm:pt modelId="{2F365C80-2056-4908-9246-DC6D59455AF5}" type="pres">
      <dgm:prSet presAssocID="{96A07DB1-6A00-4C95-B9FB-762015B8D57C}" presName="parTxOnly" presStyleLbl="node1" presStyleIdx="6" presStyleCnt="7">
        <dgm:presLayoutVars>
          <dgm:bulletEnabled val="1"/>
        </dgm:presLayoutVars>
      </dgm:prSet>
      <dgm:spPr/>
      <dgm:t>
        <a:bodyPr/>
        <a:lstStyle/>
        <a:p>
          <a:pPr rtl="1"/>
          <a:endParaRPr lang="ar-SA"/>
        </a:p>
      </dgm:t>
    </dgm:pt>
  </dgm:ptLst>
  <dgm:cxnLst>
    <dgm:cxn modelId="{B3E1E116-4193-4C7A-8D07-1B59126B2014}" type="presOf" srcId="{96A07DB1-6A00-4C95-B9FB-762015B8D57C}" destId="{2F365C80-2056-4908-9246-DC6D59455AF5}" srcOrd="0" destOrd="0" presId="urn:microsoft.com/office/officeart/2005/8/layout/hChevron3"/>
    <dgm:cxn modelId="{31D05242-415C-493E-9EDB-D8822CD6D32D}" type="presOf" srcId="{EB56EE37-E52D-486B-8A45-10F0D7EA784F}" destId="{C4459D26-25C2-4256-9606-9CA576E13A61}" srcOrd="0" destOrd="0" presId="urn:microsoft.com/office/officeart/2005/8/layout/hChevron3"/>
    <dgm:cxn modelId="{DE7AD1F4-0667-4CAD-BC54-E268AC25DD50}" type="presOf" srcId="{CB12500C-195F-43E7-A773-C3A8DA55CD6F}" destId="{6DCC8B5D-1357-437F-A4DB-A3E3B3451833}" srcOrd="0" destOrd="0" presId="urn:microsoft.com/office/officeart/2005/8/layout/hChevron3"/>
    <dgm:cxn modelId="{9D17FA4B-12FF-4002-B391-BE3B162F0182}" srcId="{18E0DBB4-19C3-4049-8A4A-8F16D391DD6D}" destId="{EB56EE37-E52D-486B-8A45-10F0D7EA784F}" srcOrd="4" destOrd="0" parTransId="{1348D2E4-92DB-4B9D-9AD7-FD76E72E5122}" sibTransId="{5348762B-204B-41EA-9A63-B6D78B39219C}"/>
    <dgm:cxn modelId="{9E55BE77-CD3C-43E5-80AF-4A3EFC94C13F}" type="presOf" srcId="{2EA69B32-C0A6-4D5F-BF40-BE4608D5843E}" destId="{1830E4E9-8727-4D6F-B2DB-2FF19ECEB2F9}" srcOrd="0" destOrd="0" presId="urn:microsoft.com/office/officeart/2005/8/layout/hChevron3"/>
    <dgm:cxn modelId="{7FECD9FE-B0C4-48B1-9F7C-711A387158A5}" srcId="{18E0DBB4-19C3-4049-8A4A-8F16D391DD6D}" destId="{CC7A4606-8FED-4465-A605-903F48A68355}" srcOrd="1" destOrd="0" parTransId="{531CED4F-51AF-449D-9D97-F4BE53DAEAC9}" sibTransId="{A9E80B1E-449A-4FBF-8425-872951F523FA}"/>
    <dgm:cxn modelId="{57A23443-9F2D-4120-9F6C-954EDAB3A76E}" type="presOf" srcId="{50E8B658-CE21-40C5-9A58-EAC9DC863B8A}" destId="{02E85FC0-5D04-48A5-B0E6-A3AD94928293}" srcOrd="0" destOrd="0" presId="urn:microsoft.com/office/officeart/2005/8/layout/hChevron3"/>
    <dgm:cxn modelId="{47D4633C-74F8-4A21-AD0B-8A6D67BA020F}" type="presOf" srcId="{CC7A4606-8FED-4465-A605-903F48A68355}" destId="{2186AE8D-BBB5-4E2A-AADA-DAD5663C6D16}" srcOrd="0" destOrd="0" presId="urn:microsoft.com/office/officeart/2005/8/layout/hChevron3"/>
    <dgm:cxn modelId="{A8B94BDF-517F-45FB-81CA-A7CFC46E0F89}" srcId="{18E0DBB4-19C3-4049-8A4A-8F16D391DD6D}" destId="{2EA69B32-C0A6-4D5F-BF40-BE4608D5843E}" srcOrd="3" destOrd="0" parTransId="{D9525A20-A5F5-406D-921D-767FC7A771E2}" sibTransId="{4D2234A4-2283-4B69-9AE5-D0582CE4C501}"/>
    <dgm:cxn modelId="{66F36D3E-209F-4DA7-A013-3661C43DE6C6}" srcId="{18E0DBB4-19C3-4049-8A4A-8F16D391DD6D}" destId="{50E8B658-CE21-40C5-9A58-EAC9DC863B8A}" srcOrd="0" destOrd="0" parTransId="{055960FC-AB63-4FEA-9EB6-1B613B9DC22C}" sibTransId="{8D406ED0-3639-402A-AE46-F576EB62E94F}"/>
    <dgm:cxn modelId="{272000B3-C3C2-4B82-9307-7120DD214565}" srcId="{18E0DBB4-19C3-4049-8A4A-8F16D391DD6D}" destId="{7B855646-19CC-4B1D-BBE0-91243F01CFD1}" srcOrd="2" destOrd="0" parTransId="{27E3C9FB-2B9C-4003-946F-69CCA0291339}" sibTransId="{9C527F24-9392-4B8F-954D-F8F1FF8EFBD5}"/>
    <dgm:cxn modelId="{D1C87B5D-B6FD-4599-87D7-1A2CE0CD6866}" srcId="{18E0DBB4-19C3-4049-8A4A-8F16D391DD6D}" destId="{CB12500C-195F-43E7-A773-C3A8DA55CD6F}" srcOrd="5" destOrd="0" parTransId="{CD20AA2B-C854-4768-8794-BE786C624BD6}" sibTransId="{93C0261A-BF80-4A23-8C0E-F6658CD4DD5E}"/>
    <dgm:cxn modelId="{F13E0B6E-2724-4D60-B5B4-946D89AEE2DD}" type="presOf" srcId="{18E0DBB4-19C3-4049-8A4A-8F16D391DD6D}" destId="{801887E2-0194-41AD-96ED-AF66B4BC8FC3}" srcOrd="0" destOrd="0" presId="urn:microsoft.com/office/officeart/2005/8/layout/hChevron3"/>
    <dgm:cxn modelId="{8008F58D-918E-40A6-9877-90F5FC5590DF}" srcId="{18E0DBB4-19C3-4049-8A4A-8F16D391DD6D}" destId="{96A07DB1-6A00-4C95-B9FB-762015B8D57C}" srcOrd="6" destOrd="0" parTransId="{61219118-3A36-4C71-9C87-D536B81A5E02}" sibTransId="{A8091316-45AC-49BC-A187-D5B1F0D6481B}"/>
    <dgm:cxn modelId="{03B69A2E-063C-40ED-9A76-E23006FC547B}" type="presOf" srcId="{7B855646-19CC-4B1D-BBE0-91243F01CFD1}" destId="{5DFD2AFD-61E3-462E-88DC-C27AD5E97C5C}" srcOrd="0" destOrd="0" presId="urn:microsoft.com/office/officeart/2005/8/layout/hChevron3"/>
    <dgm:cxn modelId="{C7368593-66BF-4BFC-9450-24A0398B2212}" type="presParOf" srcId="{801887E2-0194-41AD-96ED-AF66B4BC8FC3}" destId="{02E85FC0-5D04-48A5-B0E6-A3AD94928293}" srcOrd="0" destOrd="0" presId="urn:microsoft.com/office/officeart/2005/8/layout/hChevron3"/>
    <dgm:cxn modelId="{3CB8C45A-7F40-470A-B675-7E4F858D24A7}" type="presParOf" srcId="{801887E2-0194-41AD-96ED-AF66B4BC8FC3}" destId="{266913AF-D0B5-4D3A-8585-844A11579B5E}" srcOrd="1" destOrd="0" presId="urn:microsoft.com/office/officeart/2005/8/layout/hChevron3"/>
    <dgm:cxn modelId="{5BCCD01E-4EA1-4548-A10D-DA191D49D741}" type="presParOf" srcId="{801887E2-0194-41AD-96ED-AF66B4BC8FC3}" destId="{2186AE8D-BBB5-4E2A-AADA-DAD5663C6D16}" srcOrd="2" destOrd="0" presId="urn:microsoft.com/office/officeart/2005/8/layout/hChevron3"/>
    <dgm:cxn modelId="{9A4B7145-2F75-4496-9DBB-89FECC5EF413}" type="presParOf" srcId="{801887E2-0194-41AD-96ED-AF66B4BC8FC3}" destId="{1C1B8339-A5A4-4B68-8F7A-E1B2AD38357E}" srcOrd="3" destOrd="0" presId="urn:microsoft.com/office/officeart/2005/8/layout/hChevron3"/>
    <dgm:cxn modelId="{C9041A0C-CB4C-4D87-89EA-892CCB4A3359}" type="presParOf" srcId="{801887E2-0194-41AD-96ED-AF66B4BC8FC3}" destId="{5DFD2AFD-61E3-462E-88DC-C27AD5E97C5C}" srcOrd="4" destOrd="0" presId="urn:microsoft.com/office/officeart/2005/8/layout/hChevron3"/>
    <dgm:cxn modelId="{7A8694DF-5832-45EE-B451-751986E83699}" type="presParOf" srcId="{801887E2-0194-41AD-96ED-AF66B4BC8FC3}" destId="{0FA81231-EFD6-46F6-88D7-916659E09F59}" srcOrd="5" destOrd="0" presId="urn:microsoft.com/office/officeart/2005/8/layout/hChevron3"/>
    <dgm:cxn modelId="{B8C6A1F0-432F-4C53-BD66-B4ACB60B699D}" type="presParOf" srcId="{801887E2-0194-41AD-96ED-AF66B4BC8FC3}" destId="{1830E4E9-8727-4D6F-B2DB-2FF19ECEB2F9}" srcOrd="6" destOrd="0" presId="urn:microsoft.com/office/officeart/2005/8/layout/hChevron3"/>
    <dgm:cxn modelId="{2ECF0866-A8FA-48C6-A160-CF8C28999D80}" type="presParOf" srcId="{801887E2-0194-41AD-96ED-AF66B4BC8FC3}" destId="{893FFE74-E22B-404F-9BDA-454F3A097907}" srcOrd="7" destOrd="0" presId="urn:microsoft.com/office/officeart/2005/8/layout/hChevron3"/>
    <dgm:cxn modelId="{4B5B0A09-F62C-492D-8CB8-76189106FE88}" type="presParOf" srcId="{801887E2-0194-41AD-96ED-AF66B4BC8FC3}" destId="{C4459D26-25C2-4256-9606-9CA576E13A61}" srcOrd="8" destOrd="0" presId="urn:microsoft.com/office/officeart/2005/8/layout/hChevron3"/>
    <dgm:cxn modelId="{CF7C01FF-517C-4CE3-BD34-95C374DB9AD3}" type="presParOf" srcId="{801887E2-0194-41AD-96ED-AF66B4BC8FC3}" destId="{B8D372B8-1A0A-4BD6-9B64-7FE891865F3E}" srcOrd="9" destOrd="0" presId="urn:microsoft.com/office/officeart/2005/8/layout/hChevron3"/>
    <dgm:cxn modelId="{BE5CC1DF-3D88-47ED-936E-495453B7C215}" type="presParOf" srcId="{801887E2-0194-41AD-96ED-AF66B4BC8FC3}" destId="{6DCC8B5D-1357-437F-A4DB-A3E3B3451833}" srcOrd="10" destOrd="0" presId="urn:microsoft.com/office/officeart/2005/8/layout/hChevron3"/>
    <dgm:cxn modelId="{0C3C046D-C03E-4D99-A65E-D9F04A11CF2D}" type="presParOf" srcId="{801887E2-0194-41AD-96ED-AF66B4BC8FC3}" destId="{A5A6BB0B-D4D5-4C3E-8CCD-801CBE5873DA}" srcOrd="11" destOrd="0" presId="urn:microsoft.com/office/officeart/2005/8/layout/hChevron3"/>
    <dgm:cxn modelId="{91B67D3F-FBC6-4800-95C0-C10D85E563AC}" type="presParOf" srcId="{801887E2-0194-41AD-96ED-AF66B4BC8FC3}" destId="{2F365C80-2056-4908-9246-DC6D59455AF5}" srcOrd="12"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8E0DBB4-19C3-4049-8A4A-8F16D391DD6D}" type="doc">
      <dgm:prSet loTypeId="urn:microsoft.com/office/officeart/2005/8/layout/hChevron3" loCatId="process" qsTypeId="urn:microsoft.com/office/officeart/2005/8/quickstyle/simple1" qsCatId="simple" csTypeId="urn:microsoft.com/office/officeart/2005/8/colors/colorful5" csCatId="colorful" phldr="1"/>
      <dgm:spPr/>
    </dgm:pt>
    <dgm:pt modelId="{50E8B658-CE21-40C5-9A58-EAC9DC863B8A}">
      <dgm:prSet phldrT="[نص]" custT="1"/>
      <dgm:spPr/>
      <dgm:t>
        <a:bodyPr/>
        <a:lstStyle/>
        <a:p>
          <a:pPr rtl="1"/>
          <a:r>
            <a:rPr lang="ar-SA" sz="2400" dirty="0" smtClean="0"/>
            <a:t>ذكي</a:t>
          </a:r>
          <a:endParaRPr lang="ar-SA" sz="2400" dirty="0"/>
        </a:p>
      </dgm:t>
    </dgm:pt>
    <dgm:pt modelId="{055960FC-AB63-4FEA-9EB6-1B613B9DC22C}" type="parTrans" cxnId="{66F36D3E-209F-4DA7-A013-3661C43DE6C6}">
      <dgm:prSet/>
      <dgm:spPr/>
      <dgm:t>
        <a:bodyPr/>
        <a:lstStyle/>
        <a:p>
          <a:pPr rtl="1"/>
          <a:endParaRPr lang="ar-SA" sz="6000"/>
        </a:p>
      </dgm:t>
    </dgm:pt>
    <dgm:pt modelId="{8D406ED0-3639-402A-AE46-F576EB62E94F}" type="sibTrans" cxnId="{66F36D3E-209F-4DA7-A013-3661C43DE6C6}">
      <dgm:prSet/>
      <dgm:spPr/>
      <dgm:t>
        <a:bodyPr/>
        <a:lstStyle/>
        <a:p>
          <a:pPr rtl="1"/>
          <a:endParaRPr lang="ar-SA" sz="6000"/>
        </a:p>
      </dgm:t>
    </dgm:pt>
    <dgm:pt modelId="{CC7A4606-8FED-4465-A605-903F48A68355}">
      <dgm:prSet phldrT="[نص]" custT="1"/>
      <dgm:spPr/>
      <dgm:t>
        <a:bodyPr/>
        <a:lstStyle/>
        <a:p>
          <a:pPr rtl="1"/>
          <a:r>
            <a:rPr lang="ar-SA" sz="2400" dirty="0" smtClean="0"/>
            <a:t>ماهر </a:t>
          </a:r>
          <a:endParaRPr lang="ar-SA" sz="2400" dirty="0"/>
        </a:p>
      </dgm:t>
    </dgm:pt>
    <dgm:pt modelId="{531CED4F-51AF-449D-9D97-F4BE53DAEAC9}" type="parTrans" cxnId="{7FECD9FE-B0C4-48B1-9F7C-711A387158A5}">
      <dgm:prSet/>
      <dgm:spPr/>
      <dgm:t>
        <a:bodyPr/>
        <a:lstStyle/>
        <a:p>
          <a:pPr rtl="1"/>
          <a:endParaRPr lang="ar-SA" sz="6000"/>
        </a:p>
      </dgm:t>
    </dgm:pt>
    <dgm:pt modelId="{A9E80B1E-449A-4FBF-8425-872951F523FA}" type="sibTrans" cxnId="{7FECD9FE-B0C4-48B1-9F7C-711A387158A5}">
      <dgm:prSet/>
      <dgm:spPr/>
      <dgm:t>
        <a:bodyPr/>
        <a:lstStyle/>
        <a:p>
          <a:pPr rtl="1"/>
          <a:endParaRPr lang="ar-SA" sz="6000"/>
        </a:p>
      </dgm:t>
    </dgm:pt>
    <dgm:pt modelId="{7B855646-19CC-4B1D-BBE0-91243F01CFD1}">
      <dgm:prSet phldrT="[نص]" custT="1"/>
      <dgm:spPr/>
      <dgm:t>
        <a:bodyPr/>
        <a:lstStyle/>
        <a:p>
          <a:pPr rtl="1"/>
          <a:r>
            <a:rPr lang="ar-SA" sz="2400" dirty="0" smtClean="0"/>
            <a:t>نشيط</a:t>
          </a:r>
          <a:endParaRPr lang="ar-SA" sz="2400" dirty="0"/>
        </a:p>
      </dgm:t>
    </dgm:pt>
    <dgm:pt modelId="{27E3C9FB-2B9C-4003-946F-69CCA0291339}" type="parTrans" cxnId="{272000B3-C3C2-4B82-9307-7120DD214565}">
      <dgm:prSet/>
      <dgm:spPr/>
      <dgm:t>
        <a:bodyPr/>
        <a:lstStyle/>
        <a:p>
          <a:pPr rtl="1"/>
          <a:endParaRPr lang="ar-SA" sz="6000"/>
        </a:p>
      </dgm:t>
    </dgm:pt>
    <dgm:pt modelId="{9C527F24-9392-4B8F-954D-F8F1FF8EFBD5}" type="sibTrans" cxnId="{272000B3-C3C2-4B82-9307-7120DD214565}">
      <dgm:prSet/>
      <dgm:spPr/>
      <dgm:t>
        <a:bodyPr/>
        <a:lstStyle/>
        <a:p>
          <a:pPr rtl="1"/>
          <a:endParaRPr lang="ar-SA" sz="6000"/>
        </a:p>
      </dgm:t>
    </dgm:pt>
    <dgm:pt modelId="{2EA69B32-C0A6-4D5F-BF40-BE4608D5843E}">
      <dgm:prSet phldrT="[نص]" custT="1"/>
      <dgm:spPr/>
      <dgm:t>
        <a:bodyPr/>
        <a:lstStyle/>
        <a:p>
          <a:pPr rtl="1"/>
          <a:r>
            <a:rPr lang="ar-SA" sz="2400" dirty="0" smtClean="0"/>
            <a:t>دافئ</a:t>
          </a:r>
          <a:endParaRPr lang="ar-SA" sz="2400" dirty="0"/>
        </a:p>
      </dgm:t>
    </dgm:pt>
    <dgm:pt modelId="{D9525A20-A5F5-406D-921D-767FC7A771E2}" type="parTrans" cxnId="{A8B94BDF-517F-45FB-81CA-A7CFC46E0F89}">
      <dgm:prSet/>
      <dgm:spPr/>
      <dgm:t>
        <a:bodyPr/>
        <a:lstStyle/>
        <a:p>
          <a:pPr rtl="1"/>
          <a:endParaRPr lang="ar-SA" sz="6000"/>
        </a:p>
      </dgm:t>
    </dgm:pt>
    <dgm:pt modelId="{4D2234A4-2283-4B69-9AE5-D0582CE4C501}" type="sibTrans" cxnId="{A8B94BDF-517F-45FB-81CA-A7CFC46E0F89}">
      <dgm:prSet/>
      <dgm:spPr/>
      <dgm:t>
        <a:bodyPr/>
        <a:lstStyle/>
        <a:p>
          <a:pPr rtl="1"/>
          <a:endParaRPr lang="ar-SA" sz="6000"/>
        </a:p>
      </dgm:t>
    </dgm:pt>
    <dgm:pt modelId="{EB56EE37-E52D-486B-8A45-10F0D7EA784F}">
      <dgm:prSet phldrT="[نص]" custT="1"/>
      <dgm:spPr/>
      <dgm:t>
        <a:bodyPr/>
        <a:lstStyle/>
        <a:p>
          <a:pPr rtl="1"/>
          <a:r>
            <a:rPr lang="ar-SA" sz="2400" dirty="0" smtClean="0"/>
            <a:t>مثابر</a:t>
          </a:r>
          <a:endParaRPr lang="ar-SA" sz="2400" dirty="0"/>
        </a:p>
      </dgm:t>
    </dgm:pt>
    <dgm:pt modelId="{1348D2E4-92DB-4B9D-9AD7-FD76E72E5122}" type="parTrans" cxnId="{9D17FA4B-12FF-4002-B391-BE3B162F0182}">
      <dgm:prSet/>
      <dgm:spPr/>
      <dgm:t>
        <a:bodyPr/>
        <a:lstStyle/>
        <a:p>
          <a:pPr rtl="1"/>
          <a:endParaRPr lang="ar-SA" sz="6000"/>
        </a:p>
      </dgm:t>
    </dgm:pt>
    <dgm:pt modelId="{5348762B-204B-41EA-9A63-B6D78B39219C}" type="sibTrans" cxnId="{9D17FA4B-12FF-4002-B391-BE3B162F0182}">
      <dgm:prSet/>
      <dgm:spPr/>
      <dgm:t>
        <a:bodyPr/>
        <a:lstStyle/>
        <a:p>
          <a:pPr rtl="1"/>
          <a:endParaRPr lang="ar-SA" sz="6000"/>
        </a:p>
      </dgm:t>
    </dgm:pt>
    <dgm:pt modelId="{CB12500C-195F-43E7-A773-C3A8DA55CD6F}">
      <dgm:prSet phldrT="[نص]" custT="1"/>
      <dgm:spPr/>
      <dgm:t>
        <a:bodyPr/>
        <a:lstStyle/>
        <a:p>
          <a:pPr rtl="1"/>
          <a:r>
            <a:rPr lang="ar-SA" sz="2400" dirty="0" smtClean="0"/>
            <a:t>عملي </a:t>
          </a:r>
          <a:endParaRPr lang="ar-SA" sz="2400" dirty="0"/>
        </a:p>
      </dgm:t>
    </dgm:pt>
    <dgm:pt modelId="{CD20AA2B-C854-4768-8794-BE786C624BD6}" type="parTrans" cxnId="{D1C87B5D-B6FD-4599-87D7-1A2CE0CD6866}">
      <dgm:prSet/>
      <dgm:spPr/>
      <dgm:t>
        <a:bodyPr/>
        <a:lstStyle/>
        <a:p>
          <a:pPr rtl="1"/>
          <a:endParaRPr lang="ar-SA" sz="6000"/>
        </a:p>
      </dgm:t>
    </dgm:pt>
    <dgm:pt modelId="{93C0261A-BF80-4A23-8C0E-F6658CD4DD5E}" type="sibTrans" cxnId="{D1C87B5D-B6FD-4599-87D7-1A2CE0CD6866}">
      <dgm:prSet/>
      <dgm:spPr/>
      <dgm:t>
        <a:bodyPr/>
        <a:lstStyle/>
        <a:p>
          <a:pPr rtl="1"/>
          <a:endParaRPr lang="ar-SA" sz="6000"/>
        </a:p>
      </dgm:t>
    </dgm:pt>
    <dgm:pt modelId="{96A07DB1-6A00-4C95-B9FB-762015B8D57C}">
      <dgm:prSet phldrT="[نص]" custT="1"/>
      <dgm:spPr/>
      <dgm:t>
        <a:bodyPr/>
        <a:lstStyle/>
        <a:p>
          <a:pPr rtl="1"/>
          <a:r>
            <a:rPr lang="ar-SA" sz="2400" dirty="0" smtClean="0"/>
            <a:t>حذر</a:t>
          </a:r>
          <a:endParaRPr lang="ar-SA" sz="2400" dirty="0"/>
        </a:p>
      </dgm:t>
    </dgm:pt>
    <dgm:pt modelId="{61219118-3A36-4C71-9C87-D536B81A5E02}" type="parTrans" cxnId="{8008F58D-918E-40A6-9877-90F5FC5590DF}">
      <dgm:prSet/>
      <dgm:spPr/>
      <dgm:t>
        <a:bodyPr/>
        <a:lstStyle/>
        <a:p>
          <a:pPr rtl="1"/>
          <a:endParaRPr lang="ar-SA"/>
        </a:p>
      </dgm:t>
    </dgm:pt>
    <dgm:pt modelId="{A8091316-45AC-49BC-A187-D5B1F0D6481B}" type="sibTrans" cxnId="{8008F58D-918E-40A6-9877-90F5FC5590DF}">
      <dgm:prSet/>
      <dgm:spPr/>
      <dgm:t>
        <a:bodyPr/>
        <a:lstStyle/>
        <a:p>
          <a:pPr rtl="1"/>
          <a:endParaRPr lang="ar-SA"/>
        </a:p>
      </dgm:t>
    </dgm:pt>
    <dgm:pt modelId="{801887E2-0194-41AD-96ED-AF66B4BC8FC3}" type="pres">
      <dgm:prSet presAssocID="{18E0DBB4-19C3-4049-8A4A-8F16D391DD6D}" presName="Name0" presStyleCnt="0">
        <dgm:presLayoutVars>
          <dgm:dir val="rev"/>
          <dgm:resizeHandles val="exact"/>
        </dgm:presLayoutVars>
      </dgm:prSet>
      <dgm:spPr/>
    </dgm:pt>
    <dgm:pt modelId="{02E85FC0-5D04-48A5-B0E6-A3AD94928293}" type="pres">
      <dgm:prSet presAssocID="{50E8B658-CE21-40C5-9A58-EAC9DC863B8A}" presName="parTxOnly" presStyleLbl="node1" presStyleIdx="0" presStyleCnt="7">
        <dgm:presLayoutVars>
          <dgm:bulletEnabled val="1"/>
        </dgm:presLayoutVars>
      </dgm:prSet>
      <dgm:spPr/>
      <dgm:t>
        <a:bodyPr/>
        <a:lstStyle/>
        <a:p>
          <a:pPr rtl="1"/>
          <a:endParaRPr lang="ar-SA"/>
        </a:p>
      </dgm:t>
    </dgm:pt>
    <dgm:pt modelId="{266913AF-D0B5-4D3A-8585-844A11579B5E}" type="pres">
      <dgm:prSet presAssocID="{8D406ED0-3639-402A-AE46-F576EB62E94F}" presName="parSpace" presStyleCnt="0"/>
      <dgm:spPr/>
    </dgm:pt>
    <dgm:pt modelId="{2186AE8D-BBB5-4E2A-AADA-DAD5663C6D16}" type="pres">
      <dgm:prSet presAssocID="{CC7A4606-8FED-4465-A605-903F48A68355}" presName="parTxOnly" presStyleLbl="node1" presStyleIdx="1" presStyleCnt="7">
        <dgm:presLayoutVars>
          <dgm:bulletEnabled val="1"/>
        </dgm:presLayoutVars>
      </dgm:prSet>
      <dgm:spPr/>
      <dgm:t>
        <a:bodyPr/>
        <a:lstStyle/>
        <a:p>
          <a:pPr rtl="1"/>
          <a:endParaRPr lang="ar-SA"/>
        </a:p>
      </dgm:t>
    </dgm:pt>
    <dgm:pt modelId="{1C1B8339-A5A4-4B68-8F7A-E1B2AD38357E}" type="pres">
      <dgm:prSet presAssocID="{A9E80B1E-449A-4FBF-8425-872951F523FA}" presName="parSpace" presStyleCnt="0"/>
      <dgm:spPr/>
    </dgm:pt>
    <dgm:pt modelId="{5DFD2AFD-61E3-462E-88DC-C27AD5E97C5C}" type="pres">
      <dgm:prSet presAssocID="{7B855646-19CC-4B1D-BBE0-91243F01CFD1}" presName="parTxOnly" presStyleLbl="node1" presStyleIdx="2" presStyleCnt="7">
        <dgm:presLayoutVars>
          <dgm:bulletEnabled val="1"/>
        </dgm:presLayoutVars>
      </dgm:prSet>
      <dgm:spPr/>
      <dgm:t>
        <a:bodyPr/>
        <a:lstStyle/>
        <a:p>
          <a:pPr rtl="1"/>
          <a:endParaRPr lang="ar-SA"/>
        </a:p>
      </dgm:t>
    </dgm:pt>
    <dgm:pt modelId="{0FA81231-EFD6-46F6-88D7-916659E09F59}" type="pres">
      <dgm:prSet presAssocID="{9C527F24-9392-4B8F-954D-F8F1FF8EFBD5}" presName="parSpace" presStyleCnt="0"/>
      <dgm:spPr/>
    </dgm:pt>
    <dgm:pt modelId="{1830E4E9-8727-4D6F-B2DB-2FF19ECEB2F9}" type="pres">
      <dgm:prSet presAssocID="{2EA69B32-C0A6-4D5F-BF40-BE4608D5843E}" presName="parTxOnly" presStyleLbl="node1" presStyleIdx="3" presStyleCnt="7">
        <dgm:presLayoutVars>
          <dgm:bulletEnabled val="1"/>
        </dgm:presLayoutVars>
      </dgm:prSet>
      <dgm:spPr/>
      <dgm:t>
        <a:bodyPr/>
        <a:lstStyle/>
        <a:p>
          <a:pPr rtl="1"/>
          <a:endParaRPr lang="ar-SA"/>
        </a:p>
      </dgm:t>
    </dgm:pt>
    <dgm:pt modelId="{893FFE74-E22B-404F-9BDA-454F3A097907}" type="pres">
      <dgm:prSet presAssocID="{4D2234A4-2283-4B69-9AE5-D0582CE4C501}" presName="parSpace" presStyleCnt="0"/>
      <dgm:spPr/>
    </dgm:pt>
    <dgm:pt modelId="{C4459D26-25C2-4256-9606-9CA576E13A61}" type="pres">
      <dgm:prSet presAssocID="{EB56EE37-E52D-486B-8A45-10F0D7EA784F}" presName="parTxOnly" presStyleLbl="node1" presStyleIdx="4" presStyleCnt="7">
        <dgm:presLayoutVars>
          <dgm:bulletEnabled val="1"/>
        </dgm:presLayoutVars>
      </dgm:prSet>
      <dgm:spPr/>
      <dgm:t>
        <a:bodyPr/>
        <a:lstStyle/>
        <a:p>
          <a:pPr rtl="1"/>
          <a:endParaRPr lang="ar-SA"/>
        </a:p>
      </dgm:t>
    </dgm:pt>
    <dgm:pt modelId="{B8D372B8-1A0A-4BD6-9B64-7FE891865F3E}" type="pres">
      <dgm:prSet presAssocID="{5348762B-204B-41EA-9A63-B6D78B39219C}" presName="parSpace" presStyleCnt="0"/>
      <dgm:spPr/>
    </dgm:pt>
    <dgm:pt modelId="{6DCC8B5D-1357-437F-A4DB-A3E3B3451833}" type="pres">
      <dgm:prSet presAssocID="{CB12500C-195F-43E7-A773-C3A8DA55CD6F}" presName="parTxOnly" presStyleLbl="node1" presStyleIdx="5" presStyleCnt="7">
        <dgm:presLayoutVars>
          <dgm:bulletEnabled val="1"/>
        </dgm:presLayoutVars>
      </dgm:prSet>
      <dgm:spPr/>
      <dgm:t>
        <a:bodyPr/>
        <a:lstStyle/>
        <a:p>
          <a:pPr rtl="1"/>
          <a:endParaRPr lang="ar-SA"/>
        </a:p>
      </dgm:t>
    </dgm:pt>
    <dgm:pt modelId="{A5A6BB0B-D4D5-4C3E-8CCD-801CBE5873DA}" type="pres">
      <dgm:prSet presAssocID="{93C0261A-BF80-4A23-8C0E-F6658CD4DD5E}" presName="parSpace" presStyleCnt="0"/>
      <dgm:spPr/>
    </dgm:pt>
    <dgm:pt modelId="{2F365C80-2056-4908-9246-DC6D59455AF5}" type="pres">
      <dgm:prSet presAssocID="{96A07DB1-6A00-4C95-B9FB-762015B8D57C}" presName="parTxOnly" presStyleLbl="node1" presStyleIdx="6" presStyleCnt="7">
        <dgm:presLayoutVars>
          <dgm:bulletEnabled val="1"/>
        </dgm:presLayoutVars>
      </dgm:prSet>
      <dgm:spPr/>
      <dgm:t>
        <a:bodyPr/>
        <a:lstStyle/>
        <a:p>
          <a:pPr rtl="1"/>
          <a:endParaRPr lang="ar-SA"/>
        </a:p>
      </dgm:t>
    </dgm:pt>
  </dgm:ptLst>
  <dgm:cxnLst>
    <dgm:cxn modelId="{9D17FA4B-12FF-4002-B391-BE3B162F0182}" srcId="{18E0DBB4-19C3-4049-8A4A-8F16D391DD6D}" destId="{EB56EE37-E52D-486B-8A45-10F0D7EA784F}" srcOrd="4" destOrd="0" parTransId="{1348D2E4-92DB-4B9D-9AD7-FD76E72E5122}" sibTransId="{5348762B-204B-41EA-9A63-B6D78B39219C}"/>
    <dgm:cxn modelId="{AC8D6968-DF45-4F2D-AD5C-E06DFCDE7B0F}" type="presOf" srcId="{EB56EE37-E52D-486B-8A45-10F0D7EA784F}" destId="{C4459D26-25C2-4256-9606-9CA576E13A61}" srcOrd="0" destOrd="0" presId="urn:microsoft.com/office/officeart/2005/8/layout/hChevron3"/>
    <dgm:cxn modelId="{7FECD9FE-B0C4-48B1-9F7C-711A387158A5}" srcId="{18E0DBB4-19C3-4049-8A4A-8F16D391DD6D}" destId="{CC7A4606-8FED-4465-A605-903F48A68355}" srcOrd="1" destOrd="0" parTransId="{531CED4F-51AF-449D-9D97-F4BE53DAEAC9}" sibTransId="{A9E80B1E-449A-4FBF-8425-872951F523FA}"/>
    <dgm:cxn modelId="{DFDD8CD2-6C34-45BA-9FC2-9BD404B8122B}" type="presOf" srcId="{50E8B658-CE21-40C5-9A58-EAC9DC863B8A}" destId="{02E85FC0-5D04-48A5-B0E6-A3AD94928293}" srcOrd="0" destOrd="0" presId="urn:microsoft.com/office/officeart/2005/8/layout/hChevron3"/>
    <dgm:cxn modelId="{857EBB16-8181-4F29-BA4A-6D440F5604CD}" type="presOf" srcId="{96A07DB1-6A00-4C95-B9FB-762015B8D57C}" destId="{2F365C80-2056-4908-9246-DC6D59455AF5}" srcOrd="0" destOrd="0" presId="urn:microsoft.com/office/officeart/2005/8/layout/hChevron3"/>
    <dgm:cxn modelId="{BBD35153-0DFA-43CE-9127-58132C4AF1D2}" type="presOf" srcId="{2EA69B32-C0A6-4D5F-BF40-BE4608D5843E}" destId="{1830E4E9-8727-4D6F-B2DB-2FF19ECEB2F9}" srcOrd="0" destOrd="0" presId="urn:microsoft.com/office/officeart/2005/8/layout/hChevron3"/>
    <dgm:cxn modelId="{A8B94BDF-517F-45FB-81CA-A7CFC46E0F89}" srcId="{18E0DBB4-19C3-4049-8A4A-8F16D391DD6D}" destId="{2EA69B32-C0A6-4D5F-BF40-BE4608D5843E}" srcOrd="3" destOrd="0" parTransId="{D9525A20-A5F5-406D-921D-767FC7A771E2}" sibTransId="{4D2234A4-2283-4B69-9AE5-D0582CE4C501}"/>
    <dgm:cxn modelId="{2E7A04D1-C78A-4364-AA82-CA81D6470EC6}" type="presOf" srcId="{CC7A4606-8FED-4465-A605-903F48A68355}" destId="{2186AE8D-BBB5-4E2A-AADA-DAD5663C6D16}" srcOrd="0" destOrd="0" presId="urn:microsoft.com/office/officeart/2005/8/layout/hChevron3"/>
    <dgm:cxn modelId="{66F36D3E-209F-4DA7-A013-3661C43DE6C6}" srcId="{18E0DBB4-19C3-4049-8A4A-8F16D391DD6D}" destId="{50E8B658-CE21-40C5-9A58-EAC9DC863B8A}" srcOrd="0" destOrd="0" parTransId="{055960FC-AB63-4FEA-9EB6-1B613B9DC22C}" sibTransId="{8D406ED0-3639-402A-AE46-F576EB62E94F}"/>
    <dgm:cxn modelId="{F30FF7F4-4531-4074-A71E-1181EA792E17}" type="presOf" srcId="{18E0DBB4-19C3-4049-8A4A-8F16D391DD6D}" destId="{801887E2-0194-41AD-96ED-AF66B4BC8FC3}" srcOrd="0" destOrd="0" presId="urn:microsoft.com/office/officeart/2005/8/layout/hChevron3"/>
    <dgm:cxn modelId="{272000B3-C3C2-4B82-9307-7120DD214565}" srcId="{18E0DBB4-19C3-4049-8A4A-8F16D391DD6D}" destId="{7B855646-19CC-4B1D-BBE0-91243F01CFD1}" srcOrd="2" destOrd="0" parTransId="{27E3C9FB-2B9C-4003-946F-69CCA0291339}" sibTransId="{9C527F24-9392-4B8F-954D-F8F1FF8EFBD5}"/>
    <dgm:cxn modelId="{D1C87B5D-B6FD-4599-87D7-1A2CE0CD6866}" srcId="{18E0DBB4-19C3-4049-8A4A-8F16D391DD6D}" destId="{CB12500C-195F-43E7-A773-C3A8DA55CD6F}" srcOrd="5" destOrd="0" parTransId="{CD20AA2B-C854-4768-8794-BE786C624BD6}" sibTransId="{93C0261A-BF80-4A23-8C0E-F6658CD4DD5E}"/>
    <dgm:cxn modelId="{8008F58D-918E-40A6-9877-90F5FC5590DF}" srcId="{18E0DBB4-19C3-4049-8A4A-8F16D391DD6D}" destId="{96A07DB1-6A00-4C95-B9FB-762015B8D57C}" srcOrd="6" destOrd="0" parTransId="{61219118-3A36-4C71-9C87-D536B81A5E02}" sibTransId="{A8091316-45AC-49BC-A187-D5B1F0D6481B}"/>
    <dgm:cxn modelId="{DB0A95E1-ECF3-404C-9630-8F58A42C2BE3}" type="presOf" srcId="{CB12500C-195F-43E7-A773-C3A8DA55CD6F}" destId="{6DCC8B5D-1357-437F-A4DB-A3E3B3451833}" srcOrd="0" destOrd="0" presId="urn:microsoft.com/office/officeart/2005/8/layout/hChevron3"/>
    <dgm:cxn modelId="{24A62979-BF51-4F93-BD71-8998AADEA4C8}" type="presOf" srcId="{7B855646-19CC-4B1D-BBE0-91243F01CFD1}" destId="{5DFD2AFD-61E3-462E-88DC-C27AD5E97C5C}" srcOrd="0" destOrd="0" presId="urn:microsoft.com/office/officeart/2005/8/layout/hChevron3"/>
    <dgm:cxn modelId="{2413A193-9A35-4AD2-B66D-437B4259162F}" type="presParOf" srcId="{801887E2-0194-41AD-96ED-AF66B4BC8FC3}" destId="{02E85FC0-5D04-48A5-B0E6-A3AD94928293}" srcOrd="0" destOrd="0" presId="urn:microsoft.com/office/officeart/2005/8/layout/hChevron3"/>
    <dgm:cxn modelId="{FD295F66-A194-49F5-86D3-59EA37A8C7F2}" type="presParOf" srcId="{801887E2-0194-41AD-96ED-AF66B4BC8FC3}" destId="{266913AF-D0B5-4D3A-8585-844A11579B5E}" srcOrd="1" destOrd="0" presId="urn:microsoft.com/office/officeart/2005/8/layout/hChevron3"/>
    <dgm:cxn modelId="{1521990B-0628-4AB0-AEF4-6081ECB020BB}" type="presParOf" srcId="{801887E2-0194-41AD-96ED-AF66B4BC8FC3}" destId="{2186AE8D-BBB5-4E2A-AADA-DAD5663C6D16}" srcOrd="2" destOrd="0" presId="urn:microsoft.com/office/officeart/2005/8/layout/hChevron3"/>
    <dgm:cxn modelId="{440C9412-4F6D-4048-A5FA-B020453954C8}" type="presParOf" srcId="{801887E2-0194-41AD-96ED-AF66B4BC8FC3}" destId="{1C1B8339-A5A4-4B68-8F7A-E1B2AD38357E}" srcOrd="3" destOrd="0" presId="urn:microsoft.com/office/officeart/2005/8/layout/hChevron3"/>
    <dgm:cxn modelId="{DBA54687-AA4D-44B9-A1C4-1C21E2C0D26D}" type="presParOf" srcId="{801887E2-0194-41AD-96ED-AF66B4BC8FC3}" destId="{5DFD2AFD-61E3-462E-88DC-C27AD5E97C5C}" srcOrd="4" destOrd="0" presId="urn:microsoft.com/office/officeart/2005/8/layout/hChevron3"/>
    <dgm:cxn modelId="{05D0F7AF-2D78-42AB-B82A-C0328EFC58A1}" type="presParOf" srcId="{801887E2-0194-41AD-96ED-AF66B4BC8FC3}" destId="{0FA81231-EFD6-46F6-88D7-916659E09F59}" srcOrd="5" destOrd="0" presId="urn:microsoft.com/office/officeart/2005/8/layout/hChevron3"/>
    <dgm:cxn modelId="{F37683C6-25B1-4F11-95E2-9FA36EFC6B14}" type="presParOf" srcId="{801887E2-0194-41AD-96ED-AF66B4BC8FC3}" destId="{1830E4E9-8727-4D6F-B2DB-2FF19ECEB2F9}" srcOrd="6" destOrd="0" presId="urn:microsoft.com/office/officeart/2005/8/layout/hChevron3"/>
    <dgm:cxn modelId="{091902F4-CBB6-4022-A3D7-5C1785E86E0F}" type="presParOf" srcId="{801887E2-0194-41AD-96ED-AF66B4BC8FC3}" destId="{893FFE74-E22B-404F-9BDA-454F3A097907}" srcOrd="7" destOrd="0" presId="urn:microsoft.com/office/officeart/2005/8/layout/hChevron3"/>
    <dgm:cxn modelId="{17FBF9A3-9EBB-4BCB-8609-48D8E0D1BC0D}" type="presParOf" srcId="{801887E2-0194-41AD-96ED-AF66B4BC8FC3}" destId="{C4459D26-25C2-4256-9606-9CA576E13A61}" srcOrd="8" destOrd="0" presId="urn:microsoft.com/office/officeart/2005/8/layout/hChevron3"/>
    <dgm:cxn modelId="{7AA37BC9-EF23-4105-AF67-C20DA848E163}" type="presParOf" srcId="{801887E2-0194-41AD-96ED-AF66B4BC8FC3}" destId="{B8D372B8-1A0A-4BD6-9B64-7FE891865F3E}" srcOrd="9" destOrd="0" presId="urn:microsoft.com/office/officeart/2005/8/layout/hChevron3"/>
    <dgm:cxn modelId="{185BBB75-7F72-4AF9-811F-A0FC8024C645}" type="presParOf" srcId="{801887E2-0194-41AD-96ED-AF66B4BC8FC3}" destId="{6DCC8B5D-1357-437F-A4DB-A3E3B3451833}" srcOrd="10" destOrd="0" presId="urn:microsoft.com/office/officeart/2005/8/layout/hChevron3"/>
    <dgm:cxn modelId="{8FCF78EC-1762-46C6-A4A7-3216E6234C88}" type="presParOf" srcId="{801887E2-0194-41AD-96ED-AF66B4BC8FC3}" destId="{A5A6BB0B-D4D5-4C3E-8CCD-801CBE5873DA}" srcOrd="11" destOrd="0" presId="urn:microsoft.com/office/officeart/2005/8/layout/hChevron3"/>
    <dgm:cxn modelId="{7149A21E-1F80-4445-841C-027F63FDD8E6}" type="presParOf" srcId="{801887E2-0194-41AD-96ED-AF66B4BC8FC3}" destId="{2F365C80-2056-4908-9246-DC6D59455AF5}" srcOrd="12" destOrd="0" presId="urn:microsoft.com/office/officeart/2005/8/layout/hChevron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5471959-A596-4C6E-AA24-D83911DC85D4}" type="doc">
      <dgm:prSet loTypeId="urn:microsoft.com/office/officeart/2005/8/layout/equation1" loCatId="process" qsTypeId="urn:microsoft.com/office/officeart/2005/8/quickstyle/simple1" qsCatId="simple" csTypeId="urn:microsoft.com/office/officeart/2005/8/colors/colorful5" csCatId="colorful" phldr="1"/>
      <dgm:spPr/>
    </dgm:pt>
    <dgm:pt modelId="{CE3BDDCE-904A-48E5-80EC-5AE7E03EC9DC}">
      <dgm:prSet phldrT="[نص]"/>
      <dgm:spPr/>
      <dgm:t>
        <a:bodyPr/>
        <a:lstStyle/>
        <a:p>
          <a:pPr rtl="1"/>
          <a:r>
            <a:rPr lang="ar-SA" dirty="0" smtClean="0"/>
            <a:t>بارد سلبي جداً</a:t>
          </a:r>
          <a:endParaRPr lang="ar-SA" dirty="0"/>
        </a:p>
      </dgm:t>
    </dgm:pt>
    <dgm:pt modelId="{F8DF7A7B-10B7-4476-87DE-AAA3BE9364E8}" type="parTrans" cxnId="{0E6C2E69-BAA4-45F4-B78E-D1736DABF765}">
      <dgm:prSet/>
      <dgm:spPr/>
      <dgm:t>
        <a:bodyPr/>
        <a:lstStyle/>
        <a:p>
          <a:pPr rtl="1"/>
          <a:endParaRPr lang="ar-SA"/>
        </a:p>
      </dgm:t>
    </dgm:pt>
    <dgm:pt modelId="{1726D12C-07DA-43D7-92DC-988246771BFA}" type="sibTrans" cxnId="{0E6C2E69-BAA4-45F4-B78E-D1736DABF765}">
      <dgm:prSet/>
      <dgm:spPr/>
      <dgm:t>
        <a:bodyPr/>
        <a:lstStyle/>
        <a:p>
          <a:pPr rtl="1"/>
          <a:endParaRPr lang="ar-SA"/>
        </a:p>
      </dgm:t>
    </dgm:pt>
    <dgm:pt modelId="{55A92E74-41D7-47A7-B11A-5EFA872191EF}">
      <dgm:prSet phldrT="[نص]"/>
      <dgm:spPr/>
      <dgm:t>
        <a:bodyPr/>
        <a:lstStyle/>
        <a:p>
          <a:pPr rtl="1"/>
          <a:r>
            <a:rPr lang="ar-SA" dirty="0" smtClean="0"/>
            <a:t>متوسط الايجابية</a:t>
          </a:r>
          <a:endParaRPr lang="ar-SA" dirty="0"/>
        </a:p>
      </dgm:t>
    </dgm:pt>
    <dgm:pt modelId="{87E3F21E-DBC0-41F6-8F98-42D0334F40EA}" type="parTrans" cxnId="{66B2C723-81EE-4F08-B715-32033450E5DD}">
      <dgm:prSet/>
      <dgm:spPr/>
      <dgm:t>
        <a:bodyPr/>
        <a:lstStyle/>
        <a:p>
          <a:pPr rtl="1"/>
          <a:endParaRPr lang="ar-SA"/>
        </a:p>
      </dgm:t>
    </dgm:pt>
    <dgm:pt modelId="{01C55947-5095-4EB3-B41B-A2526AE59B38}" type="sibTrans" cxnId="{66B2C723-81EE-4F08-B715-32033450E5DD}">
      <dgm:prSet/>
      <dgm:spPr/>
      <dgm:t>
        <a:bodyPr/>
        <a:lstStyle/>
        <a:p>
          <a:pPr rtl="1"/>
          <a:endParaRPr lang="ar-SA"/>
        </a:p>
      </dgm:t>
    </dgm:pt>
    <dgm:pt modelId="{4EA5585C-7069-4168-AD33-6D5B75289455}">
      <dgm:prSet phldrT="[نص]"/>
      <dgm:spPr/>
      <dgm:t>
        <a:bodyPr/>
        <a:lstStyle/>
        <a:p>
          <a:pPr rtl="1"/>
          <a:r>
            <a:rPr lang="ar-SA" dirty="0" smtClean="0"/>
            <a:t>ذكي</a:t>
          </a:r>
          <a:endParaRPr lang="ar-SA" dirty="0"/>
        </a:p>
      </dgm:t>
    </dgm:pt>
    <dgm:pt modelId="{3BC5FDD0-CF63-4BDC-8C2B-66AC859BB7C8}" type="parTrans" cxnId="{6F6B10AE-B46E-4ED1-92A5-C8645F6C5E2F}">
      <dgm:prSet/>
      <dgm:spPr/>
      <dgm:t>
        <a:bodyPr/>
        <a:lstStyle/>
        <a:p>
          <a:pPr rtl="1"/>
          <a:endParaRPr lang="ar-SA"/>
        </a:p>
      </dgm:t>
    </dgm:pt>
    <dgm:pt modelId="{A232C2CC-1038-49D2-BA3A-37891E861BFC}" type="sibTrans" cxnId="{6F6B10AE-B46E-4ED1-92A5-C8645F6C5E2F}">
      <dgm:prSet/>
      <dgm:spPr/>
      <dgm:t>
        <a:bodyPr/>
        <a:lstStyle/>
        <a:p>
          <a:pPr rtl="1"/>
          <a:endParaRPr lang="ar-SA"/>
        </a:p>
      </dgm:t>
    </dgm:pt>
    <dgm:pt modelId="{13A9E55E-1D39-45FE-BDAB-D78586154AA7}" type="pres">
      <dgm:prSet presAssocID="{75471959-A596-4C6E-AA24-D83911DC85D4}" presName="linearFlow" presStyleCnt="0">
        <dgm:presLayoutVars>
          <dgm:dir/>
          <dgm:resizeHandles val="exact"/>
        </dgm:presLayoutVars>
      </dgm:prSet>
      <dgm:spPr/>
    </dgm:pt>
    <dgm:pt modelId="{7CF67A91-9FE8-406E-8770-1C54236AA110}" type="pres">
      <dgm:prSet presAssocID="{CE3BDDCE-904A-48E5-80EC-5AE7E03EC9DC}" presName="node" presStyleLbl="node1" presStyleIdx="0" presStyleCnt="3">
        <dgm:presLayoutVars>
          <dgm:bulletEnabled val="1"/>
        </dgm:presLayoutVars>
      </dgm:prSet>
      <dgm:spPr/>
      <dgm:t>
        <a:bodyPr/>
        <a:lstStyle/>
        <a:p>
          <a:pPr rtl="1"/>
          <a:endParaRPr lang="ar-SA"/>
        </a:p>
      </dgm:t>
    </dgm:pt>
    <dgm:pt modelId="{3017F244-20F2-49FA-80A9-5B521689591A}" type="pres">
      <dgm:prSet presAssocID="{1726D12C-07DA-43D7-92DC-988246771BFA}" presName="spacerL" presStyleCnt="0"/>
      <dgm:spPr/>
    </dgm:pt>
    <dgm:pt modelId="{702090AD-C644-475A-B8DD-11567DD8AB2B}" type="pres">
      <dgm:prSet presAssocID="{1726D12C-07DA-43D7-92DC-988246771BFA}" presName="sibTrans" presStyleLbl="sibTrans2D1" presStyleIdx="0" presStyleCnt="2"/>
      <dgm:spPr/>
      <dgm:t>
        <a:bodyPr/>
        <a:lstStyle/>
        <a:p>
          <a:pPr rtl="1"/>
          <a:endParaRPr lang="ar-SA"/>
        </a:p>
      </dgm:t>
    </dgm:pt>
    <dgm:pt modelId="{5C35DED4-A44D-4C25-9569-31E667FE7722}" type="pres">
      <dgm:prSet presAssocID="{1726D12C-07DA-43D7-92DC-988246771BFA}" presName="spacerR" presStyleCnt="0"/>
      <dgm:spPr/>
    </dgm:pt>
    <dgm:pt modelId="{04CA82A4-B573-4DD5-BC1F-693A01943B2A}" type="pres">
      <dgm:prSet presAssocID="{55A92E74-41D7-47A7-B11A-5EFA872191EF}" presName="node" presStyleLbl="node1" presStyleIdx="1" presStyleCnt="3">
        <dgm:presLayoutVars>
          <dgm:bulletEnabled val="1"/>
        </dgm:presLayoutVars>
      </dgm:prSet>
      <dgm:spPr/>
      <dgm:t>
        <a:bodyPr/>
        <a:lstStyle/>
        <a:p>
          <a:pPr rtl="1"/>
          <a:endParaRPr lang="ar-SA"/>
        </a:p>
      </dgm:t>
    </dgm:pt>
    <dgm:pt modelId="{A5EC5C97-82D6-4C46-B93D-428CD9D9749E}" type="pres">
      <dgm:prSet presAssocID="{01C55947-5095-4EB3-B41B-A2526AE59B38}" presName="spacerL" presStyleCnt="0"/>
      <dgm:spPr/>
    </dgm:pt>
    <dgm:pt modelId="{C97C04D6-DFCD-4B0C-89D3-779168EB0F1A}" type="pres">
      <dgm:prSet presAssocID="{01C55947-5095-4EB3-B41B-A2526AE59B38}" presName="sibTrans" presStyleLbl="sibTrans2D1" presStyleIdx="1" presStyleCnt="2"/>
      <dgm:spPr/>
      <dgm:t>
        <a:bodyPr/>
        <a:lstStyle/>
        <a:p>
          <a:pPr rtl="1"/>
          <a:endParaRPr lang="ar-SA"/>
        </a:p>
      </dgm:t>
    </dgm:pt>
    <dgm:pt modelId="{297FB2B4-2539-4618-918C-D9E4BDA4BC15}" type="pres">
      <dgm:prSet presAssocID="{01C55947-5095-4EB3-B41B-A2526AE59B38}" presName="spacerR" presStyleCnt="0"/>
      <dgm:spPr/>
    </dgm:pt>
    <dgm:pt modelId="{E9E2AB8D-F22C-4767-B835-A89E1F5E1927}" type="pres">
      <dgm:prSet presAssocID="{4EA5585C-7069-4168-AD33-6D5B75289455}" presName="node" presStyleLbl="node1" presStyleIdx="2" presStyleCnt="3">
        <dgm:presLayoutVars>
          <dgm:bulletEnabled val="1"/>
        </dgm:presLayoutVars>
      </dgm:prSet>
      <dgm:spPr/>
      <dgm:t>
        <a:bodyPr/>
        <a:lstStyle/>
        <a:p>
          <a:pPr rtl="1"/>
          <a:endParaRPr lang="ar-SA"/>
        </a:p>
      </dgm:t>
    </dgm:pt>
  </dgm:ptLst>
  <dgm:cxnLst>
    <dgm:cxn modelId="{0BC8B3AE-A674-4F2E-B5E4-5CEFE134EDD4}" type="presOf" srcId="{4EA5585C-7069-4168-AD33-6D5B75289455}" destId="{E9E2AB8D-F22C-4767-B835-A89E1F5E1927}" srcOrd="0" destOrd="0" presId="urn:microsoft.com/office/officeart/2005/8/layout/equation1"/>
    <dgm:cxn modelId="{0E6C2E69-BAA4-45F4-B78E-D1736DABF765}" srcId="{75471959-A596-4C6E-AA24-D83911DC85D4}" destId="{CE3BDDCE-904A-48E5-80EC-5AE7E03EC9DC}" srcOrd="0" destOrd="0" parTransId="{F8DF7A7B-10B7-4476-87DE-AAA3BE9364E8}" sibTransId="{1726D12C-07DA-43D7-92DC-988246771BFA}"/>
    <dgm:cxn modelId="{A40A9E62-F292-4EB2-AD81-DAF821D4CF44}" type="presOf" srcId="{01C55947-5095-4EB3-B41B-A2526AE59B38}" destId="{C97C04D6-DFCD-4B0C-89D3-779168EB0F1A}" srcOrd="0" destOrd="0" presId="urn:microsoft.com/office/officeart/2005/8/layout/equation1"/>
    <dgm:cxn modelId="{0842C8A9-D855-43D3-8F39-431B7A7D2769}" type="presOf" srcId="{CE3BDDCE-904A-48E5-80EC-5AE7E03EC9DC}" destId="{7CF67A91-9FE8-406E-8770-1C54236AA110}" srcOrd="0" destOrd="0" presId="urn:microsoft.com/office/officeart/2005/8/layout/equation1"/>
    <dgm:cxn modelId="{B89B9C57-E2F0-4BBD-8E05-BD5FFC7D718A}" type="presOf" srcId="{75471959-A596-4C6E-AA24-D83911DC85D4}" destId="{13A9E55E-1D39-45FE-BDAB-D78586154AA7}" srcOrd="0" destOrd="0" presId="urn:microsoft.com/office/officeart/2005/8/layout/equation1"/>
    <dgm:cxn modelId="{6F6B10AE-B46E-4ED1-92A5-C8645F6C5E2F}" srcId="{75471959-A596-4C6E-AA24-D83911DC85D4}" destId="{4EA5585C-7069-4168-AD33-6D5B75289455}" srcOrd="2" destOrd="0" parTransId="{3BC5FDD0-CF63-4BDC-8C2B-66AC859BB7C8}" sibTransId="{A232C2CC-1038-49D2-BA3A-37891E861BFC}"/>
    <dgm:cxn modelId="{66B2C723-81EE-4F08-B715-32033450E5DD}" srcId="{75471959-A596-4C6E-AA24-D83911DC85D4}" destId="{55A92E74-41D7-47A7-B11A-5EFA872191EF}" srcOrd="1" destOrd="0" parTransId="{87E3F21E-DBC0-41F6-8F98-42D0334F40EA}" sibTransId="{01C55947-5095-4EB3-B41B-A2526AE59B38}"/>
    <dgm:cxn modelId="{66EEA946-E1CF-4B18-8B05-E1420AB9B2B8}" type="presOf" srcId="{1726D12C-07DA-43D7-92DC-988246771BFA}" destId="{702090AD-C644-475A-B8DD-11567DD8AB2B}" srcOrd="0" destOrd="0" presId="urn:microsoft.com/office/officeart/2005/8/layout/equation1"/>
    <dgm:cxn modelId="{41A7028B-AEAA-4B68-91B5-CBAF1E954736}" type="presOf" srcId="{55A92E74-41D7-47A7-B11A-5EFA872191EF}" destId="{04CA82A4-B573-4DD5-BC1F-693A01943B2A}" srcOrd="0" destOrd="0" presId="urn:microsoft.com/office/officeart/2005/8/layout/equation1"/>
    <dgm:cxn modelId="{9BE41E77-601D-44EF-A9D5-5D39B9694761}" type="presParOf" srcId="{13A9E55E-1D39-45FE-BDAB-D78586154AA7}" destId="{7CF67A91-9FE8-406E-8770-1C54236AA110}" srcOrd="0" destOrd="0" presId="urn:microsoft.com/office/officeart/2005/8/layout/equation1"/>
    <dgm:cxn modelId="{637B937F-5F43-4067-A5FD-F7E9A229972D}" type="presParOf" srcId="{13A9E55E-1D39-45FE-BDAB-D78586154AA7}" destId="{3017F244-20F2-49FA-80A9-5B521689591A}" srcOrd="1" destOrd="0" presId="urn:microsoft.com/office/officeart/2005/8/layout/equation1"/>
    <dgm:cxn modelId="{DDF4583A-A443-4A10-9841-A2C1D8ADDD48}" type="presParOf" srcId="{13A9E55E-1D39-45FE-BDAB-D78586154AA7}" destId="{702090AD-C644-475A-B8DD-11567DD8AB2B}" srcOrd="2" destOrd="0" presId="urn:microsoft.com/office/officeart/2005/8/layout/equation1"/>
    <dgm:cxn modelId="{F445DFEE-71AF-42CA-AAB0-56A5A3470489}" type="presParOf" srcId="{13A9E55E-1D39-45FE-BDAB-D78586154AA7}" destId="{5C35DED4-A44D-4C25-9569-31E667FE7722}" srcOrd="3" destOrd="0" presId="urn:microsoft.com/office/officeart/2005/8/layout/equation1"/>
    <dgm:cxn modelId="{BE933E6F-A0C6-425A-83E8-DB012CE75CD6}" type="presParOf" srcId="{13A9E55E-1D39-45FE-BDAB-D78586154AA7}" destId="{04CA82A4-B573-4DD5-BC1F-693A01943B2A}" srcOrd="4" destOrd="0" presId="urn:microsoft.com/office/officeart/2005/8/layout/equation1"/>
    <dgm:cxn modelId="{A524285E-47ED-46E1-9F1B-7A5EE368B69E}" type="presParOf" srcId="{13A9E55E-1D39-45FE-BDAB-D78586154AA7}" destId="{A5EC5C97-82D6-4C46-B93D-428CD9D9749E}" srcOrd="5" destOrd="0" presId="urn:microsoft.com/office/officeart/2005/8/layout/equation1"/>
    <dgm:cxn modelId="{C0C0BC71-FCF8-488F-B43E-E9F752F94F00}" type="presParOf" srcId="{13A9E55E-1D39-45FE-BDAB-D78586154AA7}" destId="{C97C04D6-DFCD-4B0C-89D3-779168EB0F1A}" srcOrd="6" destOrd="0" presId="urn:microsoft.com/office/officeart/2005/8/layout/equation1"/>
    <dgm:cxn modelId="{257D72AE-8819-4694-A6AB-A86D1B6BB840}" type="presParOf" srcId="{13A9E55E-1D39-45FE-BDAB-D78586154AA7}" destId="{297FB2B4-2539-4618-918C-D9E4BDA4BC15}" srcOrd="7" destOrd="0" presId="urn:microsoft.com/office/officeart/2005/8/layout/equation1"/>
    <dgm:cxn modelId="{2B1C4B21-63A5-401D-8376-E3F4F16E2036}" type="presParOf" srcId="{13A9E55E-1D39-45FE-BDAB-D78586154AA7}" destId="{E9E2AB8D-F22C-4767-B835-A89E1F5E1927}" srcOrd="8" destOrd="0" presId="urn:microsoft.com/office/officeart/2005/8/layout/equati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D07E67B-5869-44EF-9B0C-F95006A81250}">
      <dsp:nvSpPr>
        <dsp:cNvPr id="0" name=""/>
        <dsp:cNvSpPr/>
      </dsp:nvSpPr>
      <dsp:spPr>
        <a:xfrm rot="5400000">
          <a:off x="5455263" y="242378"/>
          <a:ext cx="1600960" cy="1120672"/>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rtl="1">
            <a:lnSpc>
              <a:spcPct val="90000"/>
            </a:lnSpc>
            <a:spcBef>
              <a:spcPct val="0"/>
            </a:spcBef>
            <a:spcAft>
              <a:spcPct val="35000"/>
            </a:spcAft>
          </a:pPr>
          <a:r>
            <a:rPr lang="ar-SA" sz="3300" kern="1200" dirty="0" smtClean="0"/>
            <a:t>1</a:t>
          </a:r>
          <a:endParaRPr lang="ar-SA" sz="3300" kern="1200" dirty="0"/>
        </a:p>
      </dsp:txBody>
      <dsp:txXfrm rot="5400000">
        <a:off x="5455263" y="242378"/>
        <a:ext cx="1600960" cy="1120672"/>
      </dsp:txXfrm>
    </dsp:sp>
    <dsp:sp modelId="{750B7ED1-293A-4208-81C5-4C7F048BDE21}">
      <dsp:nvSpPr>
        <dsp:cNvPr id="0" name=""/>
        <dsp:cNvSpPr/>
      </dsp:nvSpPr>
      <dsp:spPr>
        <a:xfrm rot="16200000">
          <a:off x="2327391" y="-2325156"/>
          <a:ext cx="1040624" cy="5695407"/>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SA" sz="1800" kern="1200" dirty="0" smtClean="0"/>
            <a:t>إن التصورات والتفسيرات تكون جزء هام من تفاعل الفرد مع المواقف الاجتماعية, وهذا يعني إن لهذه التصورات والتفسيرات وظيفة نفسية مهمة في تكيف الفرد مع الأفراد في بيئتهم الاجتماعية, وتعاملهم مع الأحداث</a:t>
          </a:r>
          <a:endParaRPr lang="ar-SA" sz="1800" kern="1200" dirty="0"/>
        </a:p>
      </dsp:txBody>
      <dsp:txXfrm rot="16200000">
        <a:off x="2327391" y="-2325156"/>
        <a:ext cx="1040624" cy="5695407"/>
      </dsp:txXfrm>
    </dsp:sp>
    <dsp:sp modelId="{E82B5719-C399-42FA-A672-E28EDF39A383}">
      <dsp:nvSpPr>
        <dsp:cNvPr id="0" name=""/>
        <dsp:cNvSpPr/>
      </dsp:nvSpPr>
      <dsp:spPr>
        <a:xfrm rot="5400000">
          <a:off x="5455263" y="1548820"/>
          <a:ext cx="1600960" cy="1120672"/>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rtl="1">
            <a:lnSpc>
              <a:spcPct val="90000"/>
            </a:lnSpc>
            <a:spcBef>
              <a:spcPct val="0"/>
            </a:spcBef>
            <a:spcAft>
              <a:spcPct val="35000"/>
            </a:spcAft>
          </a:pPr>
          <a:r>
            <a:rPr lang="ar-SA" sz="3300" kern="1200" dirty="0" smtClean="0"/>
            <a:t>2</a:t>
          </a:r>
          <a:endParaRPr lang="ar-SA" sz="3300" kern="1200" dirty="0"/>
        </a:p>
      </dsp:txBody>
      <dsp:txXfrm rot="5400000">
        <a:off x="5455263" y="1548820"/>
        <a:ext cx="1600960" cy="1120672"/>
      </dsp:txXfrm>
    </dsp:sp>
    <dsp:sp modelId="{6B955578-3186-4080-87A1-CFA82E5C7888}">
      <dsp:nvSpPr>
        <dsp:cNvPr id="0" name=""/>
        <dsp:cNvSpPr/>
      </dsp:nvSpPr>
      <dsp:spPr>
        <a:xfrm rot="16200000">
          <a:off x="2327391" y="-1018715"/>
          <a:ext cx="1040624" cy="5695407"/>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SA" sz="1800" kern="1200" dirty="0" smtClean="0"/>
            <a:t>إن ادراكنا لخصائص وأسباب سلوك الآخرين يحدد بدرجة كبيرة سلوكنا ومشاعرنا وأفكارنا عنهم.</a:t>
          </a:r>
          <a:endParaRPr lang="ar-SA" sz="1800" kern="1200" dirty="0"/>
        </a:p>
      </dsp:txBody>
      <dsp:txXfrm rot="16200000">
        <a:off x="2327391" y="-1018715"/>
        <a:ext cx="1040624" cy="5695407"/>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F67A91-9FE8-406E-8770-1C54236AA110}">
      <dsp:nvSpPr>
        <dsp:cNvPr id="0" name=""/>
        <dsp:cNvSpPr/>
      </dsp:nvSpPr>
      <dsp:spPr>
        <a:xfrm>
          <a:off x="1434404" y="248"/>
          <a:ext cx="719583" cy="719583"/>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SA" sz="1200" kern="1200" dirty="0" smtClean="0"/>
            <a:t>دافئ ايجابي جداً</a:t>
          </a:r>
          <a:endParaRPr lang="ar-SA" sz="1200" kern="1200" dirty="0"/>
        </a:p>
      </dsp:txBody>
      <dsp:txXfrm>
        <a:off x="1434404" y="248"/>
        <a:ext cx="719583" cy="719583"/>
      </dsp:txXfrm>
    </dsp:sp>
    <dsp:sp modelId="{702090AD-C644-475A-B8DD-11567DD8AB2B}">
      <dsp:nvSpPr>
        <dsp:cNvPr id="0" name=""/>
        <dsp:cNvSpPr/>
      </dsp:nvSpPr>
      <dsp:spPr>
        <a:xfrm>
          <a:off x="2212419" y="151360"/>
          <a:ext cx="417358" cy="417358"/>
        </a:xfrm>
        <a:prstGeom prst="mathPlus">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rtl="1">
            <a:lnSpc>
              <a:spcPct val="90000"/>
            </a:lnSpc>
            <a:spcBef>
              <a:spcPct val="0"/>
            </a:spcBef>
            <a:spcAft>
              <a:spcPct val="35000"/>
            </a:spcAft>
          </a:pPr>
          <a:endParaRPr lang="ar-SA" sz="700" kern="1200"/>
        </a:p>
      </dsp:txBody>
      <dsp:txXfrm>
        <a:off x="2212419" y="151360"/>
        <a:ext cx="417358" cy="417358"/>
      </dsp:txXfrm>
    </dsp:sp>
    <dsp:sp modelId="{04CA82A4-B573-4DD5-BC1F-693A01943B2A}">
      <dsp:nvSpPr>
        <dsp:cNvPr id="0" name=""/>
        <dsp:cNvSpPr/>
      </dsp:nvSpPr>
      <dsp:spPr>
        <a:xfrm>
          <a:off x="2688208" y="248"/>
          <a:ext cx="719583" cy="719583"/>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SA" sz="1200" kern="1200" dirty="0" smtClean="0"/>
            <a:t>متوسط الايجابية</a:t>
          </a:r>
          <a:endParaRPr lang="ar-SA" sz="1200" kern="1200" dirty="0"/>
        </a:p>
      </dsp:txBody>
      <dsp:txXfrm>
        <a:off x="2688208" y="248"/>
        <a:ext cx="719583" cy="719583"/>
      </dsp:txXfrm>
    </dsp:sp>
    <dsp:sp modelId="{C97C04D6-DFCD-4B0C-89D3-779168EB0F1A}">
      <dsp:nvSpPr>
        <dsp:cNvPr id="0" name=""/>
        <dsp:cNvSpPr/>
      </dsp:nvSpPr>
      <dsp:spPr>
        <a:xfrm>
          <a:off x="3466222" y="151360"/>
          <a:ext cx="417358" cy="417358"/>
        </a:xfrm>
        <a:prstGeom prst="mathEqual">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rtl="1">
            <a:lnSpc>
              <a:spcPct val="90000"/>
            </a:lnSpc>
            <a:spcBef>
              <a:spcPct val="0"/>
            </a:spcBef>
            <a:spcAft>
              <a:spcPct val="35000"/>
            </a:spcAft>
          </a:pPr>
          <a:endParaRPr lang="ar-SA" sz="900" kern="1200"/>
        </a:p>
      </dsp:txBody>
      <dsp:txXfrm>
        <a:off x="3466222" y="151360"/>
        <a:ext cx="417358" cy="417358"/>
      </dsp:txXfrm>
    </dsp:sp>
    <dsp:sp modelId="{E9E2AB8D-F22C-4767-B835-A89E1F5E1927}">
      <dsp:nvSpPr>
        <dsp:cNvPr id="0" name=""/>
        <dsp:cNvSpPr/>
      </dsp:nvSpPr>
      <dsp:spPr>
        <a:xfrm>
          <a:off x="3942011" y="248"/>
          <a:ext cx="719583" cy="719583"/>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SA" sz="1200" kern="1200" dirty="0" smtClean="0"/>
            <a:t>ذكي</a:t>
          </a:r>
          <a:endParaRPr lang="ar-SA" sz="1200" kern="1200" dirty="0"/>
        </a:p>
      </dsp:txBody>
      <dsp:txXfrm>
        <a:off x="3942011" y="248"/>
        <a:ext cx="719583" cy="719583"/>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62CF141-ED8D-468E-A8A8-C4E7C574A871}">
      <dsp:nvSpPr>
        <dsp:cNvPr id="0" name=""/>
        <dsp:cNvSpPr/>
      </dsp:nvSpPr>
      <dsp:spPr>
        <a:xfrm>
          <a:off x="1007471" y="828"/>
          <a:ext cx="5155202" cy="1164076"/>
        </a:xfrm>
        <a:prstGeom prst="homePlat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2390" rIns="513326" bIns="72390" numCol="1" spcCol="1270" anchor="ctr" anchorCtr="0">
          <a:noAutofit/>
        </a:bodyPr>
        <a:lstStyle/>
        <a:p>
          <a:pPr lvl="0" algn="ctr" defTabSz="844550" rtl="1">
            <a:lnSpc>
              <a:spcPct val="90000"/>
            </a:lnSpc>
            <a:spcBef>
              <a:spcPct val="0"/>
            </a:spcBef>
            <a:spcAft>
              <a:spcPct val="35000"/>
            </a:spcAft>
          </a:pPr>
          <a:r>
            <a:rPr lang="ar-SA" sz="1900" kern="1200" dirty="0" smtClean="0"/>
            <a:t>إن لكل شخص بناءات شخصية تنمو من خلال الخبرة وبالتالي فقد تكون سمة الصدق أهم سمة لفرد في ادراكه وتقييمه للآخرين بينما تكون سمة الكرم هي الأهم لفرد </a:t>
          </a:r>
          <a:r>
            <a:rPr lang="ar-SA" sz="1900" kern="1200" dirty="0" err="1" smtClean="0"/>
            <a:t>اخر.</a:t>
          </a:r>
          <a:r>
            <a:rPr lang="ar-SA" sz="1900" kern="1200" dirty="0" smtClean="0"/>
            <a:t> لذلك تختلف انطباعاتنا.</a:t>
          </a:r>
          <a:endParaRPr lang="ar-SA" sz="1900" kern="1200" dirty="0"/>
        </a:p>
      </dsp:txBody>
      <dsp:txXfrm>
        <a:off x="1007471" y="828"/>
        <a:ext cx="5155202" cy="1164076"/>
      </dsp:txXfrm>
    </dsp:sp>
    <dsp:sp modelId="{52D2B10D-B374-4E53-B54E-BF5009B426DD}">
      <dsp:nvSpPr>
        <dsp:cNvPr id="0" name=""/>
        <dsp:cNvSpPr/>
      </dsp:nvSpPr>
      <dsp:spPr>
        <a:xfrm>
          <a:off x="5580635" y="828"/>
          <a:ext cx="1164076" cy="1164076"/>
        </a:xfrm>
        <a:prstGeom prst="ellipse">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E9DB07-E18E-48EB-BFD3-EE6DE7E29A80}">
      <dsp:nvSpPr>
        <dsp:cNvPr id="0" name=""/>
        <dsp:cNvSpPr/>
      </dsp:nvSpPr>
      <dsp:spPr>
        <a:xfrm>
          <a:off x="1007471" y="1458934"/>
          <a:ext cx="5155202" cy="1164076"/>
        </a:xfrm>
        <a:prstGeom prst="homePlat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2390" rIns="513326" bIns="72390" numCol="1" spcCol="1270" anchor="ctr" anchorCtr="0">
          <a:noAutofit/>
        </a:bodyPr>
        <a:lstStyle/>
        <a:p>
          <a:pPr lvl="0" algn="ctr" defTabSz="844550" rtl="1">
            <a:lnSpc>
              <a:spcPct val="90000"/>
            </a:lnSpc>
            <a:spcBef>
              <a:spcPct val="0"/>
            </a:spcBef>
            <a:spcAft>
              <a:spcPct val="35000"/>
            </a:spcAft>
          </a:pPr>
          <a:r>
            <a:rPr lang="ar-SA" sz="1900" kern="1200" dirty="0" smtClean="0"/>
            <a:t>إن لكل فرد نظريات شخصية ضمنية توجه ادراكه وانطباعاته عن الآخرين وهذه النظريات تحدد علاقات الصفات مع بعضها البعض.</a:t>
          </a:r>
          <a:endParaRPr lang="ar-SA" sz="1900" kern="1200" dirty="0"/>
        </a:p>
      </dsp:txBody>
      <dsp:txXfrm>
        <a:off x="1007471" y="1458934"/>
        <a:ext cx="5155202" cy="1164076"/>
      </dsp:txXfrm>
    </dsp:sp>
    <dsp:sp modelId="{7766D117-6B86-4DC6-8DDB-A97BF3463365}">
      <dsp:nvSpPr>
        <dsp:cNvPr id="0" name=""/>
        <dsp:cNvSpPr/>
      </dsp:nvSpPr>
      <dsp:spPr>
        <a:xfrm>
          <a:off x="5580635" y="1458934"/>
          <a:ext cx="1164076" cy="1164076"/>
        </a:xfrm>
        <a:prstGeom prst="ellipse">
          <a:avLst/>
        </a:prstGeom>
        <a:solidFill>
          <a:schemeClr val="accent5">
            <a:tint val="50000"/>
            <a:hueOff val="-10682366"/>
            <a:satOff val="47617"/>
            <a:lumOff val="4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431BED-8B87-4163-A040-D22B5D87D44D}">
      <dsp:nvSpPr>
        <dsp:cNvPr id="0" name=""/>
        <dsp:cNvSpPr/>
      </dsp:nvSpPr>
      <dsp:spPr>
        <a:xfrm rot="5400000">
          <a:off x="4973447" y="84278"/>
          <a:ext cx="558212" cy="390748"/>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kern="1200" dirty="0" smtClean="0"/>
            <a:t>1</a:t>
          </a:r>
          <a:endParaRPr lang="ar-SA" sz="1000" kern="1200" dirty="0"/>
        </a:p>
      </dsp:txBody>
      <dsp:txXfrm rot="5400000">
        <a:off x="4973447" y="84278"/>
        <a:ext cx="558212" cy="390748"/>
      </dsp:txXfrm>
    </dsp:sp>
    <dsp:sp modelId="{3202B740-A41B-4EFD-B027-A79658A0350A}">
      <dsp:nvSpPr>
        <dsp:cNvPr id="0" name=""/>
        <dsp:cNvSpPr/>
      </dsp:nvSpPr>
      <dsp:spPr>
        <a:xfrm rot="16200000">
          <a:off x="2347170" y="-2346623"/>
          <a:ext cx="362838" cy="5057179"/>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13792" bIns="10160" numCol="1" spcCol="1270" anchor="ctr" anchorCtr="0">
          <a:noAutofit/>
        </a:bodyPr>
        <a:lstStyle/>
        <a:p>
          <a:pPr marL="171450" lvl="1" indent="-171450" algn="r" defTabSz="711200" rtl="1">
            <a:lnSpc>
              <a:spcPct val="90000"/>
            </a:lnSpc>
            <a:spcBef>
              <a:spcPct val="0"/>
            </a:spcBef>
            <a:spcAft>
              <a:spcPct val="15000"/>
            </a:spcAft>
            <a:buChar char="••"/>
          </a:pPr>
          <a:r>
            <a:rPr lang="ar-SA" sz="1600" kern="1200" dirty="0" smtClean="0"/>
            <a:t>تنظيم تدفق المعلومات</a:t>
          </a:r>
          <a:endParaRPr lang="ar-SA" sz="1600" kern="1200" dirty="0"/>
        </a:p>
      </dsp:txBody>
      <dsp:txXfrm rot="16200000">
        <a:off x="2347170" y="-2346623"/>
        <a:ext cx="362838" cy="5057179"/>
      </dsp:txXfrm>
    </dsp:sp>
    <dsp:sp modelId="{3DBAFD9C-20A6-46D1-9CFD-824E7EDE6583}">
      <dsp:nvSpPr>
        <dsp:cNvPr id="0" name=""/>
        <dsp:cNvSpPr/>
      </dsp:nvSpPr>
      <dsp:spPr>
        <a:xfrm rot="5400000">
          <a:off x="4973447" y="510402"/>
          <a:ext cx="558212" cy="390748"/>
        </a:xfrm>
        <a:prstGeom prst="chevron">
          <a:avLst/>
        </a:prstGeom>
        <a:solidFill>
          <a:schemeClr val="accent5">
            <a:hueOff val="-2483469"/>
            <a:satOff val="9953"/>
            <a:lumOff val="2157"/>
            <a:alphaOff val="0"/>
          </a:schemeClr>
        </a:solidFill>
        <a:ln w="25400" cap="flat" cmpd="sng" algn="ctr">
          <a:solidFill>
            <a:schemeClr val="accent5">
              <a:hueOff val="-2483469"/>
              <a:satOff val="9953"/>
              <a:lumOff val="215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kern="1200" dirty="0" smtClean="0"/>
            <a:t>2</a:t>
          </a:r>
          <a:endParaRPr lang="ar-SA" sz="1000" kern="1200" dirty="0"/>
        </a:p>
      </dsp:txBody>
      <dsp:txXfrm rot="5400000">
        <a:off x="4973447" y="510402"/>
        <a:ext cx="558212" cy="390748"/>
      </dsp:txXfrm>
    </dsp:sp>
    <dsp:sp modelId="{633BCC90-28C0-4C9F-9F05-9674A64296E5}">
      <dsp:nvSpPr>
        <dsp:cNvPr id="0" name=""/>
        <dsp:cNvSpPr/>
      </dsp:nvSpPr>
      <dsp:spPr>
        <a:xfrm rot="16200000">
          <a:off x="2347170" y="-1920500"/>
          <a:ext cx="362838" cy="5057179"/>
        </a:xfrm>
        <a:prstGeom prst="round2SameRect">
          <a:avLst/>
        </a:prstGeom>
        <a:solidFill>
          <a:schemeClr val="lt1">
            <a:alpha val="90000"/>
            <a:hueOff val="0"/>
            <a:satOff val="0"/>
            <a:lumOff val="0"/>
            <a:alphaOff val="0"/>
          </a:schemeClr>
        </a:solidFill>
        <a:ln w="25400" cap="flat" cmpd="sng" algn="ctr">
          <a:solidFill>
            <a:schemeClr val="accent5">
              <a:hueOff val="-2483469"/>
              <a:satOff val="9953"/>
              <a:lumOff val="21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13792" bIns="10160" numCol="1" spcCol="1270" anchor="ctr" anchorCtr="0">
          <a:noAutofit/>
        </a:bodyPr>
        <a:lstStyle/>
        <a:p>
          <a:pPr marL="171450" lvl="1" indent="-171450" algn="r" defTabSz="711200" rtl="1">
            <a:lnSpc>
              <a:spcPct val="90000"/>
            </a:lnSpc>
            <a:spcBef>
              <a:spcPct val="0"/>
            </a:spcBef>
            <a:spcAft>
              <a:spcPct val="15000"/>
            </a:spcAft>
            <a:buChar char="••"/>
          </a:pPr>
          <a:r>
            <a:rPr lang="ar-SA" sz="1600" kern="1200" dirty="0" smtClean="0"/>
            <a:t>رصد التغذية الراجعة</a:t>
          </a:r>
          <a:endParaRPr lang="ar-SA" sz="1600" kern="1200" dirty="0"/>
        </a:p>
      </dsp:txBody>
      <dsp:txXfrm rot="16200000">
        <a:off x="2347170" y="-1920500"/>
        <a:ext cx="362838" cy="5057179"/>
      </dsp:txXfrm>
    </dsp:sp>
    <dsp:sp modelId="{BA1301DD-2FCC-479C-AFE3-1E1E941B8E25}">
      <dsp:nvSpPr>
        <dsp:cNvPr id="0" name=""/>
        <dsp:cNvSpPr/>
      </dsp:nvSpPr>
      <dsp:spPr>
        <a:xfrm rot="5400000">
          <a:off x="4973447" y="936525"/>
          <a:ext cx="558212" cy="390748"/>
        </a:xfrm>
        <a:prstGeom prst="chevron">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kern="1200" dirty="0" smtClean="0"/>
            <a:t>3</a:t>
          </a:r>
          <a:endParaRPr lang="ar-SA" sz="1000" kern="1200" dirty="0"/>
        </a:p>
      </dsp:txBody>
      <dsp:txXfrm rot="5400000">
        <a:off x="4973447" y="936525"/>
        <a:ext cx="558212" cy="390748"/>
      </dsp:txXfrm>
    </dsp:sp>
    <dsp:sp modelId="{0F5EB18B-9EC2-4B78-A146-6B818E76A6AD}">
      <dsp:nvSpPr>
        <dsp:cNvPr id="0" name=""/>
        <dsp:cNvSpPr/>
      </dsp:nvSpPr>
      <dsp:spPr>
        <a:xfrm rot="16200000">
          <a:off x="2347170" y="-1494376"/>
          <a:ext cx="362838" cy="5057179"/>
        </a:xfrm>
        <a:prstGeom prst="round2Same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13792" bIns="10160" numCol="1" spcCol="1270" anchor="ctr" anchorCtr="0">
          <a:noAutofit/>
        </a:bodyPr>
        <a:lstStyle/>
        <a:p>
          <a:pPr marL="171450" lvl="1" indent="-171450" algn="r" defTabSz="711200" rtl="1">
            <a:lnSpc>
              <a:spcPct val="90000"/>
            </a:lnSpc>
            <a:spcBef>
              <a:spcPct val="0"/>
            </a:spcBef>
            <a:spcAft>
              <a:spcPct val="15000"/>
            </a:spcAft>
            <a:buChar char="••"/>
          </a:pPr>
          <a:r>
            <a:rPr lang="ar-SA" sz="1600" kern="1200" dirty="0" smtClean="0"/>
            <a:t>اظهار النشاط الذهني والانشغال</a:t>
          </a:r>
          <a:endParaRPr lang="ar-SA" sz="1600" kern="1200" dirty="0"/>
        </a:p>
      </dsp:txBody>
      <dsp:txXfrm rot="16200000">
        <a:off x="2347170" y="-1494376"/>
        <a:ext cx="362838" cy="5057179"/>
      </dsp:txXfrm>
    </dsp:sp>
    <dsp:sp modelId="{B4AF70B0-9081-49DA-B804-7774BEBFC021}">
      <dsp:nvSpPr>
        <dsp:cNvPr id="0" name=""/>
        <dsp:cNvSpPr/>
      </dsp:nvSpPr>
      <dsp:spPr>
        <a:xfrm rot="5400000">
          <a:off x="4973447" y="1362648"/>
          <a:ext cx="558212" cy="390748"/>
        </a:xfrm>
        <a:prstGeom prst="chevron">
          <a:avLst/>
        </a:prstGeom>
        <a:solidFill>
          <a:schemeClr val="accent5">
            <a:hueOff val="-7450407"/>
            <a:satOff val="29858"/>
            <a:lumOff val="6471"/>
            <a:alphaOff val="0"/>
          </a:schemeClr>
        </a:solidFill>
        <a:ln w="25400" cap="flat" cmpd="sng" algn="ctr">
          <a:solidFill>
            <a:schemeClr val="accent5">
              <a:hueOff val="-7450407"/>
              <a:satOff val="29858"/>
              <a:lumOff val="647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kern="1200" dirty="0" smtClean="0"/>
            <a:t>4</a:t>
          </a:r>
          <a:endParaRPr lang="ar-SA" sz="1000" kern="1200" dirty="0"/>
        </a:p>
      </dsp:txBody>
      <dsp:txXfrm rot="5400000">
        <a:off x="4973447" y="1362648"/>
        <a:ext cx="558212" cy="390748"/>
      </dsp:txXfrm>
    </dsp:sp>
    <dsp:sp modelId="{793B8289-E0AA-4830-A4BD-494756BA2EC6}">
      <dsp:nvSpPr>
        <dsp:cNvPr id="0" name=""/>
        <dsp:cNvSpPr/>
      </dsp:nvSpPr>
      <dsp:spPr>
        <a:xfrm rot="16200000">
          <a:off x="2347170" y="-1068253"/>
          <a:ext cx="362838" cy="5057179"/>
        </a:xfrm>
        <a:prstGeom prst="round2SameRect">
          <a:avLst/>
        </a:prstGeom>
        <a:solidFill>
          <a:schemeClr val="lt1">
            <a:alpha val="90000"/>
            <a:hueOff val="0"/>
            <a:satOff val="0"/>
            <a:lumOff val="0"/>
            <a:alphaOff val="0"/>
          </a:schemeClr>
        </a:solidFill>
        <a:ln w="25400" cap="flat" cmpd="sng" algn="ctr">
          <a:solidFill>
            <a:schemeClr val="accent5">
              <a:hueOff val="-7450407"/>
              <a:satOff val="29858"/>
              <a:lumOff val="6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13792" bIns="10160" numCol="1" spcCol="1270" anchor="ctr" anchorCtr="0">
          <a:noAutofit/>
        </a:bodyPr>
        <a:lstStyle/>
        <a:p>
          <a:pPr marL="171450" lvl="1" indent="-171450" algn="r" defTabSz="711200" rtl="1">
            <a:lnSpc>
              <a:spcPct val="90000"/>
            </a:lnSpc>
            <a:spcBef>
              <a:spcPct val="0"/>
            </a:spcBef>
            <a:spcAft>
              <a:spcPct val="15000"/>
            </a:spcAft>
            <a:buChar char="••"/>
          </a:pPr>
          <a:r>
            <a:rPr lang="ar-SA" sz="1600" kern="1200" dirty="0" smtClean="0"/>
            <a:t>التعبير عن انفعالاته وخاصة في حالة الخوف, الغضب, السعادة</a:t>
          </a:r>
          <a:endParaRPr lang="ar-SA" sz="1600" kern="1200" dirty="0"/>
        </a:p>
      </dsp:txBody>
      <dsp:txXfrm rot="16200000">
        <a:off x="2347170" y="-1068253"/>
        <a:ext cx="362838" cy="5057179"/>
      </dsp:txXfrm>
    </dsp:sp>
    <dsp:sp modelId="{354B7992-C83E-4531-9A86-79A82FAF1434}">
      <dsp:nvSpPr>
        <dsp:cNvPr id="0" name=""/>
        <dsp:cNvSpPr/>
      </dsp:nvSpPr>
      <dsp:spPr>
        <a:xfrm rot="5400000">
          <a:off x="4973447" y="1788772"/>
          <a:ext cx="558212" cy="390748"/>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kern="1200" dirty="0" smtClean="0"/>
            <a:t>5</a:t>
          </a:r>
          <a:endParaRPr lang="ar-SA" sz="1000" kern="1200" dirty="0"/>
        </a:p>
      </dsp:txBody>
      <dsp:txXfrm rot="5400000">
        <a:off x="4973447" y="1788772"/>
        <a:ext cx="558212" cy="390748"/>
      </dsp:txXfrm>
    </dsp:sp>
    <dsp:sp modelId="{1E4DDE2B-1B53-4A06-915B-19477F554707}">
      <dsp:nvSpPr>
        <dsp:cNvPr id="0" name=""/>
        <dsp:cNvSpPr/>
      </dsp:nvSpPr>
      <dsp:spPr>
        <a:xfrm rot="16200000">
          <a:off x="2347170" y="-642130"/>
          <a:ext cx="362838" cy="5057179"/>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13792" bIns="10160" numCol="1" spcCol="1270" anchor="ctr" anchorCtr="0">
          <a:noAutofit/>
        </a:bodyPr>
        <a:lstStyle/>
        <a:p>
          <a:pPr marL="171450" lvl="1" indent="-171450" algn="r" defTabSz="711200" rtl="1">
            <a:lnSpc>
              <a:spcPct val="90000"/>
            </a:lnSpc>
            <a:spcBef>
              <a:spcPct val="0"/>
            </a:spcBef>
            <a:spcAft>
              <a:spcPct val="15000"/>
            </a:spcAft>
            <a:buChar char="••"/>
          </a:pPr>
          <a:r>
            <a:rPr lang="ar-SA" sz="1600" kern="1200" dirty="0" smtClean="0"/>
            <a:t>التعبير عن </a:t>
          </a:r>
          <a:r>
            <a:rPr lang="ar-SA" sz="1600" kern="1200" dirty="0" err="1" smtClean="0"/>
            <a:t>العلاقة.</a:t>
          </a:r>
          <a:r>
            <a:rPr lang="ar-SA" sz="1600" kern="1200" dirty="0" smtClean="0"/>
            <a:t> فترة التحديق العيني أطول في العلاقات الحميمة</a:t>
          </a:r>
          <a:endParaRPr lang="ar-SA" sz="1600" kern="1200" dirty="0"/>
        </a:p>
      </dsp:txBody>
      <dsp:txXfrm rot="16200000">
        <a:off x="2347170" y="-642130"/>
        <a:ext cx="362838" cy="5057179"/>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E4ADBA7-6F57-47E8-87E1-F3C49BF01483}">
      <dsp:nvSpPr>
        <dsp:cNvPr id="0" name=""/>
        <dsp:cNvSpPr/>
      </dsp:nvSpPr>
      <dsp:spPr>
        <a:xfrm rot="5400000">
          <a:off x="5378101" y="195766"/>
          <a:ext cx="1297198" cy="908039"/>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ar-SA" sz="2400" kern="1200" dirty="0"/>
        </a:p>
      </dsp:txBody>
      <dsp:txXfrm rot="5400000">
        <a:off x="5378101" y="195766"/>
        <a:ext cx="1297198" cy="908039"/>
      </dsp:txXfrm>
    </dsp:sp>
    <dsp:sp modelId="{E1C7838E-BFE9-4A91-A930-CD603864797A}">
      <dsp:nvSpPr>
        <dsp:cNvPr id="0" name=""/>
        <dsp:cNvSpPr/>
      </dsp:nvSpPr>
      <dsp:spPr>
        <a:xfrm rot="16200000">
          <a:off x="2364750" y="-2363564"/>
          <a:ext cx="843179" cy="5572680"/>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SA" sz="1800" kern="1200" dirty="0" smtClean="0"/>
            <a:t>تؤثر الحالة المزاجية في الانطباعات والأحكام على الآخرين حيث يمكن للفرد أن يحكم على سلوك حكماً إيجابياً أو سلبياً وفقاً للحالة المزاجية التي يمر </a:t>
          </a:r>
          <a:r>
            <a:rPr lang="ar-SA" sz="1800" kern="1200" dirty="0" err="1" smtClean="0"/>
            <a:t>بها</a:t>
          </a:r>
          <a:r>
            <a:rPr lang="ar-SA" sz="1800" kern="1200" dirty="0" smtClean="0"/>
            <a:t> حتى على سلوك الفرد </a:t>
          </a:r>
          <a:r>
            <a:rPr lang="ar-SA" sz="1800" kern="1200" dirty="0" err="1" smtClean="0"/>
            <a:t>نفسه.</a:t>
          </a:r>
          <a:r>
            <a:rPr lang="ar-SA" sz="1800" kern="1200" dirty="0" smtClean="0"/>
            <a:t> </a:t>
          </a:r>
          <a:endParaRPr lang="ar-SA" sz="1800" kern="1200" dirty="0"/>
        </a:p>
      </dsp:txBody>
      <dsp:txXfrm rot="16200000">
        <a:off x="2364750" y="-2363564"/>
        <a:ext cx="843179" cy="5572680"/>
      </dsp:txXfrm>
    </dsp:sp>
    <dsp:sp modelId="{34B0E057-D5C2-4D5D-A074-26BCA9434244}">
      <dsp:nvSpPr>
        <dsp:cNvPr id="0" name=""/>
        <dsp:cNvSpPr/>
      </dsp:nvSpPr>
      <dsp:spPr>
        <a:xfrm rot="5400000">
          <a:off x="5378101" y="1346751"/>
          <a:ext cx="1297198" cy="908039"/>
        </a:xfrm>
        <a:prstGeom prst="chevron">
          <a:avLst/>
        </a:prstGeom>
        <a:solidFill>
          <a:schemeClr val="accent5">
            <a:hueOff val="-3311292"/>
            <a:satOff val="13270"/>
            <a:lumOff val="2876"/>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ar-SA" sz="2400" kern="1200" dirty="0" smtClean="0">
            <a:solidFill>
              <a:srgbClr val="92D050"/>
            </a:solidFill>
          </a:endParaRPr>
        </a:p>
      </dsp:txBody>
      <dsp:txXfrm rot="5400000">
        <a:off x="5378101" y="1346751"/>
        <a:ext cx="1297198" cy="908039"/>
      </dsp:txXfrm>
    </dsp:sp>
    <dsp:sp modelId="{7E86293D-0146-476C-B7F2-14C0EE98FB2A}">
      <dsp:nvSpPr>
        <dsp:cNvPr id="0" name=""/>
        <dsp:cNvSpPr/>
      </dsp:nvSpPr>
      <dsp:spPr>
        <a:xfrm rot="16200000">
          <a:off x="2364750" y="-1212578"/>
          <a:ext cx="843179" cy="5572680"/>
        </a:xfrm>
        <a:prstGeom prst="round2SameRect">
          <a:avLst/>
        </a:prstGeom>
        <a:solidFill>
          <a:schemeClr val="lt1">
            <a:alpha val="90000"/>
            <a:hueOff val="0"/>
            <a:satOff val="0"/>
            <a:lumOff val="0"/>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SA" sz="1800" kern="1200" dirty="0" smtClean="0">
              <a:solidFill>
                <a:schemeClr val="tx1"/>
              </a:solidFill>
            </a:rPr>
            <a:t>تأثير الانطباع على السلوك والتفاعل- التأكيد السلوكي: التوقعات المتحققة</a:t>
          </a:r>
          <a:endParaRPr lang="ar-SA" sz="1800" kern="1200" dirty="0" smtClean="0">
            <a:solidFill>
              <a:schemeClr val="tx1"/>
            </a:solidFill>
          </a:endParaRPr>
        </a:p>
      </dsp:txBody>
      <dsp:txXfrm rot="16200000">
        <a:off x="2364750" y="-1212578"/>
        <a:ext cx="843179" cy="5572680"/>
      </dsp:txXfrm>
    </dsp:sp>
    <dsp:sp modelId="{C6B7EB5B-19FA-490A-ADFD-6A25B876593E}">
      <dsp:nvSpPr>
        <dsp:cNvPr id="0" name=""/>
        <dsp:cNvSpPr/>
      </dsp:nvSpPr>
      <dsp:spPr>
        <a:xfrm rot="5400000">
          <a:off x="5378101" y="2497737"/>
          <a:ext cx="1297198" cy="908039"/>
        </a:xfrm>
        <a:prstGeom prst="chevron">
          <a:avLst/>
        </a:prstGeom>
        <a:solidFill>
          <a:schemeClr val="accent5">
            <a:hueOff val="-6622584"/>
            <a:satOff val="26541"/>
            <a:lumOff val="5752"/>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ar-SA" sz="2400" kern="1200" dirty="0" smtClean="0">
            <a:solidFill>
              <a:srgbClr val="92D050"/>
            </a:solidFill>
          </a:endParaRPr>
        </a:p>
      </dsp:txBody>
      <dsp:txXfrm rot="5400000">
        <a:off x="5378101" y="2497737"/>
        <a:ext cx="1297198" cy="908039"/>
      </dsp:txXfrm>
    </dsp:sp>
    <dsp:sp modelId="{C143EEAA-217C-4C72-9C3C-F86EA635FE3B}">
      <dsp:nvSpPr>
        <dsp:cNvPr id="0" name=""/>
        <dsp:cNvSpPr/>
      </dsp:nvSpPr>
      <dsp:spPr>
        <a:xfrm rot="16200000">
          <a:off x="2364750" y="-61593"/>
          <a:ext cx="843179" cy="5572680"/>
        </a:xfrm>
        <a:prstGeom prst="round2SameRect">
          <a:avLst/>
        </a:prstGeom>
        <a:solidFill>
          <a:schemeClr val="lt1">
            <a:alpha val="90000"/>
            <a:hueOff val="0"/>
            <a:satOff val="0"/>
            <a:lumOff val="0"/>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SA" sz="1800" kern="1200" dirty="0" smtClean="0"/>
            <a:t>إن تكون الانطباع يعني توقع سلوك معين لدى الآخرين, فإن يبدأ بأذهاننا من اعتقادات وتوقعات عن الآخرين ينتهي إلى أحداث سلوكية تصدر من هؤلاء الآخرين وتسمى هذه الظاهرة </a:t>
          </a:r>
          <a:r>
            <a:rPr lang="ar-SA" sz="1800" kern="1200" dirty="0" smtClean="0">
              <a:solidFill>
                <a:srgbClr val="92D050"/>
              </a:solidFill>
            </a:rPr>
            <a:t>بالنبوءة المتحققة ذاتياً </a:t>
          </a:r>
          <a:r>
            <a:rPr lang="ar-SA" sz="1800" kern="1200" dirty="0" smtClean="0"/>
            <a:t>أو </a:t>
          </a:r>
          <a:r>
            <a:rPr lang="ar-SA" sz="1800" kern="1200" dirty="0" smtClean="0">
              <a:solidFill>
                <a:srgbClr val="92D050"/>
              </a:solidFill>
            </a:rPr>
            <a:t>تأكيد التوقع</a:t>
          </a:r>
          <a:endParaRPr lang="ar-SA" sz="1800" kern="1200" dirty="0" smtClean="0">
            <a:solidFill>
              <a:srgbClr val="92D050"/>
            </a:solidFill>
          </a:endParaRPr>
        </a:p>
      </dsp:txBody>
      <dsp:txXfrm rot="16200000">
        <a:off x="2364750" y="-61593"/>
        <a:ext cx="843179" cy="5572680"/>
      </dsp:txXfrm>
    </dsp:sp>
    <dsp:sp modelId="{328AEB18-0BE2-4058-8F77-5E5860F8828A}">
      <dsp:nvSpPr>
        <dsp:cNvPr id="0" name=""/>
        <dsp:cNvSpPr/>
      </dsp:nvSpPr>
      <dsp:spPr>
        <a:xfrm rot="5400000">
          <a:off x="5378101" y="3648722"/>
          <a:ext cx="1297198" cy="908039"/>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ar-SA" sz="2400" kern="1200" dirty="0"/>
        </a:p>
      </dsp:txBody>
      <dsp:txXfrm rot="5400000">
        <a:off x="5378101" y="3648722"/>
        <a:ext cx="1297198" cy="908039"/>
      </dsp:txXfrm>
    </dsp:sp>
    <dsp:sp modelId="{C5A471BD-8C4D-4006-9905-ED1497DB50D3}">
      <dsp:nvSpPr>
        <dsp:cNvPr id="0" name=""/>
        <dsp:cNvSpPr/>
      </dsp:nvSpPr>
      <dsp:spPr>
        <a:xfrm rot="16200000">
          <a:off x="2364750" y="1089391"/>
          <a:ext cx="843179" cy="5572680"/>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SA" sz="1800" kern="1200" dirty="0" smtClean="0">
              <a:solidFill>
                <a:srgbClr val="92D050"/>
              </a:solidFill>
            </a:rPr>
            <a:t>التوقعات والاعتقادات قد تحقق نفسها </a:t>
          </a:r>
          <a:r>
            <a:rPr lang="ar-SA" sz="1800" kern="1200" dirty="0" err="1" smtClean="0">
              <a:solidFill>
                <a:srgbClr val="92D050"/>
              </a:solidFill>
            </a:rPr>
            <a:t>بنفسها.</a:t>
          </a:r>
          <a:r>
            <a:rPr lang="ar-SA" sz="1800" kern="1200" dirty="0" smtClean="0">
              <a:solidFill>
                <a:srgbClr val="92D050"/>
              </a:solidFill>
            </a:rPr>
            <a:t>  </a:t>
          </a:r>
          <a:r>
            <a:rPr lang="ar-SA" sz="1800" kern="1200" dirty="0" smtClean="0"/>
            <a:t>وذلك لأن توقعاتنا عن الآخرين تنعكس في أساليب تعاملنا معهم, وهذا يؤثر في سلوكهم بطريقة تؤكد اعتقاداتنا وتوقعاتنا.</a:t>
          </a:r>
          <a:endParaRPr lang="ar-SA" sz="1800" kern="1200" dirty="0"/>
        </a:p>
      </dsp:txBody>
      <dsp:txXfrm rot="16200000">
        <a:off x="2364750" y="1089391"/>
        <a:ext cx="843179" cy="5572680"/>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F74D30-1414-446E-9747-94C20B48B031}">
      <dsp:nvSpPr>
        <dsp:cNvPr id="0" name=""/>
        <dsp:cNvSpPr/>
      </dsp:nvSpPr>
      <dsp:spPr>
        <a:xfrm>
          <a:off x="1322071" y="248"/>
          <a:ext cx="5824921" cy="580429"/>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4770" rIns="255953" bIns="64770" numCol="1" spcCol="1270" anchor="ctr" anchorCtr="0">
          <a:noAutofit/>
        </a:bodyPr>
        <a:lstStyle/>
        <a:p>
          <a:pPr lvl="0" algn="ctr" defTabSz="755650" rtl="1">
            <a:lnSpc>
              <a:spcPct val="90000"/>
            </a:lnSpc>
            <a:spcBef>
              <a:spcPct val="0"/>
            </a:spcBef>
            <a:spcAft>
              <a:spcPct val="35000"/>
            </a:spcAft>
          </a:pPr>
          <a:r>
            <a:rPr lang="ar-SA" sz="1700" kern="1200" dirty="0" smtClean="0"/>
            <a:t>1- فكرة العالم الغر: الذي يجمع المعلومات للوصول إلى أسباب تفسر السلوك.</a:t>
          </a:r>
          <a:endParaRPr lang="ar-SA" sz="1700" kern="1200" dirty="0"/>
        </a:p>
      </dsp:txBody>
      <dsp:txXfrm>
        <a:off x="1322071" y="248"/>
        <a:ext cx="5824921" cy="580429"/>
      </dsp:txXfrm>
    </dsp:sp>
    <dsp:sp modelId="{85883080-C0F3-44EA-B03F-8B5FE1D3ECB7}">
      <dsp:nvSpPr>
        <dsp:cNvPr id="0" name=""/>
        <dsp:cNvSpPr/>
      </dsp:nvSpPr>
      <dsp:spPr>
        <a:xfrm>
          <a:off x="6856778" y="248"/>
          <a:ext cx="580429" cy="580429"/>
        </a:xfrm>
        <a:prstGeom prst="ellipse">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7B9A22-3475-4C96-8DE6-D2ED263E33ED}">
      <dsp:nvSpPr>
        <dsp:cNvPr id="0" name=""/>
        <dsp:cNvSpPr/>
      </dsp:nvSpPr>
      <dsp:spPr>
        <a:xfrm>
          <a:off x="1322071" y="725785"/>
          <a:ext cx="5824921" cy="580429"/>
        </a:xfrm>
        <a:prstGeom prst="homePlat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4770" rIns="255953" bIns="64770" numCol="1" spcCol="1270" anchor="ctr" anchorCtr="0">
          <a:noAutofit/>
        </a:bodyPr>
        <a:lstStyle/>
        <a:p>
          <a:pPr lvl="0" algn="ctr" defTabSz="755650" rtl="1">
            <a:lnSpc>
              <a:spcPct val="90000"/>
            </a:lnSpc>
            <a:spcBef>
              <a:spcPct val="0"/>
            </a:spcBef>
            <a:spcAft>
              <a:spcPct val="35000"/>
            </a:spcAft>
          </a:pPr>
          <a:r>
            <a:rPr lang="ar-SA" sz="1700" kern="1200" dirty="0" smtClean="0"/>
            <a:t>2- العزو نوعين: داخلي, </a:t>
          </a:r>
          <a:r>
            <a:rPr lang="ar-SA" sz="1700" kern="1200" dirty="0" err="1" smtClean="0"/>
            <a:t>وعزو</a:t>
          </a:r>
          <a:r>
            <a:rPr lang="ar-SA" sz="1700" kern="1200" dirty="0" smtClean="0"/>
            <a:t> خارجي</a:t>
          </a:r>
        </a:p>
      </dsp:txBody>
      <dsp:txXfrm>
        <a:off x="1322071" y="725785"/>
        <a:ext cx="5824921" cy="580429"/>
      </dsp:txXfrm>
    </dsp:sp>
    <dsp:sp modelId="{3FE31128-E1F1-45EA-94E4-723A85CFF1C3}">
      <dsp:nvSpPr>
        <dsp:cNvPr id="0" name=""/>
        <dsp:cNvSpPr/>
      </dsp:nvSpPr>
      <dsp:spPr>
        <a:xfrm>
          <a:off x="6856778" y="725785"/>
          <a:ext cx="580429" cy="580429"/>
        </a:xfrm>
        <a:prstGeom prst="ellipse">
          <a:avLst/>
        </a:prstGeom>
        <a:solidFill>
          <a:schemeClr val="accent5">
            <a:tint val="50000"/>
            <a:hueOff val="-5341183"/>
            <a:satOff val="23809"/>
            <a:lumOff val="21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10C27E-2C72-426C-8FA1-4CF65231C91B}">
      <dsp:nvSpPr>
        <dsp:cNvPr id="0" name=""/>
        <dsp:cNvSpPr/>
      </dsp:nvSpPr>
      <dsp:spPr>
        <a:xfrm>
          <a:off x="1322071" y="1451322"/>
          <a:ext cx="5824921" cy="580429"/>
        </a:xfrm>
        <a:prstGeom prst="homePlat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4770" rIns="255953" bIns="64770" numCol="1" spcCol="1270" anchor="ctr" anchorCtr="0">
          <a:noAutofit/>
        </a:bodyPr>
        <a:lstStyle/>
        <a:p>
          <a:pPr lvl="0" algn="ctr" defTabSz="755650" rtl="1">
            <a:lnSpc>
              <a:spcPct val="90000"/>
            </a:lnSpc>
            <a:spcBef>
              <a:spcPct val="0"/>
            </a:spcBef>
            <a:spcAft>
              <a:spcPct val="35000"/>
            </a:spcAft>
          </a:pPr>
          <a:r>
            <a:rPr lang="ar-SA" sz="1700" kern="1200" smtClean="0"/>
            <a:t>3- التفسيرات السببية التي يتوصل إليها الفرد تساعده في التعامل مع بيئته.</a:t>
          </a:r>
          <a:endParaRPr lang="ar-SA" sz="1700" kern="1200" dirty="0"/>
        </a:p>
      </dsp:txBody>
      <dsp:txXfrm>
        <a:off x="1322071" y="1451322"/>
        <a:ext cx="5824921" cy="580429"/>
      </dsp:txXfrm>
    </dsp:sp>
    <dsp:sp modelId="{547E41F6-0EBC-4E1C-9DF3-5D79802E036C}">
      <dsp:nvSpPr>
        <dsp:cNvPr id="0" name=""/>
        <dsp:cNvSpPr/>
      </dsp:nvSpPr>
      <dsp:spPr>
        <a:xfrm>
          <a:off x="6856778" y="1451322"/>
          <a:ext cx="580429" cy="580429"/>
        </a:xfrm>
        <a:prstGeom prst="ellipse">
          <a:avLst/>
        </a:prstGeom>
        <a:solidFill>
          <a:schemeClr val="accent5">
            <a:tint val="50000"/>
            <a:hueOff val="-10682366"/>
            <a:satOff val="47617"/>
            <a:lumOff val="4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E85FC0-5D04-48A5-B0E6-A3AD94928293}">
      <dsp:nvSpPr>
        <dsp:cNvPr id="0" name=""/>
        <dsp:cNvSpPr/>
      </dsp:nvSpPr>
      <dsp:spPr>
        <a:xfrm rot="10800000">
          <a:off x="6501867" y="399205"/>
          <a:ext cx="815830" cy="326332"/>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96012" bIns="48006" numCol="1" spcCol="1270" anchor="ctr" anchorCtr="0">
          <a:noAutofit/>
        </a:bodyPr>
        <a:lstStyle/>
        <a:p>
          <a:pPr lvl="0" algn="ctr" defTabSz="800100" rtl="1">
            <a:lnSpc>
              <a:spcPct val="90000"/>
            </a:lnSpc>
            <a:spcBef>
              <a:spcPct val="0"/>
            </a:spcBef>
            <a:spcAft>
              <a:spcPct val="35000"/>
            </a:spcAft>
          </a:pPr>
          <a:r>
            <a:rPr lang="ar-SA" sz="1800" kern="1200" dirty="0" smtClean="0"/>
            <a:t>ذكي</a:t>
          </a:r>
          <a:endParaRPr lang="ar-SA" sz="1800" kern="1200" dirty="0"/>
        </a:p>
      </dsp:txBody>
      <dsp:txXfrm rot="10800000">
        <a:off x="6501867" y="399205"/>
        <a:ext cx="815830" cy="326332"/>
      </dsp:txXfrm>
    </dsp:sp>
    <dsp:sp modelId="{2B33D4BB-36BE-4CD0-B2CA-3805AC0A591D}">
      <dsp:nvSpPr>
        <dsp:cNvPr id="0" name=""/>
        <dsp:cNvSpPr/>
      </dsp:nvSpPr>
      <dsp:spPr>
        <a:xfrm rot="10800000">
          <a:off x="5849202" y="399205"/>
          <a:ext cx="815830" cy="326332"/>
        </a:xfrm>
        <a:prstGeom prst="chevron">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ماهر</a:t>
          </a:r>
          <a:endParaRPr lang="ar-SA" sz="1800" kern="1200" dirty="0"/>
        </a:p>
      </dsp:txBody>
      <dsp:txXfrm rot="10800000">
        <a:off x="5849202" y="399205"/>
        <a:ext cx="815830" cy="326332"/>
      </dsp:txXfrm>
    </dsp:sp>
    <dsp:sp modelId="{2186AE8D-BBB5-4E2A-AADA-DAD5663C6D16}">
      <dsp:nvSpPr>
        <dsp:cNvPr id="0" name=""/>
        <dsp:cNvSpPr/>
      </dsp:nvSpPr>
      <dsp:spPr>
        <a:xfrm rot="10800000">
          <a:off x="5196538" y="399205"/>
          <a:ext cx="815830" cy="326332"/>
        </a:xfrm>
        <a:prstGeom prst="chevron">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نشيط</a:t>
          </a:r>
          <a:endParaRPr lang="ar-SA" sz="1800" kern="1200" dirty="0"/>
        </a:p>
      </dsp:txBody>
      <dsp:txXfrm rot="10800000">
        <a:off x="5196538" y="399205"/>
        <a:ext cx="815830" cy="326332"/>
      </dsp:txXfrm>
    </dsp:sp>
    <dsp:sp modelId="{5DFD2AFD-61E3-462E-88DC-C27AD5E97C5C}">
      <dsp:nvSpPr>
        <dsp:cNvPr id="0" name=""/>
        <dsp:cNvSpPr/>
      </dsp:nvSpPr>
      <dsp:spPr>
        <a:xfrm rot="10800000">
          <a:off x="4543873" y="399205"/>
          <a:ext cx="815830" cy="326332"/>
        </a:xfrm>
        <a:prstGeom prst="chevron">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دافئ</a:t>
          </a:r>
          <a:endParaRPr lang="ar-SA" sz="1800" kern="1200" dirty="0"/>
        </a:p>
      </dsp:txBody>
      <dsp:txXfrm rot="10800000">
        <a:off x="4543873" y="399205"/>
        <a:ext cx="815830" cy="326332"/>
      </dsp:txXfrm>
    </dsp:sp>
    <dsp:sp modelId="{1830E4E9-8727-4D6F-B2DB-2FF19ECEB2F9}">
      <dsp:nvSpPr>
        <dsp:cNvPr id="0" name=""/>
        <dsp:cNvSpPr/>
      </dsp:nvSpPr>
      <dsp:spPr>
        <a:xfrm rot="10800000">
          <a:off x="3891209" y="399205"/>
          <a:ext cx="815830" cy="326332"/>
        </a:xfrm>
        <a:prstGeom prst="chevron">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مثابر</a:t>
          </a:r>
          <a:endParaRPr lang="ar-SA" sz="1800" kern="1200" dirty="0"/>
        </a:p>
      </dsp:txBody>
      <dsp:txXfrm rot="10800000">
        <a:off x="3891209" y="399205"/>
        <a:ext cx="815830" cy="326332"/>
      </dsp:txXfrm>
    </dsp:sp>
    <dsp:sp modelId="{C4459D26-25C2-4256-9606-9CA576E13A61}">
      <dsp:nvSpPr>
        <dsp:cNvPr id="0" name=""/>
        <dsp:cNvSpPr/>
      </dsp:nvSpPr>
      <dsp:spPr>
        <a:xfrm rot="10800000">
          <a:off x="3238544" y="399205"/>
          <a:ext cx="815830" cy="326332"/>
        </a:xfrm>
        <a:prstGeom prst="chevron">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عملي</a:t>
          </a:r>
          <a:endParaRPr lang="ar-SA" sz="1800" kern="1200" dirty="0"/>
        </a:p>
      </dsp:txBody>
      <dsp:txXfrm rot="10800000">
        <a:off x="3238544" y="399205"/>
        <a:ext cx="815830" cy="326332"/>
      </dsp:txXfrm>
    </dsp:sp>
    <dsp:sp modelId="{6DCC8B5D-1357-437F-A4DB-A3E3B3451833}">
      <dsp:nvSpPr>
        <dsp:cNvPr id="0" name=""/>
        <dsp:cNvSpPr/>
      </dsp:nvSpPr>
      <dsp:spPr>
        <a:xfrm rot="10800000">
          <a:off x="2585880" y="399205"/>
          <a:ext cx="815830" cy="326332"/>
        </a:xfrm>
        <a:prstGeom prst="chevron">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حذر</a:t>
          </a:r>
          <a:endParaRPr lang="ar-SA" sz="1800" kern="1200" dirty="0"/>
        </a:p>
      </dsp:txBody>
      <dsp:txXfrm rot="10800000">
        <a:off x="2585880" y="399205"/>
        <a:ext cx="815830" cy="326332"/>
      </dsp:txXfrm>
    </dsp:sp>
    <dsp:sp modelId="{2EE363F8-1FD7-4685-B6FB-A54C8F3D50AE}">
      <dsp:nvSpPr>
        <dsp:cNvPr id="0" name=""/>
        <dsp:cNvSpPr/>
      </dsp:nvSpPr>
      <dsp:spPr>
        <a:xfrm rot="10800000">
          <a:off x="2259417" y="399205"/>
          <a:ext cx="489628" cy="326332"/>
        </a:xfrm>
        <a:prstGeom prst="chevron">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err="1" smtClean="0"/>
            <a:t>=</a:t>
          </a:r>
          <a:endParaRPr lang="ar-SA" sz="1800" kern="1200" dirty="0"/>
        </a:p>
      </dsp:txBody>
      <dsp:txXfrm rot="10800000">
        <a:off x="2259417" y="399205"/>
        <a:ext cx="489628" cy="326332"/>
      </dsp:txXfrm>
    </dsp:sp>
    <dsp:sp modelId="{35EA21B1-4796-4DFB-9059-8F789BF9B7D5}">
      <dsp:nvSpPr>
        <dsp:cNvPr id="0" name=""/>
        <dsp:cNvSpPr/>
      </dsp:nvSpPr>
      <dsp:spPr>
        <a:xfrm rot="10800000">
          <a:off x="2438" y="399205"/>
          <a:ext cx="2420145" cy="326332"/>
        </a:xfrm>
        <a:prstGeom prst="chevr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انطباع </a:t>
          </a:r>
          <a:r>
            <a:rPr lang="ar-SA" sz="1800" kern="1200" dirty="0" err="1" smtClean="0"/>
            <a:t>ايجايبي</a:t>
          </a:r>
          <a:r>
            <a:rPr lang="ar-SA" sz="1800" kern="1200" dirty="0" smtClean="0"/>
            <a:t> بشكل أكبر </a:t>
          </a:r>
          <a:endParaRPr lang="ar-SA" sz="1800" kern="1200" dirty="0"/>
        </a:p>
      </dsp:txBody>
      <dsp:txXfrm rot="10800000">
        <a:off x="2438" y="399205"/>
        <a:ext cx="2420145" cy="32633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E85FC0-5D04-48A5-B0E6-A3AD94928293}">
      <dsp:nvSpPr>
        <dsp:cNvPr id="0" name=""/>
        <dsp:cNvSpPr/>
      </dsp:nvSpPr>
      <dsp:spPr>
        <a:xfrm rot="10800000">
          <a:off x="6501867" y="399205"/>
          <a:ext cx="815830" cy="326332"/>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96012" bIns="48006" numCol="1" spcCol="1270" anchor="ctr" anchorCtr="0">
          <a:noAutofit/>
        </a:bodyPr>
        <a:lstStyle/>
        <a:p>
          <a:pPr lvl="0" algn="ctr" defTabSz="800100" rtl="1">
            <a:lnSpc>
              <a:spcPct val="90000"/>
            </a:lnSpc>
            <a:spcBef>
              <a:spcPct val="0"/>
            </a:spcBef>
            <a:spcAft>
              <a:spcPct val="35000"/>
            </a:spcAft>
          </a:pPr>
          <a:r>
            <a:rPr lang="ar-SA" sz="1800" kern="1200" dirty="0" smtClean="0"/>
            <a:t>ذكي</a:t>
          </a:r>
          <a:endParaRPr lang="ar-SA" sz="1800" kern="1200" dirty="0"/>
        </a:p>
      </dsp:txBody>
      <dsp:txXfrm rot="10800000">
        <a:off x="6501867" y="399205"/>
        <a:ext cx="815830" cy="326332"/>
      </dsp:txXfrm>
    </dsp:sp>
    <dsp:sp modelId="{2B33D4BB-36BE-4CD0-B2CA-3805AC0A591D}">
      <dsp:nvSpPr>
        <dsp:cNvPr id="0" name=""/>
        <dsp:cNvSpPr/>
      </dsp:nvSpPr>
      <dsp:spPr>
        <a:xfrm rot="10800000">
          <a:off x="5849202" y="399205"/>
          <a:ext cx="815830" cy="326332"/>
        </a:xfrm>
        <a:prstGeom prst="chevron">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ماهر</a:t>
          </a:r>
          <a:endParaRPr lang="ar-SA" sz="1800" kern="1200" dirty="0"/>
        </a:p>
      </dsp:txBody>
      <dsp:txXfrm rot="10800000">
        <a:off x="5849202" y="399205"/>
        <a:ext cx="815830" cy="326332"/>
      </dsp:txXfrm>
    </dsp:sp>
    <dsp:sp modelId="{2186AE8D-BBB5-4E2A-AADA-DAD5663C6D16}">
      <dsp:nvSpPr>
        <dsp:cNvPr id="0" name=""/>
        <dsp:cNvSpPr/>
      </dsp:nvSpPr>
      <dsp:spPr>
        <a:xfrm rot="10800000">
          <a:off x="5196538" y="399205"/>
          <a:ext cx="815830" cy="326332"/>
        </a:xfrm>
        <a:prstGeom prst="chevron">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نشيط</a:t>
          </a:r>
          <a:endParaRPr lang="ar-SA" sz="1800" kern="1200" dirty="0"/>
        </a:p>
      </dsp:txBody>
      <dsp:txXfrm rot="10800000">
        <a:off x="5196538" y="399205"/>
        <a:ext cx="815830" cy="326332"/>
      </dsp:txXfrm>
    </dsp:sp>
    <dsp:sp modelId="{5DFD2AFD-61E3-462E-88DC-C27AD5E97C5C}">
      <dsp:nvSpPr>
        <dsp:cNvPr id="0" name=""/>
        <dsp:cNvSpPr/>
      </dsp:nvSpPr>
      <dsp:spPr>
        <a:xfrm rot="10800000">
          <a:off x="4543873" y="399205"/>
          <a:ext cx="815830" cy="326332"/>
        </a:xfrm>
        <a:prstGeom prst="chevron">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بارد</a:t>
          </a:r>
          <a:endParaRPr lang="ar-SA" sz="1800" kern="1200" dirty="0"/>
        </a:p>
      </dsp:txBody>
      <dsp:txXfrm rot="10800000">
        <a:off x="4543873" y="399205"/>
        <a:ext cx="815830" cy="326332"/>
      </dsp:txXfrm>
    </dsp:sp>
    <dsp:sp modelId="{1830E4E9-8727-4D6F-B2DB-2FF19ECEB2F9}">
      <dsp:nvSpPr>
        <dsp:cNvPr id="0" name=""/>
        <dsp:cNvSpPr/>
      </dsp:nvSpPr>
      <dsp:spPr>
        <a:xfrm rot="10800000">
          <a:off x="3891209" y="399205"/>
          <a:ext cx="815830" cy="326332"/>
        </a:xfrm>
        <a:prstGeom prst="chevron">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مثابر</a:t>
          </a:r>
          <a:endParaRPr lang="ar-SA" sz="1800" kern="1200" dirty="0"/>
        </a:p>
      </dsp:txBody>
      <dsp:txXfrm rot="10800000">
        <a:off x="3891209" y="399205"/>
        <a:ext cx="815830" cy="326332"/>
      </dsp:txXfrm>
    </dsp:sp>
    <dsp:sp modelId="{C4459D26-25C2-4256-9606-9CA576E13A61}">
      <dsp:nvSpPr>
        <dsp:cNvPr id="0" name=""/>
        <dsp:cNvSpPr/>
      </dsp:nvSpPr>
      <dsp:spPr>
        <a:xfrm rot="10800000">
          <a:off x="3238544" y="399205"/>
          <a:ext cx="815830" cy="326332"/>
        </a:xfrm>
        <a:prstGeom prst="chevron">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عملي</a:t>
          </a:r>
          <a:endParaRPr lang="ar-SA" sz="1800" kern="1200" dirty="0"/>
        </a:p>
      </dsp:txBody>
      <dsp:txXfrm rot="10800000">
        <a:off x="3238544" y="399205"/>
        <a:ext cx="815830" cy="326332"/>
      </dsp:txXfrm>
    </dsp:sp>
    <dsp:sp modelId="{6DCC8B5D-1357-437F-A4DB-A3E3B3451833}">
      <dsp:nvSpPr>
        <dsp:cNvPr id="0" name=""/>
        <dsp:cNvSpPr/>
      </dsp:nvSpPr>
      <dsp:spPr>
        <a:xfrm rot="10800000">
          <a:off x="2585880" y="399205"/>
          <a:ext cx="815830" cy="326332"/>
        </a:xfrm>
        <a:prstGeom prst="chevron">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حذر</a:t>
          </a:r>
          <a:endParaRPr lang="ar-SA" sz="1800" kern="1200" dirty="0"/>
        </a:p>
      </dsp:txBody>
      <dsp:txXfrm rot="10800000">
        <a:off x="2585880" y="399205"/>
        <a:ext cx="815830" cy="326332"/>
      </dsp:txXfrm>
    </dsp:sp>
    <dsp:sp modelId="{2EE363F8-1FD7-4685-B6FB-A54C8F3D50AE}">
      <dsp:nvSpPr>
        <dsp:cNvPr id="0" name=""/>
        <dsp:cNvSpPr/>
      </dsp:nvSpPr>
      <dsp:spPr>
        <a:xfrm rot="10800000">
          <a:off x="2259417" y="399205"/>
          <a:ext cx="489628" cy="326332"/>
        </a:xfrm>
        <a:prstGeom prst="chevron">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err="1" smtClean="0"/>
            <a:t>=</a:t>
          </a:r>
          <a:endParaRPr lang="ar-SA" sz="1800" kern="1200" dirty="0"/>
        </a:p>
      </dsp:txBody>
      <dsp:txXfrm rot="10800000">
        <a:off x="2259417" y="399205"/>
        <a:ext cx="489628" cy="326332"/>
      </dsp:txXfrm>
    </dsp:sp>
    <dsp:sp modelId="{35EA21B1-4796-4DFB-9059-8F789BF9B7D5}">
      <dsp:nvSpPr>
        <dsp:cNvPr id="0" name=""/>
        <dsp:cNvSpPr/>
      </dsp:nvSpPr>
      <dsp:spPr>
        <a:xfrm rot="10800000">
          <a:off x="2438" y="399205"/>
          <a:ext cx="2420145" cy="326332"/>
        </a:xfrm>
        <a:prstGeom prst="chevr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 tIns="48006" rIns="72009" bIns="48006" numCol="1" spcCol="1270" anchor="ctr" anchorCtr="0">
          <a:noAutofit/>
        </a:bodyPr>
        <a:lstStyle/>
        <a:p>
          <a:pPr lvl="0" algn="ctr" defTabSz="800100" rtl="1">
            <a:lnSpc>
              <a:spcPct val="90000"/>
            </a:lnSpc>
            <a:spcBef>
              <a:spcPct val="0"/>
            </a:spcBef>
            <a:spcAft>
              <a:spcPct val="35000"/>
            </a:spcAft>
          </a:pPr>
          <a:r>
            <a:rPr lang="ar-SA" sz="1800" kern="1200" dirty="0" smtClean="0"/>
            <a:t>فروق في الانطباع سلبي </a:t>
          </a:r>
          <a:endParaRPr lang="ar-SA" sz="1800" kern="1200" dirty="0"/>
        </a:p>
      </dsp:txBody>
      <dsp:txXfrm rot="10800000">
        <a:off x="2438" y="399205"/>
        <a:ext cx="2420145" cy="32633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E85FC0-5D04-48A5-B0E6-A3AD94928293}">
      <dsp:nvSpPr>
        <dsp:cNvPr id="0" name=""/>
        <dsp:cNvSpPr/>
      </dsp:nvSpPr>
      <dsp:spPr>
        <a:xfrm rot="10800000">
          <a:off x="5855572" y="269638"/>
          <a:ext cx="1463669" cy="585467"/>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128016" bIns="64008" numCol="1" spcCol="1270" anchor="ctr" anchorCtr="0">
          <a:noAutofit/>
        </a:bodyPr>
        <a:lstStyle/>
        <a:p>
          <a:pPr lvl="0" algn="ctr" defTabSz="1066800" rtl="1">
            <a:lnSpc>
              <a:spcPct val="90000"/>
            </a:lnSpc>
            <a:spcBef>
              <a:spcPct val="0"/>
            </a:spcBef>
            <a:spcAft>
              <a:spcPct val="35000"/>
            </a:spcAft>
          </a:pPr>
          <a:r>
            <a:rPr lang="ar-SA" sz="2400" kern="1200" dirty="0" smtClean="0"/>
            <a:t>ذكي</a:t>
          </a:r>
          <a:endParaRPr lang="ar-SA" sz="2400" kern="1200" dirty="0"/>
        </a:p>
      </dsp:txBody>
      <dsp:txXfrm rot="10800000">
        <a:off x="5855572" y="269638"/>
        <a:ext cx="1463669" cy="585467"/>
      </dsp:txXfrm>
    </dsp:sp>
    <dsp:sp modelId="{2186AE8D-BBB5-4E2A-AADA-DAD5663C6D16}">
      <dsp:nvSpPr>
        <dsp:cNvPr id="0" name=""/>
        <dsp:cNvSpPr/>
      </dsp:nvSpPr>
      <dsp:spPr>
        <a:xfrm rot="10800000">
          <a:off x="4684636" y="269638"/>
          <a:ext cx="1463669" cy="585467"/>
        </a:xfrm>
        <a:prstGeom prst="chevron">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نشيط</a:t>
          </a:r>
          <a:endParaRPr lang="ar-SA" sz="2400" kern="1200" dirty="0"/>
        </a:p>
      </dsp:txBody>
      <dsp:txXfrm rot="10800000">
        <a:off x="4684636" y="269638"/>
        <a:ext cx="1463669" cy="585467"/>
      </dsp:txXfrm>
    </dsp:sp>
    <dsp:sp modelId="{5DFD2AFD-61E3-462E-88DC-C27AD5E97C5C}">
      <dsp:nvSpPr>
        <dsp:cNvPr id="0" name=""/>
        <dsp:cNvSpPr/>
      </dsp:nvSpPr>
      <dsp:spPr>
        <a:xfrm rot="10800000">
          <a:off x="3513701" y="269638"/>
          <a:ext cx="1463669" cy="585467"/>
        </a:xfrm>
        <a:prstGeom prst="chevron">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مندفع</a:t>
          </a:r>
          <a:endParaRPr lang="ar-SA" sz="2400" kern="1200" dirty="0"/>
        </a:p>
      </dsp:txBody>
      <dsp:txXfrm rot="10800000">
        <a:off x="3513701" y="269638"/>
        <a:ext cx="1463669" cy="585467"/>
      </dsp:txXfrm>
    </dsp:sp>
    <dsp:sp modelId="{1830E4E9-8727-4D6F-B2DB-2FF19ECEB2F9}">
      <dsp:nvSpPr>
        <dsp:cNvPr id="0" name=""/>
        <dsp:cNvSpPr/>
      </dsp:nvSpPr>
      <dsp:spPr>
        <a:xfrm rot="10800000">
          <a:off x="2342765" y="269638"/>
          <a:ext cx="1463669" cy="585467"/>
        </a:xfrm>
        <a:prstGeom prst="chevron">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انتقادي </a:t>
          </a:r>
          <a:endParaRPr lang="ar-SA" sz="2400" kern="1200" dirty="0"/>
        </a:p>
      </dsp:txBody>
      <dsp:txXfrm rot="10800000">
        <a:off x="2342765" y="269638"/>
        <a:ext cx="1463669" cy="585467"/>
      </dsp:txXfrm>
    </dsp:sp>
    <dsp:sp modelId="{C4459D26-25C2-4256-9606-9CA576E13A61}">
      <dsp:nvSpPr>
        <dsp:cNvPr id="0" name=""/>
        <dsp:cNvSpPr/>
      </dsp:nvSpPr>
      <dsp:spPr>
        <a:xfrm rot="10800000">
          <a:off x="1171829" y="269638"/>
          <a:ext cx="1463669" cy="585467"/>
        </a:xfrm>
        <a:prstGeom prst="chevron">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err="1" smtClean="0"/>
            <a:t>عنيد</a:t>
          </a:r>
          <a:endParaRPr lang="ar-SA" sz="2400" kern="1200" dirty="0"/>
        </a:p>
      </dsp:txBody>
      <dsp:txXfrm rot="10800000">
        <a:off x="1171829" y="269638"/>
        <a:ext cx="1463669" cy="585467"/>
      </dsp:txXfrm>
    </dsp:sp>
    <dsp:sp modelId="{6DCC8B5D-1357-437F-A4DB-A3E3B3451833}">
      <dsp:nvSpPr>
        <dsp:cNvPr id="0" name=""/>
        <dsp:cNvSpPr/>
      </dsp:nvSpPr>
      <dsp:spPr>
        <a:xfrm rot="10800000">
          <a:off x="893" y="269638"/>
          <a:ext cx="1463669" cy="585467"/>
        </a:xfrm>
        <a:prstGeom prst="chevr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حسود</a:t>
          </a:r>
          <a:endParaRPr lang="ar-SA" sz="2400" kern="1200" dirty="0"/>
        </a:p>
      </dsp:txBody>
      <dsp:txXfrm rot="10800000">
        <a:off x="893" y="269638"/>
        <a:ext cx="1463669" cy="58546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E85FC0-5D04-48A5-B0E6-A3AD94928293}">
      <dsp:nvSpPr>
        <dsp:cNvPr id="0" name=""/>
        <dsp:cNvSpPr/>
      </dsp:nvSpPr>
      <dsp:spPr>
        <a:xfrm rot="10800000">
          <a:off x="5855572" y="269638"/>
          <a:ext cx="1463669" cy="585467"/>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128016" bIns="64008" numCol="1" spcCol="1270" anchor="ctr" anchorCtr="0">
          <a:noAutofit/>
        </a:bodyPr>
        <a:lstStyle/>
        <a:p>
          <a:pPr lvl="0" algn="ctr" defTabSz="1066800" rtl="1">
            <a:lnSpc>
              <a:spcPct val="90000"/>
            </a:lnSpc>
            <a:spcBef>
              <a:spcPct val="0"/>
            </a:spcBef>
            <a:spcAft>
              <a:spcPct val="35000"/>
            </a:spcAft>
          </a:pPr>
          <a:r>
            <a:rPr lang="ar-SA" sz="2400" kern="1200" dirty="0" smtClean="0"/>
            <a:t>حسود</a:t>
          </a:r>
          <a:endParaRPr lang="ar-SA" sz="2400" kern="1200" dirty="0"/>
        </a:p>
      </dsp:txBody>
      <dsp:txXfrm rot="10800000">
        <a:off x="5855572" y="269638"/>
        <a:ext cx="1463669" cy="585467"/>
      </dsp:txXfrm>
    </dsp:sp>
    <dsp:sp modelId="{2186AE8D-BBB5-4E2A-AADA-DAD5663C6D16}">
      <dsp:nvSpPr>
        <dsp:cNvPr id="0" name=""/>
        <dsp:cNvSpPr/>
      </dsp:nvSpPr>
      <dsp:spPr>
        <a:xfrm rot="10800000">
          <a:off x="4684636" y="269638"/>
          <a:ext cx="1463669" cy="585467"/>
        </a:xfrm>
        <a:prstGeom prst="chevron">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err="1" smtClean="0"/>
            <a:t>عنيد</a:t>
          </a:r>
          <a:endParaRPr lang="ar-SA" sz="2400" kern="1200" dirty="0"/>
        </a:p>
      </dsp:txBody>
      <dsp:txXfrm rot="10800000">
        <a:off x="4684636" y="269638"/>
        <a:ext cx="1463669" cy="585467"/>
      </dsp:txXfrm>
    </dsp:sp>
    <dsp:sp modelId="{5DFD2AFD-61E3-462E-88DC-C27AD5E97C5C}">
      <dsp:nvSpPr>
        <dsp:cNvPr id="0" name=""/>
        <dsp:cNvSpPr/>
      </dsp:nvSpPr>
      <dsp:spPr>
        <a:xfrm rot="10800000">
          <a:off x="3513701" y="269638"/>
          <a:ext cx="1463669" cy="585467"/>
        </a:xfrm>
        <a:prstGeom prst="chevron">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انتقادي </a:t>
          </a:r>
          <a:endParaRPr lang="ar-SA" sz="2400" kern="1200" dirty="0"/>
        </a:p>
      </dsp:txBody>
      <dsp:txXfrm rot="10800000">
        <a:off x="3513701" y="269638"/>
        <a:ext cx="1463669" cy="585467"/>
      </dsp:txXfrm>
    </dsp:sp>
    <dsp:sp modelId="{1830E4E9-8727-4D6F-B2DB-2FF19ECEB2F9}">
      <dsp:nvSpPr>
        <dsp:cNvPr id="0" name=""/>
        <dsp:cNvSpPr/>
      </dsp:nvSpPr>
      <dsp:spPr>
        <a:xfrm rot="10800000">
          <a:off x="2342765" y="269638"/>
          <a:ext cx="1463669" cy="585467"/>
        </a:xfrm>
        <a:prstGeom prst="chevron">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مندفع </a:t>
          </a:r>
          <a:endParaRPr lang="ar-SA" sz="2400" kern="1200" dirty="0"/>
        </a:p>
      </dsp:txBody>
      <dsp:txXfrm rot="10800000">
        <a:off x="2342765" y="269638"/>
        <a:ext cx="1463669" cy="585467"/>
      </dsp:txXfrm>
    </dsp:sp>
    <dsp:sp modelId="{C4459D26-25C2-4256-9606-9CA576E13A61}">
      <dsp:nvSpPr>
        <dsp:cNvPr id="0" name=""/>
        <dsp:cNvSpPr/>
      </dsp:nvSpPr>
      <dsp:spPr>
        <a:xfrm rot="10800000">
          <a:off x="1171829" y="269638"/>
          <a:ext cx="1463669" cy="585467"/>
        </a:xfrm>
        <a:prstGeom prst="chevron">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نشيط </a:t>
          </a:r>
          <a:endParaRPr lang="ar-SA" sz="2400" kern="1200" dirty="0"/>
        </a:p>
      </dsp:txBody>
      <dsp:txXfrm rot="10800000">
        <a:off x="1171829" y="269638"/>
        <a:ext cx="1463669" cy="585467"/>
      </dsp:txXfrm>
    </dsp:sp>
    <dsp:sp modelId="{6DCC8B5D-1357-437F-A4DB-A3E3B3451833}">
      <dsp:nvSpPr>
        <dsp:cNvPr id="0" name=""/>
        <dsp:cNvSpPr/>
      </dsp:nvSpPr>
      <dsp:spPr>
        <a:xfrm rot="10800000">
          <a:off x="893" y="269638"/>
          <a:ext cx="1463669" cy="585467"/>
        </a:xfrm>
        <a:prstGeom prst="chevr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ذكي </a:t>
          </a:r>
          <a:endParaRPr lang="ar-SA" sz="2400" kern="1200" dirty="0"/>
        </a:p>
      </dsp:txBody>
      <dsp:txXfrm rot="10800000">
        <a:off x="893" y="269638"/>
        <a:ext cx="1463669" cy="58546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E85FC0-5D04-48A5-B0E6-A3AD94928293}">
      <dsp:nvSpPr>
        <dsp:cNvPr id="0" name=""/>
        <dsp:cNvSpPr/>
      </dsp:nvSpPr>
      <dsp:spPr>
        <a:xfrm rot="10800000">
          <a:off x="6255253" y="349702"/>
          <a:ext cx="1063349" cy="425339"/>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53340" rIns="106680" bIns="53340" numCol="1" spcCol="1270" anchor="ctr" anchorCtr="0">
          <a:noAutofit/>
        </a:bodyPr>
        <a:lstStyle/>
        <a:p>
          <a:pPr lvl="0" algn="ctr" defTabSz="889000" rtl="1">
            <a:lnSpc>
              <a:spcPct val="90000"/>
            </a:lnSpc>
            <a:spcBef>
              <a:spcPct val="0"/>
            </a:spcBef>
            <a:spcAft>
              <a:spcPct val="35000"/>
            </a:spcAft>
          </a:pPr>
          <a:r>
            <a:rPr lang="ar-SA" sz="2000" kern="1200" dirty="0" smtClean="0"/>
            <a:t>ذكي</a:t>
          </a:r>
          <a:endParaRPr lang="ar-SA" sz="2000" kern="1200" dirty="0"/>
        </a:p>
      </dsp:txBody>
      <dsp:txXfrm rot="10800000">
        <a:off x="6255253" y="349702"/>
        <a:ext cx="1063349" cy="425339"/>
      </dsp:txXfrm>
    </dsp:sp>
    <dsp:sp modelId="{2B33D4BB-36BE-4CD0-B2CA-3805AC0A591D}">
      <dsp:nvSpPr>
        <dsp:cNvPr id="0" name=""/>
        <dsp:cNvSpPr/>
      </dsp:nvSpPr>
      <dsp:spPr>
        <a:xfrm rot="10800000">
          <a:off x="5404573" y="349702"/>
          <a:ext cx="1063349" cy="425339"/>
        </a:xfrm>
        <a:prstGeom prst="chevron">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53340" rIns="80010" bIns="53340" numCol="1" spcCol="1270" anchor="ctr" anchorCtr="0">
          <a:noAutofit/>
        </a:bodyPr>
        <a:lstStyle/>
        <a:p>
          <a:pPr lvl="0" algn="ctr" defTabSz="889000" rtl="1">
            <a:lnSpc>
              <a:spcPct val="90000"/>
            </a:lnSpc>
            <a:spcBef>
              <a:spcPct val="0"/>
            </a:spcBef>
            <a:spcAft>
              <a:spcPct val="35000"/>
            </a:spcAft>
          </a:pPr>
          <a:r>
            <a:rPr lang="ar-SA" sz="2000" kern="1200" dirty="0" smtClean="0"/>
            <a:t>بارد</a:t>
          </a:r>
          <a:endParaRPr lang="ar-SA" sz="2000" kern="1200" dirty="0"/>
        </a:p>
      </dsp:txBody>
      <dsp:txXfrm rot="10800000">
        <a:off x="5404573" y="349702"/>
        <a:ext cx="1063349" cy="425339"/>
      </dsp:txXfrm>
    </dsp:sp>
    <dsp:sp modelId="{2186AE8D-BBB5-4E2A-AADA-DAD5663C6D16}">
      <dsp:nvSpPr>
        <dsp:cNvPr id="0" name=""/>
        <dsp:cNvSpPr/>
      </dsp:nvSpPr>
      <dsp:spPr>
        <a:xfrm rot="10800000">
          <a:off x="4553893" y="349702"/>
          <a:ext cx="1063349" cy="425339"/>
        </a:xfrm>
        <a:prstGeom prst="chevron">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53340" rIns="80010" bIns="53340" numCol="1" spcCol="1270" anchor="ctr" anchorCtr="0">
          <a:noAutofit/>
        </a:bodyPr>
        <a:lstStyle/>
        <a:p>
          <a:pPr lvl="0" algn="ctr" defTabSz="889000" rtl="1">
            <a:lnSpc>
              <a:spcPct val="90000"/>
            </a:lnSpc>
            <a:spcBef>
              <a:spcPct val="0"/>
            </a:spcBef>
            <a:spcAft>
              <a:spcPct val="35000"/>
            </a:spcAft>
          </a:pPr>
          <a:r>
            <a:rPr lang="ar-SA" sz="2000" kern="1200" dirty="0" smtClean="0"/>
            <a:t>ماكر </a:t>
          </a:r>
          <a:endParaRPr lang="ar-SA" sz="2000" kern="1200" dirty="0"/>
        </a:p>
      </dsp:txBody>
      <dsp:txXfrm rot="10800000">
        <a:off x="4553893" y="349702"/>
        <a:ext cx="1063349" cy="425339"/>
      </dsp:txXfrm>
    </dsp:sp>
    <dsp:sp modelId="{2EE363F8-1FD7-4685-B6FB-A54C8F3D50AE}">
      <dsp:nvSpPr>
        <dsp:cNvPr id="0" name=""/>
        <dsp:cNvSpPr/>
      </dsp:nvSpPr>
      <dsp:spPr>
        <a:xfrm rot="10800000">
          <a:off x="4128383" y="349702"/>
          <a:ext cx="638180" cy="425339"/>
        </a:xfrm>
        <a:prstGeom prst="chevron">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53340" rIns="80010" bIns="53340" numCol="1" spcCol="1270" anchor="ctr" anchorCtr="0">
          <a:noAutofit/>
        </a:bodyPr>
        <a:lstStyle/>
        <a:p>
          <a:pPr lvl="0" algn="ctr" defTabSz="889000" rtl="1">
            <a:lnSpc>
              <a:spcPct val="90000"/>
            </a:lnSpc>
            <a:spcBef>
              <a:spcPct val="0"/>
            </a:spcBef>
            <a:spcAft>
              <a:spcPct val="35000"/>
            </a:spcAft>
          </a:pPr>
          <a:r>
            <a:rPr lang="ar-SA" sz="2000" kern="1200" dirty="0" err="1" smtClean="0"/>
            <a:t>=</a:t>
          </a:r>
          <a:endParaRPr lang="ar-SA" sz="2000" kern="1200" dirty="0"/>
        </a:p>
      </dsp:txBody>
      <dsp:txXfrm rot="10800000">
        <a:off x="4128383" y="349702"/>
        <a:ext cx="638180" cy="425339"/>
      </dsp:txXfrm>
    </dsp:sp>
    <dsp:sp modelId="{35EA21B1-4796-4DFB-9059-8F789BF9B7D5}">
      <dsp:nvSpPr>
        <dsp:cNvPr id="0" name=""/>
        <dsp:cNvSpPr/>
      </dsp:nvSpPr>
      <dsp:spPr>
        <a:xfrm rot="10800000">
          <a:off x="1533" y="144016"/>
          <a:ext cx="4339520" cy="836711"/>
        </a:xfrm>
        <a:prstGeom prst="chevr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53340" rIns="80010" bIns="53340" numCol="1" spcCol="1270" anchor="ctr" anchorCtr="0">
          <a:noAutofit/>
        </a:bodyPr>
        <a:lstStyle/>
        <a:p>
          <a:pPr lvl="0" algn="ctr" defTabSz="889000" rtl="1">
            <a:lnSpc>
              <a:spcPct val="90000"/>
            </a:lnSpc>
            <a:spcBef>
              <a:spcPct val="0"/>
            </a:spcBef>
            <a:spcAft>
              <a:spcPct val="35000"/>
            </a:spcAft>
          </a:pPr>
          <a:r>
            <a:rPr lang="ar-SA" sz="2000" kern="1200" dirty="0" smtClean="0"/>
            <a:t>حكم سلبي انتظام كلي تأثير السمة يعتمد على معناه الذي تحدد علاقاتها بالسمات الأخرى</a:t>
          </a:r>
          <a:endParaRPr lang="ar-SA" sz="2000" kern="1200" dirty="0"/>
        </a:p>
      </dsp:txBody>
      <dsp:txXfrm rot="10800000">
        <a:off x="1533" y="144016"/>
        <a:ext cx="4339520" cy="836711"/>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E85FC0-5D04-48A5-B0E6-A3AD94928293}">
      <dsp:nvSpPr>
        <dsp:cNvPr id="0" name=""/>
        <dsp:cNvSpPr/>
      </dsp:nvSpPr>
      <dsp:spPr>
        <a:xfrm rot="10800000">
          <a:off x="6057341" y="310027"/>
          <a:ext cx="1261722" cy="504689"/>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128016" bIns="64008" numCol="1" spcCol="1270" anchor="ctr" anchorCtr="0">
          <a:noAutofit/>
        </a:bodyPr>
        <a:lstStyle/>
        <a:p>
          <a:pPr lvl="0" algn="ctr" defTabSz="1066800" rtl="1">
            <a:lnSpc>
              <a:spcPct val="90000"/>
            </a:lnSpc>
            <a:spcBef>
              <a:spcPct val="0"/>
            </a:spcBef>
            <a:spcAft>
              <a:spcPct val="35000"/>
            </a:spcAft>
          </a:pPr>
          <a:r>
            <a:rPr lang="ar-SA" sz="2400" kern="1200" dirty="0" smtClean="0"/>
            <a:t>ذكي</a:t>
          </a:r>
          <a:endParaRPr lang="ar-SA" sz="2400" kern="1200" dirty="0"/>
        </a:p>
      </dsp:txBody>
      <dsp:txXfrm rot="10800000">
        <a:off x="6057341" y="310027"/>
        <a:ext cx="1261722" cy="504689"/>
      </dsp:txXfrm>
    </dsp:sp>
    <dsp:sp modelId="{2186AE8D-BBB5-4E2A-AADA-DAD5663C6D16}">
      <dsp:nvSpPr>
        <dsp:cNvPr id="0" name=""/>
        <dsp:cNvSpPr/>
      </dsp:nvSpPr>
      <dsp:spPr>
        <a:xfrm rot="10800000">
          <a:off x="5047962" y="310027"/>
          <a:ext cx="1261722" cy="504689"/>
        </a:xfrm>
        <a:prstGeom prst="chevron">
          <a:avLst/>
        </a:prstGeom>
        <a:solidFill>
          <a:schemeClr val="accent5">
            <a:hueOff val="-1655646"/>
            <a:satOff val="6635"/>
            <a:lumOff val="14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ماهر </a:t>
          </a:r>
          <a:endParaRPr lang="ar-SA" sz="2400" kern="1200" dirty="0"/>
        </a:p>
      </dsp:txBody>
      <dsp:txXfrm rot="10800000">
        <a:off x="5047962" y="310027"/>
        <a:ext cx="1261722" cy="504689"/>
      </dsp:txXfrm>
    </dsp:sp>
    <dsp:sp modelId="{5DFD2AFD-61E3-462E-88DC-C27AD5E97C5C}">
      <dsp:nvSpPr>
        <dsp:cNvPr id="0" name=""/>
        <dsp:cNvSpPr/>
      </dsp:nvSpPr>
      <dsp:spPr>
        <a:xfrm rot="10800000">
          <a:off x="4038584" y="310027"/>
          <a:ext cx="1261722" cy="504689"/>
        </a:xfrm>
        <a:prstGeom prst="chevron">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نشيط</a:t>
          </a:r>
          <a:endParaRPr lang="ar-SA" sz="2400" kern="1200" dirty="0"/>
        </a:p>
      </dsp:txBody>
      <dsp:txXfrm rot="10800000">
        <a:off x="4038584" y="310027"/>
        <a:ext cx="1261722" cy="504689"/>
      </dsp:txXfrm>
    </dsp:sp>
    <dsp:sp modelId="{1830E4E9-8727-4D6F-B2DB-2FF19ECEB2F9}">
      <dsp:nvSpPr>
        <dsp:cNvPr id="0" name=""/>
        <dsp:cNvSpPr/>
      </dsp:nvSpPr>
      <dsp:spPr>
        <a:xfrm rot="10800000">
          <a:off x="3029206" y="310027"/>
          <a:ext cx="1261722" cy="504689"/>
        </a:xfrm>
        <a:prstGeom prst="chevron">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بارد</a:t>
          </a:r>
          <a:endParaRPr lang="ar-SA" sz="2400" kern="1200" dirty="0"/>
        </a:p>
      </dsp:txBody>
      <dsp:txXfrm rot="10800000">
        <a:off x="3029206" y="310027"/>
        <a:ext cx="1261722" cy="504689"/>
      </dsp:txXfrm>
    </dsp:sp>
    <dsp:sp modelId="{C4459D26-25C2-4256-9606-9CA576E13A61}">
      <dsp:nvSpPr>
        <dsp:cNvPr id="0" name=""/>
        <dsp:cNvSpPr/>
      </dsp:nvSpPr>
      <dsp:spPr>
        <a:xfrm rot="10800000">
          <a:off x="2019828" y="310027"/>
          <a:ext cx="1261722" cy="504689"/>
        </a:xfrm>
        <a:prstGeom prst="chevron">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مثابر</a:t>
          </a:r>
          <a:endParaRPr lang="ar-SA" sz="2400" kern="1200" dirty="0"/>
        </a:p>
      </dsp:txBody>
      <dsp:txXfrm rot="10800000">
        <a:off x="2019828" y="310027"/>
        <a:ext cx="1261722" cy="504689"/>
      </dsp:txXfrm>
    </dsp:sp>
    <dsp:sp modelId="{6DCC8B5D-1357-437F-A4DB-A3E3B3451833}">
      <dsp:nvSpPr>
        <dsp:cNvPr id="0" name=""/>
        <dsp:cNvSpPr/>
      </dsp:nvSpPr>
      <dsp:spPr>
        <a:xfrm rot="10800000">
          <a:off x="1010450" y="310027"/>
          <a:ext cx="1261722" cy="504689"/>
        </a:xfrm>
        <a:prstGeom prst="chevron">
          <a:avLst/>
        </a:prstGeom>
        <a:solidFill>
          <a:schemeClr val="accent5">
            <a:hueOff val="-8278230"/>
            <a:satOff val="33176"/>
            <a:lumOff val="71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عملي </a:t>
          </a:r>
          <a:endParaRPr lang="ar-SA" sz="2400" kern="1200" dirty="0"/>
        </a:p>
      </dsp:txBody>
      <dsp:txXfrm rot="10800000">
        <a:off x="1010450" y="310027"/>
        <a:ext cx="1261722" cy="504689"/>
      </dsp:txXfrm>
    </dsp:sp>
    <dsp:sp modelId="{2F365C80-2056-4908-9246-DC6D59455AF5}">
      <dsp:nvSpPr>
        <dsp:cNvPr id="0" name=""/>
        <dsp:cNvSpPr/>
      </dsp:nvSpPr>
      <dsp:spPr>
        <a:xfrm rot="10800000">
          <a:off x="1072" y="310027"/>
          <a:ext cx="1261722" cy="504689"/>
        </a:xfrm>
        <a:prstGeom prst="chevr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حذر</a:t>
          </a:r>
          <a:endParaRPr lang="ar-SA" sz="2400" kern="1200" dirty="0"/>
        </a:p>
      </dsp:txBody>
      <dsp:txXfrm rot="10800000">
        <a:off x="1072" y="310027"/>
        <a:ext cx="1261722" cy="50468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E85FC0-5D04-48A5-B0E6-A3AD94928293}">
      <dsp:nvSpPr>
        <dsp:cNvPr id="0" name=""/>
        <dsp:cNvSpPr/>
      </dsp:nvSpPr>
      <dsp:spPr>
        <a:xfrm rot="10800000">
          <a:off x="6057341" y="310027"/>
          <a:ext cx="1261722" cy="504689"/>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128016" bIns="64008" numCol="1" spcCol="1270" anchor="ctr" anchorCtr="0">
          <a:noAutofit/>
        </a:bodyPr>
        <a:lstStyle/>
        <a:p>
          <a:pPr lvl="0" algn="ctr" defTabSz="1066800" rtl="1">
            <a:lnSpc>
              <a:spcPct val="90000"/>
            </a:lnSpc>
            <a:spcBef>
              <a:spcPct val="0"/>
            </a:spcBef>
            <a:spcAft>
              <a:spcPct val="35000"/>
            </a:spcAft>
          </a:pPr>
          <a:r>
            <a:rPr lang="ar-SA" sz="2400" kern="1200" dirty="0" smtClean="0"/>
            <a:t>ذكي</a:t>
          </a:r>
          <a:endParaRPr lang="ar-SA" sz="2400" kern="1200" dirty="0"/>
        </a:p>
      </dsp:txBody>
      <dsp:txXfrm rot="10800000">
        <a:off x="6057341" y="310027"/>
        <a:ext cx="1261722" cy="504689"/>
      </dsp:txXfrm>
    </dsp:sp>
    <dsp:sp modelId="{2186AE8D-BBB5-4E2A-AADA-DAD5663C6D16}">
      <dsp:nvSpPr>
        <dsp:cNvPr id="0" name=""/>
        <dsp:cNvSpPr/>
      </dsp:nvSpPr>
      <dsp:spPr>
        <a:xfrm rot="10800000">
          <a:off x="5047962" y="310027"/>
          <a:ext cx="1261722" cy="504689"/>
        </a:xfrm>
        <a:prstGeom prst="chevron">
          <a:avLst/>
        </a:prstGeom>
        <a:solidFill>
          <a:schemeClr val="accent5">
            <a:hueOff val="-1655646"/>
            <a:satOff val="6635"/>
            <a:lumOff val="14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ماهر </a:t>
          </a:r>
          <a:endParaRPr lang="ar-SA" sz="2400" kern="1200" dirty="0"/>
        </a:p>
      </dsp:txBody>
      <dsp:txXfrm rot="10800000">
        <a:off x="5047962" y="310027"/>
        <a:ext cx="1261722" cy="504689"/>
      </dsp:txXfrm>
    </dsp:sp>
    <dsp:sp modelId="{5DFD2AFD-61E3-462E-88DC-C27AD5E97C5C}">
      <dsp:nvSpPr>
        <dsp:cNvPr id="0" name=""/>
        <dsp:cNvSpPr/>
      </dsp:nvSpPr>
      <dsp:spPr>
        <a:xfrm rot="10800000">
          <a:off x="4038584" y="310027"/>
          <a:ext cx="1261722" cy="504689"/>
        </a:xfrm>
        <a:prstGeom prst="chevron">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نشيط</a:t>
          </a:r>
          <a:endParaRPr lang="ar-SA" sz="2400" kern="1200" dirty="0"/>
        </a:p>
      </dsp:txBody>
      <dsp:txXfrm rot="10800000">
        <a:off x="4038584" y="310027"/>
        <a:ext cx="1261722" cy="504689"/>
      </dsp:txXfrm>
    </dsp:sp>
    <dsp:sp modelId="{1830E4E9-8727-4D6F-B2DB-2FF19ECEB2F9}">
      <dsp:nvSpPr>
        <dsp:cNvPr id="0" name=""/>
        <dsp:cNvSpPr/>
      </dsp:nvSpPr>
      <dsp:spPr>
        <a:xfrm rot="10800000">
          <a:off x="3029206" y="310027"/>
          <a:ext cx="1261722" cy="504689"/>
        </a:xfrm>
        <a:prstGeom prst="chevron">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دافئ</a:t>
          </a:r>
          <a:endParaRPr lang="ar-SA" sz="2400" kern="1200" dirty="0"/>
        </a:p>
      </dsp:txBody>
      <dsp:txXfrm rot="10800000">
        <a:off x="3029206" y="310027"/>
        <a:ext cx="1261722" cy="504689"/>
      </dsp:txXfrm>
    </dsp:sp>
    <dsp:sp modelId="{C4459D26-25C2-4256-9606-9CA576E13A61}">
      <dsp:nvSpPr>
        <dsp:cNvPr id="0" name=""/>
        <dsp:cNvSpPr/>
      </dsp:nvSpPr>
      <dsp:spPr>
        <a:xfrm rot="10800000">
          <a:off x="2019828" y="310027"/>
          <a:ext cx="1261722" cy="504689"/>
        </a:xfrm>
        <a:prstGeom prst="chevron">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مثابر</a:t>
          </a:r>
          <a:endParaRPr lang="ar-SA" sz="2400" kern="1200" dirty="0"/>
        </a:p>
      </dsp:txBody>
      <dsp:txXfrm rot="10800000">
        <a:off x="2019828" y="310027"/>
        <a:ext cx="1261722" cy="504689"/>
      </dsp:txXfrm>
    </dsp:sp>
    <dsp:sp modelId="{6DCC8B5D-1357-437F-A4DB-A3E3B3451833}">
      <dsp:nvSpPr>
        <dsp:cNvPr id="0" name=""/>
        <dsp:cNvSpPr/>
      </dsp:nvSpPr>
      <dsp:spPr>
        <a:xfrm rot="10800000">
          <a:off x="1010450" y="310027"/>
          <a:ext cx="1261722" cy="504689"/>
        </a:xfrm>
        <a:prstGeom prst="chevron">
          <a:avLst/>
        </a:prstGeom>
        <a:solidFill>
          <a:schemeClr val="accent5">
            <a:hueOff val="-8278230"/>
            <a:satOff val="33176"/>
            <a:lumOff val="71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عملي </a:t>
          </a:r>
          <a:endParaRPr lang="ar-SA" sz="2400" kern="1200" dirty="0"/>
        </a:p>
      </dsp:txBody>
      <dsp:txXfrm rot="10800000">
        <a:off x="1010450" y="310027"/>
        <a:ext cx="1261722" cy="504689"/>
      </dsp:txXfrm>
    </dsp:sp>
    <dsp:sp modelId="{2F365C80-2056-4908-9246-DC6D59455AF5}">
      <dsp:nvSpPr>
        <dsp:cNvPr id="0" name=""/>
        <dsp:cNvSpPr/>
      </dsp:nvSpPr>
      <dsp:spPr>
        <a:xfrm rot="10800000">
          <a:off x="1072" y="310027"/>
          <a:ext cx="1261722" cy="504689"/>
        </a:xfrm>
        <a:prstGeom prst="chevr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64008" rIns="96012" bIns="64008" numCol="1" spcCol="1270" anchor="ctr" anchorCtr="0">
          <a:noAutofit/>
        </a:bodyPr>
        <a:lstStyle/>
        <a:p>
          <a:pPr lvl="0" algn="ctr" defTabSz="1066800" rtl="1">
            <a:lnSpc>
              <a:spcPct val="90000"/>
            </a:lnSpc>
            <a:spcBef>
              <a:spcPct val="0"/>
            </a:spcBef>
            <a:spcAft>
              <a:spcPct val="35000"/>
            </a:spcAft>
          </a:pPr>
          <a:r>
            <a:rPr lang="ar-SA" sz="2400" kern="1200" dirty="0" smtClean="0"/>
            <a:t>حذر</a:t>
          </a:r>
          <a:endParaRPr lang="ar-SA" sz="2400" kern="1200" dirty="0"/>
        </a:p>
      </dsp:txBody>
      <dsp:txXfrm rot="10800000">
        <a:off x="1072" y="310027"/>
        <a:ext cx="1261722" cy="504689"/>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F67A91-9FE8-406E-8770-1C54236AA110}">
      <dsp:nvSpPr>
        <dsp:cNvPr id="0" name=""/>
        <dsp:cNvSpPr/>
      </dsp:nvSpPr>
      <dsp:spPr>
        <a:xfrm>
          <a:off x="1434404" y="248"/>
          <a:ext cx="719583" cy="719583"/>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SA" sz="1200" kern="1200" dirty="0" smtClean="0"/>
            <a:t>بارد سلبي جداً</a:t>
          </a:r>
          <a:endParaRPr lang="ar-SA" sz="1200" kern="1200" dirty="0"/>
        </a:p>
      </dsp:txBody>
      <dsp:txXfrm>
        <a:off x="1434404" y="248"/>
        <a:ext cx="719583" cy="719583"/>
      </dsp:txXfrm>
    </dsp:sp>
    <dsp:sp modelId="{702090AD-C644-475A-B8DD-11567DD8AB2B}">
      <dsp:nvSpPr>
        <dsp:cNvPr id="0" name=""/>
        <dsp:cNvSpPr/>
      </dsp:nvSpPr>
      <dsp:spPr>
        <a:xfrm>
          <a:off x="2212419" y="151360"/>
          <a:ext cx="417358" cy="417358"/>
        </a:xfrm>
        <a:prstGeom prst="mathPlus">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rtl="1">
            <a:lnSpc>
              <a:spcPct val="90000"/>
            </a:lnSpc>
            <a:spcBef>
              <a:spcPct val="0"/>
            </a:spcBef>
            <a:spcAft>
              <a:spcPct val="35000"/>
            </a:spcAft>
          </a:pPr>
          <a:endParaRPr lang="ar-SA" sz="700" kern="1200"/>
        </a:p>
      </dsp:txBody>
      <dsp:txXfrm>
        <a:off x="2212419" y="151360"/>
        <a:ext cx="417358" cy="417358"/>
      </dsp:txXfrm>
    </dsp:sp>
    <dsp:sp modelId="{04CA82A4-B573-4DD5-BC1F-693A01943B2A}">
      <dsp:nvSpPr>
        <dsp:cNvPr id="0" name=""/>
        <dsp:cNvSpPr/>
      </dsp:nvSpPr>
      <dsp:spPr>
        <a:xfrm>
          <a:off x="2688208" y="248"/>
          <a:ext cx="719583" cy="719583"/>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SA" sz="1200" kern="1200" dirty="0" smtClean="0"/>
            <a:t>متوسط الايجابية</a:t>
          </a:r>
          <a:endParaRPr lang="ar-SA" sz="1200" kern="1200" dirty="0"/>
        </a:p>
      </dsp:txBody>
      <dsp:txXfrm>
        <a:off x="2688208" y="248"/>
        <a:ext cx="719583" cy="719583"/>
      </dsp:txXfrm>
    </dsp:sp>
    <dsp:sp modelId="{C97C04D6-DFCD-4B0C-89D3-779168EB0F1A}">
      <dsp:nvSpPr>
        <dsp:cNvPr id="0" name=""/>
        <dsp:cNvSpPr/>
      </dsp:nvSpPr>
      <dsp:spPr>
        <a:xfrm>
          <a:off x="3466222" y="151360"/>
          <a:ext cx="417358" cy="417358"/>
        </a:xfrm>
        <a:prstGeom prst="mathEqual">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rtl="1">
            <a:lnSpc>
              <a:spcPct val="90000"/>
            </a:lnSpc>
            <a:spcBef>
              <a:spcPct val="0"/>
            </a:spcBef>
            <a:spcAft>
              <a:spcPct val="35000"/>
            </a:spcAft>
          </a:pPr>
          <a:endParaRPr lang="ar-SA" sz="900" kern="1200"/>
        </a:p>
      </dsp:txBody>
      <dsp:txXfrm>
        <a:off x="3466222" y="151360"/>
        <a:ext cx="417358" cy="417358"/>
      </dsp:txXfrm>
    </dsp:sp>
    <dsp:sp modelId="{E9E2AB8D-F22C-4767-B835-A89E1F5E1927}">
      <dsp:nvSpPr>
        <dsp:cNvPr id="0" name=""/>
        <dsp:cNvSpPr/>
      </dsp:nvSpPr>
      <dsp:spPr>
        <a:xfrm>
          <a:off x="3942011" y="248"/>
          <a:ext cx="719583" cy="719583"/>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SA" sz="1200" kern="1200" dirty="0" smtClean="0"/>
            <a:t>ذكي</a:t>
          </a:r>
          <a:endParaRPr lang="ar-SA" sz="1200" kern="1200" dirty="0"/>
        </a:p>
      </dsp:txBody>
      <dsp:txXfrm>
        <a:off x="3942011" y="248"/>
        <a:ext cx="719583" cy="71958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4AF5476E-6E7D-422B-9B49-0D7B7CFBEAAF}" type="datetimeFigureOut">
              <a:rPr lang="ar-SA" smtClean="0"/>
              <a:pPr/>
              <a:t>28/04/1437</a:t>
            </a:fld>
            <a:endParaRPr lang="ar-SA"/>
          </a:p>
        </p:txBody>
      </p:sp>
      <p:sp>
        <p:nvSpPr>
          <p:cNvPr id="4" name="عنصر نائب للتذييل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r>
              <a:rPr lang="ar-SA" smtClean="0"/>
              <a:t>جامعة الملك سعود - 2016</a:t>
            </a:r>
            <a:endParaRPr lang="ar-SA"/>
          </a:p>
        </p:txBody>
      </p:sp>
      <p:sp>
        <p:nvSpPr>
          <p:cNvPr id="5" name="عنصر نائب لرقم الشريحة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A92A7E89-43B1-449B-BFD1-AB5A444A6D3A}" type="slidenum">
              <a:rPr lang="ar-SA" smtClean="0"/>
              <a:pPr/>
              <a:t>‹#›</a:t>
            </a:fld>
            <a:endParaRPr lang="ar-SA"/>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2F9D740-211E-4EA5-8423-F075AD8F8DFF}" type="datetimeFigureOut">
              <a:rPr lang="ar-SA" smtClean="0"/>
              <a:pPr/>
              <a:t>28/04/1437</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r>
              <a:rPr lang="ar-SA" smtClean="0"/>
              <a:t>جامعة الملك سعود - 2016</a:t>
            </a:r>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9B759E1-5662-4348-AD36-C2298BB18C03}" type="slidenum">
              <a:rPr lang="ar-SA" smtClean="0"/>
              <a:pPr/>
              <a:t>‹#›</a:t>
            </a:fld>
            <a:endParaRPr lang="ar-SA"/>
          </a:p>
        </p:txBody>
      </p:sp>
    </p:spTree>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4</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13</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14</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15</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16</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5</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6</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8</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9</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10</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11</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12</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41A5B75-EC43-4BC6-97AA-C07CCA72C699}" type="datetime1">
              <a:rPr lang="ar-SA" smtClean="0"/>
              <a:pPr/>
              <a:t>28/04/1437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
        <p:nvSpPr>
          <p:cNvPr id="6" name="عنصر نائب لرقم الشريحة 5"/>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8CEA357-1EBD-4E8C-9F14-2A5CA2823E1D}" type="datetime1">
              <a:rPr lang="ar-SA" smtClean="0"/>
              <a:pPr/>
              <a:t>28/04/1437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
        <p:nvSpPr>
          <p:cNvPr id="6" name="عنصر نائب لرقم الشريحة 5"/>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F3D2E5B-C6AD-4E27-BDC0-B0F2747CC771}" type="datetime1">
              <a:rPr lang="ar-SA" smtClean="0"/>
              <a:pPr/>
              <a:t>28/04/1437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
        <p:nvSpPr>
          <p:cNvPr id="6" name="عنصر نائب لرقم الشريحة 5"/>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1293F80-236D-44BD-827C-274F4A9D0041}" type="datetime1">
              <a:rPr lang="ar-SA" smtClean="0"/>
              <a:pPr/>
              <a:t>28/04/1437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
        <p:nvSpPr>
          <p:cNvPr id="6" name="عنصر نائب لرقم الشريحة 5"/>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D198384-DCD9-4259-99E3-894F01DD384D}" type="datetime1">
              <a:rPr lang="ar-SA" smtClean="0"/>
              <a:pPr/>
              <a:t>28/04/1437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
        <p:nvSpPr>
          <p:cNvPr id="6" name="عنصر نائب لرقم الشريحة 5"/>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DD8C03EA-B3D0-41AB-989A-1A5E4E08B39C}" type="datetime1">
              <a:rPr lang="ar-SA" smtClean="0"/>
              <a:pPr/>
              <a:t>28/04/1437</a:t>
            </a:fld>
            <a:endParaRPr lang="ar-SA"/>
          </a:p>
        </p:txBody>
      </p:sp>
      <p:sp>
        <p:nvSpPr>
          <p:cNvPr id="6" name="عنصر نائب للتذييل 5"/>
          <p:cNvSpPr>
            <a:spLocks noGrp="1"/>
          </p:cNvSpPr>
          <p:nvPr>
            <p:ph type="ftr" sz="quarter" idx="11"/>
          </p:nvPr>
        </p:nvSpPr>
        <p:spPr/>
        <p:txBody>
          <a:bodyPr/>
          <a:lstStyle/>
          <a:p>
            <a:r>
              <a:rPr lang="ar-SA" smtClean="0"/>
              <a:t>جامعة الملك سعود - 2016</a:t>
            </a:r>
            <a:endParaRPr lang="ar-SA"/>
          </a:p>
        </p:txBody>
      </p:sp>
      <p:sp>
        <p:nvSpPr>
          <p:cNvPr id="7" name="عنصر نائب لرقم الشريحة 6"/>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DFCFE179-94A8-4B29-AFDE-C29D47E2D60D}" type="datetime1">
              <a:rPr lang="ar-SA" smtClean="0"/>
              <a:pPr/>
              <a:t>28/04/1437</a:t>
            </a:fld>
            <a:endParaRPr lang="ar-SA"/>
          </a:p>
        </p:txBody>
      </p:sp>
      <p:sp>
        <p:nvSpPr>
          <p:cNvPr id="8" name="عنصر نائب للتذييل 7"/>
          <p:cNvSpPr>
            <a:spLocks noGrp="1"/>
          </p:cNvSpPr>
          <p:nvPr>
            <p:ph type="ftr" sz="quarter" idx="11"/>
          </p:nvPr>
        </p:nvSpPr>
        <p:spPr/>
        <p:txBody>
          <a:bodyPr/>
          <a:lstStyle/>
          <a:p>
            <a:r>
              <a:rPr lang="ar-SA" smtClean="0"/>
              <a:t>جامعة الملك سعود - 2016</a:t>
            </a:r>
            <a:endParaRPr lang="ar-SA"/>
          </a:p>
        </p:txBody>
      </p:sp>
      <p:sp>
        <p:nvSpPr>
          <p:cNvPr id="9" name="عنصر نائب لرقم الشريحة 8"/>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93C536E-D610-4C24-868F-AFE3B1B1784D}" type="datetime1">
              <a:rPr lang="ar-SA" smtClean="0"/>
              <a:pPr/>
              <a:t>28/04/1437</a:t>
            </a:fld>
            <a:endParaRPr lang="ar-SA"/>
          </a:p>
        </p:txBody>
      </p:sp>
      <p:sp>
        <p:nvSpPr>
          <p:cNvPr id="4" name="عنصر نائب للتذييل 3"/>
          <p:cNvSpPr>
            <a:spLocks noGrp="1"/>
          </p:cNvSpPr>
          <p:nvPr>
            <p:ph type="ftr" sz="quarter" idx="11"/>
          </p:nvPr>
        </p:nvSpPr>
        <p:spPr/>
        <p:txBody>
          <a:bodyPr/>
          <a:lstStyle/>
          <a:p>
            <a:r>
              <a:rPr lang="ar-SA" smtClean="0"/>
              <a:t>جامعة الملك سعود - 2016</a:t>
            </a:r>
            <a:endParaRPr lang="ar-SA"/>
          </a:p>
        </p:txBody>
      </p:sp>
      <p:sp>
        <p:nvSpPr>
          <p:cNvPr id="5" name="عنصر نائب لرقم الشريحة 4"/>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EA311C1-BDA4-499C-AB8F-BFD14D84F1B0}" type="datetime1">
              <a:rPr lang="ar-SA" smtClean="0"/>
              <a:pPr/>
              <a:t>28/04/1437</a:t>
            </a:fld>
            <a:endParaRPr lang="ar-SA"/>
          </a:p>
        </p:txBody>
      </p:sp>
      <p:sp>
        <p:nvSpPr>
          <p:cNvPr id="3" name="عنصر نائب للتذييل 2"/>
          <p:cNvSpPr>
            <a:spLocks noGrp="1"/>
          </p:cNvSpPr>
          <p:nvPr>
            <p:ph type="ftr" sz="quarter" idx="11"/>
          </p:nvPr>
        </p:nvSpPr>
        <p:spPr/>
        <p:txBody>
          <a:bodyPr/>
          <a:lstStyle/>
          <a:p>
            <a:r>
              <a:rPr lang="ar-SA" smtClean="0"/>
              <a:t>جامعة الملك سعود - 2016</a:t>
            </a:r>
            <a:endParaRPr lang="ar-SA"/>
          </a:p>
        </p:txBody>
      </p:sp>
      <p:sp>
        <p:nvSpPr>
          <p:cNvPr id="4" name="عنصر نائب لرقم الشريحة 3"/>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2A21A7F-F240-446C-9548-702512AEDCAD}" type="datetime1">
              <a:rPr lang="ar-SA" smtClean="0"/>
              <a:pPr/>
              <a:t>28/04/1437</a:t>
            </a:fld>
            <a:endParaRPr lang="ar-SA"/>
          </a:p>
        </p:txBody>
      </p:sp>
      <p:sp>
        <p:nvSpPr>
          <p:cNvPr id="6" name="عنصر نائب للتذييل 5"/>
          <p:cNvSpPr>
            <a:spLocks noGrp="1"/>
          </p:cNvSpPr>
          <p:nvPr>
            <p:ph type="ftr" sz="quarter" idx="11"/>
          </p:nvPr>
        </p:nvSpPr>
        <p:spPr/>
        <p:txBody>
          <a:bodyPr/>
          <a:lstStyle/>
          <a:p>
            <a:r>
              <a:rPr lang="ar-SA" smtClean="0"/>
              <a:t>جامعة الملك سعود - 2016</a:t>
            </a:r>
            <a:endParaRPr lang="ar-SA"/>
          </a:p>
        </p:txBody>
      </p:sp>
      <p:sp>
        <p:nvSpPr>
          <p:cNvPr id="7" name="عنصر نائب لرقم الشريحة 6"/>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82470E7-362A-4A72-B2F9-DAC7C56EBDF4}" type="datetime1">
              <a:rPr lang="ar-SA" smtClean="0"/>
              <a:pPr/>
              <a:t>28/04/1437</a:t>
            </a:fld>
            <a:endParaRPr lang="ar-SA"/>
          </a:p>
        </p:txBody>
      </p:sp>
      <p:sp>
        <p:nvSpPr>
          <p:cNvPr id="6" name="عنصر نائب للتذييل 5"/>
          <p:cNvSpPr>
            <a:spLocks noGrp="1"/>
          </p:cNvSpPr>
          <p:nvPr>
            <p:ph type="ftr" sz="quarter" idx="11"/>
          </p:nvPr>
        </p:nvSpPr>
        <p:spPr/>
        <p:txBody>
          <a:bodyPr/>
          <a:lstStyle/>
          <a:p>
            <a:r>
              <a:rPr lang="ar-SA" smtClean="0"/>
              <a:t>جامعة الملك سعود - 2016</a:t>
            </a:r>
            <a:endParaRPr lang="ar-SA"/>
          </a:p>
        </p:txBody>
      </p:sp>
      <p:sp>
        <p:nvSpPr>
          <p:cNvPr id="7" name="عنصر نائب لرقم الشريحة 6"/>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4046B4B-AA0F-498F-878C-47B02C0D833B}" type="datetime1">
              <a:rPr lang="ar-SA" smtClean="0"/>
              <a:pPr/>
              <a:t>28/04/1437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smtClean="0"/>
              <a:t>جامعة الملك سعود - 2016</a:t>
            </a:r>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6E144E9-FD18-40EB-BD00-57D6D426D25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Bar dir="vert"/>
  </p:transition>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6.jpeg"/><Relationship Id="rId7" Type="http://schemas.openxmlformats.org/officeDocument/2006/relationships/diagramColors" Target="../diagrams/colors12.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cooking-food.org/wp-content/uploads/2015/08/745901_orig.jpg"/>
          <p:cNvPicPr>
            <a:picLocks noChangeAspect="1" noChangeArrowheads="1"/>
          </p:cNvPicPr>
          <p:nvPr/>
        </p:nvPicPr>
        <p:blipFill>
          <a:blip r:embed="rId2" cstate="print"/>
          <a:srcRect/>
          <a:stretch>
            <a:fillRect/>
          </a:stretch>
        </p:blipFill>
        <p:spPr bwMode="auto">
          <a:xfrm>
            <a:off x="0" y="0"/>
            <a:ext cx="9144000" cy="3381747"/>
          </a:xfrm>
          <a:prstGeom prst="rect">
            <a:avLst/>
          </a:prstGeom>
          <a:noFill/>
        </p:spPr>
      </p:pic>
      <p:sp>
        <p:nvSpPr>
          <p:cNvPr id="5" name="عنوان 1"/>
          <p:cNvSpPr txBox="1">
            <a:spLocks/>
          </p:cNvSpPr>
          <p:nvPr/>
        </p:nvSpPr>
        <p:spPr>
          <a:xfrm>
            <a:off x="829816" y="4005065"/>
            <a:ext cx="7630616" cy="1237414"/>
          </a:xfrm>
          <a:prstGeom prst="rect">
            <a:avLst/>
          </a:prstGeom>
        </p:spPr>
        <p:txBody>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5400" b="0" i="0" u="none" strike="noStrike" kern="1200" cap="none" spc="0" normalizeH="0" baseline="0" noProof="0" dirty="0" smtClean="0">
                <a:ln>
                  <a:noFill/>
                </a:ln>
                <a:solidFill>
                  <a:schemeClr val="tx1"/>
                </a:solidFill>
                <a:effectLst/>
                <a:uLnTx/>
                <a:uFillTx/>
                <a:latin typeface="+mj-lt"/>
                <a:ea typeface="+mj-ea"/>
                <a:cs typeface="+mj-cs"/>
              </a:rPr>
              <a:t>الإدراك الاجتماعي </a:t>
            </a:r>
            <a:endParaRPr kumimoji="0" lang="ar-SA" sz="5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عنوان فرعي 2"/>
          <p:cNvSpPr txBox="1">
            <a:spLocks/>
          </p:cNvSpPr>
          <p:nvPr/>
        </p:nvSpPr>
        <p:spPr>
          <a:xfrm>
            <a:off x="251520" y="5085184"/>
            <a:ext cx="8673008" cy="897673"/>
          </a:xfrm>
          <a:prstGeom prst="rect">
            <a:avLst/>
          </a:prstGeom>
        </p:spPr>
        <p:txBody>
          <a:bodyPr/>
          <a:lstStyle/>
          <a:p>
            <a:pPr algn="ctr"/>
            <a:r>
              <a:rPr lang="ar-SA" sz="3200" dirty="0" smtClean="0">
                <a:solidFill>
                  <a:srgbClr val="FF0000"/>
                </a:solidFill>
              </a:rPr>
              <a:t>انطباعات الفرد وتفسيراته لسلوك الآخرين</a:t>
            </a:r>
            <a:endParaRPr lang="ar-SA" sz="3200" dirty="0">
              <a:solidFill>
                <a:srgbClr val="FF0000"/>
              </a:solidFill>
            </a:endParaRPr>
          </a:p>
        </p:txBody>
      </p:sp>
      <p:sp>
        <p:nvSpPr>
          <p:cNvPr id="8" name="عنصر نائب لرقم الشريحة 7"/>
          <p:cNvSpPr>
            <a:spLocks noGrp="1"/>
          </p:cNvSpPr>
          <p:nvPr>
            <p:ph type="sldNum" sz="quarter" idx="12"/>
          </p:nvPr>
        </p:nvSpPr>
        <p:spPr/>
        <p:txBody>
          <a:bodyPr/>
          <a:lstStyle/>
          <a:p>
            <a:fld id="{76E144E9-FD18-40EB-BD00-57D6D426D25B}" type="slidenum">
              <a:rPr lang="ar-SA" smtClean="0"/>
              <a:pPr/>
              <a:t>1</a:t>
            </a:fld>
            <a:endParaRPr lang="ar-SA" dirty="0"/>
          </a:p>
        </p:txBody>
      </p:sp>
      <p:sp>
        <p:nvSpPr>
          <p:cNvPr id="9" name="عنصر نائب للتذييل 8"/>
          <p:cNvSpPr>
            <a:spLocks noGrp="1"/>
          </p:cNvSpPr>
          <p:nvPr>
            <p:ph type="ftr" sz="quarter" idx="11"/>
          </p:nvPr>
        </p:nvSpPr>
        <p:spPr/>
        <p:txBody>
          <a:bodyPr/>
          <a:lstStyle/>
          <a:p>
            <a:r>
              <a:rPr lang="ar-SA" dirty="0" smtClean="0"/>
              <a:t>جامعة الملك </a:t>
            </a:r>
            <a:r>
              <a:rPr lang="ar-SA" dirty="0" err="1" smtClean="0"/>
              <a:t>سعود </a:t>
            </a:r>
            <a:r>
              <a:rPr lang="ar-SA" smtClean="0"/>
              <a:t>- 2016</a:t>
            </a:r>
            <a:endParaRPr lang="ar-SA"/>
          </a:p>
        </p:txBody>
      </p:sp>
    </p:spTree>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10</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Rectangle 3"/>
          <p:cNvSpPr txBox="1">
            <a:spLocks noChangeArrowheads="1"/>
          </p:cNvSpPr>
          <p:nvPr/>
        </p:nvSpPr>
        <p:spPr>
          <a:xfrm>
            <a:off x="755576" y="2132856"/>
            <a:ext cx="7750696" cy="1296144"/>
          </a:xfrm>
          <a:prstGeom prst="rect">
            <a:avLst/>
          </a:prstGeom>
          <a:noFill/>
          <a:ln>
            <a:noFill/>
            <a:miter lim="800000"/>
            <a:headEnd/>
            <a:tailEnd/>
          </a:ln>
        </p:spPr>
        <p:txBody>
          <a:bodyPr>
            <a:normAutofit lnSpcReduction="10000"/>
          </a:bodyPr>
          <a:lstStyle/>
          <a:p>
            <a:pPr>
              <a:buClr>
                <a:schemeClr val="accent6"/>
              </a:buClr>
              <a:buFont typeface="Wingdings" pitchFamily="2" charset="2"/>
              <a:buChar char="v"/>
            </a:pPr>
            <a:r>
              <a:rPr lang="ar-SA" sz="2400" b="1" dirty="0" smtClean="0">
                <a:solidFill>
                  <a:srgbClr val="92D050"/>
                </a:solidFill>
              </a:rPr>
              <a:t>النموذج الجبري: </a:t>
            </a:r>
            <a:r>
              <a:rPr lang="ar-SA" sz="2000" dirty="0" smtClean="0"/>
              <a:t>هو معدل مجموع قيم هذه الصفات الشخصية التي يدركها الفرد في الآخرين.</a:t>
            </a:r>
          </a:p>
          <a:p>
            <a:endParaRPr lang="ar-SA" sz="2000" dirty="0" smtClean="0"/>
          </a:p>
          <a:p>
            <a:r>
              <a:rPr lang="ar-SA" sz="2000" dirty="0" smtClean="0"/>
              <a:t> </a:t>
            </a:r>
            <a:r>
              <a:rPr lang="ar-SA" sz="2000" dirty="0" err="1" smtClean="0"/>
              <a:t>مثال:</a:t>
            </a:r>
            <a:endParaRPr lang="ar-SA" sz="2000" dirty="0" smtClean="0"/>
          </a:p>
        </p:txBody>
      </p:sp>
      <p:sp>
        <p:nvSpPr>
          <p:cNvPr id="14" name="مربع نص 13"/>
          <p:cNvSpPr txBox="1"/>
          <p:nvPr/>
        </p:nvSpPr>
        <p:spPr>
          <a:xfrm>
            <a:off x="899592" y="4653136"/>
            <a:ext cx="7560840" cy="1631216"/>
          </a:xfrm>
          <a:prstGeom prst="rect">
            <a:avLst/>
          </a:prstGeom>
          <a:noFill/>
        </p:spPr>
        <p:txBody>
          <a:bodyPr wrap="square" rtlCol="1">
            <a:spAutoFit/>
          </a:bodyPr>
          <a:lstStyle/>
          <a:p>
            <a:pPr algn="just">
              <a:buClr>
                <a:schemeClr val="accent6"/>
              </a:buClr>
              <a:buFont typeface="Wingdings" pitchFamily="2" charset="2"/>
              <a:buChar char="v"/>
            </a:pPr>
            <a:r>
              <a:rPr lang="ar-SA" sz="2000" dirty="0" smtClean="0"/>
              <a:t>إذاً النموذج الجبري يفسر تكون الانطباع نتيجة لمجموع قيم كل صفة على </a:t>
            </a:r>
            <a:r>
              <a:rPr lang="ar-SA" sz="2000" dirty="0" err="1" smtClean="0"/>
              <a:t>حدة</a:t>
            </a:r>
            <a:r>
              <a:rPr lang="ar-SA" sz="2000" dirty="0" smtClean="0"/>
              <a:t> (التجزيئي) لكل سمة درجة إيجابية أو سلبية والانطباع الذي يتكون يكون معدل هذه </a:t>
            </a:r>
            <a:r>
              <a:rPr lang="ar-SA" sz="2000" dirty="0" err="1" smtClean="0"/>
              <a:t>الدرجات .</a:t>
            </a:r>
            <a:r>
              <a:rPr lang="ar-SA" sz="2000" dirty="0" smtClean="0"/>
              <a:t> وتفسير هذا النموذج لأثر الأولية فهو تناقص في الانتباه أي إن المعلومات المتأخرة لا تحظى بنفس القدر من الانتباه للمعلومات التي تأتي في البداية.</a:t>
            </a:r>
          </a:p>
          <a:p>
            <a:pPr algn="just">
              <a:buClr>
                <a:schemeClr val="accent6"/>
              </a:buClr>
              <a:buFont typeface="Wingdings" pitchFamily="2" charset="2"/>
              <a:buChar char="v"/>
            </a:pPr>
            <a:endParaRPr lang="ar-SA" sz="2000" dirty="0"/>
          </a:p>
        </p:txBody>
      </p:sp>
      <p:graphicFrame>
        <p:nvGraphicFramePr>
          <p:cNvPr id="16" name="رسم تخطيطي 15"/>
          <p:cNvGraphicFramePr/>
          <p:nvPr/>
        </p:nvGraphicFramePr>
        <p:xfrm>
          <a:off x="2267744" y="2852936"/>
          <a:ext cx="6096000" cy="720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0" name="رسم تخطيطي 19"/>
          <p:cNvGraphicFramePr/>
          <p:nvPr/>
        </p:nvGraphicFramePr>
        <p:xfrm>
          <a:off x="2267744" y="3717032"/>
          <a:ext cx="6096000" cy="7200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1" name="مربع نص 20"/>
          <p:cNvSpPr txBox="1"/>
          <p:nvPr/>
        </p:nvSpPr>
        <p:spPr>
          <a:xfrm>
            <a:off x="2123728" y="3789040"/>
            <a:ext cx="1368152" cy="369332"/>
          </a:xfrm>
          <a:prstGeom prst="rect">
            <a:avLst/>
          </a:prstGeom>
          <a:noFill/>
        </p:spPr>
        <p:txBody>
          <a:bodyPr wrap="square" rtlCol="1">
            <a:spAutoFit/>
          </a:bodyPr>
          <a:lstStyle/>
          <a:p>
            <a:r>
              <a:rPr lang="ar-SA" dirty="0" smtClean="0"/>
              <a:t>( حكم </a:t>
            </a:r>
            <a:r>
              <a:rPr lang="ar-SA" dirty="0" err="1" smtClean="0"/>
              <a:t>إيجابي )</a:t>
            </a:r>
            <a:endParaRPr lang="ar-SA" dirty="0"/>
          </a:p>
        </p:txBody>
      </p:sp>
      <p:sp>
        <p:nvSpPr>
          <p:cNvPr id="22" name="مربع نص 21"/>
          <p:cNvSpPr txBox="1"/>
          <p:nvPr/>
        </p:nvSpPr>
        <p:spPr>
          <a:xfrm>
            <a:off x="2051720" y="3068960"/>
            <a:ext cx="1368152" cy="369332"/>
          </a:xfrm>
          <a:prstGeom prst="rect">
            <a:avLst/>
          </a:prstGeom>
          <a:noFill/>
        </p:spPr>
        <p:txBody>
          <a:bodyPr wrap="square" rtlCol="1">
            <a:spAutoFit/>
          </a:bodyPr>
          <a:lstStyle/>
          <a:p>
            <a:r>
              <a:rPr lang="ar-SA" dirty="0" smtClean="0"/>
              <a:t>( حكم سلبي</a:t>
            </a:r>
            <a:r>
              <a:rPr lang="ar-SA" dirty="0" err="1" smtClean="0"/>
              <a:t>)</a:t>
            </a:r>
            <a:endParaRPr lang="ar-SA" dirty="0"/>
          </a:p>
        </p:txBody>
      </p:sp>
      <p:sp>
        <p:nvSpPr>
          <p:cNvPr id="19" name="مستطيل 18"/>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t>نموذجان لتفسير أثر المعلومات</a:t>
            </a:r>
          </a:p>
          <a:p>
            <a:pPr algn="ctr"/>
            <a:r>
              <a:rPr lang="ar-SA" sz="3600" dirty="0" smtClean="0"/>
              <a:t>اللفظية و ترتيبها على الانطباعات </a:t>
            </a:r>
            <a:endParaRPr lang="ar-SA" sz="3600" dirty="0"/>
          </a:p>
        </p:txBody>
      </p:sp>
    </p:spTree>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11</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Rectangle 3"/>
          <p:cNvSpPr txBox="1">
            <a:spLocks noChangeArrowheads="1"/>
          </p:cNvSpPr>
          <p:nvPr/>
        </p:nvSpPr>
        <p:spPr>
          <a:xfrm>
            <a:off x="755576" y="1844824"/>
            <a:ext cx="7750696" cy="576064"/>
          </a:xfrm>
          <a:prstGeom prst="rect">
            <a:avLst/>
          </a:prstGeom>
          <a:noFill/>
          <a:ln>
            <a:noFill/>
            <a:miter lim="800000"/>
            <a:headEnd/>
            <a:tailEnd/>
          </a:ln>
        </p:spPr>
        <p:txBody>
          <a:bodyPr>
            <a:normAutofit/>
          </a:bodyPr>
          <a:lstStyle/>
          <a:p>
            <a:pPr marL="0" marR="0" lvl="0" indent="0" defTabSz="914400" rtl="1" eaLnBrk="1" fontAlgn="auto" latinLnBrk="0" hangingPunct="1">
              <a:spcBef>
                <a:spcPct val="10000"/>
              </a:spcBef>
              <a:spcAft>
                <a:spcPts val="0"/>
              </a:spcAft>
              <a:buClr>
                <a:srgbClr val="CC3300"/>
              </a:buClr>
              <a:buSzTx/>
              <a:buFont typeface="Wingdings" pitchFamily="2" charset="2"/>
              <a:buNone/>
              <a:tabLst/>
              <a:defRPr/>
            </a:pPr>
            <a:r>
              <a:rPr kumimoji="0" lang="ar-SA" altLang="ar-SA" sz="2400" b="1" i="0" u="none" strike="noStrike" kern="1200" cap="none" spc="0" normalizeH="0" baseline="0" noProof="0" dirty="0" smtClean="0">
                <a:ln>
                  <a:noFill/>
                </a:ln>
                <a:solidFill>
                  <a:srgbClr val="92D050"/>
                </a:solidFill>
                <a:effectLst/>
                <a:uLnTx/>
                <a:uFillTx/>
                <a:latin typeface="+mn-lt"/>
                <a:ea typeface="+mn-ea"/>
                <a:cs typeface="+mn-cs"/>
              </a:rPr>
              <a:t>هناك </a:t>
            </a:r>
            <a:r>
              <a:rPr kumimoji="0" lang="ar-SA" altLang="ar-SA" sz="2400" b="1" i="0" u="none" strike="noStrike" kern="1200" cap="none" spc="0" normalizeH="0" baseline="0" noProof="0" dirty="0" err="1" smtClean="0">
                <a:ln>
                  <a:noFill/>
                </a:ln>
                <a:solidFill>
                  <a:srgbClr val="92D050"/>
                </a:solidFill>
                <a:effectLst/>
                <a:uLnTx/>
                <a:uFillTx/>
                <a:latin typeface="+mn-lt"/>
                <a:ea typeface="+mn-ea"/>
                <a:cs typeface="+mn-cs"/>
              </a:rPr>
              <a:t>تفسيران</a:t>
            </a:r>
            <a:r>
              <a:rPr kumimoji="0" lang="ar-SA" altLang="ar-SA" sz="2400" b="1" i="0" u="none" strike="noStrike" kern="1200" cap="none" spc="0" normalizeH="0" noProof="0" dirty="0" err="1" smtClean="0">
                <a:ln>
                  <a:noFill/>
                </a:ln>
                <a:solidFill>
                  <a:srgbClr val="92D050"/>
                </a:solidFill>
                <a:effectLst/>
                <a:uLnTx/>
                <a:uFillTx/>
                <a:latin typeface="+mn-lt"/>
                <a:ea typeface="+mn-ea"/>
                <a:cs typeface="+mn-cs"/>
              </a:rPr>
              <a:t> :</a:t>
            </a:r>
            <a:r>
              <a:rPr kumimoji="0" lang="ar-SA" altLang="ar-SA" sz="2400" b="1" i="0" u="none" strike="noStrike" kern="1200" cap="none" spc="0" normalizeH="0" noProof="0" dirty="0" smtClean="0">
                <a:ln>
                  <a:noFill/>
                </a:ln>
                <a:solidFill>
                  <a:srgbClr val="92D050"/>
                </a:solidFill>
                <a:effectLst/>
                <a:uLnTx/>
                <a:uFillTx/>
                <a:latin typeface="+mn-lt"/>
                <a:ea typeface="+mn-ea"/>
                <a:cs typeface="+mn-cs"/>
              </a:rPr>
              <a:t> </a:t>
            </a:r>
            <a:endParaRPr kumimoji="0" lang="en-US" altLang="ar-SA" sz="2400" b="1" i="0" u="none" strike="noStrike" kern="1200" cap="none" spc="0" normalizeH="0" baseline="0" noProof="0" dirty="0" smtClean="0">
              <a:ln>
                <a:noFill/>
              </a:ln>
              <a:solidFill>
                <a:srgbClr val="92D050"/>
              </a:solidFill>
              <a:effectLst/>
              <a:uLnTx/>
              <a:uFillTx/>
              <a:latin typeface="+mn-lt"/>
              <a:ea typeface="+mn-ea"/>
              <a:cs typeface="+mn-cs"/>
            </a:endParaRPr>
          </a:p>
        </p:txBody>
      </p:sp>
      <p:graphicFrame>
        <p:nvGraphicFramePr>
          <p:cNvPr id="14" name="رسم تخطيطي 13"/>
          <p:cNvGraphicFramePr/>
          <p:nvPr/>
        </p:nvGraphicFramePr>
        <p:xfrm>
          <a:off x="755576" y="2492896"/>
          <a:ext cx="7752184" cy="26238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مربع نص 15"/>
          <p:cNvSpPr txBox="1"/>
          <p:nvPr/>
        </p:nvSpPr>
        <p:spPr>
          <a:xfrm>
            <a:off x="1619672" y="5301208"/>
            <a:ext cx="6696744" cy="1015663"/>
          </a:xfrm>
          <a:prstGeom prst="rect">
            <a:avLst/>
          </a:prstGeom>
          <a:noFill/>
        </p:spPr>
        <p:txBody>
          <a:bodyPr wrap="square" rtlCol="1">
            <a:spAutoFit/>
          </a:bodyPr>
          <a:lstStyle/>
          <a:p>
            <a:pPr>
              <a:buClr>
                <a:schemeClr val="accent6"/>
              </a:buClr>
              <a:buFont typeface="Wingdings" pitchFamily="2" charset="2"/>
              <a:buChar char="v"/>
            </a:pPr>
            <a:r>
              <a:rPr lang="ar-SA" sz="2000" b="1" dirty="0" smtClean="0">
                <a:solidFill>
                  <a:srgbClr val="92D050"/>
                </a:solidFill>
              </a:rPr>
              <a:t>مثال: </a:t>
            </a:r>
            <a:r>
              <a:rPr lang="ar-SA" sz="2000" dirty="0" smtClean="0"/>
              <a:t>الناس الأذكياء </a:t>
            </a:r>
            <a:r>
              <a:rPr lang="ar-SA" sz="2000" dirty="0" err="1" smtClean="0"/>
              <a:t>عنيدون</a:t>
            </a:r>
            <a:r>
              <a:rPr lang="ar-SA" sz="2000" dirty="0" smtClean="0"/>
              <a:t>  ومغرورون</a:t>
            </a:r>
          </a:p>
          <a:p>
            <a:pPr>
              <a:buClr>
                <a:schemeClr val="accent6"/>
              </a:buClr>
              <a:buFont typeface="Wingdings" pitchFamily="2" charset="2"/>
              <a:buChar char="v"/>
            </a:pPr>
            <a:r>
              <a:rPr lang="ar-SA" sz="2000" dirty="0" smtClean="0"/>
              <a:t>ويمكن أن يعتقد أخر أن الناس الأذكياء  اجتماعيون  و لديهم ثقة عالية بالنفس.</a:t>
            </a:r>
          </a:p>
          <a:p>
            <a:pPr>
              <a:buClr>
                <a:schemeClr val="accent6"/>
              </a:buClr>
              <a:buFont typeface="Wingdings" pitchFamily="2" charset="2"/>
              <a:buChar char="v"/>
            </a:pPr>
            <a:endParaRPr lang="ar-SA" sz="2000" dirty="0"/>
          </a:p>
        </p:txBody>
      </p:sp>
      <p:sp>
        <p:nvSpPr>
          <p:cNvPr id="13" name="مستطيل 12"/>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t>هل السمات التي يوصف </a:t>
            </a:r>
            <a:r>
              <a:rPr lang="ar-SA" sz="3600" dirty="0" err="1" smtClean="0"/>
              <a:t>بها</a:t>
            </a:r>
            <a:r>
              <a:rPr lang="ar-SA" sz="3600" dirty="0" smtClean="0"/>
              <a:t> الفرد </a:t>
            </a:r>
          </a:p>
          <a:p>
            <a:pPr algn="ctr"/>
            <a:r>
              <a:rPr lang="ar-SA" sz="3600" dirty="0" smtClean="0"/>
              <a:t>تأخذ المعنى و الانتظام لدى كل الأفراد </a:t>
            </a:r>
            <a:endParaRPr lang="ar-SA" sz="3600" dirty="0"/>
          </a:p>
        </p:txBody>
      </p:sp>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12</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Rectangle 3"/>
          <p:cNvSpPr txBox="1">
            <a:spLocks noChangeArrowheads="1"/>
          </p:cNvSpPr>
          <p:nvPr/>
        </p:nvSpPr>
        <p:spPr>
          <a:xfrm>
            <a:off x="755576" y="1844824"/>
            <a:ext cx="7750696" cy="3096344"/>
          </a:xfrm>
          <a:prstGeom prst="rect">
            <a:avLst/>
          </a:prstGeom>
          <a:noFill/>
          <a:ln>
            <a:noFill/>
            <a:miter lim="800000"/>
            <a:headEnd/>
            <a:tailEnd/>
          </a:ln>
        </p:spPr>
        <p:txBody>
          <a:bodyPr>
            <a:normAutofit/>
          </a:bodyPr>
          <a:lstStyle/>
          <a:p>
            <a:endParaRPr lang="ar-SA" sz="2400" dirty="0" smtClean="0"/>
          </a:p>
        </p:txBody>
      </p:sp>
      <p:sp>
        <p:nvSpPr>
          <p:cNvPr id="14" name="مربع نص 13"/>
          <p:cNvSpPr txBox="1"/>
          <p:nvPr/>
        </p:nvSpPr>
        <p:spPr>
          <a:xfrm>
            <a:off x="1187624" y="1844824"/>
            <a:ext cx="7128792" cy="2137472"/>
          </a:xfrm>
          <a:prstGeom prst="rect">
            <a:avLst/>
          </a:prstGeom>
          <a:noFill/>
          <a:ln w="57150" cap="sq" cmpd="thickThin">
            <a:solidFill>
              <a:srgbClr val="92D050"/>
            </a:solidFill>
            <a:miter lim="800000"/>
          </a:ln>
        </p:spPr>
        <p:txBody>
          <a:bodyPr wrap="square" lIns="216000" tIns="180000" rIns="216000" bIns="108000" rtlCol="1">
            <a:spAutoFit/>
          </a:bodyPr>
          <a:lstStyle/>
          <a:p>
            <a:pPr algn="just"/>
            <a:r>
              <a:rPr lang="ar-SA" sz="2000" dirty="0" smtClean="0"/>
              <a:t>وهي المخطوطة الذهنية التي تعني الخصائص الشخصية الأكثر تمثيلاً لفئة ما كما يدركها </a:t>
            </a:r>
            <a:r>
              <a:rPr lang="ar-SA" sz="2000" dirty="0" err="1" smtClean="0"/>
              <a:t>الفرد.</a:t>
            </a:r>
            <a:r>
              <a:rPr lang="ar-SA" sz="2000" dirty="0" smtClean="0"/>
              <a:t> (الأطفال, الكبار, النساء, الرجال, العرب, الأمريكان بنات المدينة, بنات </a:t>
            </a:r>
            <a:r>
              <a:rPr lang="ar-SA" sz="2000" dirty="0" err="1" smtClean="0"/>
              <a:t>الريف...</a:t>
            </a:r>
            <a:r>
              <a:rPr lang="ar-SA" sz="2000" dirty="0" smtClean="0"/>
              <a:t>) وبالتالي لدين صور ذهنية معينة عن كل فئة تتعلق بخصائصهم, وإن تصنيف شخص ما في </a:t>
            </a:r>
            <a:r>
              <a:rPr lang="ar-SA" sz="2000" dirty="0" err="1" smtClean="0"/>
              <a:t>فيئته</a:t>
            </a:r>
            <a:r>
              <a:rPr lang="ar-SA" sz="2000" dirty="0" smtClean="0"/>
              <a:t> (</a:t>
            </a:r>
            <a:r>
              <a:rPr lang="ar-SA" sz="2000" dirty="0" err="1" smtClean="0"/>
              <a:t>تفيئة</a:t>
            </a:r>
            <a:r>
              <a:rPr lang="ar-SA" sz="2000" dirty="0" smtClean="0"/>
              <a:t>) يؤثر على معالجة المعلومات لدينا عنه وبالتالي إن الصورة النمطية تؤثر في انطباعاتنا بما لدينا من مخطوطات عن الصور النمطية للفئة التي ينتمي إليها.</a:t>
            </a:r>
          </a:p>
        </p:txBody>
      </p:sp>
      <p:pic>
        <p:nvPicPr>
          <p:cNvPr id="2050" name="Picture 2" descr="https://encrypted-tbn2.gstatic.com/images?q=tbn:ANd9GcTCiZR4ZVP7ecgtlfx2K5rVNjdY_FvReVpwyqKSPmclexQeZqf5"/>
          <p:cNvPicPr>
            <a:picLocks noChangeAspect="1" noChangeArrowheads="1"/>
          </p:cNvPicPr>
          <p:nvPr/>
        </p:nvPicPr>
        <p:blipFill>
          <a:blip r:embed="rId3" cstate="print"/>
          <a:srcRect/>
          <a:stretch>
            <a:fillRect/>
          </a:stretch>
        </p:blipFill>
        <p:spPr bwMode="auto">
          <a:xfrm>
            <a:off x="539552" y="4509120"/>
            <a:ext cx="3095625" cy="1476375"/>
          </a:xfrm>
          <a:prstGeom prst="rect">
            <a:avLst/>
          </a:prstGeom>
          <a:noFill/>
        </p:spPr>
      </p:pic>
      <p:sp>
        <p:nvSpPr>
          <p:cNvPr id="16" name="مربع نص 15"/>
          <p:cNvSpPr txBox="1"/>
          <p:nvPr/>
        </p:nvSpPr>
        <p:spPr>
          <a:xfrm>
            <a:off x="3131840" y="4293096"/>
            <a:ext cx="5256584" cy="2031325"/>
          </a:xfrm>
          <a:prstGeom prst="rect">
            <a:avLst/>
          </a:prstGeom>
          <a:noFill/>
        </p:spPr>
        <p:txBody>
          <a:bodyPr wrap="square" rtlCol="1">
            <a:spAutoFit/>
          </a:bodyPr>
          <a:lstStyle/>
          <a:p>
            <a:r>
              <a:rPr lang="ar-SA" b="1" dirty="0" smtClean="0">
                <a:solidFill>
                  <a:schemeClr val="accent6"/>
                </a:solidFill>
              </a:rPr>
              <a:t>3- أثر الإشارات غير اللفظية على ادراك انفعالات والسمات الشخصية</a:t>
            </a:r>
          </a:p>
          <a:p>
            <a:r>
              <a:rPr lang="ar-SA" dirty="0" smtClean="0"/>
              <a:t>يعد السلوك غير لفظي جزء أساسي في تفاعل الفرد مع الآخرين ويقوم مقام المعلومات والسلوك غير لفظي مرتبط بتعبيرات الوجه, نبرة الصوت’ وضع الجسم, الحركة.</a:t>
            </a:r>
          </a:p>
          <a:p>
            <a:r>
              <a:rPr lang="ar-SA" dirty="0" smtClean="0">
                <a:solidFill>
                  <a:schemeClr val="accent6"/>
                </a:solidFill>
              </a:rPr>
              <a:t>أ-</a:t>
            </a:r>
            <a:r>
              <a:rPr lang="ar-SA" dirty="0" smtClean="0"/>
              <a:t> تعبيرات الوجه: يصدر تعبيرات مرتبطة بالحالة الانفعالية(الغضب, الدهشة, الحزن, السعادة, </a:t>
            </a:r>
            <a:r>
              <a:rPr lang="ar-SA" dirty="0" err="1" smtClean="0"/>
              <a:t>الخوف </a:t>
            </a:r>
            <a:r>
              <a:rPr lang="ar-SA" dirty="0" smtClean="0"/>
              <a:t>,التقزز</a:t>
            </a:r>
            <a:r>
              <a:rPr lang="ar-SA" dirty="0" err="1" smtClean="0"/>
              <a:t>)</a:t>
            </a:r>
            <a:endParaRPr lang="ar-SA" dirty="0" smtClean="0"/>
          </a:p>
          <a:p>
            <a:endParaRPr lang="ar-SA" dirty="0"/>
          </a:p>
        </p:txBody>
      </p:sp>
      <p:sp>
        <p:nvSpPr>
          <p:cNvPr id="19" name="مستطيل 18"/>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t>الصورة النمطية و تكوين الانطباعات </a:t>
            </a:r>
            <a:endParaRPr lang="ar-SA" sz="4800" dirty="0"/>
          </a:p>
        </p:txBody>
      </p:sp>
    </p:spTree>
  </p:cSld>
  <p:clrMapOvr>
    <a:masterClrMapping/>
  </p:clrMapOvr>
  <p:transition>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13</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Rectangle 3"/>
          <p:cNvSpPr txBox="1">
            <a:spLocks noChangeArrowheads="1"/>
          </p:cNvSpPr>
          <p:nvPr/>
        </p:nvSpPr>
        <p:spPr>
          <a:xfrm>
            <a:off x="755576" y="1844824"/>
            <a:ext cx="7750696" cy="3096344"/>
          </a:xfrm>
          <a:prstGeom prst="rect">
            <a:avLst/>
          </a:prstGeom>
          <a:noFill/>
          <a:ln>
            <a:noFill/>
            <a:miter lim="800000"/>
            <a:headEnd/>
            <a:tailEnd/>
          </a:ln>
        </p:spPr>
        <p:txBody>
          <a:bodyPr>
            <a:normAutofit/>
          </a:bodyPr>
          <a:lstStyle/>
          <a:p>
            <a:endParaRPr lang="ar-SA" sz="2400" dirty="0" smtClean="0"/>
          </a:p>
        </p:txBody>
      </p:sp>
      <p:sp>
        <p:nvSpPr>
          <p:cNvPr id="16" name="مربع نص 15"/>
          <p:cNvSpPr txBox="1"/>
          <p:nvPr/>
        </p:nvSpPr>
        <p:spPr>
          <a:xfrm>
            <a:off x="2267744" y="1628800"/>
            <a:ext cx="6192688" cy="3016210"/>
          </a:xfrm>
          <a:prstGeom prst="rect">
            <a:avLst/>
          </a:prstGeom>
          <a:noFill/>
        </p:spPr>
        <p:txBody>
          <a:bodyPr wrap="square" rtlCol="1">
            <a:spAutoFit/>
          </a:bodyPr>
          <a:lstStyle/>
          <a:p>
            <a:pPr>
              <a:buClr>
                <a:srgbClr val="92D050"/>
              </a:buClr>
              <a:buFont typeface="Wingdings" pitchFamily="2" charset="2"/>
              <a:buChar char="v"/>
            </a:pPr>
            <a:r>
              <a:rPr lang="ar-SA" sz="1900" dirty="0" smtClean="0"/>
              <a:t>ما هو انطباعك عندما تشاهدين شخص </a:t>
            </a:r>
            <a:r>
              <a:rPr lang="ar-SA" sz="1900" dirty="0" err="1" smtClean="0"/>
              <a:t>يبتسم؟</a:t>
            </a:r>
            <a:r>
              <a:rPr lang="ar-SA" sz="1900" dirty="0" smtClean="0"/>
              <a:t> وكيف </a:t>
            </a:r>
            <a:r>
              <a:rPr lang="ar-SA" sz="1900" dirty="0" err="1" smtClean="0"/>
              <a:t>تصفينه؟</a:t>
            </a:r>
            <a:endParaRPr lang="ar-SA" sz="1900" dirty="0" smtClean="0"/>
          </a:p>
          <a:p>
            <a:pPr>
              <a:buClr>
                <a:srgbClr val="92D050"/>
              </a:buClr>
              <a:buFont typeface="Wingdings" pitchFamily="2" charset="2"/>
              <a:buChar char="v"/>
            </a:pPr>
            <a:r>
              <a:rPr lang="ar-SA" sz="1900" dirty="0" smtClean="0"/>
              <a:t>هذه التعبيرات لها علاقة بانطباعاتنا حول الأفراد.</a:t>
            </a:r>
          </a:p>
          <a:p>
            <a:pPr>
              <a:buClr>
                <a:srgbClr val="92D050"/>
              </a:buClr>
              <a:buFont typeface="Wingdings" pitchFamily="2" charset="2"/>
              <a:buChar char="v"/>
            </a:pPr>
            <a:r>
              <a:rPr lang="ar-SA" sz="1900" dirty="0" smtClean="0"/>
              <a:t>أثر العينين وطريقة النظر على الانطباع هل هناك لغة </a:t>
            </a:r>
            <a:r>
              <a:rPr lang="ar-SA" sz="1900" dirty="0" err="1" smtClean="0"/>
              <a:t>للعيون:</a:t>
            </a:r>
            <a:endParaRPr lang="ar-SA" sz="1900" dirty="0" smtClean="0"/>
          </a:p>
          <a:p>
            <a:pPr>
              <a:buClr>
                <a:srgbClr val="92D050"/>
              </a:buClr>
              <a:buFont typeface="Wingdings" pitchFamily="2" charset="2"/>
              <a:buChar char="v"/>
            </a:pPr>
            <a:r>
              <a:rPr lang="ar-SA" sz="1900" dirty="0" smtClean="0"/>
              <a:t>لغة العيون واضحة وتفهم بسهولة أيضاً, ودلت الدراسات إن النظر إلى العيون ضمن الوجه أكثر دقة(إلا في حالة الخوف</a:t>
            </a:r>
            <a:r>
              <a:rPr lang="ar-SA" sz="1900" dirty="0" err="1" smtClean="0"/>
              <a:t>)</a:t>
            </a:r>
            <a:endParaRPr lang="ar-SA" sz="1900" dirty="0" smtClean="0"/>
          </a:p>
          <a:p>
            <a:pPr>
              <a:buClr>
                <a:srgbClr val="92D050"/>
              </a:buClr>
              <a:buFont typeface="Wingdings" pitchFamily="2" charset="2"/>
              <a:buChar char="v"/>
            </a:pPr>
            <a:r>
              <a:rPr lang="ar-SA" sz="1900" dirty="0" smtClean="0"/>
              <a:t>إن الجزء السفلي من الوجه يعبر بدرجة أوضح من الجزء العلوي(الأسنان, والشفاه بحالتي الغضب, السعادة</a:t>
            </a:r>
          </a:p>
          <a:p>
            <a:pPr>
              <a:buClr>
                <a:srgbClr val="92D050"/>
              </a:buClr>
              <a:buFont typeface="Wingdings" pitchFamily="2" charset="2"/>
              <a:buChar char="v"/>
            </a:pPr>
            <a:r>
              <a:rPr lang="ar-SA" sz="1900" dirty="0" smtClean="0"/>
              <a:t>طريقة النظر لها دور أساسي في استجابات الأفراد أثناء التفاعل.</a:t>
            </a:r>
          </a:p>
          <a:p>
            <a:pPr>
              <a:buClr>
                <a:srgbClr val="92D050"/>
              </a:buClr>
              <a:buFont typeface="Wingdings" pitchFamily="2" charset="2"/>
              <a:buChar char="v"/>
            </a:pPr>
            <a:r>
              <a:rPr lang="ar-SA" sz="1900" dirty="0" smtClean="0"/>
              <a:t>وإن الاتصال البصري يؤدي عدة </a:t>
            </a:r>
            <a:r>
              <a:rPr lang="ar-SA" sz="1900" dirty="0" err="1" smtClean="0"/>
              <a:t>وظائف:</a:t>
            </a:r>
            <a:endParaRPr lang="ar-SA" sz="1900" dirty="0" smtClean="0"/>
          </a:p>
          <a:p>
            <a:pPr>
              <a:buClr>
                <a:srgbClr val="92D050"/>
              </a:buClr>
              <a:buFont typeface="Wingdings" pitchFamily="2" charset="2"/>
              <a:buChar char="v"/>
            </a:pPr>
            <a:endParaRPr lang="ar-SA" sz="1900" dirty="0"/>
          </a:p>
        </p:txBody>
      </p:sp>
      <p:pic>
        <p:nvPicPr>
          <p:cNvPr id="48134" name="Picture 6" descr="http://a7lashare.com/viewimages/4ecf80a05f.jpg"/>
          <p:cNvPicPr>
            <a:picLocks noChangeAspect="1" noChangeArrowheads="1"/>
          </p:cNvPicPr>
          <p:nvPr/>
        </p:nvPicPr>
        <p:blipFill>
          <a:blip r:embed="rId3" cstate="print"/>
          <a:srcRect l="34539" r="34511" b="36060"/>
          <a:stretch>
            <a:fillRect/>
          </a:stretch>
        </p:blipFill>
        <p:spPr bwMode="auto">
          <a:xfrm>
            <a:off x="971600" y="4509120"/>
            <a:ext cx="936104" cy="1611280"/>
          </a:xfrm>
          <a:prstGeom prst="rect">
            <a:avLst/>
          </a:prstGeom>
          <a:noFill/>
        </p:spPr>
      </p:pic>
      <p:pic>
        <p:nvPicPr>
          <p:cNvPr id="20" name="Picture 6" descr="http://a7lashare.com/viewimages/4ecf80a05f.jpg"/>
          <p:cNvPicPr>
            <a:picLocks noChangeAspect="1" noChangeArrowheads="1"/>
          </p:cNvPicPr>
          <p:nvPr/>
        </p:nvPicPr>
        <p:blipFill>
          <a:blip r:embed="rId3" cstate="print"/>
          <a:srcRect r="72604"/>
          <a:stretch>
            <a:fillRect/>
          </a:stretch>
        </p:blipFill>
        <p:spPr bwMode="auto">
          <a:xfrm>
            <a:off x="1043608" y="1961737"/>
            <a:ext cx="828600" cy="2520280"/>
          </a:xfrm>
          <a:prstGeom prst="rect">
            <a:avLst/>
          </a:prstGeom>
          <a:noFill/>
        </p:spPr>
      </p:pic>
      <p:graphicFrame>
        <p:nvGraphicFramePr>
          <p:cNvPr id="21" name="رسم تخطيطي 20"/>
          <p:cNvGraphicFramePr/>
          <p:nvPr/>
        </p:nvGraphicFramePr>
        <p:xfrm>
          <a:off x="2915816" y="4437112"/>
          <a:ext cx="5447928" cy="2263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9" name="مستطيل 18"/>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5400" dirty="0" smtClean="0"/>
              <a:t>التعبيرات </a:t>
            </a:r>
            <a:r>
              <a:rPr lang="ar-SA" sz="5400" dirty="0" err="1" smtClean="0"/>
              <a:t>الوجهية</a:t>
            </a:r>
            <a:r>
              <a:rPr lang="ar-SA" sz="5400" dirty="0" smtClean="0"/>
              <a:t> </a:t>
            </a:r>
            <a:endParaRPr lang="ar-SA" sz="5400" dirty="0"/>
          </a:p>
        </p:txBody>
      </p:sp>
    </p:spTree>
  </p:cSld>
  <p:clrMapOvr>
    <a:masterClrMapping/>
  </p:clrMapOvr>
  <p:transition>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14</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Rectangle 3"/>
          <p:cNvSpPr txBox="1">
            <a:spLocks noChangeArrowheads="1"/>
          </p:cNvSpPr>
          <p:nvPr/>
        </p:nvSpPr>
        <p:spPr>
          <a:xfrm>
            <a:off x="755576" y="1844824"/>
            <a:ext cx="7750696" cy="3096344"/>
          </a:xfrm>
          <a:prstGeom prst="rect">
            <a:avLst/>
          </a:prstGeom>
          <a:noFill/>
          <a:ln>
            <a:noFill/>
            <a:miter lim="800000"/>
            <a:headEnd/>
            <a:tailEnd/>
          </a:ln>
        </p:spPr>
        <p:txBody>
          <a:bodyPr>
            <a:normAutofit/>
          </a:bodyPr>
          <a:lstStyle/>
          <a:p>
            <a:endParaRPr lang="ar-SA" sz="2400" dirty="0" smtClean="0"/>
          </a:p>
        </p:txBody>
      </p:sp>
      <p:sp>
        <p:nvSpPr>
          <p:cNvPr id="13" name="مستطيل 12"/>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t>تأثير الحالة المزاجية على الانطباعات </a:t>
            </a:r>
            <a:endParaRPr lang="ar-SA" sz="4800" dirty="0"/>
          </a:p>
        </p:txBody>
      </p:sp>
      <p:graphicFrame>
        <p:nvGraphicFramePr>
          <p:cNvPr id="14" name="رسم تخطيطي 13"/>
          <p:cNvGraphicFramePr/>
          <p:nvPr/>
        </p:nvGraphicFramePr>
        <p:xfrm>
          <a:off x="1331640" y="1772816"/>
          <a:ext cx="6480720"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15</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Rectangle 3"/>
          <p:cNvSpPr txBox="1">
            <a:spLocks noChangeArrowheads="1"/>
          </p:cNvSpPr>
          <p:nvPr/>
        </p:nvSpPr>
        <p:spPr>
          <a:xfrm>
            <a:off x="755576" y="1844824"/>
            <a:ext cx="7750696" cy="3096344"/>
          </a:xfrm>
          <a:prstGeom prst="rect">
            <a:avLst/>
          </a:prstGeom>
          <a:noFill/>
          <a:ln>
            <a:noFill/>
            <a:miter lim="800000"/>
            <a:headEnd/>
            <a:tailEnd/>
          </a:ln>
        </p:spPr>
        <p:txBody>
          <a:bodyPr>
            <a:normAutofit/>
          </a:bodyPr>
          <a:lstStyle/>
          <a:p>
            <a:endParaRPr lang="ar-SA" sz="2400" dirty="0" smtClean="0"/>
          </a:p>
        </p:txBody>
      </p:sp>
      <p:sp>
        <p:nvSpPr>
          <p:cNvPr id="16" name="مربع نص 15"/>
          <p:cNvSpPr txBox="1"/>
          <p:nvPr/>
        </p:nvSpPr>
        <p:spPr>
          <a:xfrm>
            <a:off x="899592" y="2132856"/>
            <a:ext cx="7560840" cy="2123658"/>
          </a:xfrm>
          <a:prstGeom prst="rect">
            <a:avLst/>
          </a:prstGeom>
          <a:noFill/>
        </p:spPr>
        <p:txBody>
          <a:bodyPr wrap="square" rtlCol="1">
            <a:spAutoFit/>
          </a:bodyPr>
          <a:lstStyle/>
          <a:p>
            <a:pPr algn="justLow">
              <a:buClr>
                <a:srgbClr val="92D050"/>
              </a:buClr>
              <a:buFont typeface="Wingdings" pitchFamily="2" charset="2"/>
              <a:buChar char="v"/>
            </a:pPr>
            <a:r>
              <a:rPr lang="ar-SA" sz="2200" dirty="0" smtClean="0"/>
              <a:t>الادراك الاجتماعي يتضمن إضافة إلى انطباعاتنا عن </a:t>
            </a:r>
            <a:r>
              <a:rPr lang="ar-SA" sz="2200" dirty="0" err="1" smtClean="0"/>
              <a:t>الأخرين</a:t>
            </a:r>
            <a:r>
              <a:rPr lang="ar-SA" sz="2200" dirty="0" smtClean="0"/>
              <a:t>, تقديم التفسيرات السببية لسلوك الآخرين, ولسلوك الفرد نفسه أيضاً, وهذا ما أطلق عليه هايدر: الفرد الإنساني بالعالم الغر: والذي يفكر في أسباب سلوك الآخرين وسلوكه ويجمع المعلومات للتوصل إلى هذه </a:t>
            </a:r>
            <a:r>
              <a:rPr lang="ar-SA" sz="2200" dirty="0" err="1" smtClean="0"/>
              <a:t>التفسيرات .</a:t>
            </a:r>
            <a:endParaRPr lang="ar-SA" sz="2200" dirty="0" smtClean="0"/>
          </a:p>
          <a:p>
            <a:pPr algn="justLow">
              <a:buClr>
                <a:srgbClr val="92D050"/>
              </a:buClr>
              <a:buFont typeface="Wingdings" pitchFamily="2" charset="2"/>
              <a:buChar char="v"/>
            </a:pPr>
            <a:r>
              <a:rPr lang="ar-SA" sz="2200" dirty="0" smtClean="0"/>
              <a:t>وهذا ما أطلق عليه مصطلح العزو: والذي </a:t>
            </a:r>
            <a:r>
              <a:rPr lang="ar-SA" sz="2200" dirty="0" err="1" smtClean="0"/>
              <a:t>يشتمل</a:t>
            </a:r>
            <a:r>
              <a:rPr lang="ar-SA" sz="2200" dirty="0" smtClean="0"/>
              <a:t> على ثلاثة افتراضات وفقا لدراسات هايدر.</a:t>
            </a:r>
          </a:p>
        </p:txBody>
      </p:sp>
      <p:graphicFrame>
        <p:nvGraphicFramePr>
          <p:cNvPr id="13" name="رسم تخطيطي 12"/>
          <p:cNvGraphicFramePr/>
          <p:nvPr/>
        </p:nvGraphicFramePr>
        <p:xfrm>
          <a:off x="384720" y="4365104"/>
          <a:ext cx="8759280" cy="203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مستطيل 13"/>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dirty="0" err="1" smtClean="0"/>
              <a:t>العزو</a:t>
            </a:r>
            <a:r>
              <a:rPr lang="ar-SA" sz="4400" dirty="0" smtClean="0"/>
              <a:t> : التفسيرات السببية في الحياة اليومية </a:t>
            </a:r>
            <a:endParaRPr lang="ar-SA" sz="4400" dirty="0"/>
          </a:p>
        </p:txBody>
      </p:sp>
    </p:spTree>
  </p:cSld>
  <p:clrMapOvr>
    <a:masterClrMapping/>
  </p:clrMapOvr>
  <p:transition>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16</a:t>
            </a:fld>
            <a:endParaRPr lang="ar-SA" dirty="0"/>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Rectangle 3"/>
          <p:cNvSpPr txBox="1">
            <a:spLocks noChangeArrowheads="1"/>
          </p:cNvSpPr>
          <p:nvPr/>
        </p:nvSpPr>
        <p:spPr>
          <a:xfrm>
            <a:off x="755576" y="1844824"/>
            <a:ext cx="7750696" cy="3096344"/>
          </a:xfrm>
          <a:prstGeom prst="rect">
            <a:avLst/>
          </a:prstGeom>
          <a:noFill/>
          <a:ln>
            <a:noFill/>
            <a:miter lim="800000"/>
            <a:headEnd/>
            <a:tailEnd/>
          </a:ln>
        </p:spPr>
        <p:txBody>
          <a:bodyPr>
            <a:normAutofit/>
          </a:bodyPr>
          <a:lstStyle/>
          <a:p>
            <a:endParaRPr lang="ar-SA" sz="2400" dirty="0" smtClean="0"/>
          </a:p>
        </p:txBody>
      </p:sp>
      <p:sp>
        <p:nvSpPr>
          <p:cNvPr id="16" name="مربع نص 15"/>
          <p:cNvSpPr txBox="1"/>
          <p:nvPr/>
        </p:nvSpPr>
        <p:spPr>
          <a:xfrm>
            <a:off x="899592" y="2132856"/>
            <a:ext cx="7560840" cy="1938992"/>
          </a:xfrm>
          <a:prstGeom prst="rect">
            <a:avLst/>
          </a:prstGeom>
          <a:noFill/>
        </p:spPr>
        <p:txBody>
          <a:bodyPr wrap="square" rtlCol="1">
            <a:spAutoFit/>
          </a:bodyPr>
          <a:lstStyle/>
          <a:p>
            <a:pPr>
              <a:buClr>
                <a:srgbClr val="92D050"/>
              </a:buClr>
              <a:buFont typeface="Wingdings" pitchFamily="2" charset="2"/>
              <a:buChar char="v"/>
            </a:pPr>
            <a:r>
              <a:rPr lang="ar-SA" sz="2000" dirty="0" smtClean="0"/>
              <a:t>أكد على السبب والنتيجة ينظر إليها من خلال النظرة الكلية(</a:t>
            </a:r>
            <a:r>
              <a:rPr lang="ar-SA" sz="2000" dirty="0" err="1" smtClean="0"/>
              <a:t>الغشتالتية</a:t>
            </a:r>
            <a:r>
              <a:rPr lang="ar-SA" sz="2000" dirty="0" smtClean="0"/>
              <a:t>) بغض النظر عن المعلومات </a:t>
            </a:r>
            <a:r>
              <a:rPr lang="ar-SA" sz="2000" dirty="0" err="1" smtClean="0"/>
              <a:t>الجزيئة.</a:t>
            </a:r>
            <a:r>
              <a:rPr lang="ar-SA" sz="2000" dirty="0" smtClean="0"/>
              <a:t> </a:t>
            </a:r>
          </a:p>
          <a:p>
            <a:pPr>
              <a:buClr>
                <a:srgbClr val="92D050"/>
              </a:buClr>
              <a:buFont typeface="Wingdings" pitchFamily="2" charset="2"/>
              <a:buChar char="v"/>
            </a:pPr>
            <a:r>
              <a:rPr lang="ar-SA" sz="2000" dirty="0" smtClean="0"/>
              <a:t> تفسيرات الأفراد للظواهر الطبيعية والاجتماعية تؤثر في طريقة ادراكهم  لها وردود أفعالهم </a:t>
            </a:r>
            <a:r>
              <a:rPr lang="ar-SA" sz="2000" dirty="0" err="1" smtClean="0"/>
              <a:t>تجاهها.</a:t>
            </a:r>
            <a:r>
              <a:rPr lang="ar-SA" sz="2000" dirty="0" smtClean="0"/>
              <a:t> أي أن الفرد يحاول تفسير سلوك الآخرين وهذا يدخل في تكوين الانطباع.</a:t>
            </a:r>
          </a:p>
          <a:p>
            <a:pPr>
              <a:buClr>
                <a:srgbClr val="92D050"/>
              </a:buClr>
              <a:buFont typeface="Wingdings" pitchFamily="2" charset="2"/>
              <a:buChar char="v"/>
            </a:pPr>
            <a:r>
              <a:rPr lang="ar-SA" sz="2000" dirty="0" smtClean="0"/>
              <a:t>إن العزو يؤثر في الانطباعات التي تتكون لديه عن </a:t>
            </a:r>
            <a:r>
              <a:rPr lang="ar-SA" sz="2000" dirty="0" err="1" smtClean="0"/>
              <a:t>الآخرين.</a:t>
            </a:r>
            <a:r>
              <a:rPr lang="ar-SA" sz="2000" dirty="0" smtClean="0"/>
              <a:t> </a:t>
            </a:r>
          </a:p>
          <a:p>
            <a:pPr>
              <a:buClr>
                <a:srgbClr val="92D050"/>
              </a:buClr>
              <a:buFont typeface="Wingdings" pitchFamily="2" charset="2"/>
              <a:buChar char="v"/>
            </a:pPr>
            <a:r>
              <a:rPr lang="ar-SA" sz="2000" dirty="0" smtClean="0"/>
              <a:t>العزو الداخلي </a:t>
            </a:r>
            <a:r>
              <a:rPr lang="ar-SA" sz="2000" dirty="0" err="1" smtClean="0"/>
              <a:t>والعزو</a:t>
            </a:r>
            <a:r>
              <a:rPr lang="ar-SA" sz="2000" dirty="0" smtClean="0"/>
              <a:t> الخارجي: هما محصلة </a:t>
            </a:r>
            <a:r>
              <a:rPr lang="ar-SA" sz="2000" dirty="0" err="1" smtClean="0"/>
              <a:t>ادركاته</a:t>
            </a:r>
            <a:r>
              <a:rPr lang="ar-SA" sz="2000" dirty="0" smtClean="0"/>
              <a:t> للقوى الخارجية أو البيئة الداخلية.</a:t>
            </a:r>
          </a:p>
        </p:txBody>
      </p:sp>
      <p:sp>
        <p:nvSpPr>
          <p:cNvPr id="13" name="مربع نص 12"/>
          <p:cNvSpPr txBox="1"/>
          <p:nvPr/>
        </p:nvSpPr>
        <p:spPr>
          <a:xfrm>
            <a:off x="1187624" y="4941168"/>
            <a:ext cx="5976664" cy="923330"/>
          </a:xfrm>
          <a:prstGeom prst="rect">
            <a:avLst/>
          </a:prstGeom>
          <a:noFill/>
        </p:spPr>
        <p:txBody>
          <a:bodyPr wrap="square" rtlCol="1">
            <a:spAutoFit/>
          </a:bodyPr>
          <a:lstStyle/>
          <a:p>
            <a:r>
              <a:rPr lang="ar-SA" dirty="0" smtClean="0"/>
              <a:t>الطالب الذي يحصل على درجات </a:t>
            </a:r>
            <a:r>
              <a:rPr lang="ar-SA" dirty="0" err="1" smtClean="0"/>
              <a:t>متدنية </a:t>
            </a:r>
            <a:r>
              <a:rPr lang="ar-SA" dirty="0" smtClean="0"/>
              <a:t>, كيف يفسر ذلك وفقاَ </a:t>
            </a:r>
            <a:r>
              <a:rPr lang="ar-SA" dirty="0" err="1" smtClean="0"/>
              <a:t>للعزو</a:t>
            </a:r>
            <a:r>
              <a:rPr lang="ar-SA" dirty="0" smtClean="0"/>
              <a:t> الداخلي أو </a:t>
            </a:r>
            <a:r>
              <a:rPr lang="ar-SA" dirty="0" err="1" smtClean="0"/>
              <a:t>الخارجي؟</a:t>
            </a:r>
            <a:endParaRPr lang="ar-SA" dirty="0" smtClean="0"/>
          </a:p>
          <a:p>
            <a:endParaRPr lang="ar-SA" dirty="0"/>
          </a:p>
        </p:txBody>
      </p:sp>
      <p:pic>
        <p:nvPicPr>
          <p:cNvPr id="14" name="Picture 2" descr="C:\Users\lenovo\Desktop\سلوى حمصاني\images (1).jpg"/>
          <p:cNvPicPr>
            <a:picLocks noChangeAspect="1" noChangeArrowheads="1"/>
          </p:cNvPicPr>
          <p:nvPr/>
        </p:nvPicPr>
        <p:blipFill>
          <a:blip r:embed="rId3" cstate="print"/>
          <a:srcRect/>
          <a:stretch>
            <a:fillRect/>
          </a:stretch>
        </p:blipFill>
        <p:spPr bwMode="auto">
          <a:xfrm>
            <a:off x="7164288" y="4797152"/>
            <a:ext cx="1053480" cy="1053480"/>
          </a:xfrm>
          <a:prstGeom prst="rect">
            <a:avLst/>
          </a:prstGeom>
          <a:noFill/>
        </p:spPr>
      </p:pic>
      <p:sp>
        <p:nvSpPr>
          <p:cNvPr id="19" name="مستطيل 18"/>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t>دراسات </a:t>
            </a:r>
            <a:r>
              <a:rPr lang="ar-SA" sz="4800" dirty="0" err="1" smtClean="0"/>
              <a:t>هايدر</a:t>
            </a:r>
            <a:r>
              <a:rPr lang="ar-SA" sz="4800" dirty="0" smtClean="0"/>
              <a:t> عن </a:t>
            </a:r>
            <a:r>
              <a:rPr lang="ar-SA" sz="4800" dirty="0" err="1" smtClean="0"/>
              <a:t>العزو</a:t>
            </a:r>
            <a:r>
              <a:rPr lang="ar-SA" sz="4800" dirty="0" smtClean="0"/>
              <a:t> </a:t>
            </a:r>
            <a:endParaRPr lang="ar-SA" sz="4800" dirty="0"/>
          </a:p>
        </p:txBody>
      </p:sp>
    </p:spTree>
  </p:cSld>
  <p:clrMapOvr>
    <a:masterClrMapping/>
  </p:clrMapOvr>
  <p:transition>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عنصر نائب للمحتوى 2"/>
          <p:cNvSpPr txBox="1">
            <a:spLocks/>
          </p:cNvSpPr>
          <p:nvPr/>
        </p:nvSpPr>
        <p:spPr>
          <a:xfrm>
            <a:off x="251520" y="1700808"/>
            <a:ext cx="8229600" cy="4525963"/>
          </a:xfrm>
          <a:prstGeom prst="rect">
            <a:avLst/>
          </a:prstGeom>
        </p:spPr>
        <p:txBody>
          <a:bodyPr/>
          <a:lstStyle/>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ما طبيعة الادراك </a:t>
            </a:r>
            <a:r>
              <a:rPr lang="ar-SA" sz="2800" dirty="0" err="1" smtClean="0">
                <a:latin typeface="Arabic Typesetting" pitchFamily="66" charset="-78"/>
                <a:cs typeface="Arabic Typesetting" pitchFamily="66" charset="-78"/>
              </a:rPr>
              <a:t>الاجتماعي؟</a:t>
            </a:r>
            <a:endParaRPr lang="ar-SA" sz="2800" dirty="0" smtClean="0">
              <a:latin typeface="Arabic Typesetting" pitchFamily="66" charset="-78"/>
              <a:cs typeface="Arabic Typesetting" pitchFamily="66" charset="-78"/>
            </a:endParaRPr>
          </a:p>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كيف تتكون انطباعات الأفراد عن </a:t>
            </a:r>
            <a:r>
              <a:rPr lang="ar-SA" sz="2800" dirty="0" err="1" smtClean="0">
                <a:latin typeface="Arabic Typesetting" pitchFamily="66" charset="-78"/>
                <a:cs typeface="Arabic Typesetting" pitchFamily="66" charset="-78"/>
              </a:rPr>
              <a:t>بعضهم؟</a:t>
            </a:r>
            <a:endParaRPr lang="ar-SA" sz="2800" dirty="0" smtClean="0">
              <a:latin typeface="Arabic Typesetting" pitchFamily="66" charset="-78"/>
              <a:cs typeface="Arabic Typesetting" pitchFamily="66" charset="-78"/>
            </a:endParaRPr>
          </a:p>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متى تكون الانطباعات إيجابية ومتى تكون </a:t>
            </a:r>
            <a:r>
              <a:rPr lang="ar-SA" sz="2800" dirty="0" err="1" smtClean="0">
                <a:latin typeface="Arabic Typesetting" pitchFamily="66" charset="-78"/>
                <a:cs typeface="Arabic Typesetting" pitchFamily="66" charset="-78"/>
              </a:rPr>
              <a:t>سلبية؟</a:t>
            </a:r>
            <a:endParaRPr lang="ar-SA" sz="2800" dirty="0" smtClean="0">
              <a:latin typeface="Arabic Typesetting" pitchFamily="66" charset="-78"/>
              <a:cs typeface="Arabic Typesetting" pitchFamily="66" charset="-78"/>
            </a:endParaRPr>
          </a:p>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كيف تؤثر انطباعاتنا على السلوك والأحكام </a:t>
            </a:r>
            <a:r>
              <a:rPr lang="ar-SA" sz="2800" dirty="0" err="1" smtClean="0">
                <a:latin typeface="Arabic Typesetting" pitchFamily="66" charset="-78"/>
                <a:cs typeface="Arabic Typesetting" pitchFamily="66" charset="-78"/>
              </a:rPr>
              <a:t>الاجتماعية؟</a:t>
            </a:r>
            <a:endParaRPr lang="ar-SA" sz="2800" dirty="0" smtClean="0">
              <a:latin typeface="Arabic Typesetting" pitchFamily="66" charset="-78"/>
              <a:cs typeface="Arabic Typesetting" pitchFamily="66" charset="-78"/>
            </a:endParaRPr>
          </a:p>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كيف يفسر الفرد سلوك الآخرين وما تأثير تفسيراته على سلوكه </a:t>
            </a:r>
            <a:r>
              <a:rPr lang="ar-SA" sz="2800" dirty="0" err="1" smtClean="0">
                <a:latin typeface="Arabic Typesetting" pitchFamily="66" charset="-78"/>
                <a:cs typeface="Arabic Typesetting" pitchFamily="66" charset="-78"/>
              </a:rPr>
              <a:t>نحوهم؟</a:t>
            </a:r>
            <a:endParaRPr lang="ar-SA" sz="2800" dirty="0" smtClean="0">
              <a:latin typeface="Arabic Typesetting" pitchFamily="66" charset="-78"/>
              <a:cs typeface="Arabic Typesetting" pitchFamily="66" charset="-78"/>
            </a:endParaRPr>
          </a:p>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كيف يفهم الأفراد أحداث حياته </a:t>
            </a:r>
            <a:r>
              <a:rPr lang="ar-SA" sz="2800" dirty="0" err="1" smtClean="0">
                <a:latin typeface="Arabic Typesetting" pitchFamily="66" charset="-78"/>
                <a:cs typeface="Arabic Typesetting" pitchFamily="66" charset="-78"/>
              </a:rPr>
              <a:t>وسلوكه؟</a:t>
            </a:r>
            <a:r>
              <a:rPr lang="ar-SA" sz="2800" dirty="0" smtClean="0">
                <a:latin typeface="Arabic Typesetting" pitchFamily="66" charset="-78"/>
                <a:cs typeface="Arabic Typesetting" pitchFamily="66" charset="-78"/>
              </a:rPr>
              <a:t> وما تأثير ذلك على مشاعره وأفكاره </a:t>
            </a:r>
            <a:r>
              <a:rPr lang="ar-SA" sz="2800" dirty="0" err="1" smtClean="0">
                <a:latin typeface="Arabic Typesetting" pitchFamily="66" charset="-78"/>
                <a:cs typeface="Arabic Typesetting" pitchFamily="66" charset="-78"/>
              </a:rPr>
              <a:t>وسلوكه؟</a:t>
            </a:r>
            <a:endParaRPr lang="ar-SA" sz="2800" dirty="0" smtClean="0">
              <a:latin typeface="Arabic Typesetting" pitchFamily="66" charset="-78"/>
              <a:cs typeface="Arabic Typesetting" pitchFamily="66" charset="-78"/>
            </a:endParaRPr>
          </a:p>
        </p:txBody>
      </p:sp>
      <p:sp>
        <p:nvSpPr>
          <p:cNvPr id="22" name="عنصر نائب للتذييل 21"/>
          <p:cNvSpPr>
            <a:spLocks noGrp="1"/>
          </p:cNvSpPr>
          <p:nvPr>
            <p:ph type="ftr" sz="quarter" idx="11"/>
          </p:nvPr>
        </p:nvSpPr>
        <p:spPr/>
        <p:txBody>
          <a:bodyPr/>
          <a:lstStyle/>
          <a:p>
            <a:r>
              <a:rPr lang="ar-SA" smtClean="0"/>
              <a:t>جامعة الملك سعود - 2016</a:t>
            </a:r>
            <a:endParaRPr lang="ar-SA"/>
          </a:p>
        </p:txBody>
      </p:sp>
      <p:sp>
        <p:nvSpPr>
          <p:cNvPr id="21" name="عنصر نائب لرقم الشريحة 20"/>
          <p:cNvSpPr>
            <a:spLocks noGrp="1"/>
          </p:cNvSpPr>
          <p:nvPr>
            <p:ph type="sldNum" sz="quarter" idx="12"/>
          </p:nvPr>
        </p:nvSpPr>
        <p:spPr/>
        <p:txBody>
          <a:bodyPr/>
          <a:lstStyle/>
          <a:p>
            <a:fld id="{76E144E9-FD18-40EB-BD00-57D6D426D25B}" type="slidenum">
              <a:rPr lang="ar-SA" smtClean="0"/>
              <a:pPr/>
              <a:t>17</a:t>
            </a:fld>
            <a:endParaRPr lang="ar-SA"/>
          </a:p>
        </p:txBody>
      </p:sp>
      <p:sp>
        <p:nvSpPr>
          <p:cNvPr id="11" name="مستطيل 10"/>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6000" dirty="0" smtClean="0"/>
              <a:t>الملخص </a:t>
            </a:r>
            <a:endParaRPr lang="ar-SA" sz="6000" dirty="0"/>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ar-SA" smtClean="0"/>
              <a:t>جامعة الملك سعود - 2016</a:t>
            </a:r>
            <a:endParaRPr lang="ar-SA"/>
          </a:p>
        </p:txBody>
      </p:sp>
      <p:sp>
        <p:nvSpPr>
          <p:cNvPr id="3" name="عنصر نائب لرقم الشريحة 2"/>
          <p:cNvSpPr>
            <a:spLocks noGrp="1"/>
          </p:cNvSpPr>
          <p:nvPr>
            <p:ph type="sldNum" sz="quarter" idx="12"/>
          </p:nvPr>
        </p:nvSpPr>
        <p:spPr/>
        <p:txBody>
          <a:bodyPr/>
          <a:lstStyle/>
          <a:p>
            <a:fld id="{76E144E9-FD18-40EB-BD00-57D6D426D25B}" type="slidenum">
              <a:rPr lang="ar-SA" smtClean="0"/>
              <a:pPr/>
              <a:t>2</a:t>
            </a:fld>
            <a:endParaRPr lang="ar-SA"/>
          </a:p>
        </p:txBody>
      </p:sp>
      <p:sp>
        <p:nvSpPr>
          <p:cNvPr id="6" name="مستطيل 5"/>
          <p:cNvSpPr/>
          <p:nvPr/>
        </p:nvSpPr>
        <p:spPr>
          <a:xfrm>
            <a:off x="6444208" y="0"/>
            <a:ext cx="269979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5400" dirty="0" smtClean="0"/>
              <a:t>موضوعات المناقشة </a:t>
            </a:r>
            <a:endParaRPr lang="ar-SA" sz="5400" dirty="0"/>
          </a:p>
        </p:txBody>
      </p:sp>
      <p:sp>
        <p:nvSpPr>
          <p:cNvPr id="9" name="عنصر نائب للمحتوى 2"/>
          <p:cNvSpPr txBox="1">
            <a:spLocks/>
          </p:cNvSpPr>
          <p:nvPr/>
        </p:nvSpPr>
        <p:spPr>
          <a:xfrm>
            <a:off x="179512" y="1124744"/>
            <a:ext cx="6141368" cy="4525963"/>
          </a:xfrm>
          <a:prstGeom prst="rect">
            <a:avLst/>
          </a:prstGeom>
        </p:spPr>
        <p:txBody>
          <a:bodyPr/>
          <a:lstStyle/>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ما طبيعة الادراك </a:t>
            </a:r>
            <a:r>
              <a:rPr lang="ar-SA" sz="2800" dirty="0" err="1" smtClean="0">
                <a:latin typeface="Arabic Typesetting" pitchFamily="66" charset="-78"/>
                <a:cs typeface="Arabic Typesetting" pitchFamily="66" charset="-78"/>
              </a:rPr>
              <a:t>الاجتماعي؟</a:t>
            </a:r>
            <a:endParaRPr lang="ar-SA" sz="2800" dirty="0" smtClean="0">
              <a:latin typeface="Arabic Typesetting" pitchFamily="66" charset="-78"/>
              <a:cs typeface="Arabic Typesetting" pitchFamily="66" charset="-78"/>
            </a:endParaRPr>
          </a:p>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كيف تتكون انطباعات الأفراد عن </a:t>
            </a:r>
            <a:r>
              <a:rPr lang="ar-SA" sz="2800" dirty="0" err="1" smtClean="0">
                <a:latin typeface="Arabic Typesetting" pitchFamily="66" charset="-78"/>
                <a:cs typeface="Arabic Typesetting" pitchFamily="66" charset="-78"/>
              </a:rPr>
              <a:t>بعضهم؟</a:t>
            </a:r>
            <a:endParaRPr lang="ar-SA" sz="2800" dirty="0" smtClean="0">
              <a:latin typeface="Arabic Typesetting" pitchFamily="66" charset="-78"/>
              <a:cs typeface="Arabic Typesetting" pitchFamily="66" charset="-78"/>
            </a:endParaRPr>
          </a:p>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متى تكون الانطباعات إيجابية ومتى تكون </a:t>
            </a:r>
            <a:r>
              <a:rPr lang="ar-SA" sz="2800" dirty="0" err="1" smtClean="0">
                <a:latin typeface="Arabic Typesetting" pitchFamily="66" charset="-78"/>
                <a:cs typeface="Arabic Typesetting" pitchFamily="66" charset="-78"/>
              </a:rPr>
              <a:t>سلبية؟</a:t>
            </a:r>
            <a:endParaRPr lang="ar-SA" sz="2800" dirty="0" smtClean="0">
              <a:latin typeface="Arabic Typesetting" pitchFamily="66" charset="-78"/>
              <a:cs typeface="Arabic Typesetting" pitchFamily="66" charset="-78"/>
            </a:endParaRPr>
          </a:p>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كيف تؤثر انطباعاتنا على السلوك والأحكام </a:t>
            </a:r>
            <a:r>
              <a:rPr lang="ar-SA" sz="2800" dirty="0" err="1" smtClean="0">
                <a:latin typeface="Arabic Typesetting" pitchFamily="66" charset="-78"/>
                <a:cs typeface="Arabic Typesetting" pitchFamily="66" charset="-78"/>
              </a:rPr>
              <a:t>الاجتماعية؟</a:t>
            </a:r>
            <a:endParaRPr lang="ar-SA" sz="2800" dirty="0" smtClean="0">
              <a:latin typeface="Arabic Typesetting" pitchFamily="66" charset="-78"/>
              <a:cs typeface="Arabic Typesetting" pitchFamily="66" charset="-78"/>
            </a:endParaRPr>
          </a:p>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كيف يفسر الفرد سلوك الآخرين وما تأثير تفسيراته على سلوكه </a:t>
            </a:r>
            <a:r>
              <a:rPr lang="ar-SA" sz="2800" dirty="0" err="1" smtClean="0">
                <a:latin typeface="Arabic Typesetting" pitchFamily="66" charset="-78"/>
                <a:cs typeface="Arabic Typesetting" pitchFamily="66" charset="-78"/>
              </a:rPr>
              <a:t>نحوهم؟</a:t>
            </a:r>
            <a:endParaRPr lang="ar-SA" sz="2800" dirty="0" smtClean="0">
              <a:latin typeface="Arabic Typesetting" pitchFamily="66" charset="-78"/>
              <a:cs typeface="Arabic Typesetting" pitchFamily="66" charset="-78"/>
            </a:endParaRPr>
          </a:p>
          <a:p>
            <a:pPr>
              <a:lnSpc>
                <a:spcPct val="150000"/>
              </a:lnSpc>
              <a:buClr>
                <a:srgbClr val="92D050"/>
              </a:buClr>
              <a:buFont typeface="Wingdings" pitchFamily="2" charset="2"/>
              <a:buChar char="v"/>
            </a:pPr>
            <a:r>
              <a:rPr lang="ar-SA" sz="2800" dirty="0" smtClean="0">
                <a:latin typeface="Arabic Typesetting" pitchFamily="66" charset="-78"/>
                <a:cs typeface="Arabic Typesetting" pitchFamily="66" charset="-78"/>
              </a:rPr>
              <a:t>كيف يفهم الأفراد أحداث حياته </a:t>
            </a:r>
            <a:r>
              <a:rPr lang="ar-SA" sz="2800" dirty="0" err="1" smtClean="0">
                <a:latin typeface="Arabic Typesetting" pitchFamily="66" charset="-78"/>
                <a:cs typeface="Arabic Typesetting" pitchFamily="66" charset="-78"/>
              </a:rPr>
              <a:t>وسلوكه؟</a:t>
            </a:r>
            <a:r>
              <a:rPr lang="ar-SA" sz="2800" dirty="0" smtClean="0">
                <a:latin typeface="Arabic Typesetting" pitchFamily="66" charset="-78"/>
                <a:cs typeface="Arabic Typesetting" pitchFamily="66" charset="-78"/>
              </a:rPr>
              <a:t> وما تأثير ذلك على مشاعره وأفكاره </a:t>
            </a:r>
            <a:r>
              <a:rPr lang="ar-SA" sz="2800" dirty="0" err="1" smtClean="0">
                <a:latin typeface="Arabic Typesetting" pitchFamily="66" charset="-78"/>
                <a:cs typeface="Arabic Typesetting" pitchFamily="66" charset="-78"/>
              </a:rPr>
              <a:t>وسلوكه؟</a:t>
            </a:r>
            <a:endParaRPr lang="ar-SA" sz="2800" dirty="0" smtClean="0">
              <a:latin typeface="Arabic Typesetting" pitchFamily="66" charset="-78"/>
              <a:cs typeface="Arabic Typesetting" pitchFamily="66" charset="-78"/>
            </a:endParaRPr>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ar-SA" smtClean="0"/>
              <a:t>جامعة الملك سعود - 2016</a:t>
            </a:r>
            <a:endParaRPr lang="ar-SA"/>
          </a:p>
        </p:txBody>
      </p:sp>
      <p:sp>
        <p:nvSpPr>
          <p:cNvPr id="3" name="عنصر نائب لرقم الشريحة 2"/>
          <p:cNvSpPr>
            <a:spLocks noGrp="1"/>
          </p:cNvSpPr>
          <p:nvPr>
            <p:ph type="sldNum" sz="quarter" idx="12"/>
          </p:nvPr>
        </p:nvSpPr>
        <p:spPr/>
        <p:txBody>
          <a:bodyPr/>
          <a:lstStyle/>
          <a:p>
            <a:fld id="{76E144E9-FD18-40EB-BD00-57D6D426D25B}" type="slidenum">
              <a:rPr lang="ar-SA" smtClean="0"/>
              <a:pPr/>
              <a:t>3</a:t>
            </a:fld>
            <a:endParaRPr lang="ar-SA"/>
          </a:p>
        </p:txBody>
      </p:sp>
      <p:sp>
        <p:nvSpPr>
          <p:cNvPr id="6" name="مستطيل 5"/>
          <p:cNvSpPr/>
          <p:nvPr/>
        </p:nvSpPr>
        <p:spPr>
          <a:xfrm>
            <a:off x="6444208" y="0"/>
            <a:ext cx="269979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t>ماذا يعني الإدراك </a:t>
            </a:r>
            <a:r>
              <a:rPr lang="ar-SA" sz="4800" dirty="0" err="1" smtClean="0"/>
              <a:t>الاجتماعي ؟</a:t>
            </a:r>
            <a:endParaRPr lang="ar-SA" sz="4800" dirty="0"/>
          </a:p>
        </p:txBody>
      </p:sp>
      <p:sp>
        <p:nvSpPr>
          <p:cNvPr id="7" name="مربع نص 6"/>
          <p:cNvSpPr txBox="1"/>
          <p:nvPr/>
        </p:nvSpPr>
        <p:spPr>
          <a:xfrm>
            <a:off x="539552" y="980728"/>
            <a:ext cx="5544616" cy="906366"/>
          </a:xfrm>
          <a:prstGeom prst="rect">
            <a:avLst/>
          </a:prstGeom>
          <a:noFill/>
          <a:ln w="57150" cap="sq" cmpd="thickThin">
            <a:solidFill>
              <a:schemeClr val="accent6"/>
            </a:solidFill>
            <a:miter lim="800000"/>
          </a:ln>
        </p:spPr>
        <p:txBody>
          <a:bodyPr wrap="square" lIns="216000" tIns="180000" rIns="216000" bIns="108000" rtlCol="1">
            <a:spAutoFit/>
          </a:bodyPr>
          <a:lstStyle/>
          <a:p>
            <a:r>
              <a:rPr lang="ar-SA" sz="2000" dirty="0" smtClean="0"/>
              <a:t>يعني تصوراتنا عن خصائص الأفراد الذين نتفاعل معهم وعن أسباب سلوكهم.</a:t>
            </a:r>
          </a:p>
        </p:txBody>
      </p:sp>
      <p:sp>
        <p:nvSpPr>
          <p:cNvPr id="8" name="مربع نص 7"/>
          <p:cNvSpPr txBox="1"/>
          <p:nvPr/>
        </p:nvSpPr>
        <p:spPr>
          <a:xfrm>
            <a:off x="683568" y="2276872"/>
            <a:ext cx="5328592" cy="2308324"/>
          </a:xfrm>
          <a:prstGeom prst="rect">
            <a:avLst/>
          </a:prstGeom>
          <a:noFill/>
        </p:spPr>
        <p:txBody>
          <a:bodyPr wrap="square" rtlCol="1">
            <a:spAutoFit/>
          </a:bodyPr>
          <a:lstStyle/>
          <a:p>
            <a:pPr algn="justLow">
              <a:buClr>
                <a:srgbClr val="92D050"/>
              </a:buClr>
              <a:buFont typeface="Wingdings" pitchFamily="2" charset="2"/>
              <a:buChar char="v"/>
            </a:pPr>
            <a:r>
              <a:rPr lang="ar-SA" sz="2400" b="1" dirty="0" smtClean="0">
                <a:solidFill>
                  <a:schemeClr val="accent6"/>
                </a:solidFill>
              </a:rPr>
              <a:t>مثال: </a:t>
            </a:r>
            <a:r>
              <a:rPr lang="ar-SA" sz="2400" dirty="0" smtClean="0"/>
              <a:t>عندما تقابل فرد لأول مرة فإنك تعطي انطباعات عنه, تتضمن خصائص </a:t>
            </a:r>
            <a:r>
              <a:rPr lang="ar-SA" sz="2400" dirty="0" err="1" smtClean="0"/>
              <a:t>شخصية </a:t>
            </a:r>
            <a:r>
              <a:rPr lang="ar-SA" sz="2400" dirty="0" smtClean="0"/>
              <a:t>(سلبية أو إيجابية) حسب الصورة التي تكونت في ذهنك عن هذا الفرد, وبالتالي تعطي تفسيرات سببيه عن كيفية فهمك </a:t>
            </a:r>
            <a:r>
              <a:rPr lang="ar-SA" sz="2400" dirty="0" err="1" smtClean="0"/>
              <a:t>لسلوكه.</a:t>
            </a:r>
            <a:r>
              <a:rPr lang="ar-SA" sz="2400" dirty="0" smtClean="0"/>
              <a:t> هذه التصورات والتفسيرات هي موضوع الادراك </a:t>
            </a:r>
            <a:r>
              <a:rPr lang="ar-SA" sz="2400" dirty="0" err="1" smtClean="0"/>
              <a:t>الاجتماعي.</a:t>
            </a:r>
            <a:r>
              <a:rPr lang="ar-SA" sz="2400" dirty="0" smtClean="0"/>
              <a:t> </a:t>
            </a:r>
          </a:p>
        </p:txBody>
      </p:sp>
      <p:pic>
        <p:nvPicPr>
          <p:cNvPr id="10" name="Picture 2" descr="C:\Users\lenovo\Desktop\سلوى حمصاني\images (3).jpg"/>
          <p:cNvPicPr>
            <a:picLocks noChangeAspect="1" noChangeArrowheads="1"/>
          </p:cNvPicPr>
          <p:nvPr/>
        </p:nvPicPr>
        <p:blipFill>
          <a:blip r:embed="rId2" cstate="print"/>
          <a:srcRect/>
          <a:stretch>
            <a:fillRect/>
          </a:stretch>
        </p:blipFill>
        <p:spPr bwMode="auto">
          <a:xfrm>
            <a:off x="899592" y="4293096"/>
            <a:ext cx="1800200" cy="2030557"/>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4</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graphicFrame>
        <p:nvGraphicFramePr>
          <p:cNvPr id="13" name="رسم تخطيطي 12"/>
          <p:cNvGraphicFramePr/>
          <p:nvPr/>
        </p:nvGraphicFramePr>
        <p:xfrm>
          <a:off x="1259632" y="1844824"/>
          <a:ext cx="6816080" cy="2911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مربع نص 15"/>
          <p:cNvSpPr txBox="1"/>
          <p:nvPr/>
        </p:nvSpPr>
        <p:spPr>
          <a:xfrm>
            <a:off x="1115616" y="5229200"/>
            <a:ext cx="5976664" cy="1015663"/>
          </a:xfrm>
          <a:prstGeom prst="rect">
            <a:avLst/>
          </a:prstGeom>
          <a:noFill/>
        </p:spPr>
        <p:txBody>
          <a:bodyPr wrap="square" rtlCol="1">
            <a:spAutoFit/>
          </a:bodyPr>
          <a:lstStyle/>
          <a:p>
            <a:r>
              <a:rPr lang="ar-SA" sz="2000" dirty="0" smtClean="0"/>
              <a:t>انطباعك السلبي أو الايجابي عن شخص ما, حددي أفكارك ومشاعرك وسلوكك </a:t>
            </a:r>
            <a:r>
              <a:rPr lang="ar-SA" sz="2000" dirty="0" err="1" smtClean="0"/>
              <a:t>اتجاهه.</a:t>
            </a:r>
            <a:r>
              <a:rPr lang="ar-SA" sz="2000" dirty="0" smtClean="0"/>
              <a:t>(شخص حسود, مغرور, متعاون, أو </a:t>
            </a:r>
            <a:r>
              <a:rPr lang="ar-SA" sz="2000" dirty="0" err="1" smtClean="0"/>
              <a:t>ودود....)</a:t>
            </a:r>
            <a:r>
              <a:rPr lang="ar-SA" sz="2000" dirty="0" smtClean="0"/>
              <a:t> </a:t>
            </a:r>
          </a:p>
          <a:p>
            <a:endParaRPr lang="ar-SA" sz="2000" dirty="0"/>
          </a:p>
        </p:txBody>
      </p:sp>
      <p:pic>
        <p:nvPicPr>
          <p:cNvPr id="2050" name="Picture 2" descr="C:\Users\lenovo\Desktop\سلوى حمصاني\images (1).jpg"/>
          <p:cNvPicPr>
            <a:picLocks noChangeAspect="1" noChangeArrowheads="1"/>
          </p:cNvPicPr>
          <p:nvPr/>
        </p:nvPicPr>
        <p:blipFill>
          <a:blip r:embed="rId8" cstate="print"/>
          <a:srcRect/>
          <a:stretch>
            <a:fillRect/>
          </a:stretch>
        </p:blipFill>
        <p:spPr bwMode="auto">
          <a:xfrm>
            <a:off x="7020272" y="5085184"/>
            <a:ext cx="1053480" cy="1053480"/>
          </a:xfrm>
          <a:prstGeom prst="rect">
            <a:avLst/>
          </a:prstGeom>
          <a:noFill/>
        </p:spPr>
      </p:pic>
      <p:sp>
        <p:nvSpPr>
          <p:cNvPr id="14" name="مستطيل 13"/>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t>أهمية دراسة الادراك الاجتماعي </a:t>
            </a:r>
            <a:endParaRPr lang="ar-SA" sz="3600" dirty="0"/>
          </a:p>
        </p:txBody>
      </p:sp>
    </p:spTree>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مربع نص 13"/>
          <p:cNvSpPr txBox="1"/>
          <p:nvPr/>
        </p:nvSpPr>
        <p:spPr>
          <a:xfrm>
            <a:off x="611560" y="476672"/>
            <a:ext cx="5328592" cy="3785652"/>
          </a:xfrm>
          <a:prstGeom prst="rect">
            <a:avLst/>
          </a:prstGeom>
          <a:noFill/>
        </p:spPr>
        <p:txBody>
          <a:bodyPr wrap="square" rtlCol="1">
            <a:spAutoFit/>
          </a:bodyPr>
          <a:lstStyle/>
          <a:p>
            <a:pPr>
              <a:buClr>
                <a:schemeClr val="accent6"/>
              </a:buClr>
              <a:buFont typeface="Symbol" pitchFamily="18" charset="2"/>
              <a:buChar char="¨"/>
            </a:pPr>
            <a:r>
              <a:rPr lang="ar-SA" sz="2400" dirty="0" smtClean="0"/>
              <a:t>ما هو نوع الانطباع الذي تودين أن تتركيه لدى </a:t>
            </a:r>
            <a:r>
              <a:rPr lang="ar-SA" sz="2400" dirty="0" err="1" smtClean="0"/>
              <a:t>الآخرين؟</a:t>
            </a:r>
            <a:endParaRPr lang="ar-SA" sz="2400" dirty="0" smtClean="0"/>
          </a:p>
          <a:p>
            <a:pPr>
              <a:buClr>
                <a:schemeClr val="accent6"/>
              </a:buClr>
              <a:buFont typeface="Symbol" pitchFamily="18" charset="2"/>
              <a:buChar char="¨"/>
            </a:pPr>
            <a:r>
              <a:rPr lang="ar-SA" sz="2400" dirty="0" smtClean="0"/>
              <a:t>بالتأكيد الجميع يرغب بترك انطباع  إيجابي لدى الآخرين عن أنفسهم.</a:t>
            </a:r>
          </a:p>
          <a:p>
            <a:pPr>
              <a:buClr>
                <a:schemeClr val="accent6"/>
              </a:buClr>
              <a:buFont typeface="Symbol" pitchFamily="18" charset="2"/>
              <a:buChar char="¨"/>
            </a:pPr>
            <a:r>
              <a:rPr lang="ar-SA" sz="2400" dirty="0" smtClean="0"/>
              <a:t>(السياسيون, الباعة, الموظفين مع رؤسائهم, الطلاب مع معلميهم, الأبناء, </a:t>
            </a:r>
            <a:r>
              <a:rPr lang="ar-SA" sz="2400" dirty="0" err="1" smtClean="0"/>
              <a:t>الزوجات...</a:t>
            </a:r>
            <a:r>
              <a:rPr lang="ar-SA" sz="2400" dirty="0" smtClean="0"/>
              <a:t>) هؤلاء يتصرفون بطرائق مختلفة ويمكن أن ينجحوا بترك انطباع إيجابي ومن المكن أن يفشلوا ويتركوا انطباع سلبي.</a:t>
            </a:r>
          </a:p>
          <a:p>
            <a:pPr>
              <a:buClr>
                <a:schemeClr val="accent6"/>
              </a:buClr>
              <a:buFont typeface="Symbol" pitchFamily="18" charset="2"/>
              <a:buChar char="¨"/>
            </a:pPr>
            <a:endParaRPr lang="ar-SA" sz="2400" dirty="0"/>
          </a:p>
        </p:txBody>
      </p:sp>
      <p:sp>
        <p:nvSpPr>
          <p:cNvPr id="17" name="عنصر نائب لرقم الشريحة 16"/>
          <p:cNvSpPr>
            <a:spLocks noGrp="1"/>
          </p:cNvSpPr>
          <p:nvPr>
            <p:ph type="sldNum" sz="quarter" idx="12"/>
          </p:nvPr>
        </p:nvSpPr>
        <p:spPr/>
        <p:txBody>
          <a:bodyPr/>
          <a:lstStyle/>
          <a:p>
            <a:fld id="{76E144E9-FD18-40EB-BD00-57D6D426D25B}" type="slidenum">
              <a:rPr lang="ar-SA" smtClean="0"/>
              <a:pPr/>
              <a:t>5</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pic>
        <p:nvPicPr>
          <p:cNvPr id="3074" name="Picture 2" descr="C:\Users\lenovo\Desktop\سلوى حمصاني\images (4).jpg"/>
          <p:cNvPicPr>
            <a:picLocks noChangeAspect="1" noChangeArrowheads="1"/>
          </p:cNvPicPr>
          <p:nvPr/>
        </p:nvPicPr>
        <p:blipFill>
          <a:blip r:embed="rId3" cstate="print"/>
          <a:srcRect/>
          <a:stretch>
            <a:fillRect/>
          </a:stretch>
        </p:blipFill>
        <p:spPr bwMode="auto">
          <a:xfrm>
            <a:off x="2195736" y="3789040"/>
            <a:ext cx="2531792" cy="24482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2" name="مستطيل 11"/>
          <p:cNvSpPr/>
          <p:nvPr/>
        </p:nvSpPr>
        <p:spPr>
          <a:xfrm>
            <a:off x="6444208" y="0"/>
            <a:ext cx="269979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t>الانطباع و تكونه وأثره على السلوك الاجتماعي </a:t>
            </a:r>
            <a:endParaRPr lang="ar-SA" sz="4800" dirty="0"/>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مربع نص 13"/>
          <p:cNvSpPr txBox="1"/>
          <p:nvPr/>
        </p:nvSpPr>
        <p:spPr>
          <a:xfrm>
            <a:off x="1115616" y="2060848"/>
            <a:ext cx="6912768" cy="1323439"/>
          </a:xfrm>
          <a:prstGeom prst="rect">
            <a:avLst/>
          </a:prstGeom>
          <a:noFill/>
        </p:spPr>
        <p:txBody>
          <a:bodyPr wrap="square" rtlCol="1">
            <a:spAutoFit/>
          </a:bodyPr>
          <a:lstStyle/>
          <a:p>
            <a:pPr marL="457200" indent="-457200">
              <a:buClr>
                <a:schemeClr val="accent5"/>
              </a:buClr>
              <a:buFont typeface="+mj-lt"/>
              <a:buAutoNum type="arabicParenR"/>
            </a:pPr>
            <a:r>
              <a:rPr lang="ar-SA" sz="2000" dirty="0" smtClean="0"/>
              <a:t> </a:t>
            </a:r>
            <a:r>
              <a:rPr lang="ar-SA" sz="2000" b="1" dirty="0" smtClean="0">
                <a:solidFill>
                  <a:schemeClr val="accent6"/>
                </a:solidFill>
              </a:rPr>
              <a:t>المعلومات </a:t>
            </a:r>
            <a:r>
              <a:rPr lang="ar-SA" sz="2000" b="1" dirty="0" err="1" smtClean="0">
                <a:solidFill>
                  <a:schemeClr val="accent6"/>
                </a:solidFill>
              </a:rPr>
              <a:t>اللفظية </a:t>
            </a:r>
            <a:r>
              <a:rPr lang="ar-SA" sz="2000" b="1" dirty="0" smtClean="0">
                <a:solidFill>
                  <a:schemeClr val="accent6"/>
                </a:solidFill>
              </a:rPr>
              <a:t>: </a:t>
            </a:r>
            <a:r>
              <a:rPr lang="ar-SA" sz="2000" dirty="0" smtClean="0"/>
              <a:t>إن المفردات التي تصف خصائص الأفراد وهي عبارة عن المعلومات اللفظية التي تعبر عن سمات مدركة والتي هي جزء من تصور الفرد الذي يتكون في ذهنه الانطباع وليست جزءاً من السمات الشخصية للفرد الذي يتكون عنه </a:t>
            </a:r>
            <a:r>
              <a:rPr lang="ar-SA" sz="2000" dirty="0" err="1" smtClean="0"/>
              <a:t>الانطباع.</a:t>
            </a:r>
            <a:r>
              <a:rPr lang="ar-SA" sz="2000" dirty="0" smtClean="0"/>
              <a:t>(كيف ندرك خصائص الشخصية</a:t>
            </a:r>
            <a:r>
              <a:rPr lang="ar-SA" sz="2000" dirty="0" err="1" smtClean="0"/>
              <a:t>)</a:t>
            </a:r>
            <a:r>
              <a:rPr lang="ar-SA" sz="2000" dirty="0" smtClean="0"/>
              <a:t> </a:t>
            </a:r>
          </a:p>
        </p:txBody>
      </p:sp>
      <p:sp>
        <p:nvSpPr>
          <p:cNvPr id="17" name="عنصر نائب لرقم الشريحة 16"/>
          <p:cNvSpPr>
            <a:spLocks noGrp="1"/>
          </p:cNvSpPr>
          <p:nvPr>
            <p:ph type="sldNum" sz="quarter" idx="12"/>
          </p:nvPr>
        </p:nvSpPr>
        <p:spPr/>
        <p:txBody>
          <a:bodyPr/>
          <a:lstStyle/>
          <a:p>
            <a:fld id="{76E144E9-FD18-40EB-BD00-57D6D426D25B}" type="slidenum">
              <a:rPr lang="ar-SA" smtClean="0"/>
              <a:pPr/>
              <a:t>6</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مربع نص 11"/>
          <p:cNvSpPr txBox="1"/>
          <p:nvPr/>
        </p:nvSpPr>
        <p:spPr>
          <a:xfrm>
            <a:off x="1187624" y="3645024"/>
            <a:ext cx="6624736" cy="1015663"/>
          </a:xfrm>
          <a:prstGeom prst="rect">
            <a:avLst/>
          </a:prstGeom>
          <a:noFill/>
        </p:spPr>
        <p:txBody>
          <a:bodyPr wrap="square" rtlCol="1">
            <a:spAutoFit/>
          </a:bodyPr>
          <a:lstStyle/>
          <a:p>
            <a:pPr marL="457200" indent="-457200">
              <a:buClr>
                <a:schemeClr val="accent5"/>
              </a:buClr>
              <a:buFont typeface="+mj-cs"/>
              <a:buAutoNum type="arabic1Minus"/>
            </a:pPr>
            <a:r>
              <a:rPr lang="ar-SA" sz="2000" dirty="0" smtClean="0">
                <a:solidFill>
                  <a:schemeClr val="accent3"/>
                </a:solidFill>
              </a:rPr>
              <a:t> </a:t>
            </a:r>
            <a:r>
              <a:rPr lang="ar-SA" sz="2000" b="1" dirty="0" smtClean="0">
                <a:solidFill>
                  <a:schemeClr val="accent3"/>
                </a:solidFill>
              </a:rPr>
              <a:t>دراسات </a:t>
            </a:r>
            <a:r>
              <a:rPr lang="ar-SA" sz="2000" b="1" dirty="0" err="1" smtClean="0">
                <a:solidFill>
                  <a:schemeClr val="accent3"/>
                </a:solidFill>
              </a:rPr>
              <a:t>آتش: </a:t>
            </a:r>
            <a:r>
              <a:rPr lang="ar-SA" sz="2000" b="1" dirty="0" smtClean="0">
                <a:solidFill>
                  <a:schemeClr val="accent3"/>
                </a:solidFill>
              </a:rPr>
              <a:t>- </a:t>
            </a:r>
            <a:r>
              <a:rPr lang="ar-SA" sz="2000" dirty="0" smtClean="0"/>
              <a:t>أثر المفردات على المفحوصين ثم طلب منهم أن يتصورا إنها تصف شخص ما ومن ثم يكتب انطباعات عن هذا الشخص.</a:t>
            </a:r>
          </a:p>
          <a:p>
            <a:pPr marL="457200" indent="-457200">
              <a:buClr>
                <a:schemeClr val="accent5"/>
              </a:buClr>
              <a:buFont typeface="+mj-cs"/>
              <a:buAutoNum type="arabic1Minus"/>
            </a:pPr>
            <a:endParaRPr lang="ar-SA" sz="2000" dirty="0"/>
          </a:p>
        </p:txBody>
      </p:sp>
      <p:graphicFrame>
        <p:nvGraphicFramePr>
          <p:cNvPr id="13" name="رسم تخطيطي 12"/>
          <p:cNvGraphicFramePr/>
          <p:nvPr/>
        </p:nvGraphicFramePr>
        <p:xfrm>
          <a:off x="827584" y="4293096"/>
          <a:ext cx="7320136" cy="1124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رسم تخطيطي 15"/>
          <p:cNvGraphicFramePr/>
          <p:nvPr/>
        </p:nvGraphicFramePr>
        <p:xfrm>
          <a:off x="899592" y="5013176"/>
          <a:ext cx="7320136" cy="112474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9" name="مستطيل 18"/>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t>المعلومات التي تؤدي إلى تكوين الانطباعات </a:t>
            </a:r>
            <a:endParaRPr lang="ar-SA" sz="3600" dirty="0"/>
          </a:p>
        </p:txBody>
      </p:sp>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7</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مربع نص 11"/>
          <p:cNvSpPr txBox="1"/>
          <p:nvPr/>
        </p:nvSpPr>
        <p:spPr>
          <a:xfrm>
            <a:off x="1043608" y="2420888"/>
            <a:ext cx="7128792" cy="461665"/>
          </a:xfrm>
          <a:prstGeom prst="rect">
            <a:avLst/>
          </a:prstGeom>
          <a:noFill/>
        </p:spPr>
        <p:txBody>
          <a:bodyPr wrap="square" rtlCol="1">
            <a:spAutoFit/>
          </a:bodyPr>
          <a:lstStyle/>
          <a:p>
            <a:r>
              <a:rPr lang="ar-SA" sz="2400" b="1" dirty="0" smtClean="0">
                <a:solidFill>
                  <a:srgbClr val="92D050"/>
                </a:solidFill>
              </a:rPr>
              <a:t>ب-  دراسة أش الثانية: </a:t>
            </a:r>
            <a:r>
              <a:rPr lang="ar-SA" sz="2400" dirty="0" smtClean="0"/>
              <a:t>قدم قائمة من الصفات وطلب تسجيل انطباعاتهم</a:t>
            </a:r>
          </a:p>
        </p:txBody>
      </p:sp>
      <p:graphicFrame>
        <p:nvGraphicFramePr>
          <p:cNvPr id="13" name="رسم تخطيطي 12"/>
          <p:cNvGraphicFramePr/>
          <p:nvPr/>
        </p:nvGraphicFramePr>
        <p:xfrm>
          <a:off x="971600" y="2924944"/>
          <a:ext cx="7320136" cy="1124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9" name="رسم تخطيطي 18"/>
          <p:cNvGraphicFramePr/>
          <p:nvPr/>
        </p:nvGraphicFramePr>
        <p:xfrm>
          <a:off x="971600" y="3717032"/>
          <a:ext cx="7320136" cy="112474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1" name="مستطيل 20"/>
          <p:cNvSpPr/>
          <p:nvPr/>
        </p:nvSpPr>
        <p:spPr>
          <a:xfrm>
            <a:off x="1907704" y="4941168"/>
            <a:ext cx="6096000" cy="94392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مربع نص 22"/>
          <p:cNvSpPr txBox="1"/>
          <p:nvPr/>
        </p:nvSpPr>
        <p:spPr>
          <a:xfrm>
            <a:off x="1835696" y="4725144"/>
            <a:ext cx="6552728" cy="1569660"/>
          </a:xfrm>
          <a:prstGeom prst="rect">
            <a:avLst/>
          </a:prstGeom>
          <a:noFill/>
        </p:spPr>
        <p:txBody>
          <a:bodyPr wrap="square" rtlCol="1">
            <a:spAutoFit/>
          </a:bodyPr>
          <a:lstStyle/>
          <a:p>
            <a:pPr marL="0" lvl="1">
              <a:buClr>
                <a:schemeClr val="accent6"/>
              </a:buClr>
              <a:buFont typeface="Symbol" pitchFamily="18" charset="2"/>
              <a:buChar char=""/>
            </a:pPr>
            <a:r>
              <a:rPr lang="ar-SA" sz="2400" dirty="0" smtClean="0"/>
              <a:t>وجد إن أفراد المجموعة الأولى تفاعلهم أكثر إيجابية</a:t>
            </a:r>
          </a:p>
          <a:p>
            <a:pPr lvl="0">
              <a:buClr>
                <a:schemeClr val="accent6"/>
              </a:buClr>
              <a:buFont typeface="Symbol" pitchFamily="18" charset="2"/>
              <a:buChar char=""/>
            </a:pPr>
            <a:r>
              <a:rPr lang="ar-SA" sz="2400" dirty="0" smtClean="0"/>
              <a:t>تقديم معلومات لفظية ووضع الصفات الإيجابية أو السلبية في البداية يؤدي إلى انطباع حسب ترتيب الصفات(أثر الأولية</a:t>
            </a:r>
            <a:r>
              <a:rPr lang="ar-SA" sz="2400" dirty="0" err="1" smtClean="0"/>
              <a:t>)</a:t>
            </a:r>
            <a:endParaRPr lang="ar-SA" sz="2400" dirty="0" smtClean="0"/>
          </a:p>
          <a:p>
            <a:pPr>
              <a:buClr>
                <a:schemeClr val="accent6"/>
              </a:buClr>
              <a:buFont typeface="Symbol" pitchFamily="18" charset="2"/>
              <a:buChar char=""/>
            </a:pPr>
            <a:endParaRPr lang="ar-SA" sz="2400" dirty="0"/>
          </a:p>
        </p:txBody>
      </p:sp>
      <p:sp>
        <p:nvSpPr>
          <p:cNvPr id="16" name="مستطيل 15"/>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t>المعلومات اللفظية و تكوين الانطباعات </a:t>
            </a:r>
            <a:endParaRPr lang="ar-SA" sz="3600" dirty="0"/>
          </a:p>
        </p:txBody>
      </p:sp>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8</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Rectangle 3"/>
          <p:cNvSpPr txBox="1">
            <a:spLocks noChangeArrowheads="1"/>
          </p:cNvSpPr>
          <p:nvPr/>
        </p:nvSpPr>
        <p:spPr>
          <a:xfrm>
            <a:off x="755576" y="1844824"/>
            <a:ext cx="7750696" cy="3096344"/>
          </a:xfrm>
          <a:prstGeom prst="rect">
            <a:avLst/>
          </a:prstGeom>
          <a:noFill/>
          <a:ln>
            <a:noFill/>
            <a:miter lim="800000"/>
            <a:headEnd/>
            <a:tailEnd/>
          </a:ln>
        </p:spPr>
        <p:txBody>
          <a:bodyPr>
            <a:normAutofit lnSpcReduction="10000"/>
          </a:bodyPr>
          <a:lstStyle/>
          <a:p>
            <a:pPr marL="0" marR="0" lvl="0" indent="0" defTabSz="914400" rtl="1" eaLnBrk="1" fontAlgn="auto" latinLnBrk="0" hangingPunct="1">
              <a:spcBef>
                <a:spcPct val="10000"/>
              </a:spcBef>
              <a:spcAft>
                <a:spcPts val="0"/>
              </a:spcAft>
              <a:buClr>
                <a:srgbClr val="CC3300"/>
              </a:buClr>
              <a:buSzTx/>
              <a:buFont typeface="Wingdings" pitchFamily="2" charset="2"/>
              <a:buNone/>
              <a:tabLst/>
              <a:defRPr/>
            </a:pPr>
            <a:r>
              <a:rPr kumimoji="0" lang="ar-SA" altLang="ar-SA" sz="2400" b="1" i="0" u="none" strike="noStrike" kern="1200" cap="none" spc="0" normalizeH="0" baseline="0" noProof="0" dirty="0" smtClean="0">
                <a:ln>
                  <a:noFill/>
                </a:ln>
                <a:solidFill>
                  <a:srgbClr val="92D050"/>
                </a:solidFill>
                <a:effectLst/>
                <a:uLnTx/>
                <a:uFillTx/>
                <a:latin typeface="+mn-lt"/>
                <a:ea typeface="+mn-ea"/>
                <a:cs typeface="+mn-cs"/>
              </a:rPr>
              <a:t>نموذج الانتظام </a:t>
            </a:r>
            <a:r>
              <a:rPr kumimoji="0" lang="ar-SA" altLang="ar-SA" sz="2400" b="1" i="0" u="none" strike="noStrike" kern="1200" cap="none" spc="0" normalizeH="0" baseline="0" noProof="0" dirty="0" err="1" smtClean="0">
                <a:ln>
                  <a:noFill/>
                </a:ln>
                <a:solidFill>
                  <a:srgbClr val="92D050"/>
                </a:solidFill>
                <a:effectLst/>
                <a:uLnTx/>
                <a:uFillTx/>
                <a:latin typeface="+mn-lt"/>
                <a:ea typeface="+mn-ea"/>
                <a:cs typeface="+mn-cs"/>
              </a:rPr>
              <a:t>الشكلي:</a:t>
            </a:r>
            <a:r>
              <a:rPr kumimoji="0" lang="ar-SA" altLang="ar-SA" sz="2400" b="1" i="0" u="none" strike="noStrike" kern="1200" cap="none" spc="0" normalizeH="0" baseline="0" noProof="0" dirty="0" smtClean="0">
                <a:ln>
                  <a:noFill/>
                </a:ln>
                <a:solidFill>
                  <a:srgbClr val="92D050"/>
                </a:solidFill>
                <a:effectLst/>
                <a:uLnTx/>
                <a:uFillTx/>
                <a:latin typeface="+mn-lt"/>
                <a:ea typeface="+mn-ea"/>
                <a:cs typeface="+mn-cs"/>
              </a:rPr>
              <a:t/>
            </a:r>
            <a:br>
              <a:rPr kumimoji="0" lang="ar-SA" altLang="ar-SA" sz="2400" b="1" i="0" u="none" strike="noStrike" kern="1200" cap="none" spc="0" normalizeH="0" baseline="0" noProof="0" dirty="0" smtClean="0">
                <a:ln>
                  <a:noFill/>
                </a:ln>
                <a:solidFill>
                  <a:srgbClr val="92D050"/>
                </a:solidFill>
                <a:effectLst/>
                <a:uLnTx/>
                <a:uFillTx/>
                <a:latin typeface="+mn-lt"/>
                <a:ea typeface="+mn-ea"/>
                <a:cs typeface="+mn-cs"/>
              </a:rPr>
            </a:br>
            <a:endParaRPr kumimoji="0" lang="en-US" altLang="ar-SA" sz="2400" b="1" i="0" u="none" strike="noStrike" kern="1200" cap="none" spc="0" normalizeH="0" baseline="0" noProof="0" dirty="0" smtClean="0">
              <a:ln>
                <a:noFill/>
              </a:ln>
              <a:solidFill>
                <a:srgbClr val="92D050"/>
              </a:solidFill>
              <a:effectLst/>
              <a:uLnTx/>
              <a:uFillTx/>
              <a:latin typeface="+mn-lt"/>
              <a:ea typeface="+mn-ea"/>
              <a:cs typeface="+mn-cs"/>
            </a:endParaRPr>
          </a:p>
          <a:p>
            <a:pPr marL="0" marR="0" lvl="0" indent="0" algn="just" defTabSz="914400" rtl="1" eaLnBrk="1" fontAlgn="auto" latinLnBrk="0" hangingPunct="1">
              <a:spcBef>
                <a:spcPct val="10000"/>
              </a:spcBef>
              <a:spcAft>
                <a:spcPts val="0"/>
              </a:spcAft>
              <a:buClr>
                <a:schemeClr val="accent6"/>
              </a:buClr>
              <a:buSzTx/>
              <a:buFont typeface="Wingdings" pitchFamily="2" charset="2"/>
              <a:buChar char="v"/>
              <a:tabLst/>
              <a:defRPr/>
            </a:pPr>
            <a:r>
              <a:rPr kumimoji="0" lang="ar-SA" altLang="ar-SA" sz="2000" b="0" i="0" strike="noStrike" kern="1200" cap="none" spc="0" normalizeH="0" baseline="0" noProof="0" dirty="0" smtClean="0">
                <a:ln>
                  <a:noFill/>
                </a:ln>
                <a:effectLst/>
                <a:uLnTx/>
                <a:uFillTx/>
                <a:latin typeface="+mn-lt"/>
                <a:ea typeface="+mn-ea"/>
                <a:cs typeface="+mn-cs"/>
              </a:rPr>
              <a:t>حسب هذا النموذج يتكون الانطباع نتيجة لعلاقات الصفات الشخصية التي يدركها الفرد في الآخر؛ أي أن الانطباع ناتج عن كل إدراكي أو منتظم تأويلي تنتظم فيه السمات </a:t>
            </a:r>
            <a:r>
              <a:rPr kumimoji="0" lang="ar-SA" altLang="ar-SA" sz="2000" b="0" i="0" strike="noStrike" kern="1200" cap="none" spc="0" normalizeH="0" baseline="0" noProof="0" dirty="0" err="1" smtClean="0">
                <a:ln>
                  <a:noFill/>
                </a:ln>
                <a:effectLst/>
                <a:uLnTx/>
                <a:uFillTx/>
                <a:latin typeface="+mn-lt"/>
                <a:ea typeface="+mn-ea"/>
                <a:cs typeface="+mn-cs"/>
              </a:rPr>
              <a:t>المدركة.</a:t>
            </a:r>
            <a:r>
              <a:rPr kumimoji="0" lang="ar-SA" altLang="ar-SA" sz="2000" b="0" i="0" strike="noStrike" kern="1200" cap="none" spc="0" normalizeH="0" baseline="0" noProof="0" dirty="0" smtClean="0">
                <a:ln>
                  <a:noFill/>
                </a:ln>
                <a:effectLst/>
                <a:uLnTx/>
                <a:uFillTx/>
                <a:latin typeface="+mn-lt"/>
                <a:ea typeface="+mn-ea"/>
                <a:cs typeface="+mn-cs"/>
              </a:rPr>
              <a:t> فتأثير كل سمة يعتمد على معناها الذي تحدده علاقتها بالسمات </a:t>
            </a:r>
            <a:r>
              <a:rPr kumimoji="0" lang="ar-SA" altLang="ar-SA" sz="2000" b="0" i="0" strike="noStrike" kern="1200" cap="none" spc="0" normalizeH="0" baseline="0" noProof="0" dirty="0" err="1" smtClean="0">
                <a:ln>
                  <a:noFill/>
                </a:ln>
                <a:effectLst/>
                <a:uLnTx/>
                <a:uFillTx/>
                <a:latin typeface="+mn-lt"/>
                <a:ea typeface="+mn-ea"/>
                <a:cs typeface="+mn-cs"/>
              </a:rPr>
              <a:t>الأخرى.</a:t>
            </a:r>
            <a:r>
              <a:rPr kumimoji="0" lang="ar-SA" altLang="ar-SA" sz="2000" b="0" i="0" strike="noStrike" kern="1200" cap="none" spc="0" normalizeH="0" baseline="0" noProof="0" dirty="0" smtClean="0">
                <a:ln>
                  <a:noFill/>
                </a:ln>
                <a:effectLst/>
                <a:uLnTx/>
                <a:uFillTx/>
                <a:latin typeface="+mn-lt"/>
                <a:ea typeface="+mn-ea"/>
                <a:cs typeface="+mn-cs"/>
              </a:rPr>
              <a:t> فالفرد لا يتلقى المعلومات الاجتماعية كأجزاء منفصلة وإنما كوحدات مترابطة في كل </a:t>
            </a:r>
            <a:r>
              <a:rPr kumimoji="0" lang="ar-SA" altLang="ar-SA" sz="2000" b="0" i="0" strike="noStrike" kern="1200" cap="none" spc="0" normalizeH="0" baseline="0" noProof="0" dirty="0" err="1" smtClean="0">
                <a:ln>
                  <a:noFill/>
                </a:ln>
                <a:effectLst/>
                <a:uLnTx/>
                <a:uFillTx/>
                <a:latin typeface="+mn-lt"/>
                <a:ea typeface="+mn-ea"/>
                <a:cs typeface="+mn-cs"/>
              </a:rPr>
              <a:t>معنوي.</a:t>
            </a:r>
            <a:r>
              <a:rPr kumimoji="0" lang="ar-SA" altLang="ar-SA" sz="2000" b="0" i="0" strike="noStrike" kern="1200" cap="none" spc="0" normalizeH="0" baseline="0" noProof="0" dirty="0" smtClean="0">
                <a:ln>
                  <a:noFill/>
                </a:ln>
                <a:effectLst/>
                <a:uLnTx/>
                <a:uFillTx/>
                <a:latin typeface="+mn-lt"/>
                <a:ea typeface="+mn-ea"/>
                <a:cs typeface="+mn-cs"/>
              </a:rPr>
              <a:t> كما أنه ليس لكل السمات نفس الأثر في تشكيل الانطباع، فهناك سمات مركزية وأخرى طرفية.</a:t>
            </a:r>
          </a:p>
          <a:p>
            <a:pPr marL="0" marR="0" lvl="0" indent="0" algn="just" defTabSz="914400" rtl="1" eaLnBrk="1" fontAlgn="auto" latinLnBrk="0" hangingPunct="1">
              <a:spcBef>
                <a:spcPct val="10000"/>
              </a:spcBef>
              <a:spcAft>
                <a:spcPts val="0"/>
              </a:spcAft>
              <a:buClr>
                <a:schemeClr val="accent6"/>
              </a:buClr>
              <a:buSzTx/>
              <a:buFont typeface="Wingdings" pitchFamily="2" charset="2"/>
              <a:buChar char="v"/>
              <a:tabLst/>
              <a:defRPr/>
            </a:pPr>
            <a:r>
              <a:rPr kumimoji="0" lang="ar-SA" altLang="ar-SA" sz="2000" b="0" i="0" strike="noStrike" kern="1200" cap="none" spc="0" normalizeH="0" baseline="0" noProof="0" dirty="0" smtClean="0">
                <a:ln>
                  <a:noFill/>
                </a:ln>
                <a:effectLst/>
                <a:uLnTx/>
                <a:uFillTx/>
                <a:latin typeface="+mn-lt"/>
                <a:ea typeface="+mn-ea"/>
                <a:cs typeface="+mn-cs"/>
              </a:rPr>
              <a:t>تتحدد درجة مركزية السمة بقوة وعدد ارتباطاتها ببقية </a:t>
            </a:r>
            <a:r>
              <a:rPr kumimoji="0" lang="ar-SA" altLang="ar-SA" sz="2000" b="0" i="0" strike="noStrike" kern="1200" cap="none" spc="0" normalizeH="0" baseline="0" noProof="0" dirty="0" err="1" smtClean="0">
                <a:ln>
                  <a:noFill/>
                </a:ln>
                <a:effectLst/>
                <a:uLnTx/>
                <a:uFillTx/>
                <a:latin typeface="+mn-lt"/>
                <a:ea typeface="+mn-ea"/>
                <a:cs typeface="+mn-cs"/>
              </a:rPr>
              <a:t>السمات.</a:t>
            </a:r>
            <a:r>
              <a:rPr kumimoji="0" lang="ar-SA" altLang="ar-SA" sz="2000" b="0" i="0" strike="noStrike" kern="1200" cap="none" spc="0" normalizeH="0" baseline="0" noProof="0" dirty="0" smtClean="0">
                <a:ln>
                  <a:noFill/>
                </a:ln>
                <a:effectLst/>
                <a:uLnTx/>
                <a:uFillTx/>
                <a:latin typeface="+mn-lt"/>
                <a:ea typeface="+mn-ea"/>
                <a:cs typeface="+mn-cs"/>
              </a:rPr>
              <a:t> فبعض السمات تثير لدى سامعها معان وسمات أكثر مما تنتجه سمات </a:t>
            </a:r>
            <a:r>
              <a:rPr kumimoji="0" lang="ar-SA" altLang="ar-SA" sz="2000" b="0" i="0" strike="noStrike" kern="1200" cap="none" spc="0" normalizeH="0" baseline="0" noProof="0" dirty="0" err="1" smtClean="0">
                <a:ln>
                  <a:noFill/>
                </a:ln>
                <a:effectLst/>
                <a:uLnTx/>
                <a:uFillTx/>
                <a:latin typeface="+mn-lt"/>
                <a:ea typeface="+mn-ea"/>
                <a:cs typeface="+mn-cs"/>
              </a:rPr>
              <a:t>أخرى.</a:t>
            </a:r>
            <a:r>
              <a:rPr kumimoji="0" lang="ar-SA" altLang="ar-SA" sz="2000" b="0" i="0" strike="noStrike" kern="1200" cap="none" spc="0" normalizeH="0" baseline="0" noProof="0" dirty="0" smtClean="0">
                <a:ln>
                  <a:noFill/>
                </a:ln>
                <a:effectLst/>
                <a:uLnTx/>
                <a:uFillTx/>
                <a:latin typeface="+mn-lt"/>
                <a:ea typeface="+mn-ea"/>
                <a:cs typeface="+mn-cs"/>
              </a:rPr>
              <a:t> أما عندما تكون السمات متقاربة القوة فإن ما يأتي منها </a:t>
            </a:r>
            <a:r>
              <a:rPr kumimoji="0" lang="ar-SA" altLang="ar-SA" sz="2000" b="0" i="0" strike="noStrike" kern="1200" cap="none" spc="0" normalizeH="0" baseline="0" noProof="0" dirty="0" err="1" smtClean="0">
                <a:ln>
                  <a:noFill/>
                </a:ln>
                <a:effectLst/>
                <a:uLnTx/>
                <a:uFillTx/>
                <a:latin typeface="+mn-lt"/>
                <a:ea typeface="+mn-ea"/>
                <a:cs typeface="+mn-cs"/>
              </a:rPr>
              <a:t>أولا </a:t>
            </a:r>
            <a:r>
              <a:rPr kumimoji="0" lang="ar-SA" altLang="ar-SA" sz="2000" b="0" i="0" strike="noStrike" kern="1200" cap="none" spc="0" normalizeH="0" baseline="0" noProof="0" dirty="0" smtClean="0">
                <a:ln>
                  <a:noFill/>
                </a:ln>
                <a:effectLst/>
                <a:uLnTx/>
                <a:uFillTx/>
                <a:latin typeface="+mn-lt"/>
                <a:ea typeface="+mn-ea"/>
                <a:cs typeface="+mn-cs"/>
              </a:rPr>
              <a:t>(أثر الأولية) يحدد المنتظم التأويلي.</a:t>
            </a:r>
            <a:endParaRPr kumimoji="0" lang="en-US" altLang="ar-SA" sz="2000" b="0" i="0" strike="noStrike" kern="1200" cap="none" spc="0" normalizeH="0" baseline="0" noProof="0" dirty="0">
              <a:ln>
                <a:noFill/>
              </a:ln>
              <a:effectLst/>
              <a:uLnTx/>
              <a:uFillTx/>
              <a:latin typeface="+mn-lt"/>
              <a:ea typeface="+mn-ea"/>
              <a:cs typeface="+mn-cs"/>
            </a:endParaRPr>
          </a:p>
        </p:txBody>
      </p:sp>
      <p:graphicFrame>
        <p:nvGraphicFramePr>
          <p:cNvPr id="13" name="رسم تخطيطي 12"/>
          <p:cNvGraphicFramePr/>
          <p:nvPr/>
        </p:nvGraphicFramePr>
        <p:xfrm>
          <a:off x="899592" y="5085184"/>
          <a:ext cx="7320136" cy="1124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مستطيل 13"/>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t>نموذجان لتفسير أثر المعلومات اللفظية و ترتيبها على الانطباعات </a:t>
            </a:r>
            <a:endParaRPr lang="ar-SA" sz="3200" dirty="0"/>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رقم الشريحة 16"/>
          <p:cNvSpPr>
            <a:spLocks noGrp="1"/>
          </p:cNvSpPr>
          <p:nvPr>
            <p:ph type="sldNum" sz="quarter" idx="12"/>
          </p:nvPr>
        </p:nvSpPr>
        <p:spPr/>
        <p:txBody>
          <a:bodyPr/>
          <a:lstStyle/>
          <a:p>
            <a:fld id="{76E144E9-FD18-40EB-BD00-57D6D426D25B}" type="slidenum">
              <a:rPr lang="ar-SA" smtClean="0"/>
              <a:pPr/>
              <a:t>9</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
        <p:nvSpPr>
          <p:cNvPr id="12" name="مربع نص 11"/>
          <p:cNvSpPr txBox="1"/>
          <p:nvPr/>
        </p:nvSpPr>
        <p:spPr>
          <a:xfrm>
            <a:off x="1187624" y="1772816"/>
            <a:ext cx="7128792" cy="461665"/>
          </a:xfrm>
          <a:prstGeom prst="rect">
            <a:avLst/>
          </a:prstGeom>
          <a:noFill/>
        </p:spPr>
        <p:txBody>
          <a:bodyPr wrap="square" rtlCol="1">
            <a:spAutoFit/>
          </a:bodyPr>
          <a:lstStyle/>
          <a:p>
            <a:r>
              <a:rPr lang="ar-SA" sz="2400" b="1" dirty="0" smtClean="0">
                <a:solidFill>
                  <a:srgbClr val="92D050"/>
                </a:solidFill>
              </a:rPr>
              <a:t>مثال توضيحي </a:t>
            </a:r>
            <a:endParaRPr lang="ar-SA" sz="2400" dirty="0" smtClean="0">
              <a:solidFill>
                <a:srgbClr val="92D050"/>
              </a:solidFill>
            </a:endParaRPr>
          </a:p>
        </p:txBody>
      </p:sp>
      <p:graphicFrame>
        <p:nvGraphicFramePr>
          <p:cNvPr id="13" name="رسم تخطيطي 12"/>
          <p:cNvGraphicFramePr/>
          <p:nvPr/>
        </p:nvGraphicFramePr>
        <p:xfrm>
          <a:off x="971600" y="2276872"/>
          <a:ext cx="7320136" cy="1124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مستطيل 20"/>
          <p:cNvSpPr/>
          <p:nvPr/>
        </p:nvSpPr>
        <p:spPr>
          <a:xfrm>
            <a:off x="1907704" y="4941168"/>
            <a:ext cx="6096000" cy="94392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مربع نص 22"/>
          <p:cNvSpPr txBox="1"/>
          <p:nvPr/>
        </p:nvSpPr>
        <p:spPr>
          <a:xfrm>
            <a:off x="1619672" y="5013176"/>
            <a:ext cx="6552728" cy="707886"/>
          </a:xfrm>
          <a:prstGeom prst="rect">
            <a:avLst/>
          </a:prstGeom>
          <a:noFill/>
        </p:spPr>
        <p:txBody>
          <a:bodyPr wrap="square" rtlCol="1">
            <a:spAutoFit/>
          </a:bodyPr>
          <a:lstStyle/>
          <a:p>
            <a:pPr lvl="0">
              <a:buClr>
                <a:schemeClr val="accent6"/>
              </a:buClr>
              <a:buFont typeface="Wingdings" pitchFamily="2" charset="2"/>
              <a:buChar char="v"/>
            </a:pPr>
            <a:r>
              <a:rPr lang="ar-SA" sz="2000" dirty="0" smtClean="0"/>
              <a:t>حددي السمات الطرفية والسمة المركزية, وأي من هذه السمات لها تأثير </a:t>
            </a:r>
            <a:r>
              <a:rPr lang="ar-SA" sz="2000" dirty="0" err="1" smtClean="0"/>
              <a:t>أقوى؟.</a:t>
            </a:r>
            <a:r>
              <a:rPr lang="ar-SA" sz="2000" dirty="0" smtClean="0"/>
              <a:t>( دافئ تحدد المعنى الكلي</a:t>
            </a:r>
            <a:r>
              <a:rPr lang="ar-SA" sz="2000" dirty="0" err="1" smtClean="0"/>
              <a:t>)</a:t>
            </a:r>
            <a:endParaRPr lang="ar-SA" sz="2000" dirty="0"/>
          </a:p>
        </p:txBody>
      </p:sp>
      <p:graphicFrame>
        <p:nvGraphicFramePr>
          <p:cNvPr id="22" name="رسم تخطيطي 21"/>
          <p:cNvGraphicFramePr/>
          <p:nvPr/>
        </p:nvGraphicFramePr>
        <p:xfrm>
          <a:off x="971600" y="4077072"/>
          <a:ext cx="7320136" cy="112474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 name="مربع نص 23"/>
          <p:cNvSpPr txBox="1"/>
          <p:nvPr/>
        </p:nvSpPr>
        <p:spPr>
          <a:xfrm>
            <a:off x="1475656" y="3212976"/>
            <a:ext cx="6696744" cy="1015663"/>
          </a:xfrm>
          <a:prstGeom prst="rect">
            <a:avLst/>
          </a:prstGeom>
          <a:noFill/>
        </p:spPr>
        <p:txBody>
          <a:bodyPr wrap="square" rtlCol="1">
            <a:spAutoFit/>
          </a:bodyPr>
          <a:lstStyle/>
          <a:p>
            <a:pPr lvl="0">
              <a:buClr>
                <a:schemeClr val="accent6"/>
              </a:buClr>
              <a:buFont typeface="Wingdings" pitchFamily="2" charset="2"/>
              <a:buChar char="v"/>
            </a:pPr>
            <a:r>
              <a:rPr lang="ar-SA" sz="2000" dirty="0" smtClean="0"/>
              <a:t>إن سمة بارد سمة مركزية والانطباع يتأثر </a:t>
            </a:r>
            <a:r>
              <a:rPr lang="ar-SA" sz="2000" dirty="0" err="1" smtClean="0"/>
              <a:t>بها</a:t>
            </a:r>
            <a:r>
              <a:rPr lang="ar-SA" sz="2000" dirty="0" smtClean="0"/>
              <a:t> لأنها تحدد المعنى الكلي لمجموع </a:t>
            </a:r>
            <a:r>
              <a:rPr lang="ar-SA" sz="2000" dirty="0" err="1" smtClean="0"/>
              <a:t>السمات </a:t>
            </a:r>
            <a:r>
              <a:rPr lang="ar-SA" sz="2000" dirty="0" smtClean="0"/>
              <a:t>, ولها تأثير على انتظام مجموع </a:t>
            </a:r>
            <a:r>
              <a:rPr lang="ar-SA" sz="2000" dirty="0" err="1" smtClean="0"/>
              <a:t>السمات.</a:t>
            </a:r>
            <a:r>
              <a:rPr lang="ar-SA" sz="2000" dirty="0" smtClean="0"/>
              <a:t>(هنا بادر لها تأثير أقوى على انتظام المجموعة.</a:t>
            </a:r>
            <a:endParaRPr lang="ar-SA" sz="2000" dirty="0"/>
          </a:p>
        </p:txBody>
      </p:sp>
      <p:sp>
        <p:nvSpPr>
          <p:cNvPr id="19" name="مستطيل 18"/>
          <p:cNvSpPr/>
          <p:nvPr/>
        </p:nvSpPr>
        <p:spPr>
          <a:xfrm>
            <a:off x="0" y="0"/>
            <a:ext cx="9144000" cy="1268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5400" dirty="0" smtClean="0"/>
              <a:t>النموذج الشكلي </a:t>
            </a:r>
            <a:endParaRPr lang="ar-SA" sz="5400" dirty="0"/>
          </a:p>
        </p:txBody>
      </p:sp>
    </p:spTree>
  </p:cSld>
  <p:clrMapOvr>
    <a:masterClrMapping/>
  </p:clrMapOvr>
  <p:transition>
    <p:randomBar dir="vert"/>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674</TotalTime>
  <Words>1524</Words>
  <Application>Microsoft Office PowerPoint</Application>
  <PresentationFormat>عرض على الشاشة (3:4)‏</PresentationFormat>
  <Paragraphs>214</Paragraphs>
  <Slides>17</Slides>
  <Notes>13</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lenovo</dc:creator>
  <cp:lastModifiedBy>lenovo</cp:lastModifiedBy>
  <cp:revision>34</cp:revision>
  <dcterms:created xsi:type="dcterms:W3CDTF">2016-01-31T16:24:47Z</dcterms:created>
  <dcterms:modified xsi:type="dcterms:W3CDTF">2016-02-07T16:14:21Z</dcterms:modified>
</cp:coreProperties>
</file>