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75A6AA0-6412-47BA-A89D-8C9E1ABB9827}" type="datetimeFigureOut">
              <a:rPr lang="ar-SA" smtClean="0"/>
              <a:pPr/>
              <a:t>29/07/42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DE7C48C-4377-4F2D-A505-272D0694A5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6AA0-6412-47BA-A89D-8C9E1ABB9827}" type="datetimeFigureOut">
              <a:rPr lang="ar-SA" smtClean="0"/>
              <a:pPr/>
              <a:t>29/07/42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C48C-4377-4F2D-A505-272D0694A5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6AA0-6412-47BA-A89D-8C9E1ABB9827}" type="datetimeFigureOut">
              <a:rPr lang="ar-SA" smtClean="0"/>
              <a:pPr/>
              <a:t>29/07/42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C48C-4377-4F2D-A505-272D0694A5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6AA0-6412-47BA-A89D-8C9E1ABB9827}" type="datetimeFigureOut">
              <a:rPr lang="ar-SA" smtClean="0"/>
              <a:pPr/>
              <a:t>29/07/42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C48C-4377-4F2D-A505-272D0694A5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6AA0-6412-47BA-A89D-8C9E1ABB9827}" type="datetimeFigureOut">
              <a:rPr lang="ar-SA" smtClean="0"/>
              <a:pPr/>
              <a:t>29/07/42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C48C-4377-4F2D-A505-272D0694A5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6AA0-6412-47BA-A89D-8C9E1ABB9827}" type="datetimeFigureOut">
              <a:rPr lang="ar-SA" smtClean="0"/>
              <a:pPr/>
              <a:t>29/07/42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C48C-4377-4F2D-A505-272D0694A5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5A6AA0-6412-47BA-A89D-8C9E1ABB9827}" type="datetimeFigureOut">
              <a:rPr lang="ar-SA" smtClean="0"/>
              <a:pPr/>
              <a:t>29/07/42</a:t>
            </a:fld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E7C48C-4377-4F2D-A505-272D0694A51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75A6AA0-6412-47BA-A89D-8C9E1ABB9827}" type="datetimeFigureOut">
              <a:rPr lang="ar-SA" smtClean="0"/>
              <a:pPr/>
              <a:t>29/07/42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DE7C48C-4377-4F2D-A505-272D0694A5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6AA0-6412-47BA-A89D-8C9E1ABB9827}" type="datetimeFigureOut">
              <a:rPr lang="ar-SA" smtClean="0"/>
              <a:pPr/>
              <a:t>29/07/42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C48C-4377-4F2D-A505-272D0694A5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6AA0-6412-47BA-A89D-8C9E1ABB9827}" type="datetimeFigureOut">
              <a:rPr lang="ar-SA" smtClean="0"/>
              <a:pPr/>
              <a:t>29/07/42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C48C-4377-4F2D-A505-272D0694A5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6AA0-6412-47BA-A89D-8C9E1ABB9827}" type="datetimeFigureOut">
              <a:rPr lang="ar-SA" smtClean="0"/>
              <a:pPr/>
              <a:t>29/07/42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C48C-4377-4F2D-A505-272D0694A5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75A6AA0-6412-47BA-A89D-8C9E1ABB9827}" type="datetimeFigureOut">
              <a:rPr lang="ar-SA" smtClean="0"/>
              <a:pPr/>
              <a:t>29/07/42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DE7C48C-4377-4F2D-A505-272D0694A51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FFFF00"/>
                </a:solidFill>
              </a:rPr>
              <a:t>نبت 447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ar-SA" b="1" dirty="0" smtClean="0">
                <a:solidFill>
                  <a:srgbClr val="FFFF00"/>
                </a:solidFill>
              </a:rPr>
              <a:t>تنمية المناطق </a:t>
            </a:r>
            <a:r>
              <a:rPr lang="ar-SA" b="1" dirty="0" err="1" smtClean="0">
                <a:solidFill>
                  <a:srgbClr val="FFFF00"/>
                </a:solidFill>
              </a:rPr>
              <a:t>الجافة  </a:t>
            </a:r>
            <a:r>
              <a:rPr lang="ar-SA" b="1" dirty="0" smtClean="0">
                <a:solidFill>
                  <a:srgbClr val="FFFF00"/>
                </a:solidFill>
              </a:rPr>
              <a:t>(العملي</a:t>
            </a:r>
            <a:r>
              <a:rPr lang="ar-SA" b="1" dirty="0" err="1" smtClean="0">
                <a:solidFill>
                  <a:srgbClr val="FFFF00"/>
                </a:solidFill>
              </a:rPr>
              <a:t>).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ar-SA" sz="3100" dirty="0" err="1" smtClean="0">
                <a:solidFill>
                  <a:srgbClr val="FFC000"/>
                </a:solidFill>
              </a:rPr>
              <a:t>التكيفات</a:t>
            </a:r>
            <a:r>
              <a:rPr lang="ar-SA" sz="3100" dirty="0" smtClean="0">
                <a:solidFill>
                  <a:srgbClr val="FFC000"/>
                </a:solidFill>
              </a:rPr>
              <a:t> في الصفات الشكلية للبذور للانتشار </a:t>
            </a:r>
            <a:r>
              <a:rPr lang="ar-SA" sz="3100" dirty="0" err="1" smtClean="0">
                <a:solidFill>
                  <a:srgbClr val="FFC000"/>
                </a:solidFill>
              </a:rPr>
              <a:t>والمحافظه</a:t>
            </a:r>
            <a:r>
              <a:rPr lang="ar-SA" sz="3100" dirty="0" smtClean="0">
                <a:solidFill>
                  <a:srgbClr val="FFC000"/>
                </a:solidFill>
              </a:rPr>
              <a:t> على النوع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400" dirty="0" err="1" smtClean="0">
                <a:solidFill>
                  <a:srgbClr val="C00000"/>
                </a:solidFill>
              </a:rPr>
              <a:t>التكيفات</a:t>
            </a:r>
            <a:r>
              <a:rPr lang="ar-SA" sz="2400" dirty="0" smtClean="0">
                <a:solidFill>
                  <a:srgbClr val="C00000"/>
                </a:solidFill>
              </a:rPr>
              <a:t> في الصفات الشكلية للبذور للانتشار </a:t>
            </a:r>
            <a:r>
              <a:rPr lang="ar-SA" sz="2400" dirty="0" err="1" smtClean="0">
                <a:solidFill>
                  <a:srgbClr val="C00000"/>
                </a:solidFill>
              </a:rPr>
              <a:t>والمحافظه</a:t>
            </a:r>
            <a:r>
              <a:rPr lang="ar-SA" sz="2400" dirty="0" smtClean="0">
                <a:solidFill>
                  <a:srgbClr val="C00000"/>
                </a:solidFill>
              </a:rPr>
              <a:t> على النوع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2249424"/>
            <a:ext cx="7571184" cy="4325112"/>
          </a:xfrm>
        </p:spPr>
        <p:txBody>
          <a:bodyPr>
            <a:normAutofit fontScale="92500" lnSpcReduction="10000"/>
          </a:bodyPr>
          <a:lstStyle/>
          <a:p>
            <a:r>
              <a:rPr lang="ar-SA" dirty="0" smtClean="0"/>
              <a:t>ان قابلية وحدات التكاثر بالنبات </a:t>
            </a:r>
            <a:r>
              <a:rPr lang="ar-SA" dirty="0" err="1" smtClean="0"/>
              <a:t>للحركه</a:t>
            </a:r>
            <a:r>
              <a:rPr lang="ar-SA" dirty="0" smtClean="0"/>
              <a:t> هي اهم العوامل التي تساعد النوع النباتي على احتلال مواطن </a:t>
            </a:r>
            <a:r>
              <a:rPr lang="ar-SA" dirty="0" err="1" smtClean="0"/>
              <a:t>جديده</a:t>
            </a:r>
            <a:r>
              <a:rPr lang="ar-SA" dirty="0" smtClean="0"/>
              <a:t> وتمتلك بذور النباتات </a:t>
            </a:r>
            <a:r>
              <a:rPr lang="ar-SA" dirty="0" err="1" smtClean="0"/>
              <a:t>وخاصه</a:t>
            </a:r>
            <a:r>
              <a:rPr lang="ar-SA" dirty="0" smtClean="0"/>
              <a:t> الصحراويه العديد من </a:t>
            </a:r>
            <a:r>
              <a:rPr lang="ar-SA" dirty="0" err="1" smtClean="0"/>
              <a:t>التكيفات</a:t>
            </a:r>
            <a:r>
              <a:rPr lang="ar-SA" dirty="0" smtClean="0"/>
              <a:t> </a:t>
            </a:r>
            <a:r>
              <a:rPr lang="ar-SA" dirty="0" err="1" smtClean="0"/>
              <a:t>الشكليه :</a:t>
            </a:r>
            <a:endParaRPr lang="ar-SA" dirty="0" smtClean="0"/>
          </a:p>
          <a:p>
            <a:r>
              <a:rPr lang="ar-SA" dirty="0" smtClean="0"/>
              <a:t>1- انواع ذاتية </a:t>
            </a:r>
            <a:r>
              <a:rPr lang="ar-SA" dirty="0" err="1" smtClean="0"/>
              <a:t>الانتشار </a:t>
            </a:r>
            <a:r>
              <a:rPr lang="ar-SA" dirty="0" smtClean="0"/>
              <a:t>– </a:t>
            </a:r>
            <a:r>
              <a:rPr lang="ar-SA" dirty="0" err="1" smtClean="0"/>
              <a:t>العشرق</a:t>
            </a:r>
            <a:r>
              <a:rPr lang="ar-SA" dirty="0" smtClean="0"/>
              <a:t> </a:t>
            </a:r>
          </a:p>
          <a:p>
            <a:endParaRPr lang="ar-SA" dirty="0" smtClean="0"/>
          </a:p>
          <a:p>
            <a:endParaRPr lang="ar-SA" dirty="0" smtClean="0"/>
          </a:p>
          <a:p>
            <a:r>
              <a:rPr lang="ar-SA" dirty="0" smtClean="0"/>
              <a:t>2- الانتشار بواسطة الرياح </a:t>
            </a:r>
          </a:p>
          <a:p>
            <a:r>
              <a:rPr lang="ar-SA" dirty="0" smtClean="0"/>
              <a:t>أ- بذورها </a:t>
            </a:r>
            <a:r>
              <a:rPr lang="ar-SA" dirty="0" err="1" smtClean="0"/>
              <a:t>خفيفه</a:t>
            </a:r>
            <a:r>
              <a:rPr lang="ar-SA" dirty="0" smtClean="0"/>
              <a:t> ذات شعيرات مثل  </a:t>
            </a:r>
            <a:r>
              <a:rPr lang="ar-SA" dirty="0" err="1" smtClean="0"/>
              <a:t>الارطى</a:t>
            </a:r>
            <a:r>
              <a:rPr lang="ar-SA" dirty="0" smtClean="0"/>
              <a:t> والعشر و الغلقه.</a:t>
            </a:r>
          </a:p>
          <a:p>
            <a:r>
              <a:rPr lang="ar-SA" dirty="0" smtClean="0"/>
              <a:t>ب- بذور مجنحه  مثل </a:t>
            </a:r>
            <a:r>
              <a:rPr lang="ar-SA" dirty="0" err="1" smtClean="0"/>
              <a:t>الرمث</a:t>
            </a:r>
            <a:r>
              <a:rPr lang="ar-SA" dirty="0" smtClean="0"/>
              <a:t> </a:t>
            </a:r>
            <a:r>
              <a:rPr lang="ar-SA" dirty="0" err="1" smtClean="0"/>
              <a:t>الخزامى</a:t>
            </a:r>
            <a:r>
              <a:rPr lang="ar-SA" dirty="0" smtClean="0"/>
              <a:t> </a:t>
            </a:r>
            <a:r>
              <a:rPr lang="ar-SA" dirty="0" err="1" smtClean="0"/>
              <a:t>.</a:t>
            </a:r>
            <a:endParaRPr lang="ar-SA" dirty="0" smtClean="0"/>
          </a:p>
          <a:p>
            <a:r>
              <a:rPr lang="ar-SA" dirty="0" smtClean="0"/>
              <a:t>ج- بذور داخل ثمار </a:t>
            </a:r>
            <a:r>
              <a:rPr lang="ar-SA" dirty="0" err="1" smtClean="0"/>
              <a:t>منتفخه</a:t>
            </a:r>
            <a:r>
              <a:rPr lang="ar-SA" dirty="0" smtClean="0"/>
              <a:t> –مثل </a:t>
            </a:r>
            <a:r>
              <a:rPr lang="ar-SA" dirty="0" err="1" smtClean="0"/>
              <a:t>القتاد</a:t>
            </a:r>
            <a:r>
              <a:rPr lang="ar-SA" dirty="0" smtClean="0"/>
              <a:t> </a:t>
            </a:r>
          </a:p>
          <a:p>
            <a:r>
              <a:rPr lang="ar-SA" dirty="0" smtClean="0"/>
              <a:t>د- ثمار </a:t>
            </a:r>
            <a:r>
              <a:rPr lang="ar-SA" dirty="0" err="1" smtClean="0"/>
              <a:t>متدحرجه</a:t>
            </a:r>
            <a:r>
              <a:rPr lang="ar-SA" dirty="0" smtClean="0"/>
              <a:t> مثل الحنظل </a:t>
            </a:r>
            <a:endParaRPr lang="ar-SA" dirty="0"/>
          </a:p>
        </p:txBody>
      </p:sp>
      <p:pic>
        <p:nvPicPr>
          <p:cNvPr id="1027" name="Picture 3" descr="C:\Users\a\Desktop\عشر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1656184" cy="1947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2- الانتشار بواسطة الحيوانات </a:t>
            </a:r>
          </a:p>
          <a:p>
            <a:r>
              <a:rPr lang="ar-SA" dirty="0" smtClean="0"/>
              <a:t>أ- داخل جهازها الهضمي مثل السلم والطلح </a:t>
            </a:r>
            <a:r>
              <a:rPr lang="ar-SA" dirty="0" err="1" smtClean="0"/>
              <a:t>والسمر .</a:t>
            </a:r>
            <a:endParaRPr lang="ar-SA" dirty="0" smtClean="0"/>
          </a:p>
          <a:p>
            <a:r>
              <a:rPr lang="ar-SA" dirty="0" smtClean="0"/>
              <a:t>ب- </a:t>
            </a:r>
            <a:r>
              <a:rPr lang="ar-SA" dirty="0" err="1" smtClean="0"/>
              <a:t>الاتلتصاق</a:t>
            </a:r>
            <a:r>
              <a:rPr lang="ar-SA" dirty="0" smtClean="0"/>
              <a:t> بجسد الحيوانات مثل </a:t>
            </a:r>
            <a:r>
              <a:rPr lang="ar-SA" dirty="0" err="1" smtClean="0"/>
              <a:t>السعدان</a:t>
            </a:r>
            <a:r>
              <a:rPr lang="ar-SA" dirty="0" smtClean="0"/>
              <a:t> </a:t>
            </a:r>
            <a:r>
              <a:rPr lang="ar-SA" dirty="0" err="1" smtClean="0"/>
              <a:t>والنفل</a:t>
            </a:r>
            <a:r>
              <a:rPr lang="ar-SA" dirty="0" smtClean="0"/>
              <a:t> </a:t>
            </a:r>
            <a:r>
              <a:rPr lang="ar-SA" dirty="0" err="1" smtClean="0"/>
              <a:t>والشرسير</a:t>
            </a:r>
            <a:r>
              <a:rPr lang="ar-SA" dirty="0" smtClean="0"/>
              <a:t> ( لها </a:t>
            </a:r>
            <a:r>
              <a:rPr lang="ar-SA" dirty="0" err="1" smtClean="0"/>
              <a:t>اشواك ).</a:t>
            </a:r>
            <a:endParaRPr lang="ar-SA" dirty="0" smtClean="0"/>
          </a:p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3929720"/>
            <a:ext cx="3024336" cy="26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12776"/>
            <a:ext cx="2475185" cy="51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12776"/>
            <a:ext cx="2335617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2376264" cy="496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</TotalTime>
  <Words>104</Words>
  <Application>Microsoft Office PowerPoint</Application>
  <PresentationFormat>عرض على الشاشة (3:4)‏</PresentationFormat>
  <Paragraphs>14</Paragraphs>
  <Slides>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حضري</vt:lpstr>
      <vt:lpstr>نبت 447 تنمية المناطق الجافة  (العملي). التكيفات في الصفات الشكلية للبذور للانتشار والمحافظه على النوع </vt:lpstr>
      <vt:lpstr>التكيفات في الصفات الشكلية للبذور للانتشار والمحافظه على النوع</vt:lpstr>
      <vt:lpstr>الشريحة 3</vt:lpstr>
      <vt:lpstr>الشريحة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نبت 447 تنمية المناطق الجافة  (العملي). التكيفات في الصفات الشكلية للبذور للانتشار والمحافظه على النوع </dc:title>
  <dc:creator>a</dc:creator>
  <cp:lastModifiedBy>a</cp:lastModifiedBy>
  <cp:revision>2</cp:revision>
  <dcterms:created xsi:type="dcterms:W3CDTF">2021-03-12T08:52:39Z</dcterms:created>
  <dcterms:modified xsi:type="dcterms:W3CDTF">2021-03-12T09:43:21Z</dcterms:modified>
</cp:coreProperties>
</file>