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3" d="100"/>
          <a:sy n="73" d="100"/>
        </p:scale>
        <p:origin x="61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A51919-E280-4EC4-99BC-F4985EB18395}" type="doc">
      <dgm:prSet loTypeId="urn:microsoft.com/office/officeart/2005/8/layout/orgChart1" loCatId="hierarchy" qsTypeId="urn:microsoft.com/office/officeart/2005/8/quickstyle/3d4" qsCatId="3D" csTypeId="urn:microsoft.com/office/officeart/2005/8/colors/accent6_5" csCatId="accent6" phldr="1"/>
      <dgm:spPr/>
      <dgm:t>
        <a:bodyPr/>
        <a:lstStyle/>
        <a:p>
          <a:pPr rtl="1"/>
          <a:endParaRPr lang="ar-SA"/>
        </a:p>
      </dgm:t>
    </dgm:pt>
    <dgm:pt modelId="{3661E2C5-C465-47AF-846B-F6B748159512}">
      <dgm:prSet phldrT="[نص]"/>
      <dgm:spPr/>
      <dgm:t>
        <a:bodyPr/>
        <a:lstStyle/>
        <a:p>
          <a:pPr rtl="1"/>
          <a:r>
            <a:rPr lang="ar-SA" dirty="0" smtClean="0"/>
            <a:t>الميكانيكا</a:t>
          </a:r>
          <a:endParaRPr lang="ar-SA" dirty="0"/>
        </a:p>
      </dgm:t>
    </dgm:pt>
    <dgm:pt modelId="{88326B8E-3656-4213-BE1E-587A8EE62DBB}" type="parTrans" cxnId="{656EB29F-6065-4EC3-8AC7-9C77AE63A8F8}">
      <dgm:prSet/>
      <dgm:spPr/>
      <dgm:t>
        <a:bodyPr/>
        <a:lstStyle/>
        <a:p>
          <a:pPr rtl="1"/>
          <a:endParaRPr lang="ar-SA"/>
        </a:p>
      </dgm:t>
    </dgm:pt>
    <dgm:pt modelId="{0E54B869-E4F4-4C4F-9D23-D218AE2A9165}" type="sibTrans" cxnId="{656EB29F-6065-4EC3-8AC7-9C77AE63A8F8}">
      <dgm:prSet/>
      <dgm:spPr/>
      <dgm:t>
        <a:bodyPr/>
        <a:lstStyle/>
        <a:p>
          <a:pPr rtl="1"/>
          <a:endParaRPr lang="ar-SA"/>
        </a:p>
      </dgm:t>
    </dgm:pt>
    <dgm:pt modelId="{4149564B-F34E-4669-8B0F-9F67E272E6AA}" type="asst">
      <dgm:prSet phldrT="[نص]"/>
      <dgm:spPr/>
      <dgm:t>
        <a:bodyPr/>
        <a:lstStyle/>
        <a:p>
          <a:pPr rtl="1"/>
          <a:r>
            <a:rPr lang="ar-SA" dirty="0" smtClean="0"/>
            <a:t>الديناميكا</a:t>
          </a:r>
          <a:endParaRPr lang="ar-SA" dirty="0"/>
        </a:p>
      </dgm:t>
    </dgm:pt>
    <dgm:pt modelId="{941AA62C-EDD0-4EEA-B8D1-B58B5E240314}" type="parTrans" cxnId="{FABEB6E3-DA6E-4006-AA2E-2503C551DB10}">
      <dgm:prSet/>
      <dgm:spPr/>
      <dgm:t>
        <a:bodyPr/>
        <a:lstStyle/>
        <a:p>
          <a:pPr rtl="1"/>
          <a:endParaRPr lang="ar-SA"/>
        </a:p>
      </dgm:t>
    </dgm:pt>
    <dgm:pt modelId="{93D906ED-0110-454D-8CA2-7E5A7D33957F}" type="sibTrans" cxnId="{FABEB6E3-DA6E-4006-AA2E-2503C551DB10}">
      <dgm:prSet/>
      <dgm:spPr/>
      <dgm:t>
        <a:bodyPr/>
        <a:lstStyle/>
        <a:p>
          <a:pPr rtl="1"/>
          <a:endParaRPr lang="ar-SA"/>
        </a:p>
      </dgm:t>
    </dgm:pt>
    <dgm:pt modelId="{1335F72E-0255-45B8-B46D-8CF39576D706}" type="asst">
      <dgm:prSet/>
      <dgm:spPr/>
      <dgm:t>
        <a:bodyPr/>
        <a:lstStyle/>
        <a:p>
          <a:pPr rtl="1"/>
          <a:r>
            <a:rPr lang="ar-SA" dirty="0" err="1" smtClean="0"/>
            <a:t>الاستاتيكا</a:t>
          </a:r>
          <a:endParaRPr lang="ar-SA" dirty="0"/>
        </a:p>
      </dgm:t>
    </dgm:pt>
    <dgm:pt modelId="{2DC19829-BC91-4092-84E0-E71293526109}" type="parTrans" cxnId="{F64F4875-8006-4257-B551-88920DB7CF22}">
      <dgm:prSet/>
      <dgm:spPr/>
      <dgm:t>
        <a:bodyPr/>
        <a:lstStyle/>
        <a:p>
          <a:pPr rtl="1"/>
          <a:endParaRPr lang="ar-SA"/>
        </a:p>
      </dgm:t>
    </dgm:pt>
    <dgm:pt modelId="{A4DEAF49-EACF-46F3-BACB-0F1BCD778671}" type="sibTrans" cxnId="{F64F4875-8006-4257-B551-88920DB7CF22}">
      <dgm:prSet/>
      <dgm:spPr/>
      <dgm:t>
        <a:bodyPr/>
        <a:lstStyle/>
        <a:p>
          <a:pPr rtl="1"/>
          <a:endParaRPr lang="ar-SA"/>
        </a:p>
      </dgm:t>
    </dgm:pt>
    <dgm:pt modelId="{AC4A557F-F4AF-4A59-B9F4-F6E9805F43B1}" type="asst">
      <dgm:prSet/>
      <dgm:spPr/>
      <dgm:t>
        <a:bodyPr/>
        <a:lstStyle/>
        <a:p>
          <a:pPr rtl="1"/>
          <a:r>
            <a:rPr lang="ar-SA" dirty="0" smtClean="0"/>
            <a:t>الكينيماتيكا</a:t>
          </a:r>
          <a:endParaRPr lang="ar-SA" dirty="0"/>
        </a:p>
      </dgm:t>
    </dgm:pt>
    <dgm:pt modelId="{6696BA1F-0D82-4018-A756-2A741A8D29DE}" type="parTrans" cxnId="{89E3DEDA-D9C0-4021-90E6-37960097353E}">
      <dgm:prSet/>
      <dgm:spPr/>
      <dgm:t>
        <a:bodyPr/>
        <a:lstStyle/>
        <a:p>
          <a:pPr rtl="1"/>
          <a:endParaRPr lang="ar-SA"/>
        </a:p>
      </dgm:t>
    </dgm:pt>
    <dgm:pt modelId="{405CB3A4-79AA-4EB4-97F9-B1D95F3C442E}" type="sibTrans" cxnId="{89E3DEDA-D9C0-4021-90E6-37960097353E}">
      <dgm:prSet/>
      <dgm:spPr/>
      <dgm:t>
        <a:bodyPr/>
        <a:lstStyle/>
        <a:p>
          <a:pPr rtl="1"/>
          <a:endParaRPr lang="ar-SA"/>
        </a:p>
      </dgm:t>
    </dgm:pt>
    <dgm:pt modelId="{1058A7E6-33B8-43FF-B279-448F90723BAC}" type="asst">
      <dgm:prSet/>
      <dgm:spPr/>
      <dgm:t>
        <a:bodyPr/>
        <a:lstStyle/>
        <a:p>
          <a:pPr rtl="1"/>
          <a:r>
            <a:rPr lang="ar-SA" dirty="0" smtClean="0"/>
            <a:t>الكيناتيكا</a:t>
          </a:r>
          <a:endParaRPr lang="ar-SA" dirty="0"/>
        </a:p>
      </dgm:t>
    </dgm:pt>
    <dgm:pt modelId="{0E813608-DBF6-43FF-BB08-EF7C25A21903}" type="parTrans" cxnId="{A034B219-81F8-49FF-8CA0-9D44B81E2EB8}">
      <dgm:prSet/>
      <dgm:spPr/>
      <dgm:t>
        <a:bodyPr/>
        <a:lstStyle/>
        <a:p>
          <a:pPr rtl="1"/>
          <a:endParaRPr lang="ar-SA"/>
        </a:p>
      </dgm:t>
    </dgm:pt>
    <dgm:pt modelId="{BB080B64-E057-4EEA-9578-1903B62CD2E6}" type="sibTrans" cxnId="{A034B219-81F8-49FF-8CA0-9D44B81E2EB8}">
      <dgm:prSet/>
      <dgm:spPr/>
      <dgm:t>
        <a:bodyPr/>
        <a:lstStyle/>
        <a:p>
          <a:pPr rtl="1"/>
          <a:endParaRPr lang="ar-SA"/>
        </a:p>
      </dgm:t>
    </dgm:pt>
    <dgm:pt modelId="{A260D66C-BE9D-4A17-89BA-2D46207AB68A}" type="asst">
      <dgm:prSet/>
      <dgm:spPr/>
      <dgm:t>
        <a:bodyPr/>
        <a:lstStyle/>
        <a:p>
          <a:pPr rtl="1"/>
          <a:r>
            <a:rPr lang="ar-SA" dirty="0" smtClean="0"/>
            <a:t>خطي</a:t>
          </a:r>
          <a:endParaRPr lang="ar-SA" dirty="0"/>
        </a:p>
      </dgm:t>
    </dgm:pt>
    <dgm:pt modelId="{2C2FD41E-CC3E-40CD-A11F-FEC440B65D57}" type="parTrans" cxnId="{3375AF18-83F2-4244-889D-70F54658FC96}">
      <dgm:prSet/>
      <dgm:spPr/>
      <dgm:t>
        <a:bodyPr/>
        <a:lstStyle/>
        <a:p>
          <a:pPr rtl="1"/>
          <a:endParaRPr lang="ar-SA"/>
        </a:p>
      </dgm:t>
    </dgm:pt>
    <dgm:pt modelId="{974508C1-D10C-4B32-AB16-70B94E61B5E5}" type="sibTrans" cxnId="{3375AF18-83F2-4244-889D-70F54658FC96}">
      <dgm:prSet/>
      <dgm:spPr/>
      <dgm:t>
        <a:bodyPr/>
        <a:lstStyle/>
        <a:p>
          <a:pPr rtl="1"/>
          <a:endParaRPr lang="ar-SA"/>
        </a:p>
      </dgm:t>
    </dgm:pt>
    <dgm:pt modelId="{627820DE-4A53-45D3-98F1-486A6583AC82}" type="asst">
      <dgm:prSet/>
      <dgm:spPr/>
      <dgm:t>
        <a:bodyPr/>
        <a:lstStyle/>
        <a:p>
          <a:pPr rtl="1"/>
          <a:r>
            <a:rPr lang="ar-SA" dirty="0" smtClean="0"/>
            <a:t>دوراني</a:t>
          </a:r>
          <a:endParaRPr lang="ar-SA" dirty="0"/>
        </a:p>
      </dgm:t>
    </dgm:pt>
    <dgm:pt modelId="{15510A9F-BFB6-4579-A7E5-D14426C885EA}" type="parTrans" cxnId="{6E3E14D9-BA25-4A48-9CB7-FC1F3F8A8830}">
      <dgm:prSet/>
      <dgm:spPr/>
      <dgm:t>
        <a:bodyPr/>
        <a:lstStyle/>
        <a:p>
          <a:pPr rtl="1"/>
          <a:endParaRPr lang="ar-SA"/>
        </a:p>
      </dgm:t>
    </dgm:pt>
    <dgm:pt modelId="{E3313EC8-C47F-462D-9AF7-D811106DAA9A}" type="sibTrans" cxnId="{6E3E14D9-BA25-4A48-9CB7-FC1F3F8A8830}">
      <dgm:prSet/>
      <dgm:spPr/>
      <dgm:t>
        <a:bodyPr/>
        <a:lstStyle/>
        <a:p>
          <a:pPr rtl="1"/>
          <a:endParaRPr lang="ar-SA"/>
        </a:p>
      </dgm:t>
    </dgm:pt>
    <dgm:pt modelId="{F5D71843-9C40-446E-A276-162A4A052AF8}" type="asst">
      <dgm:prSet/>
      <dgm:spPr/>
      <dgm:t>
        <a:bodyPr/>
        <a:lstStyle/>
        <a:p>
          <a:pPr rtl="1"/>
          <a:r>
            <a:rPr lang="ar-SA" dirty="0" smtClean="0"/>
            <a:t>دوراني</a:t>
          </a:r>
          <a:endParaRPr lang="ar-SA" dirty="0"/>
        </a:p>
      </dgm:t>
    </dgm:pt>
    <dgm:pt modelId="{7FA36BBE-D329-43C1-8161-550372B3A371}" type="parTrans" cxnId="{A3C91BDF-77DE-4581-BFDC-2261AA3EA9A5}">
      <dgm:prSet/>
      <dgm:spPr/>
      <dgm:t>
        <a:bodyPr/>
        <a:lstStyle/>
        <a:p>
          <a:pPr rtl="1"/>
          <a:endParaRPr lang="ar-SA"/>
        </a:p>
      </dgm:t>
    </dgm:pt>
    <dgm:pt modelId="{618B93D1-6DC3-4F6B-BEC1-A6D8A4E88B99}" type="sibTrans" cxnId="{A3C91BDF-77DE-4581-BFDC-2261AA3EA9A5}">
      <dgm:prSet/>
      <dgm:spPr/>
      <dgm:t>
        <a:bodyPr/>
        <a:lstStyle/>
        <a:p>
          <a:pPr rtl="1"/>
          <a:endParaRPr lang="ar-SA"/>
        </a:p>
      </dgm:t>
    </dgm:pt>
    <dgm:pt modelId="{D82D8E0C-EE93-4F6D-BB6E-3DE1523D2603}" type="asst">
      <dgm:prSet/>
      <dgm:spPr/>
      <dgm:t>
        <a:bodyPr/>
        <a:lstStyle/>
        <a:p>
          <a:pPr rtl="1"/>
          <a:r>
            <a:rPr lang="ar-SA" dirty="0" smtClean="0"/>
            <a:t>خطي</a:t>
          </a:r>
          <a:endParaRPr lang="ar-SA" dirty="0"/>
        </a:p>
      </dgm:t>
    </dgm:pt>
    <dgm:pt modelId="{255A9BFA-FA43-415E-82EA-704907E5FDBC}" type="parTrans" cxnId="{B26365DB-8285-494D-9F29-8AED909AE4BB}">
      <dgm:prSet/>
      <dgm:spPr/>
      <dgm:t>
        <a:bodyPr/>
        <a:lstStyle/>
        <a:p>
          <a:pPr rtl="1"/>
          <a:endParaRPr lang="ar-SA"/>
        </a:p>
      </dgm:t>
    </dgm:pt>
    <dgm:pt modelId="{B2D0743C-A1CD-4A8D-9035-D4576B544496}" type="sibTrans" cxnId="{B26365DB-8285-494D-9F29-8AED909AE4BB}">
      <dgm:prSet/>
      <dgm:spPr/>
      <dgm:t>
        <a:bodyPr/>
        <a:lstStyle/>
        <a:p>
          <a:pPr rtl="1"/>
          <a:endParaRPr lang="ar-SA"/>
        </a:p>
      </dgm:t>
    </dgm:pt>
    <dgm:pt modelId="{7B947A66-8A9C-410C-B01E-8D7B87814BBD}" type="asst">
      <dgm:prSet/>
      <dgm:spPr/>
      <dgm:t>
        <a:bodyPr/>
        <a:lstStyle/>
        <a:p>
          <a:pPr rtl="1"/>
          <a:r>
            <a:rPr lang="ar-SA" dirty="0" smtClean="0"/>
            <a:t>كمية تحرك </a:t>
          </a:r>
          <a:r>
            <a:rPr lang="ar-SA" dirty="0" err="1" smtClean="0"/>
            <a:t>دورانية</a:t>
          </a:r>
          <a:endParaRPr lang="ar-SA" dirty="0"/>
        </a:p>
      </dgm:t>
    </dgm:pt>
    <dgm:pt modelId="{D3ADEE3C-4B44-489C-8EB3-3C40EF26E0B6}" type="parTrans" cxnId="{36A177D2-D67C-4ABE-B23A-D81092FAAAFE}">
      <dgm:prSet/>
      <dgm:spPr/>
      <dgm:t>
        <a:bodyPr/>
        <a:lstStyle/>
        <a:p>
          <a:pPr rtl="1"/>
          <a:endParaRPr lang="ar-SA"/>
        </a:p>
      </dgm:t>
    </dgm:pt>
    <dgm:pt modelId="{E5128EFD-9B93-4DEC-97EC-63410AB45672}" type="sibTrans" cxnId="{36A177D2-D67C-4ABE-B23A-D81092FAAAFE}">
      <dgm:prSet/>
      <dgm:spPr/>
      <dgm:t>
        <a:bodyPr/>
        <a:lstStyle/>
        <a:p>
          <a:pPr rtl="1"/>
          <a:endParaRPr lang="ar-SA"/>
        </a:p>
      </dgm:t>
    </dgm:pt>
    <dgm:pt modelId="{6B0BD8F9-73BC-4D8F-8206-0A1DF79EFF2B}" type="asst">
      <dgm:prSet/>
      <dgm:spPr/>
      <dgm:t>
        <a:bodyPr/>
        <a:lstStyle/>
        <a:p>
          <a:pPr rtl="1"/>
          <a:r>
            <a:rPr lang="ar-SA" dirty="0" smtClean="0"/>
            <a:t>عزم التدوير</a:t>
          </a:r>
          <a:endParaRPr lang="ar-SA" dirty="0"/>
        </a:p>
      </dgm:t>
    </dgm:pt>
    <dgm:pt modelId="{B5BA851F-73B3-4889-AE6E-694680924B22}" type="parTrans" cxnId="{9010C111-182A-4BD9-BA72-04C45E1A5F43}">
      <dgm:prSet/>
      <dgm:spPr/>
      <dgm:t>
        <a:bodyPr/>
        <a:lstStyle/>
        <a:p>
          <a:pPr rtl="1"/>
          <a:endParaRPr lang="ar-SA"/>
        </a:p>
      </dgm:t>
    </dgm:pt>
    <dgm:pt modelId="{C59F88AC-3553-4115-BFAA-852A82FA6257}" type="sibTrans" cxnId="{9010C111-182A-4BD9-BA72-04C45E1A5F43}">
      <dgm:prSet/>
      <dgm:spPr/>
      <dgm:t>
        <a:bodyPr/>
        <a:lstStyle/>
        <a:p>
          <a:pPr rtl="1"/>
          <a:endParaRPr lang="ar-SA"/>
        </a:p>
      </dgm:t>
    </dgm:pt>
    <dgm:pt modelId="{EADAA58D-3E16-40D6-9287-1A7495F38834}" type="asst">
      <dgm:prSet/>
      <dgm:spPr/>
      <dgm:t>
        <a:bodyPr/>
        <a:lstStyle/>
        <a:p>
          <a:pPr rtl="1"/>
          <a:r>
            <a:rPr lang="ar-SA" dirty="0" smtClean="0"/>
            <a:t>قوة</a:t>
          </a:r>
          <a:endParaRPr lang="ar-SA" dirty="0"/>
        </a:p>
      </dgm:t>
    </dgm:pt>
    <dgm:pt modelId="{936B8F8C-2773-442E-B769-87023CB5B12A}" type="parTrans" cxnId="{ED420C09-1B3A-4789-800D-1A72ED637631}">
      <dgm:prSet/>
      <dgm:spPr/>
      <dgm:t>
        <a:bodyPr/>
        <a:lstStyle/>
        <a:p>
          <a:pPr rtl="1"/>
          <a:endParaRPr lang="ar-SA"/>
        </a:p>
      </dgm:t>
    </dgm:pt>
    <dgm:pt modelId="{235FCF32-F120-495C-935F-B26241A75CD2}" type="sibTrans" cxnId="{ED420C09-1B3A-4789-800D-1A72ED637631}">
      <dgm:prSet/>
      <dgm:spPr/>
      <dgm:t>
        <a:bodyPr/>
        <a:lstStyle/>
        <a:p>
          <a:pPr rtl="1"/>
          <a:endParaRPr lang="ar-SA"/>
        </a:p>
      </dgm:t>
    </dgm:pt>
    <dgm:pt modelId="{15E7DF64-34A6-4A8C-9215-C97E483D93F5}" type="asst">
      <dgm:prSet/>
      <dgm:spPr/>
      <dgm:t>
        <a:bodyPr/>
        <a:lstStyle/>
        <a:p>
          <a:pPr rtl="1"/>
          <a:r>
            <a:rPr lang="ar-SA" dirty="0" smtClean="0"/>
            <a:t>دفع خطي</a:t>
          </a:r>
          <a:endParaRPr lang="ar-SA" dirty="0"/>
        </a:p>
      </dgm:t>
    </dgm:pt>
    <dgm:pt modelId="{48C4778D-B18E-4BE9-A045-68A0BA8156E7}" type="parTrans" cxnId="{3E685726-A382-493C-9B2B-13F55740D100}">
      <dgm:prSet/>
      <dgm:spPr/>
      <dgm:t>
        <a:bodyPr/>
        <a:lstStyle/>
        <a:p>
          <a:pPr rtl="1"/>
          <a:endParaRPr lang="ar-SA"/>
        </a:p>
      </dgm:t>
    </dgm:pt>
    <dgm:pt modelId="{A2A8ECF9-E019-4D02-9AC8-21B8D2E62BE9}" type="sibTrans" cxnId="{3E685726-A382-493C-9B2B-13F55740D100}">
      <dgm:prSet/>
      <dgm:spPr/>
      <dgm:t>
        <a:bodyPr/>
        <a:lstStyle/>
        <a:p>
          <a:pPr rtl="1"/>
          <a:endParaRPr lang="ar-SA"/>
        </a:p>
      </dgm:t>
    </dgm:pt>
    <dgm:pt modelId="{06FC9E81-1046-4C43-BE9B-7FACA19FC55A}" type="asst">
      <dgm:prSet/>
      <dgm:spPr/>
      <dgm:t>
        <a:bodyPr/>
        <a:lstStyle/>
        <a:p>
          <a:pPr rtl="1"/>
          <a:r>
            <a:rPr lang="ar-SA" dirty="0" smtClean="0"/>
            <a:t>مسافة</a:t>
          </a:r>
          <a:endParaRPr lang="ar-SA" dirty="0"/>
        </a:p>
      </dgm:t>
    </dgm:pt>
    <dgm:pt modelId="{7C577377-9C62-42F4-8837-F4D80C0682E7}" type="parTrans" cxnId="{FE9B042F-7B75-453E-B04F-A0E22EED78D5}">
      <dgm:prSet/>
      <dgm:spPr/>
      <dgm:t>
        <a:bodyPr/>
        <a:lstStyle/>
        <a:p>
          <a:pPr rtl="1"/>
          <a:endParaRPr lang="ar-SA"/>
        </a:p>
      </dgm:t>
    </dgm:pt>
    <dgm:pt modelId="{F0EA1D33-CC59-4DAC-802B-330D0C113633}" type="sibTrans" cxnId="{FE9B042F-7B75-453E-B04F-A0E22EED78D5}">
      <dgm:prSet/>
      <dgm:spPr/>
      <dgm:t>
        <a:bodyPr/>
        <a:lstStyle/>
        <a:p>
          <a:pPr rtl="1"/>
          <a:endParaRPr lang="ar-SA"/>
        </a:p>
      </dgm:t>
    </dgm:pt>
    <dgm:pt modelId="{0005C42F-966C-4AB2-AF7C-DBB9632FCC24}" type="asst">
      <dgm:prSet/>
      <dgm:spPr/>
      <dgm:t>
        <a:bodyPr/>
        <a:lstStyle/>
        <a:p>
          <a:pPr rtl="1"/>
          <a:r>
            <a:rPr lang="ar-SA" dirty="0" smtClean="0"/>
            <a:t>سرعة</a:t>
          </a:r>
          <a:endParaRPr lang="ar-SA" dirty="0"/>
        </a:p>
      </dgm:t>
    </dgm:pt>
    <dgm:pt modelId="{2905BE85-7968-4D34-A9A9-FD2A23851E16}" type="parTrans" cxnId="{64ADE171-5A1D-4552-838D-CF23A2CCF6D5}">
      <dgm:prSet/>
      <dgm:spPr/>
      <dgm:t>
        <a:bodyPr/>
        <a:lstStyle/>
        <a:p>
          <a:pPr rtl="1"/>
          <a:endParaRPr lang="ar-SA"/>
        </a:p>
      </dgm:t>
    </dgm:pt>
    <dgm:pt modelId="{9D9630D1-EECF-4F39-B872-F03F029DF605}" type="sibTrans" cxnId="{64ADE171-5A1D-4552-838D-CF23A2CCF6D5}">
      <dgm:prSet/>
      <dgm:spPr/>
      <dgm:t>
        <a:bodyPr/>
        <a:lstStyle/>
        <a:p>
          <a:pPr rtl="1"/>
          <a:endParaRPr lang="ar-SA"/>
        </a:p>
      </dgm:t>
    </dgm:pt>
    <dgm:pt modelId="{0EA11D31-5A7B-471D-ADA9-3DCA442447C4}" type="asst">
      <dgm:prSet/>
      <dgm:spPr/>
      <dgm:t>
        <a:bodyPr/>
        <a:lstStyle/>
        <a:p>
          <a:pPr rtl="1"/>
          <a:r>
            <a:rPr lang="ar-SA" dirty="0" smtClean="0"/>
            <a:t>مسافة </a:t>
          </a:r>
          <a:r>
            <a:rPr lang="ar-SA" dirty="0" err="1" smtClean="0"/>
            <a:t>دورانية</a:t>
          </a:r>
          <a:endParaRPr lang="ar-SA" dirty="0"/>
        </a:p>
      </dgm:t>
    </dgm:pt>
    <dgm:pt modelId="{17D59255-BF56-4644-802E-383281403176}" type="parTrans" cxnId="{0A18AA96-8BB8-4964-AF7A-1E29093105CD}">
      <dgm:prSet/>
      <dgm:spPr/>
      <dgm:t>
        <a:bodyPr/>
        <a:lstStyle/>
        <a:p>
          <a:pPr rtl="1"/>
          <a:endParaRPr lang="ar-SA"/>
        </a:p>
      </dgm:t>
    </dgm:pt>
    <dgm:pt modelId="{32A1D27C-423E-480D-B519-7F0E32559597}" type="sibTrans" cxnId="{0A18AA96-8BB8-4964-AF7A-1E29093105CD}">
      <dgm:prSet/>
      <dgm:spPr/>
      <dgm:t>
        <a:bodyPr/>
        <a:lstStyle/>
        <a:p>
          <a:pPr rtl="1"/>
          <a:endParaRPr lang="ar-SA"/>
        </a:p>
      </dgm:t>
    </dgm:pt>
    <dgm:pt modelId="{64461A24-876C-459F-B943-07B3F2FAA87C}" type="asst">
      <dgm:prSet/>
      <dgm:spPr/>
      <dgm:t>
        <a:bodyPr/>
        <a:lstStyle/>
        <a:p>
          <a:pPr rtl="1"/>
          <a:r>
            <a:rPr lang="ar-SA" dirty="0" smtClean="0"/>
            <a:t>تسارع دوراني</a:t>
          </a:r>
          <a:endParaRPr lang="ar-SA" dirty="0"/>
        </a:p>
      </dgm:t>
    </dgm:pt>
    <dgm:pt modelId="{3E514B5F-94B6-4C03-A1B3-4CADAFE97039}" type="parTrans" cxnId="{426E1C1F-F6AA-42AF-9868-6DA970110257}">
      <dgm:prSet/>
      <dgm:spPr/>
      <dgm:t>
        <a:bodyPr/>
        <a:lstStyle/>
        <a:p>
          <a:pPr rtl="1"/>
          <a:endParaRPr lang="ar-SA"/>
        </a:p>
      </dgm:t>
    </dgm:pt>
    <dgm:pt modelId="{131CEF5A-8C64-4014-819A-F9CBC47D7689}" type="sibTrans" cxnId="{426E1C1F-F6AA-42AF-9868-6DA970110257}">
      <dgm:prSet/>
      <dgm:spPr/>
      <dgm:t>
        <a:bodyPr/>
        <a:lstStyle/>
        <a:p>
          <a:pPr rtl="1"/>
          <a:endParaRPr lang="ar-SA"/>
        </a:p>
      </dgm:t>
    </dgm:pt>
    <dgm:pt modelId="{A1A65260-9130-4025-A440-6EC5F88CD11C}" type="asst">
      <dgm:prSet/>
      <dgm:spPr/>
      <dgm:t>
        <a:bodyPr/>
        <a:lstStyle/>
        <a:p>
          <a:pPr rtl="1"/>
          <a:r>
            <a:rPr lang="ar-SA" dirty="0" smtClean="0"/>
            <a:t>الموائع</a:t>
          </a:r>
          <a:endParaRPr lang="ar-SA" dirty="0"/>
        </a:p>
      </dgm:t>
    </dgm:pt>
    <dgm:pt modelId="{8DEDFC07-4F78-4AA0-8463-DA3E40E4FA38}" type="parTrans" cxnId="{CC309791-93C8-4C1D-BDE2-D8630CED85A3}">
      <dgm:prSet/>
      <dgm:spPr/>
      <dgm:t>
        <a:bodyPr/>
        <a:lstStyle/>
        <a:p>
          <a:pPr rtl="1"/>
          <a:endParaRPr lang="ar-SA"/>
        </a:p>
      </dgm:t>
    </dgm:pt>
    <dgm:pt modelId="{D016BDC3-071A-4CF4-AE1E-0311513523E9}" type="sibTrans" cxnId="{CC309791-93C8-4C1D-BDE2-D8630CED85A3}">
      <dgm:prSet/>
      <dgm:spPr/>
      <dgm:t>
        <a:bodyPr/>
        <a:lstStyle/>
        <a:p>
          <a:pPr rtl="1"/>
          <a:endParaRPr lang="ar-SA"/>
        </a:p>
      </dgm:t>
    </dgm:pt>
    <dgm:pt modelId="{BA7B798B-5E23-4E2D-9471-8929A02FBC43}" type="pres">
      <dgm:prSet presAssocID="{22A51919-E280-4EC4-99BC-F4985EB1839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584B04D8-5CFB-4963-A7B5-A6DD0D19F55F}" type="pres">
      <dgm:prSet presAssocID="{3661E2C5-C465-47AF-846B-F6B748159512}" presName="hierRoot1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259B9A95-EEAA-44A6-BDA6-5D02B7C3DE52}" type="pres">
      <dgm:prSet presAssocID="{3661E2C5-C465-47AF-846B-F6B748159512}" presName="rootComposite1" presStyleCnt="0"/>
      <dgm:spPr/>
      <dgm:t>
        <a:bodyPr/>
        <a:lstStyle/>
        <a:p>
          <a:pPr rtl="1"/>
          <a:endParaRPr lang="ar-SA"/>
        </a:p>
      </dgm:t>
    </dgm:pt>
    <dgm:pt modelId="{10AE3667-0156-4057-A058-037523D1D5E5}" type="pres">
      <dgm:prSet presAssocID="{3661E2C5-C465-47AF-846B-F6B748159512}" presName="rootText1" presStyleLbl="node0" presStyleIdx="0" presStyleCnt="1" custLinFactX="-173500" custLinFactY="-100000" custLinFactNeighborX="-200000" custLinFactNeighborY="-14653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653A05A-F80F-4E8C-80E4-A0DD85F84451}" type="pres">
      <dgm:prSet presAssocID="{3661E2C5-C465-47AF-846B-F6B748159512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14E0BB98-B053-45FC-81C8-40034DD280A3}" type="pres">
      <dgm:prSet presAssocID="{3661E2C5-C465-47AF-846B-F6B748159512}" presName="hierChild2" presStyleCnt="0"/>
      <dgm:spPr/>
      <dgm:t>
        <a:bodyPr/>
        <a:lstStyle/>
        <a:p>
          <a:pPr rtl="1"/>
          <a:endParaRPr lang="ar-SA"/>
        </a:p>
      </dgm:t>
    </dgm:pt>
    <dgm:pt modelId="{4EBC0E66-D833-4335-9DB2-C1B8A7ED9318}" type="pres">
      <dgm:prSet presAssocID="{3661E2C5-C465-47AF-846B-F6B748159512}" presName="hierChild3" presStyleCnt="0"/>
      <dgm:spPr/>
      <dgm:t>
        <a:bodyPr/>
        <a:lstStyle/>
        <a:p>
          <a:pPr rtl="1"/>
          <a:endParaRPr lang="ar-SA"/>
        </a:p>
      </dgm:t>
    </dgm:pt>
    <dgm:pt modelId="{0CEFE5C7-A28B-48DD-A0AA-B6280AFE7907}" type="pres">
      <dgm:prSet presAssocID="{941AA62C-EDD0-4EEA-B8D1-B58B5E240314}" presName="Name111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6166030E-3640-4D50-A588-A48F850FEE52}" type="pres">
      <dgm:prSet presAssocID="{4149564B-F34E-4669-8B0F-9F67E272E6AA}" presName="hierRoot3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6EACCB66-A133-429F-A127-8D9FDA63EFD4}" type="pres">
      <dgm:prSet presAssocID="{4149564B-F34E-4669-8B0F-9F67E272E6AA}" presName="rootComposite3" presStyleCnt="0"/>
      <dgm:spPr/>
      <dgm:t>
        <a:bodyPr/>
        <a:lstStyle/>
        <a:p>
          <a:pPr rtl="1"/>
          <a:endParaRPr lang="ar-SA"/>
        </a:p>
      </dgm:t>
    </dgm:pt>
    <dgm:pt modelId="{45B15374-1A61-4E39-9066-CA66C90E8D11}" type="pres">
      <dgm:prSet presAssocID="{4149564B-F34E-4669-8B0F-9F67E272E6AA}" presName="rootText3" presStyleLbl="asst1" presStyleIdx="0" presStyleCnt="17" custLinFactNeighborX="7600" custLinFactNeighborY="435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194AA99-07C2-4E82-9704-96918E451553}" type="pres">
      <dgm:prSet presAssocID="{4149564B-F34E-4669-8B0F-9F67E272E6AA}" presName="rootConnector3" presStyleLbl="asst1" presStyleIdx="0" presStyleCnt="17"/>
      <dgm:spPr/>
      <dgm:t>
        <a:bodyPr/>
        <a:lstStyle/>
        <a:p>
          <a:pPr rtl="1"/>
          <a:endParaRPr lang="ar-SA"/>
        </a:p>
      </dgm:t>
    </dgm:pt>
    <dgm:pt modelId="{BD732D49-ED62-4F6C-A8B6-E84DA947DCFB}" type="pres">
      <dgm:prSet presAssocID="{4149564B-F34E-4669-8B0F-9F67E272E6AA}" presName="hierChild6" presStyleCnt="0"/>
      <dgm:spPr/>
      <dgm:t>
        <a:bodyPr/>
        <a:lstStyle/>
        <a:p>
          <a:pPr rtl="1"/>
          <a:endParaRPr lang="ar-SA"/>
        </a:p>
      </dgm:t>
    </dgm:pt>
    <dgm:pt modelId="{FAC5EB7B-1F2C-4AEF-BE10-1F4383C36ABE}" type="pres">
      <dgm:prSet presAssocID="{4149564B-F34E-4669-8B0F-9F67E272E6AA}" presName="hierChild7" presStyleCnt="0"/>
      <dgm:spPr/>
      <dgm:t>
        <a:bodyPr/>
        <a:lstStyle/>
        <a:p>
          <a:pPr rtl="1"/>
          <a:endParaRPr lang="ar-SA"/>
        </a:p>
      </dgm:t>
    </dgm:pt>
    <dgm:pt modelId="{26B09FFA-4EF3-4A6B-BAC0-26991B5CCD2B}" type="pres">
      <dgm:prSet presAssocID="{6696BA1F-0D82-4018-A756-2A741A8D29DE}" presName="Name111" presStyleLbl="parChTrans1D3" presStyleIdx="0" presStyleCnt="2"/>
      <dgm:spPr/>
      <dgm:t>
        <a:bodyPr/>
        <a:lstStyle/>
        <a:p>
          <a:pPr rtl="1"/>
          <a:endParaRPr lang="ar-SA"/>
        </a:p>
      </dgm:t>
    </dgm:pt>
    <dgm:pt modelId="{354209B7-D458-478B-8822-EC8B62577745}" type="pres">
      <dgm:prSet presAssocID="{AC4A557F-F4AF-4A59-B9F4-F6E9805F43B1}" presName="hierRoot3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C51E2736-8DCF-47DB-A5CE-0B00B32009B3}" type="pres">
      <dgm:prSet presAssocID="{AC4A557F-F4AF-4A59-B9F4-F6E9805F43B1}" presName="rootComposite3" presStyleCnt="0"/>
      <dgm:spPr/>
      <dgm:t>
        <a:bodyPr/>
        <a:lstStyle/>
        <a:p>
          <a:pPr rtl="1"/>
          <a:endParaRPr lang="ar-SA"/>
        </a:p>
      </dgm:t>
    </dgm:pt>
    <dgm:pt modelId="{2FE1DFEE-8A7F-49E4-A524-894CFD9DD5AD}" type="pres">
      <dgm:prSet presAssocID="{AC4A557F-F4AF-4A59-B9F4-F6E9805F43B1}" presName="rootText3" presStyleLbl="asst1" presStyleIdx="1" presStyleCnt="1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403EE17-599B-48B1-8590-B7E8CD3F1D5E}" type="pres">
      <dgm:prSet presAssocID="{AC4A557F-F4AF-4A59-B9F4-F6E9805F43B1}" presName="rootConnector3" presStyleLbl="asst1" presStyleIdx="1" presStyleCnt="17"/>
      <dgm:spPr/>
      <dgm:t>
        <a:bodyPr/>
        <a:lstStyle/>
        <a:p>
          <a:pPr rtl="1"/>
          <a:endParaRPr lang="ar-SA"/>
        </a:p>
      </dgm:t>
    </dgm:pt>
    <dgm:pt modelId="{20354AE6-8580-4F06-84B6-9A7187AC26C6}" type="pres">
      <dgm:prSet presAssocID="{AC4A557F-F4AF-4A59-B9F4-F6E9805F43B1}" presName="hierChild6" presStyleCnt="0"/>
      <dgm:spPr/>
      <dgm:t>
        <a:bodyPr/>
        <a:lstStyle/>
        <a:p>
          <a:pPr rtl="1"/>
          <a:endParaRPr lang="ar-SA"/>
        </a:p>
      </dgm:t>
    </dgm:pt>
    <dgm:pt modelId="{5C64E804-9119-4BD6-AC51-B2797F3F8954}" type="pres">
      <dgm:prSet presAssocID="{AC4A557F-F4AF-4A59-B9F4-F6E9805F43B1}" presName="hierChild7" presStyleCnt="0"/>
      <dgm:spPr/>
      <dgm:t>
        <a:bodyPr/>
        <a:lstStyle/>
        <a:p>
          <a:pPr rtl="1"/>
          <a:endParaRPr lang="ar-SA"/>
        </a:p>
      </dgm:t>
    </dgm:pt>
    <dgm:pt modelId="{36BC40DE-A6DD-4F0F-BBFF-7911BFB49E35}" type="pres">
      <dgm:prSet presAssocID="{7FA36BBE-D329-43C1-8161-550372B3A371}" presName="Name111" presStyleLbl="parChTrans1D4" presStyleIdx="0" presStyleCnt="12"/>
      <dgm:spPr/>
      <dgm:t>
        <a:bodyPr/>
        <a:lstStyle/>
        <a:p>
          <a:pPr rtl="1"/>
          <a:endParaRPr lang="ar-SA"/>
        </a:p>
      </dgm:t>
    </dgm:pt>
    <dgm:pt modelId="{308FD2E0-4EE1-4C89-BA93-19C107A9A5C7}" type="pres">
      <dgm:prSet presAssocID="{F5D71843-9C40-446E-A276-162A4A052AF8}" presName="hierRoot3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52F32E82-A067-4757-A21A-0EC0535404BC}" type="pres">
      <dgm:prSet presAssocID="{F5D71843-9C40-446E-A276-162A4A052AF8}" presName="rootComposite3" presStyleCnt="0"/>
      <dgm:spPr/>
      <dgm:t>
        <a:bodyPr/>
        <a:lstStyle/>
        <a:p>
          <a:pPr rtl="1"/>
          <a:endParaRPr lang="ar-SA"/>
        </a:p>
      </dgm:t>
    </dgm:pt>
    <dgm:pt modelId="{2D12B14D-507D-4B34-8A9A-4BB84E2A8206}" type="pres">
      <dgm:prSet presAssocID="{F5D71843-9C40-446E-A276-162A4A052AF8}" presName="rootText3" presStyleLbl="asst1" presStyleIdx="2" presStyleCnt="1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8A6632A-C773-4DD4-8EAE-DE49C6B73014}" type="pres">
      <dgm:prSet presAssocID="{F5D71843-9C40-446E-A276-162A4A052AF8}" presName="rootConnector3" presStyleLbl="asst1" presStyleIdx="2" presStyleCnt="17"/>
      <dgm:spPr/>
      <dgm:t>
        <a:bodyPr/>
        <a:lstStyle/>
        <a:p>
          <a:pPr rtl="1"/>
          <a:endParaRPr lang="ar-SA"/>
        </a:p>
      </dgm:t>
    </dgm:pt>
    <dgm:pt modelId="{4BFFD3CD-BC6A-4AB0-98C4-9FACB9F304A3}" type="pres">
      <dgm:prSet presAssocID="{F5D71843-9C40-446E-A276-162A4A052AF8}" presName="hierChild6" presStyleCnt="0"/>
      <dgm:spPr/>
      <dgm:t>
        <a:bodyPr/>
        <a:lstStyle/>
        <a:p>
          <a:pPr rtl="1"/>
          <a:endParaRPr lang="ar-SA"/>
        </a:p>
      </dgm:t>
    </dgm:pt>
    <dgm:pt modelId="{1C097AD3-AF5F-4520-805B-97952A6B354D}" type="pres">
      <dgm:prSet presAssocID="{F5D71843-9C40-446E-A276-162A4A052AF8}" presName="hierChild7" presStyleCnt="0"/>
      <dgm:spPr/>
      <dgm:t>
        <a:bodyPr/>
        <a:lstStyle/>
        <a:p>
          <a:pPr rtl="1"/>
          <a:endParaRPr lang="ar-SA"/>
        </a:p>
      </dgm:t>
    </dgm:pt>
    <dgm:pt modelId="{59715BD5-D99D-43AB-935B-48092379E5E8}" type="pres">
      <dgm:prSet presAssocID="{17D59255-BF56-4644-802E-383281403176}" presName="Name111" presStyleLbl="parChTrans1D4" presStyleIdx="1" presStyleCnt="12"/>
      <dgm:spPr/>
      <dgm:t>
        <a:bodyPr/>
        <a:lstStyle/>
        <a:p>
          <a:pPr rtl="1"/>
          <a:endParaRPr lang="ar-SA"/>
        </a:p>
      </dgm:t>
    </dgm:pt>
    <dgm:pt modelId="{C096DC6B-40D2-494C-9F41-399B0EE12EFC}" type="pres">
      <dgm:prSet presAssocID="{0EA11D31-5A7B-471D-ADA9-3DCA442447C4}" presName="hierRoot3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FF7A376B-A51F-4EB1-97C3-470E06C09F00}" type="pres">
      <dgm:prSet presAssocID="{0EA11D31-5A7B-471D-ADA9-3DCA442447C4}" presName="rootComposite3" presStyleCnt="0"/>
      <dgm:spPr/>
      <dgm:t>
        <a:bodyPr/>
        <a:lstStyle/>
        <a:p>
          <a:pPr rtl="1"/>
          <a:endParaRPr lang="ar-SA"/>
        </a:p>
      </dgm:t>
    </dgm:pt>
    <dgm:pt modelId="{720531D7-B653-4680-B1CE-73CA039F83F7}" type="pres">
      <dgm:prSet presAssocID="{0EA11D31-5A7B-471D-ADA9-3DCA442447C4}" presName="rootText3" presStyleLbl="asst1" presStyleIdx="3" presStyleCnt="1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A225DF0-7A58-4E9E-B583-C088772EC8E3}" type="pres">
      <dgm:prSet presAssocID="{0EA11D31-5A7B-471D-ADA9-3DCA442447C4}" presName="rootConnector3" presStyleLbl="asst1" presStyleIdx="3" presStyleCnt="17"/>
      <dgm:spPr/>
      <dgm:t>
        <a:bodyPr/>
        <a:lstStyle/>
        <a:p>
          <a:pPr rtl="1"/>
          <a:endParaRPr lang="ar-SA"/>
        </a:p>
      </dgm:t>
    </dgm:pt>
    <dgm:pt modelId="{A048C4A9-6159-471A-BF5E-7FB69170ADCF}" type="pres">
      <dgm:prSet presAssocID="{0EA11D31-5A7B-471D-ADA9-3DCA442447C4}" presName="hierChild6" presStyleCnt="0"/>
      <dgm:spPr/>
      <dgm:t>
        <a:bodyPr/>
        <a:lstStyle/>
        <a:p>
          <a:pPr rtl="1"/>
          <a:endParaRPr lang="ar-SA"/>
        </a:p>
      </dgm:t>
    </dgm:pt>
    <dgm:pt modelId="{6ADD8035-7E9B-4F08-92D9-5C947BBDA226}" type="pres">
      <dgm:prSet presAssocID="{0EA11D31-5A7B-471D-ADA9-3DCA442447C4}" presName="hierChild7" presStyleCnt="0"/>
      <dgm:spPr/>
      <dgm:t>
        <a:bodyPr/>
        <a:lstStyle/>
        <a:p>
          <a:pPr rtl="1"/>
          <a:endParaRPr lang="ar-SA"/>
        </a:p>
      </dgm:t>
    </dgm:pt>
    <dgm:pt modelId="{8BA72C03-4751-4EC8-8D57-9489B714F1F0}" type="pres">
      <dgm:prSet presAssocID="{3E514B5F-94B6-4C03-A1B3-4CADAFE97039}" presName="Name111" presStyleLbl="parChTrans1D4" presStyleIdx="2" presStyleCnt="12"/>
      <dgm:spPr/>
      <dgm:t>
        <a:bodyPr/>
        <a:lstStyle/>
        <a:p>
          <a:pPr rtl="1"/>
          <a:endParaRPr lang="ar-SA"/>
        </a:p>
      </dgm:t>
    </dgm:pt>
    <dgm:pt modelId="{36FAA18E-18B2-46A0-A592-C1341358EC2B}" type="pres">
      <dgm:prSet presAssocID="{64461A24-876C-459F-B943-07B3F2FAA87C}" presName="hierRoot3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169BFD58-553A-474C-9605-214C7B8510E7}" type="pres">
      <dgm:prSet presAssocID="{64461A24-876C-459F-B943-07B3F2FAA87C}" presName="rootComposite3" presStyleCnt="0"/>
      <dgm:spPr/>
      <dgm:t>
        <a:bodyPr/>
        <a:lstStyle/>
        <a:p>
          <a:pPr rtl="1"/>
          <a:endParaRPr lang="ar-SA"/>
        </a:p>
      </dgm:t>
    </dgm:pt>
    <dgm:pt modelId="{18F86DD6-0BF9-4C3A-9211-45B070F1C218}" type="pres">
      <dgm:prSet presAssocID="{64461A24-876C-459F-B943-07B3F2FAA87C}" presName="rootText3" presStyleLbl="asst1" presStyleIdx="4" presStyleCnt="1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9676DF0-05A6-4707-9CF0-BF8EBC00B434}" type="pres">
      <dgm:prSet presAssocID="{64461A24-876C-459F-B943-07B3F2FAA87C}" presName="rootConnector3" presStyleLbl="asst1" presStyleIdx="4" presStyleCnt="17"/>
      <dgm:spPr/>
      <dgm:t>
        <a:bodyPr/>
        <a:lstStyle/>
        <a:p>
          <a:pPr rtl="1"/>
          <a:endParaRPr lang="ar-SA"/>
        </a:p>
      </dgm:t>
    </dgm:pt>
    <dgm:pt modelId="{D53A3170-2716-40B4-A1A9-7DD1E453BD03}" type="pres">
      <dgm:prSet presAssocID="{64461A24-876C-459F-B943-07B3F2FAA87C}" presName="hierChild6" presStyleCnt="0"/>
      <dgm:spPr/>
      <dgm:t>
        <a:bodyPr/>
        <a:lstStyle/>
        <a:p>
          <a:pPr rtl="1"/>
          <a:endParaRPr lang="ar-SA"/>
        </a:p>
      </dgm:t>
    </dgm:pt>
    <dgm:pt modelId="{770C9B83-98F6-4479-B16B-2DB2BCA7B5F0}" type="pres">
      <dgm:prSet presAssocID="{64461A24-876C-459F-B943-07B3F2FAA87C}" presName="hierChild7" presStyleCnt="0"/>
      <dgm:spPr/>
      <dgm:t>
        <a:bodyPr/>
        <a:lstStyle/>
        <a:p>
          <a:pPr rtl="1"/>
          <a:endParaRPr lang="ar-SA"/>
        </a:p>
      </dgm:t>
    </dgm:pt>
    <dgm:pt modelId="{E7DB033A-3408-40A1-A042-1545D78C3E44}" type="pres">
      <dgm:prSet presAssocID="{255A9BFA-FA43-415E-82EA-704907E5FDBC}" presName="Name111" presStyleLbl="parChTrans1D4" presStyleIdx="3" presStyleCnt="12"/>
      <dgm:spPr/>
      <dgm:t>
        <a:bodyPr/>
        <a:lstStyle/>
        <a:p>
          <a:pPr rtl="1"/>
          <a:endParaRPr lang="ar-SA"/>
        </a:p>
      </dgm:t>
    </dgm:pt>
    <dgm:pt modelId="{EB370119-E3E5-4941-ACCB-D3BBD6EFCB66}" type="pres">
      <dgm:prSet presAssocID="{D82D8E0C-EE93-4F6D-BB6E-3DE1523D2603}" presName="hierRoot3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3F463A90-A23E-482F-97BE-BCBC9240117F}" type="pres">
      <dgm:prSet presAssocID="{D82D8E0C-EE93-4F6D-BB6E-3DE1523D2603}" presName="rootComposite3" presStyleCnt="0"/>
      <dgm:spPr/>
      <dgm:t>
        <a:bodyPr/>
        <a:lstStyle/>
        <a:p>
          <a:pPr rtl="1"/>
          <a:endParaRPr lang="ar-SA"/>
        </a:p>
      </dgm:t>
    </dgm:pt>
    <dgm:pt modelId="{79A01DF9-CC31-4AD1-A45F-29980BB94459}" type="pres">
      <dgm:prSet presAssocID="{D82D8E0C-EE93-4F6D-BB6E-3DE1523D2603}" presName="rootText3" presStyleLbl="asst1" presStyleIdx="5" presStyleCnt="1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FC0EE2D-55AC-4211-BFF7-AC79C251DDFC}" type="pres">
      <dgm:prSet presAssocID="{D82D8E0C-EE93-4F6D-BB6E-3DE1523D2603}" presName="rootConnector3" presStyleLbl="asst1" presStyleIdx="5" presStyleCnt="17"/>
      <dgm:spPr/>
      <dgm:t>
        <a:bodyPr/>
        <a:lstStyle/>
        <a:p>
          <a:pPr rtl="1"/>
          <a:endParaRPr lang="ar-SA"/>
        </a:p>
      </dgm:t>
    </dgm:pt>
    <dgm:pt modelId="{5B88ECCC-C810-4116-A64D-474D754F4DBF}" type="pres">
      <dgm:prSet presAssocID="{D82D8E0C-EE93-4F6D-BB6E-3DE1523D2603}" presName="hierChild6" presStyleCnt="0"/>
      <dgm:spPr/>
      <dgm:t>
        <a:bodyPr/>
        <a:lstStyle/>
        <a:p>
          <a:pPr rtl="1"/>
          <a:endParaRPr lang="ar-SA"/>
        </a:p>
      </dgm:t>
    </dgm:pt>
    <dgm:pt modelId="{2D22C3F2-5F8E-4849-9C53-6043E6D615AC}" type="pres">
      <dgm:prSet presAssocID="{D82D8E0C-EE93-4F6D-BB6E-3DE1523D2603}" presName="hierChild7" presStyleCnt="0"/>
      <dgm:spPr/>
      <dgm:t>
        <a:bodyPr/>
        <a:lstStyle/>
        <a:p>
          <a:pPr rtl="1"/>
          <a:endParaRPr lang="ar-SA"/>
        </a:p>
      </dgm:t>
    </dgm:pt>
    <dgm:pt modelId="{6EE68A59-75BA-4D52-A545-36D5BD21A939}" type="pres">
      <dgm:prSet presAssocID="{7C577377-9C62-42F4-8837-F4D80C0682E7}" presName="Name111" presStyleLbl="parChTrans1D4" presStyleIdx="4" presStyleCnt="12"/>
      <dgm:spPr/>
      <dgm:t>
        <a:bodyPr/>
        <a:lstStyle/>
        <a:p>
          <a:pPr rtl="1"/>
          <a:endParaRPr lang="ar-SA"/>
        </a:p>
      </dgm:t>
    </dgm:pt>
    <dgm:pt modelId="{5D3A1CB6-24DA-41B8-92E9-AC662E9F097B}" type="pres">
      <dgm:prSet presAssocID="{06FC9E81-1046-4C43-BE9B-7FACA19FC55A}" presName="hierRoot3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58396788-AC37-4927-810C-CF16570A3467}" type="pres">
      <dgm:prSet presAssocID="{06FC9E81-1046-4C43-BE9B-7FACA19FC55A}" presName="rootComposite3" presStyleCnt="0"/>
      <dgm:spPr/>
      <dgm:t>
        <a:bodyPr/>
        <a:lstStyle/>
        <a:p>
          <a:pPr rtl="1"/>
          <a:endParaRPr lang="ar-SA"/>
        </a:p>
      </dgm:t>
    </dgm:pt>
    <dgm:pt modelId="{610D8A4E-DAAA-40AF-9A9F-7AD09939CD85}" type="pres">
      <dgm:prSet presAssocID="{06FC9E81-1046-4C43-BE9B-7FACA19FC55A}" presName="rootText3" presStyleLbl="asst1" presStyleIdx="6" presStyleCnt="1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52CFEAC-94C2-4682-9B04-8EA7370E7563}" type="pres">
      <dgm:prSet presAssocID="{06FC9E81-1046-4C43-BE9B-7FACA19FC55A}" presName="rootConnector3" presStyleLbl="asst1" presStyleIdx="6" presStyleCnt="17"/>
      <dgm:spPr/>
      <dgm:t>
        <a:bodyPr/>
        <a:lstStyle/>
        <a:p>
          <a:pPr rtl="1"/>
          <a:endParaRPr lang="ar-SA"/>
        </a:p>
      </dgm:t>
    </dgm:pt>
    <dgm:pt modelId="{437B3420-84AB-4B83-809C-6FF8F8EDF44C}" type="pres">
      <dgm:prSet presAssocID="{06FC9E81-1046-4C43-BE9B-7FACA19FC55A}" presName="hierChild6" presStyleCnt="0"/>
      <dgm:spPr/>
      <dgm:t>
        <a:bodyPr/>
        <a:lstStyle/>
        <a:p>
          <a:pPr rtl="1"/>
          <a:endParaRPr lang="ar-SA"/>
        </a:p>
      </dgm:t>
    </dgm:pt>
    <dgm:pt modelId="{5A14013B-ADF6-4FA8-8CF1-8A268C09AD81}" type="pres">
      <dgm:prSet presAssocID="{06FC9E81-1046-4C43-BE9B-7FACA19FC55A}" presName="hierChild7" presStyleCnt="0"/>
      <dgm:spPr/>
      <dgm:t>
        <a:bodyPr/>
        <a:lstStyle/>
        <a:p>
          <a:pPr rtl="1"/>
          <a:endParaRPr lang="ar-SA"/>
        </a:p>
      </dgm:t>
    </dgm:pt>
    <dgm:pt modelId="{3A31C544-DD8B-42B5-876E-A90B58240E6B}" type="pres">
      <dgm:prSet presAssocID="{2905BE85-7968-4D34-A9A9-FD2A23851E16}" presName="Name111" presStyleLbl="parChTrans1D4" presStyleIdx="5" presStyleCnt="12"/>
      <dgm:spPr/>
      <dgm:t>
        <a:bodyPr/>
        <a:lstStyle/>
        <a:p>
          <a:pPr rtl="1"/>
          <a:endParaRPr lang="ar-SA"/>
        </a:p>
      </dgm:t>
    </dgm:pt>
    <dgm:pt modelId="{74EAEB0E-8502-4271-A719-3151B0A9EC52}" type="pres">
      <dgm:prSet presAssocID="{0005C42F-966C-4AB2-AF7C-DBB9632FCC24}" presName="hierRoot3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0C63AEAE-F0ED-47EA-BDC6-C22414702978}" type="pres">
      <dgm:prSet presAssocID="{0005C42F-966C-4AB2-AF7C-DBB9632FCC24}" presName="rootComposite3" presStyleCnt="0"/>
      <dgm:spPr/>
      <dgm:t>
        <a:bodyPr/>
        <a:lstStyle/>
        <a:p>
          <a:pPr rtl="1"/>
          <a:endParaRPr lang="ar-SA"/>
        </a:p>
      </dgm:t>
    </dgm:pt>
    <dgm:pt modelId="{3A176839-7A9B-42DE-8115-A805DBEFF1A3}" type="pres">
      <dgm:prSet presAssocID="{0005C42F-966C-4AB2-AF7C-DBB9632FCC24}" presName="rootText3" presStyleLbl="asst1" presStyleIdx="7" presStyleCnt="1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E39F33F-C875-4AE2-BBB9-F841957A7FAC}" type="pres">
      <dgm:prSet presAssocID="{0005C42F-966C-4AB2-AF7C-DBB9632FCC24}" presName="rootConnector3" presStyleLbl="asst1" presStyleIdx="7" presStyleCnt="17"/>
      <dgm:spPr/>
      <dgm:t>
        <a:bodyPr/>
        <a:lstStyle/>
        <a:p>
          <a:pPr rtl="1"/>
          <a:endParaRPr lang="ar-SA"/>
        </a:p>
      </dgm:t>
    </dgm:pt>
    <dgm:pt modelId="{66850854-59C2-4E53-8224-C6A4859BCDD5}" type="pres">
      <dgm:prSet presAssocID="{0005C42F-966C-4AB2-AF7C-DBB9632FCC24}" presName="hierChild6" presStyleCnt="0"/>
      <dgm:spPr/>
      <dgm:t>
        <a:bodyPr/>
        <a:lstStyle/>
        <a:p>
          <a:pPr rtl="1"/>
          <a:endParaRPr lang="ar-SA"/>
        </a:p>
      </dgm:t>
    </dgm:pt>
    <dgm:pt modelId="{695EDE1A-81B7-4FA2-9FEC-5AE1343F4EB0}" type="pres">
      <dgm:prSet presAssocID="{0005C42F-966C-4AB2-AF7C-DBB9632FCC24}" presName="hierChild7" presStyleCnt="0"/>
      <dgm:spPr/>
      <dgm:t>
        <a:bodyPr/>
        <a:lstStyle/>
        <a:p>
          <a:pPr rtl="1"/>
          <a:endParaRPr lang="ar-SA"/>
        </a:p>
      </dgm:t>
    </dgm:pt>
    <dgm:pt modelId="{0ACCBAE3-CABF-438B-B398-DBDC4D0ACCED}" type="pres">
      <dgm:prSet presAssocID="{0E813608-DBF6-43FF-BB08-EF7C25A21903}" presName="Name111" presStyleLbl="parChTrans1D3" presStyleIdx="1" presStyleCnt="2"/>
      <dgm:spPr/>
      <dgm:t>
        <a:bodyPr/>
        <a:lstStyle/>
        <a:p>
          <a:pPr rtl="1"/>
          <a:endParaRPr lang="ar-SA"/>
        </a:p>
      </dgm:t>
    </dgm:pt>
    <dgm:pt modelId="{F9FDC2A5-B6B2-47C4-839D-A72E621DC066}" type="pres">
      <dgm:prSet presAssocID="{1058A7E6-33B8-43FF-B279-448F90723BAC}" presName="hierRoot3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F3D98199-9134-44B3-B0B3-37AFA6264B1F}" type="pres">
      <dgm:prSet presAssocID="{1058A7E6-33B8-43FF-B279-448F90723BAC}" presName="rootComposite3" presStyleCnt="0"/>
      <dgm:spPr/>
      <dgm:t>
        <a:bodyPr/>
        <a:lstStyle/>
        <a:p>
          <a:pPr rtl="1"/>
          <a:endParaRPr lang="ar-SA"/>
        </a:p>
      </dgm:t>
    </dgm:pt>
    <dgm:pt modelId="{2404C8DE-95F6-43F2-B8D6-B6F6870C7A16}" type="pres">
      <dgm:prSet presAssocID="{1058A7E6-33B8-43FF-B279-448F90723BAC}" presName="rootText3" presStyleLbl="asst1" presStyleIdx="8" presStyleCnt="1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114D392-E3B6-4883-BF56-765B61D6B7FA}" type="pres">
      <dgm:prSet presAssocID="{1058A7E6-33B8-43FF-B279-448F90723BAC}" presName="rootConnector3" presStyleLbl="asst1" presStyleIdx="8" presStyleCnt="17"/>
      <dgm:spPr/>
      <dgm:t>
        <a:bodyPr/>
        <a:lstStyle/>
        <a:p>
          <a:pPr rtl="1"/>
          <a:endParaRPr lang="ar-SA"/>
        </a:p>
      </dgm:t>
    </dgm:pt>
    <dgm:pt modelId="{75DACAB3-9E8E-4D96-A4E3-98B6B3A9EA99}" type="pres">
      <dgm:prSet presAssocID="{1058A7E6-33B8-43FF-B279-448F90723BAC}" presName="hierChild6" presStyleCnt="0"/>
      <dgm:spPr/>
      <dgm:t>
        <a:bodyPr/>
        <a:lstStyle/>
        <a:p>
          <a:pPr rtl="1"/>
          <a:endParaRPr lang="ar-SA"/>
        </a:p>
      </dgm:t>
    </dgm:pt>
    <dgm:pt modelId="{C2FA041C-E68C-4D27-B09D-E1A7101790BD}" type="pres">
      <dgm:prSet presAssocID="{1058A7E6-33B8-43FF-B279-448F90723BAC}" presName="hierChild7" presStyleCnt="0"/>
      <dgm:spPr/>
      <dgm:t>
        <a:bodyPr/>
        <a:lstStyle/>
        <a:p>
          <a:pPr rtl="1"/>
          <a:endParaRPr lang="ar-SA"/>
        </a:p>
      </dgm:t>
    </dgm:pt>
    <dgm:pt modelId="{32760DC7-2DD8-4413-920C-5BD05C2C5F11}" type="pres">
      <dgm:prSet presAssocID="{2C2FD41E-CC3E-40CD-A11F-FEC440B65D57}" presName="Name111" presStyleLbl="parChTrans1D4" presStyleIdx="6" presStyleCnt="12"/>
      <dgm:spPr/>
      <dgm:t>
        <a:bodyPr/>
        <a:lstStyle/>
        <a:p>
          <a:pPr rtl="1"/>
          <a:endParaRPr lang="ar-SA"/>
        </a:p>
      </dgm:t>
    </dgm:pt>
    <dgm:pt modelId="{590EFB38-5296-483F-A149-3D3F05E1050C}" type="pres">
      <dgm:prSet presAssocID="{A260D66C-BE9D-4A17-89BA-2D46207AB68A}" presName="hierRoot3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00863AFF-D6D5-411A-9516-E53E202DE3CB}" type="pres">
      <dgm:prSet presAssocID="{A260D66C-BE9D-4A17-89BA-2D46207AB68A}" presName="rootComposite3" presStyleCnt="0"/>
      <dgm:spPr/>
      <dgm:t>
        <a:bodyPr/>
        <a:lstStyle/>
        <a:p>
          <a:pPr rtl="1"/>
          <a:endParaRPr lang="ar-SA"/>
        </a:p>
      </dgm:t>
    </dgm:pt>
    <dgm:pt modelId="{6E2B47F2-7170-4CD7-804E-FC6AD5447853}" type="pres">
      <dgm:prSet presAssocID="{A260D66C-BE9D-4A17-89BA-2D46207AB68A}" presName="rootText3" presStyleLbl="asst1" presStyleIdx="9" presStyleCnt="17" custLinFactNeighborX="53494" custLinFactNeighborY="614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26DA9F0-9D5A-42CA-BE88-8D8B9D63E58F}" type="pres">
      <dgm:prSet presAssocID="{A260D66C-BE9D-4A17-89BA-2D46207AB68A}" presName="rootConnector3" presStyleLbl="asst1" presStyleIdx="9" presStyleCnt="17"/>
      <dgm:spPr/>
      <dgm:t>
        <a:bodyPr/>
        <a:lstStyle/>
        <a:p>
          <a:pPr rtl="1"/>
          <a:endParaRPr lang="ar-SA"/>
        </a:p>
      </dgm:t>
    </dgm:pt>
    <dgm:pt modelId="{5D8C4238-1E65-48F7-811F-C7D7EF3FADB9}" type="pres">
      <dgm:prSet presAssocID="{A260D66C-BE9D-4A17-89BA-2D46207AB68A}" presName="hierChild6" presStyleCnt="0"/>
      <dgm:spPr/>
      <dgm:t>
        <a:bodyPr/>
        <a:lstStyle/>
        <a:p>
          <a:pPr rtl="1"/>
          <a:endParaRPr lang="ar-SA"/>
        </a:p>
      </dgm:t>
    </dgm:pt>
    <dgm:pt modelId="{7A142C16-2601-4595-A7E4-3BD1057DA5F9}" type="pres">
      <dgm:prSet presAssocID="{A260D66C-BE9D-4A17-89BA-2D46207AB68A}" presName="hierChild7" presStyleCnt="0"/>
      <dgm:spPr/>
      <dgm:t>
        <a:bodyPr/>
        <a:lstStyle/>
        <a:p>
          <a:pPr rtl="1"/>
          <a:endParaRPr lang="ar-SA"/>
        </a:p>
      </dgm:t>
    </dgm:pt>
    <dgm:pt modelId="{943A8199-90ED-41EA-9188-4B8FA2E26468}" type="pres">
      <dgm:prSet presAssocID="{936B8F8C-2773-442E-B769-87023CB5B12A}" presName="Name111" presStyleLbl="parChTrans1D4" presStyleIdx="7" presStyleCnt="12"/>
      <dgm:spPr/>
      <dgm:t>
        <a:bodyPr/>
        <a:lstStyle/>
        <a:p>
          <a:pPr rtl="1"/>
          <a:endParaRPr lang="ar-SA"/>
        </a:p>
      </dgm:t>
    </dgm:pt>
    <dgm:pt modelId="{E47C802A-BA30-4B6B-BB67-1439E99796DD}" type="pres">
      <dgm:prSet presAssocID="{EADAA58D-3E16-40D6-9287-1A7495F38834}" presName="hierRoot3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DC76BEB0-B0BB-478B-848A-6FDD05101B2F}" type="pres">
      <dgm:prSet presAssocID="{EADAA58D-3E16-40D6-9287-1A7495F38834}" presName="rootComposite3" presStyleCnt="0"/>
      <dgm:spPr/>
      <dgm:t>
        <a:bodyPr/>
        <a:lstStyle/>
        <a:p>
          <a:pPr rtl="1"/>
          <a:endParaRPr lang="ar-SA"/>
        </a:p>
      </dgm:t>
    </dgm:pt>
    <dgm:pt modelId="{A5C12B1B-701D-4FF5-827A-BD929DF4FE27}" type="pres">
      <dgm:prSet presAssocID="{EADAA58D-3E16-40D6-9287-1A7495F38834}" presName="rootText3" presStyleLbl="asst1" presStyleIdx="10" presStyleCnt="17" custLinFactNeighborX="-12694" custLinFactNeighborY="893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7123967-0AEE-4CF6-8BBE-2244A7498E17}" type="pres">
      <dgm:prSet presAssocID="{EADAA58D-3E16-40D6-9287-1A7495F38834}" presName="rootConnector3" presStyleLbl="asst1" presStyleIdx="10" presStyleCnt="17"/>
      <dgm:spPr/>
      <dgm:t>
        <a:bodyPr/>
        <a:lstStyle/>
        <a:p>
          <a:pPr rtl="1"/>
          <a:endParaRPr lang="ar-SA"/>
        </a:p>
      </dgm:t>
    </dgm:pt>
    <dgm:pt modelId="{6F57D093-5876-4ADC-8F00-F4D89E6E0DB3}" type="pres">
      <dgm:prSet presAssocID="{EADAA58D-3E16-40D6-9287-1A7495F38834}" presName="hierChild6" presStyleCnt="0"/>
      <dgm:spPr/>
      <dgm:t>
        <a:bodyPr/>
        <a:lstStyle/>
        <a:p>
          <a:pPr rtl="1"/>
          <a:endParaRPr lang="ar-SA"/>
        </a:p>
      </dgm:t>
    </dgm:pt>
    <dgm:pt modelId="{55FE5D1C-40AD-498C-BCA6-C4784895E987}" type="pres">
      <dgm:prSet presAssocID="{EADAA58D-3E16-40D6-9287-1A7495F38834}" presName="hierChild7" presStyleCnt="0"/>
      <dgm:spPr/>
      <dgm:t>
        <a:bodyPr/>
        <a:lstStyle/>
        <a:p>
          <a:pPr rtl="1"/>
          <a:endParaRPr lang="ar-SA"/>
        </a:p>
      </dgm:t>
    </dgm:pt>
    <dgm:pt modelId="{11C2E45D-A236-4EF7-B87C-48C722ACCEB4}" type="pres">
      <dgm:prSet presAssocID="{48C4778D-B18E-4BE9-A045-68A0BA8156E7}" presName="Name111" presStyleLbl="parChTrans1D4" presStyleIdx="8" presStyleCnt="12"/>
      <dgm:spPr/>
      <dgm:t>
        <a:bodyPr/>
        <a:lstStyle/>
        <a:p>
          <a:pPr rtl="1"/>
          <a:endParaRPr lang="ar-SA"/>
        </a:p>
      </dgm:t>
    </dgm:pt>
    <dgm:pt modelId="{8F22DBA1-6F3E-4DB9-9BC5-7840BA275DE6}" type="pres">
      <dgm:prSet presAssocID="{15E7DF64-34A6-4A8C-9215-C97E483D93F5}" presName="hierRoot3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0237003A-4FE2-43B2-AD1B-CD472391176F}" type="pres">
      <dgm:prSet presAssocID="{15E7DF64-34A6-4A8C-9215-C97E483D93F5}" presName="rootComposite3" presStyleCnt="0"/>
      <dgm:spPr/>
      <dgm:t>
        <a:bodyPr/>
        <a:lstStyle/>
        <a:p>
          <a:pPr rtl="1"/>
          <a:endParaRPr lang="ar-SA"/>
        </a:p>
      </dgm:t>
    </dgm:pt>
    <dgm:pt modelId="{B52DF7CD-2E9B-4D38-AA81-05D544291509}" type="pres">
      <dgm:prSet presAssocID="{15E7DF64-34A6-4A8C-9215-C97E483D93F5}" presName="rootText3" presStyleLbl="asst1" presStyleIdx="11" presStyleCnt="17" custLinFactNeighborX="2043" custLinFactNeighborY="893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4FD30C8-F966-4522-AC81-63BBC05F48D8}" type="pres">
      <dgm:prSet presAssocID="{15E7DF64-34A6-4A8C-9215-C97E483D93F5}" presName="rootConnector3" presStyleLbl="asst1" presStyleIdx="11" presStyleCnt="17"/>
      <dgm:spPr/>
      <dgm:t>
        <a:bodyPr/>
        <a:lstStyle/>
        <a:p>
          <a:pPr rtl="1"/>
          <a:endParaRPr lang="ar-SA"/>
        </a:p>
      </dgm:t>
    </dgm:pt>
    <dgm:pt modelId="{8E624AAD-1B1D-4445-A656-C5179E45C4E7}" type="pres">
      <dgm:prSet presAssocID="{15E7DF64-34A6-4A8C-9215-C97E483D93F5}" presName="hierChild6" presStyleCnt="0"/>
      <dgm:spPr/>
      <dgm:t>
        <a:bodyPr/>
        <a:lstStyle/>
        <a:p>
          <a:pPr rtl="1"/>
          <a:endParaRPr lang="ar-SA"/>
        </a:p>
      </dgm:t>
    </dgm:pt>
    <dgm:pt modelId="{58B88BF8-23EE-4214-8859-12D996C4068C}" type="pres">
      <dgm:prSet presAssocID="{15E7DF64-34A6-4A8C-9215-C97E483D93F5}" presName="hierChild7" presStyleCnt="0"/>
      <dgm:spPr/>
      <dgm:t>
        <a:bodyPr/>
        <a:lstStyle/>
        <a:p>
          <a:pPr rtl="1"/>
          <a:endParaRPr lang="ar-SA"/>
        </a:p>
      </dgm:t>
    </dgm:pt>
    <dgm:pt modelId="{DC4AC8B0-CE75-42DE-9E2B-DA7BFA3D9F13}" type="pres">
      <dgm:prSet presAssocID="{15510A9F-BFB6-4579-A7E5-D14426C885EA}" presName="Name111" presStyleLbl="parChTrans1D4" presStyleIdx="9" presStyleCnt="12"/>
      <dgm:spPr/>
      <dgm:t>
        <a:bodyPr/>
        <a:lstStyle/>
        <a:p>
          <a:pPr rtl="1"/>
          <a:endParaRPr lang="ar-SA"/>
        </a:p>
      </dgm:t>
    </dgm:pt>
    <dgm:pt modelId="{433BACB1-81F9-419F-B00B-889008D8EF77}" type="pres">
      <dgm:prSet presAssocID="{627820DE-4A53-45D3-98F1-486A6583AC82}" presName="hierRoot3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BC51B472-95E4-475B-96BC-EC0316269446}" type="pres">
      <dgm:prSet presAssocID="{627820DE-4A53-45D3-98F1-486A6583AC82}" presName="rootComposite3" presStyleCnt="0"/>
      <dgm:spPr/>
      <dgm:t>
        <a:bodyPr/>
        <a:lstStyle/>
        <a:p>
          <a:pPr rtl="1"/>
          <a:endParaRPr lang="ar-SA"/>
        </a:p>
      </dgm:t>
    </dgm:pt>
    <dgm:pt modelId="{31915619-FD6F-4CEC-96A4-78F227F99229}" type="pres">
      <dgm:prSet presAssocID="{627820DE-4A53-45D3-98F1-486A6583AC82}" presName="rootText3" presStyleLbl="asst1" presStyleIdx="12" presStyleCnt="1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886117A-3822-4EC2-98B5-6431FDDCD8F2}" type="pres">
      <dgm:prSet presAssocID="{627820DE-4A53-45D3-98F1-486A6583AC82}" presName="rootConnector3" presStyleLbl="asst1" presStyleIdx="12" presStyleCnt="17"/>
      <dgm:spPr/>
      <dgm:t>
        <a:bodyPr/>
        <a:lstStyle/>
        <a:p>
          <a:pPr rtl="1"/>
          <a:endParaRPr lang="ar-SA"/>
        </a:p>
      </dgm:t>
    </dgm:pt>
    <dgm:pt modelId="{2F1045C2-1A5A-4F1B-B26E-920AD204D1F9}" type="pres">
      <dgm:prSet presAssocID="{627820DE-4A53-45D3-98F1-486A6583AC82}" presName="hierChild6" presStyleCnt="0"/>
      <dgm:spPr/>
      <dgm:t>
        <a:bodyPr/>
        <a:lstStyle/>
        <a:p>
          <a:pPr rtl="1"/>
          <a:endParaRPr lang="ar-SA"/>
        </a:p>
      </dgm:t>
    </dgm:pt>
    <dgm:pt modelId="{D83B90EB-AD9A-4EB5-9AA4-73975C21D15F}" type="pres">
      <dgm:prSet presAssocID="{627820DE-4A53-45D3-98F1-486A6583AC82}" presName="hierChild7" presStyleCnt="0"/>
      <dgm:spPr/>
      <dgm:t>
        <a:bodyPr/>
        <a:lstStyle/>
        <a:p>
          <a:pPr rtl="1"/>
          <a:endParaRPr lang="ar-SA"/>
        </a:p>
      </dgm:t>
    </dgm:pt>
    <dgm:pt modelId="{0EE56134-467C-4EAD-A0F1-9B5862513161}" type="pres">
      <dgm:prSet presAssocID="{D3ADEE3C-4B44-489C-8EB3-3C40EF26E0B6}" presName="Name111" presStyleLbl="parChTrans1D4" presStyleIdx="10" presStyleCnt="12"/>
      <dgm:spPr/>
      <dgm:t>
        <a:bodyPr/>
        <a:lstStyle/>
        <a:p>
          <a:pPr rtl="1"/>
          <a:endParaRPr lang="ar-SA"/>
        </a:p>
      </dgm:t>
    </dgm:pt>
    <dgm:pt modelId="{38714EF5-0C99-43DE-819F-B23DDC015DC1}" type="pres">
      <dgm:prSet presAssocID="{7B947A66-8A9C-410C-B01E-8D7B87814BBD}" presName="hierRoot3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1B345FD7-43C7-4CEC-9581-4F85E1711988}" type="pres">
      <dgm:prSet presAssocID="{7B947A66-8A9C-410C-B01E-8D7B87814BBD}" presName="rootComposite3" presStyleCnt="0"/>
      <dgm:spPr/>
      <dgm:t>
        <a:bodyPr/>
        <a:lstStyle/>
        <a:p>
          <a:pPr rtl="1"/>
          <a:endParaRPr lang="ar-SA"/>
        </a:p>
      </dgm:t>
    </dgm:pt>
    <dgm:pt modelId="{23D8D4B4-8B82-41F3-B263-4C5BA29D18E3}" type="pres">
      <dgm:prSet presAssocID="{7B947A66-8A9C-410C-B01E-8D7B87814BBD}" presName="rootText3" presStyleLbl="asst1" presStyleIdx="13" presStyleCnt="1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8A7581B-BAB4-4791-B52F-FFC883A57B60}" type="pres">
      <dgm:prSet presAssocID="{7B947A66-8A9C-410C-B01E-8D7B87814BBD}" presName="rootConnector3" presStyleLbl="asst1" presStyleIdx="13" presStyleCnt="17"/>
      <dgm:spPr/>
      <dgm:t>
        <a:bodyPr/>
        <a:lstStyle/>
        <a:p>
          <a:pPr rtl="1"/>
          <a:endParaRPr lang="ar-SA"/>
        </a:p>
      </dgm:t>
    </dgm:pt>
    <dgm:pt modelId="{9B4DA1C9-9A05-4AA2-894A-920ECACCB3C7}" type="pres">
      <dgm:prSet presAssocID="{7B947A66-8A9C-410C-B01E-8D7B87814BBD}" presName="hierChild6" presStyleCnt="0"/>
      <dgm:spPr/>
      <dgm:t>
        <a:bodyPr/>
        <a:lstStyle/>
        <a:p>
          <a:pPr rtl="1"/>
          <a:endParaRPr lang="ar-SA"/>
        </a:p>
      </dgm:t>
    </dgm:pt>
    <dgm:pt modelId="{BB5DC210-3AA9-453F-A620-14E484EFBE08}" type="pres">
      <dgm:prSet presAssocID="{7B947A66-8A9C-410C-B01E-8D7B87814BBD}" presName="hierChild7" presStyleCnt="0"/>
      <dgm:spPr/>
      <dgm:t>
        <a:bodyPr/>
        <a:lstStyle/>
        <a:p>
          <a:pPr rtl="1"/>
          <a:endParaRPr lang="ar-SA"/>
        </a:p>
      </dgm:t>
    </dgm:pt>
    <dgm:pt modelId="{78B2C34F-6C3C-466A-A777-419C4158AC83}" type="pres">
      <dgm:prSet presAssocID="{B5BA851F-73B3-4889-AE6E-694680924B22}" presName="Name111" presStyleLbl="parChTrans1D4" presStyleIdx="11" presStyleCnt="12"/>
      <dgm:spPr/>
      <dgm:t>
        <a:bodyPr/>
        <a:lstStyle/>
        <a:p>
          <a:pPr rtl="1"/>
          <a:endParaRPr lang="ar-SA"/>
        </a:p>
      </dgm:t>
    </dgm:pt>
    <dgm:pt modelId="{900A54E3-99AD-4ED0-B36D-2A702E18D3D2}" type="pres">
      <dgm:prSet presAssocID="{6B0BD8F9-73BC-4D8F-8206-0A1DF79EFF2B}" presName="hierRoot3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3237E587-E989-4CB9-AD68-A90DB336F031}" type="pres">
      <dgm:prSet presAssocID="{6B0BD8F9-73BC-4D8F-8206-0A1DF79EFF2B}" presName="rootComposite3" presStyleCnt="0"/>
      <dgm:spPr/>
      <dgm:t>
        <a:bodyPr/>
        <a:lstStyle/>
        <a:p>
          <a:pPr rtl="1"/>
          <a:endParaRPr lang="ar-SA"/>
        </a:p>
      </dgm:t>
    </dgm:pt>
    <dgm:pt modelId="{3E01616D-09E8-4C91-BDB2-64F94A61798D}" type="pres">
      <dgm:prSet presAssocID="{6B0BD8F9-73BC-4D8F-8206-0A1DF79EFF2B}" presName="rootText3" presStyleLbl="asst1" presStyleIdx="14" presStyleCnt="1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2613A5E-5BE4-4FF7-8254-D5850BC45C11}" type="pres">
      <dgm:prSet presAssocID="{6B0BD8F9-73BC-4D8F-8206-0A1DF79EFF2B}" presName="rootConnector3" presStyleLbl="asst1" presStyleIdx="14" presStyleCnt="17"/>
      <dgm:spPr/>
      <dgm:t>
        <a:bodyPr/>
        <a:lstStyle/>
        <a:p>
          <a:pPr rtl="1"/>
          <a:endParaRPr lang="ar-SA"/>
        </a:p>
      </dgm:t>
    </dgm:pt>
    <dgm:pt modelId="{9FFA0A39-E733-4124-92BF-E62AF6527D79}" type="pres">
      <dgm:prSet presAssocID="{6B0BD8F9-73BC-4D8F-8206-0A1DF79EFF2B}" presName="hierChild6" presStyleCnt="0"/>
      <dgm:spPr/>
      <dgm:t>
        <a:bodyPr/>
        <a:lstStyle/>
        <a:p>
          <a:pPr rtl="1"/>
          <a:endParaRPr lang="ar-SA"/>
        </a:p>
      </dgm:t>
    </dgm:pt>
    <dgm:pt modelId="{BFB1D40C-B5B1-4FF0-B0F6-C1BFADE022D1}" type="pres">
      <dgm:prSet presAssocID="{6B0BD8F9-73BC-4D8F-8206-0A1DF79EFF2B}" presName="hierChild7" presStyleCnt="0"/>
      <dgm:spPr/>
      <dgm:t>
        <a:bodyPr/>
        <a:lstStyle/>
        <a:p>
          <a:pPr rtl="1"/>
          <a:endParaRPr lang="ar-SA"/>
        </a:p>
      </dgm:t>
    </dgm:pt>
    <dgm:pt modelId="{08BCCE27-1680-4E59-9081-EB1FA5DE3744}" type="pres">
      <dgm:prSet presAssocID="{2DC19829-BC91-4092-84E0-E71293526109}" presName="Name111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A4ADEBCD-5D77-4225-B420-5BFE550242FC}" type="pres">
      <dgm:prSet presAssocID="{1335F72E-0255-45B8-B46D-8CF39576D706}" presName="hierRoot3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049BC456-4034-4778-B911-66413B4B9EB4}" type="pres">
      <dgm:prSet presAssocID="{1335F72E-0255-45B8-B46D-8CF39576D706}" presName="rootComposite3" presStyleCnt="0"/>
      <dgm:spPr/>
      <dgm:t>
        <a:bodyPr/>
        <a:lstStyle/>
        <a:p>
          <a:pPr rtl="1"/>
          <a:endParaRPr lang="ar-SA"/>
        </a:p>
      </dgm:t>
    </dgm:pt>
    <dgm:pt modelId="{FADBE926-3A43-496D-B8F6-570A4B67F8A4}" type="pres">
      <dgm:prSet presAssocID="{1335F72E-0255-45B8-B46D-8CF39576D706}" presName="rootText3" presStyleLbl="asst1" presStyleIdx="15" presStyleCnt="17" custLinFactNeighborX="-28454" custLinFactNeighborY="-196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AD2A7CB-369E-43B2-A7F5-52DD3040EBE0}" type="pres">
      <dgm:prSet presAssocID="{1335F72E-0255-45B8-B46D-8CF39576D706}" presName="rootConnector3" presStyleLbl="asst1" presStyleIdx="15" presStyleCnt="17"/>
      <dgm:spPr/>
      <dgm:t>
        <a:bodyPr/>
        <a:lstStyle/>
        <a:p>
          <a:pPr rtl="1"/>
          <a:endParaRPr lang="ar-SA"/>
        </a:p>
      </dgm:t>
    </dgm:pt>
    <dgm:pt modelId="{06AB1203-41A1-43B1-83DB-B0D39AD43D48}" type="pres">
      <dgm:prSet presAssocID="{1335F72E-0255-45B8-B46D-8CF39576D706}" presName="hierChild6" presStyleCnt="0"/>
      <dgm:spPr/>
      <dgm:t>
        <a:bodyPr/>
        <a:lstStyle/>
        <a:p>
          <a:pPr rtl="1"/>
          <a:endParaRPr lang="ar-SA"/>
        </a:p>
      </dgm:t>
    </dgm:pt>
    <dgm:pt modelId="{202E408C-23B8-4EE4-B37F-68BDEE36CFFE}" type="pres">
      <dgm:prSet presAssocID="{1335F72E-0255-45B8-B46D-8CF39576D706}" presName="hierChild7" presStyleCnt="0"/>
      <dgm:spPr/>
      <dgm:t>
        <a:bodyPr/>
        <a:lstStyle/>
        <a:p>
          <a:pPr rtl="1"/>
          <a:endParaRPr lang="ar-SA"/>
        </a:p>
      </dgm:t>
    </dgm:pt>
    <dgm:pt modelId="{38C8A687-E7AF-4B05-964C-FA9505526521}" type="pres">
      <dgm:prSet presAssocID="{8DEDFC07-4F78-4AA0-8463-DA3E40E4FA38}" presName="Name111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3C8B5230-BD27-4268-9F99-7CDE2F686ED6}" type="pres">
      <dgm:prSet presAssocID="{A1A65260-9130-4025-A440-6EC5F88CD11C}" presName="hierRoot3" presStyleCnt="0">
        <dgm:presLayoutVars>
          <dgm:hierBranch val="init"/>
        </dgm:presLayoutVars>
      </dgm:prSet>
      <dgm:spPr/>
    </dgm:pt>
    <dgm:pt modelId="{92C572F1-3A03-45A4-9BD8-0A94EDB4BF15}" type="pres">
      <dgm:prSet presAssocID="{A1A65260-9130-4025-A440-6EC5F88CD11C}" presName="rootComposite3" presStyleCnt="0"/>
      <dgm:spPr/>
    </dgm:pt>
    <dgm:pt modelId="{5637A2B8-6A45-46C4-8F3D-6BAA4CDB099C}" type="pres">
      <dgm:prSet presAssocID="{A1A65260-9130-4025-A440-6EC5F88CD11C}" presName="rootText3" presStyleLbl="asst1" presStyleIdx="16" presStyleCnt="17" custLinFactX="200000" custLinFactNeighborX="289404" custLinFactNeighborY="2982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EEFBBB4-DEBD-43EF-A8CB-CCF96DF7E7A5}" type="pres">
      <dgm:prSet presAssocID="{A1A65260-9130-4025-A440-6EC5F88CD11C}" presName="rootConnector3" presStyleLbl="asst1" presStyleIdx="16" presStyleCnt="17"/>
      <dgm:spPr/>
      <dgm:t>
        <a:bodyPr/>
        <a:lstStyle/>
        <a:p>
          <a:pPr rtl="1"/>
          <a:endParaRPr lang="ar-SA"/>
        </a:p>
      </dgm:t>
    </dgm:pt>
    <dgm:pt modelId="{21F4C86A-6BAE-442A-8C80-D397A95A9CD3}" type="pres">
      <dgm:prSet presAssocID="{A1A65260-9130-4025-A440-6EC5F88CD11C}" presName="hierChild6" presStyleCnt="0"/>
      <dgm:spPr/>
    </dgm:pt>
    <dgm:pt modelId="{E66BF8F8-FE26-4BA8-9E41-FA1B80CF7804}" type="pres">
      <dgm:prSet presAssocID="{A1A65260-9130-4025-A440-6EC5F88CD11C}" presName="hierChild7" presStyleCnt="0"/>
      <dgm:spPr/>
    </dgm:pt>
  </dgm:ptLst>
  <dgm:cxnLst>
    <dgm:cxn modelId="{A034B219-81F8-49FF-8CA0-9D44B81E2EB8}" srcId="{4149564B-F34E-4669-8B0F-9F67E272E6AA}" destId="{1058A7E6-33B8-43FF-B279-448F90723BAC}" srcOrd="1" destOrd="0" parTransId="{0E813608-DBF6-43FF-BB08-EF7C25A21903}" sibTransId="{BB080B64-E057-4EEA-9578-1903B62CD2E6}"/>
    <dgm:cxn modelId="{656EB29F-6065-4EC3-8AC7-9C77AE63A8F8}" srcId="{22A51919-E280-4EC4-99BC-F4985EB18395}" destId="{3661E2C5-C465-47AF-846B-F6B748159512}" srcOrd="0" destOrd="0" parTransId="{88326B8E-3656-4213-BE1E-587A8EE62DBB}" sibTransId="{0E54B869-E4F4-4C4F-9D23-D218AE2A9165}"/>
    <dgm:cxn modelId="{DA4A9637-B94F-4E5D-B064-6195EAB3D6B4}" type="presOf" srcId="{2905BE85-7968-4D34-A9A9-FD2A23851E16}" destId="{3A31C544-DD8B-42B5-876E-A90B58240E6B}" srcOrd="0" destOrd="0" presId="urn:microsoft.com/office/officeart/2005/8/layout/orgChart1"/>
    <dgm:cxn modelId="{B26365DB-8285-494D-9F29-8AED909AE4BB}" srcId="{AC4A557F-F4AF-4A59-B9F4-F6E9805F43B1}" destId="{D82D8E0C-EE93-4F6D-BB6E-3DE1523D2603}" srcOrd="1" destOrd="0" parTransId="{255A9BFA-FA43-415E-82EA-704907E5FDBC}" sibTransId="{B2D0743C-A1CD-4A8D-9035-D4576B544496}"/>
    <dgm:cxn modelId="{8A3C589A-5BB2-4825-9C56-38BF9488A3F0}" type="presOf" srcId="{941AA62C-EDD0-4EEA-B8D1-B58B5E240314}" destId="{0CEFE5C7-A28B-48DD-A0AA-B6280AFE7907}" srcOrd="0" destOrd="0" presId="urn:microsoft.com/office/officeart/2005/8/layout/orgChart1"/>
    <dgm:cxn modelId="{2688D6E7-074B-4BD8-A19B-EF53512CCCE5}" type="presOf" srcId="{15510A9F-BFB6-4579-A7E5-D14426C885EA}" destId="{DC4AC8B0-CE75-42DE-9E2B-DA7BFA3D9F13}" srcOrd="0" destOrd="0" presId="urn:microsoft.com/office/officeart/2005/8/layout/orgChart1"/>
    <dgm:cxn modelId="{F64F4875-8006-4257-B551-88920DB7CF22}" srcId="{3661E2C5-C465-47AF-846B-F6B748159512}" destId="{1335F72E-0255-45B8-B46D-8CF39576D706}" srcOrd="1" destOrd="0" parTransId="{2DC19829-BC91-4092-84E0-E71293526109}" sibTransId="{A4DEAF49-EACF-46F3-BACB-0F1BCD778671}"/>
    <dgm:cxn modelId="{E2124FB8-C57F-4804-9EB3-5C5B8F3A6554}" type="presOf" srcId="{3661E2C5-C465-47AF-846B-F6B748159512}" destId="{B653A05A-F80F-4E8C-80E4-A0DD85F84451}" srcOrd="1" destOrd="0" presId="urn:microsoft.com/office/officeart/2005/8/layout/orgChart1"/>
    <dgm:cxn modelId="{0022938F-AD6C-429E-BD22-BF3DE8282E2E}" type="presOf" srcId="{1335F72E-0255-45B8-B46D-8CF39576D706}" destId="{2AD2A7CB-369E-43B2-A7F5-52DD3040EBE0}" srcOrd="1" destOrd="0" presId="urn:microsoft.com/office/officeart/2005/8/layout/orgChart1"/>
    <dgm:cxn modelId="{1B424D1E-7BC2-473E-A95A-71CF239A937C}" type="presOf" srcId="{4149564B-F34E-4669-8B0F-9F67E272E6AA}" destId="{45B15374-1A61-4E39-9066-CA66C90E8D11}" srcOrd="0" destOrd="0" presId="urn:microsoft.com/office/officeart/2005/8/layout/orgChart1"/>
    <dgm:cxn modelId="{CC309791-93C8-4C1D-BDE2-D8630CED85A3}" srcId="{3661E2C5-C465-47AF-846B-F6B748159512}" destId="{A1A65260-9130-4025-A440-6EC5F88CD11C}" srcOrd="2" destOrd="0" parTransId="{8DEDFC07-4F78-4AA0-8463-DA3E40E4FA38}" sibTransId="{D016BDC3-071A-4CF4-AE1E-0311513523E9}"/>
    <dgm:cxn modelId="{CF10E72E-0079-49EB-932B-FA579E1C123D}" type="presOf" srcId="{4149564B-F34E-4669-8B0F-9F67E272E6AA}" destId="{5194AA99-07C2-4E82-9704-96918E451553}" srcOrd="1" destOrd="0" presId="urn:microsoft.com/office/officeart/2005/8/layout/orgChart1"/>
    <dgm:cxn modelId="{D2708990-F425-4900-8EF7-75CD2BB60F2F}" type="presOf" srcId="{EADAA58D-3E16-40D6-9287-1A7495F38834}" destId="{87123967-0AEE-4CF6-8BBE-2244A7498E17}" srcOrd="1" destOrd="0" presId="urn:microsoft.com/office/officeart/2005/8/layout/orgChart1"/>
    <dgm:cxn modelId="{9832F6F3-FEAF-40FF-A426-440AC0B7AD64}" type="presOf" srcId="{17D59255-BF56-4644-802E-383281403176}" destId="{59715BD5-D99D-43AB-935B-48092379E5E8}" srcOrd="0" destOrd="0" presId="urn:microsoft.com/office/officeart/2005/8/layout/orgChart1"/>
    <dgm:cxn modelId="{CE894514-A733-4B6D-A6E4-BC35917B9973}" type="presOf" srcId="{D82D8E0C-EE93-4F6D-BB6E-3DE1523D2603}" destId="{79A01DF9-CC31-4AD1-A45F-29980BB94459}" srcOrd="0" destOrd="0" presId="urn:microsoft.com/office/officeart/2005/8/layout/orgChart1"/>
    <dgm:cxn modelId="{36A177D2-D67C-4ABE-B23A-D81092FAAAFE}" srcId="{627820DE-4A53-45D3-98F1-486A6583AC82}" destId="{7B947A66-8A9C-410C-B01E-8D7B87814BBD}" srcOrd="0" destOrd="0" parTransId="{D3ADEE3C-4B44-489C-8EB3-3C40EF26E0B6}" sibTransId="{E5128EFD-9B93-4DEC-97EC-63410AB45672}"/>
    <dgm:cxn modelId="{A36BBFEC-7BEC-4859-8144-FFC3BD3A79DF}" type="presOf" srcId="{0005C42F-966C-4AB2-AF7C-DBB9632FCC24}" destId="{3A176839-7A9B-42DE-8115-A805DBEFF1A3}" srcOrd="0" destOrd="0" presId="urn:microsoft.com/office/officeart/2005/8/layout/orgChart1"/>
    <dgm:cxn modelId="{FABEB6E3-DA6E-4006-AA2E-2503C551DB10}" srcId="{3661E2C5-C465-47AF-846B-F6B748159512}" destId="{4149564B-F34E-4669-8B0F-9F67E272E6AA}" srcOrd="0" destOrd="0" parTransId="{941AA62C-EDD0-4EEA-B8D1-B58B5E240314}" sibTransId="{93D906ED-0110-454D-8CA2-7E5A7D33957F}"/>
    <dgm:cxn modelId="{58C396FC-CCAF-495F-B3B4-BB4321857FF7}" type="presOf" srcId="{936B8F8C-2773-442E-B769-87023CB5B12A}" destId="{943A8199-90ED-41EA-9188-4B8FA2E26468}" srcOrd="0" destOrd="0" presId="urn:microsoft.com/office/officeart/2005/8/layout/orgChart1"/>
    <dgm:cxn modelId="{29448F9F-95C0-4151-AB65-1888746C5A6E}" type="presOf" srcId="{D3ADEE3C-4B44-489C-8EB3-3C40EF26E0B6}" destId="{0EE56134-467C-4EAD-A0F1-9B5862513161}" srcOrd="0" destOrd="0" presId="urn:microsoft.com/office/officeart/2005/8/layout/orgChart1"/>
    <dgm:cxn modelId="{93D1CB49-4A2C-4AEE-A2C2-30532D3980F7}" type="presOf" srcId="{A260D66C-BE9D-4A17-89BA-2D46207AB68A}" destId="{6E2B47F2-7170-4CD7-804E-FC6AD5447853}" srcOrd="0" destOrd="0" presId="urn:microsoft.com/office/officeart/2005/8/layout/orgChart1"/>
    <dgm:cxn modelId="{BC99CB5E-6758-470F-9706-52D2E30DD0C2}" type="presOf" srcId="{A1A65260-9130-4025-A440-6EC5F88CD11C}" destId="{4EEFBBB4-DEBD-43EF-A8CB-CCF96DF7E7A5}" srcOrd="1" destOrd="0" presId="urn:microsoft.com/office/officeart/2005/8/layout/orgChart1"/>
    <dgm:cxn modelId="{B8E1EB55-685E-4E8E-A260-CE62D0D9A204}" type="presOf" srcId="{7C577377-9C62-42F4-8837-F4D80C0682E7}" destId="{6EE68A59-75BA-4D52-A545-36D5BD21A939}" srcOrd="0" destOrd="0" presId="urn:microsoft.com/office/officeart/2005/8/layout/orgChart1"/>
    <dgm:cxn modelId="{3E685726-A382-493C-9B2B-13F55740D100}" srcId="{A260D66C-BE9D-4A17-89BA-2D46207AB68A}" destId="{15E7DF64-34A6-4A8C-9215-C97E483D93F5}" srcOrd="1" destOrd="0" parTransId="{48C4778D-B18E-4BE9-A045-68A0BA8156E7}" sibTransId="{A2A8ECF9-E019-4D02-9AC8-21B8D2E62BE9}"/>
    <dgm:cxn modelId="{3D64488A-DDEA-47A7-B255-C8577A392020}" type="presOf" srcId="{6696BA1F-0D82-4018-A756-2A741A8D29DE}" destId="{26B09FFA-4EF3-4A6B-BAC0-26991B5CCD2B}" srcOrd="0" destOrd="0" presId="urn:microsoft.com/office/officeart/2005/8/layout/orgChart1"/>
    <dgm:cxn modelId="{FE9B042F-7B75-453E-B04F-A0E22EED78D5}" srcId="{D82D8E0C-EE93-4F6D-BB6E-3DE1523D2603}" destId="{06FC9E81-1046-4C43-BE9B-7FACA19FC55A}" srcOrd="0" destOrd="0" parTransId="{7C577377-9C62-42F4-8837-F4D80C0682E7}" sibTransId="{F0EA1D33-CC59-4DAC-802B-330D0C113633}"/>
    <dgm:cxn modelId="{ED420C09-1B3A-4789-800D-1A72ED637631}" srcId="{A260D66C-BE9D-4A17-89BA-2D46207AB68A}" destId="{EADAA58D-3E16-40D6-9287-1A7495F38834}" srcOrd="0" destOrd="0" parTransId="{936B8F8C-2773-442E-B769-87023CB5B12A}" sibTransId="{235FCF32-F120-495C-935F-B26241A75CD2}"/>
    <dgm:cxn modelId="{D1FA6200-0F70-47CD-88CB-6A76F0107A7C}" type="presOf" srcId="{1058A7E6-33B8-43FF-B279-448F90723BAC}" destId="{2114D392-E3B6-4883-BF56-765B61D6B7FA}" srcOrd="1" destOrd="0" presId="urn:microsoft.com/office/officeart/2005/8/layout/orgChart1"/>
    <dgm:cxn modelId="{3397D62A-2AA0-43F0-9F18-B775B9816EAF}" type="presOf" srcId="{6B0BD8F9-73BC-4D8F-8206-0A1DF79EFF2B}" destId="{52613A5E-5BE4-4FF7-8254-D5850BC45C11}" srcOrd="1" destOrd="0" presId="urn:microsoft.com/office/officeart/2005/8/layout/orgChart1"/>
    <dgm:cxn modelId="{6E31E76A-5E97-4B47-A086-1B7B833F35F8}" type="presOf" srcId="{A1A65260-9130-4025-A440-6EC5F88CD11C}" destId="{5637A2B8-6A45-46C4-8F3D-6BAA4CDB099C}" srcOrd="0" destOrd="0" presId="urn:microsoft.com/office/officeart/2005/8/layout/orgChart1"/>
    <dgm:cxn modelId="{DCC32D32-DD41-44A1-B2EB-C844068C5DB2}" type="presOf" srcId="{8DEDFC07-4F78-4AA0-8463-DA3E40E4FA38}" destId="{38C8A687-E7AF-4B05-964C-FA9505526521}" srcOrd="0" destOrd="0" presId="urn:microsoft.com/office/officeart/2005/8/layout/orgChart1"/>
    <dgm:cxn modelId="{678A0534-DA60-48B7-A0A3-D5E8FB279CDB}" type="presOf" srcId="{7B947A66-8A9C-410C-B01E-8D7B87814BBD}" destId="{23D8D4B4-8B82-41F3-B263-4C5BA29D18E3}" srcOrd="0" destOrd="0" presId="urn:microsoft.com/office/officeart/2005/8/layout/orgChart1"/>
    <dgm:cxn modelId="{A3AD7CD3-686C-4520-A844-583A3B9F7098}" type="presOf" srcId="{2DC19829-BC91-4092-84E0-E71293526109}" destId="{08BCCE27-1680-4E59-9081-EB1FA5DE3744}" srcOrd="0" destOrd="0" presId="urn:microsoft.com/office/officeart/2005/8/layout/orgChart1"/>
    <dgm:cxn modelId="{6707EA20-F5D6-4AB2-A2E3-9B8D4A0BD2A2}" type="presOf" srcId="{3E514B5F-94B6-4C03-A1B3-4CADAFE97039}" destId="{8BA72C03-4751-4EC8-8D57-9489B714F1F0}" srcOrd="0" destOrd="0" presId="urn:microsoft.com/office/officeart/2005/8/layout/orgChart1"/>
    <dgm:cxn modelId="{DC154572-AC22-46BD-B3F0-61B5F689A5C5}" type="presOf" srcId="{1058A7E6-33B8-43FF-B279-448F90723BAC}" destId="{2404C8DE-95F6-43F2-B8D6-B6F6870C7A16}" srcOrd="0" destOrd="0" presId="urn:microsoft.com/office/officeart/2005/8/layout/orgChart1"/>
    <dgm:cxn modelId="{FB2ED687-506D-465D-98D5-FB5A56E2C176}" type="presOf" srcId="{64461A24-876C-459F-B943-07B3F2FAA87C}" destId="{F9676DF0-05A6-4707-9CF0-BF8EBC00B434}" srcOrd="1" destOrd="0" presId="urn:microsoft.com/office/officeart/2005/8/layout/orgChart1"/>
    <dgm:cxn modelId="{BA4F6570-522E-49A4-AF79-77E3AFC26DB1}" type="presOf" srcId="{48C4778D-B18E-4BE9-A045-68A0BA8156E7}" destId="{11C2E45D-A236-4EF7-B87C-48C722ACCEB4}" srcOrd="0" destOrd="0" presId="urn:microsoft.com/office/officeart/2005/8/layout/orgChart1"/>
    <dgm:cxn modelId="{6D6AA32C-E354-4BEE-8BB6-5E0AEF98D4C4}" type="presOf" srcId="{0E813608-DBF6-43FF-BB08-EF7C25A21903}" destId="{0ACCBAE3-CABF-438B-B398-DBDC4D0ACCED}" srcOrd="0" destOrd="0" presId="urn:microsoft.com/office/officeart/2005/8/layout/orgChart1"/>
    <dgm:cxn modelId="{AC4588DD-7550-42A7-93EA-4AC158FC0835}" type="presOf" srcId="{22A51919-E280-4EC4-99BC-F4985EB18395}" destId="{BA7B798B-5E23-4E2D-9471-8929A02FBC43}" srcOrd="0" destOrd="0" presId="urn:microsoft.com/office/officeart/2005/8/layout/orgChart1"/>
    <dgm:cxn modelId="{EE8F2191-868B-4524-8AE1-49503F32A9E3}" type="presOf" srcId="{627820DE-4A53-45D3-98F1-486A6583AC82}" destId="{1886117A-3822-4EC2-98B5-6431FDDCD8F2}" srcOrd="1" destOrd="0" presId="urn:microsoft.com/office/officeart/2005/8/layout/orgChart1"/>
    <dgm:cxn modelId="{426E1C1F-F6AA-42AF-9868-6DA970110257}" srcId="{F5D71843-9C40-446E-A276-162A4A052AF8}" destId="{64461A24-876C-459F-B943-07B3F2FAA87C}" srcOrd="1" destOrd="0" parTransId="{3E514B5F-94B6-4C03-A1B3-4CADAFE97039}" sibTransId="{131CEF5A-8C64-4014-819A-F9CBC47D7689}"/>
    <dgm:cxn modelId="{69993DDE-E3A7-44CB-8C13-58A357475319}" type="presOf" srcId="{7B947A66-8A9C-410C-B01E-8D7B87814BBD}" destId="{C8A7581B-BAB4-4791-B52F-FFC883A57B60}" srcOrd="1" destOrd="0" presId="urn:microsoft.com/office/officeart/2005/8/layout/orgChart1"/>
    <dgm:cxn modelId="{118ABC35-9E0C-40DF-841A-9FA6D7EC583A}" type="presOf" srcId="{3661E2C5-C465-47AF-846B-F6B748159512}" destId="{10AE3667-0156-4057-A058-037523D1D5E5}" srcOrd="0" destOrd="0" presId="urn:microsoft.com/office/officeart/2005/8/layout/orgChart1"/>
    <dgm:cxn modelId="{776513AA-33A4-42D9-93E1-750DB491A2EE}" type="presOf" srcId="{2C2FD41E-CC3E-40CD-A11F-FEC440B65D57}" destId="{32760DC7-2DD8-4413-920C-5BD05C2C5F11}" srcOrd="0" destOrd="0" presId="urn:microsoft.com/office/officeart/2005/8/layout/orgChart1"/>
    <dgm:cxn modelId="{52983272-6210-4661-8235-7726675737B5}" type="presOf" srcId="{EADAA58D-3E16-40D6-9287-1A7495F38834}" destId="{A5C12B1B-701D-4FF5-827A-BD929DF4FE27}" srcOrd="0" destOrd="0" presId="urn:microsoft.com/office/officeart/2005/8/layout/orgChart1"/>
    <dgm:cxn modelId="{8B95A4EB-0E9B-4EB6-B120-AB817FD99C81}" type="presOf" srcId="{0EA11D31-5A7B-471D-ADA9-3DCA442447C4}" destId="{720531D7-B653-4680-B1CE-73CA039F83F7}" srcOrd="0" destOrd="0" presId="urn:microsoft.com/office/officeart/2005/8/layout/orgChart1"/>
    <dgm:cxn modelId="{0A18AA96-8BB8-4964-AF7A-1E29093105CD}" srcId="{F5D71843-9C40-446E-A276-162A4A052AF8}" destId="{0EA11D31-5A7B-471D-ADA9-3DCA442447C4}" srcOrd="0" destOrd="0" parTransId="{17D59255-BF56-4644-802E-383281403176}" sibTransId="{32A1D27C-423E-480D-B519-7F0E32559597}"/>
    <dgm:cxn modelId="{E9AF762E-41E8-4F96-8BED-74BC15534ED9}" type="presOf" srcId="{06FC9E81-1046-4C43-BE9B-7FACA19FC55A}" destId="{610D8A4E-DAAA-40AF-9A9F-7AD09939CD85}" srcOrd="0" destOrd="0" presId="urn:microsoft.com/office/officeart/2005/8/layout/orgChart1"/>
    <dgm:cxn modelId="{D1BC3189-707A-4B8C-AB3D-7E2A2F856266}" type="presOf" srcId="{255A9BFA-FA43-415E-82EA-704907E5FDBC}" destId="{E7DB033A-3408-40A1-A042-1545D78C3E44}" srcOrd="0" destOrd="0" presId="urn:microsoft.com/office/officeart/2005/8/layout/orgChart1"/>
    <dgm:cxn modelId="{E9EA932A-1448-476F-9080-96E0AAAE9FCB}" type="presOf" srcId="{15E7DF64-34A6-4A8C-9215-C97E483D93F5}" destId="{B52DF7CD-2E9B-4D38-AA81-05D544291509}" srcOrd="0" destOrd="0" presId="urn:microsoft.com/office/officeart/2005/8/layout/orgChart1"/>
    <dgm:cxn modelId="{E478DCCE-3589-439B-9891-C3044968C705}" type="presOf" srcId="{627820DE-4A53-45D3-98F1-486A6583AC82}" destId="{31915619-FD6F-4CEC-96A4-78F227F99229}" srcOrd="0" destOrd="0" presId="urn:microsoft.com/office/officeart/2005/8/layout/orgChart1"/>
    <dgm:cxn modelId="{EC4FE07E-19CE-44A9-A3DD-F93CCCC20292}" type="presOf" srcId="{A260D66C-BE9D-4A17-89BA-2D46207AB68A}" destId="{C26DA9F0-9D5A-42CA-BE88-8D8B9D63E58F}" srcOrd="1" destOrd="0" presId="urn:microsoft.com/office/officeart/2005/8/layout/orgChart1"/>
    <dgm:cxn modelId="{1D9E55F6-0789-4101-ACE4-BD33559C7293}" type="presOf" srcId="{06FC9E81-1046-4C43-BE9B-7FACA19FC55A}" destId="{052CFEAC-94C2-4682-9B04-8EA7370E7563}" srcOrd="1" destOrd="0" presId="urn:microsoft.com/office/officeart/2005/8/layout/orgChart1"/>
    <dgm:cxn modelId="{6EA72240-FEC2-48AB-9BD3-25A787E54957}" type="presOf" srcId="{0005C42F-966C-4AB2-AF7C-DBB9632FCC24}" destId="{9E39F33F-C875-4AE2-BBB9-F841957A7FAC}" srcOrd="1" destOrd="0" presId="urn:microsoft.com/office/officeart/2005/8/layout/orgChart1"/>
    <dgm:cxn modelId="{3375AF18-83F2-4244-889D-70F54658FC96}" srcId="{1058A7E6-33B8-43FF-B279-448F90723BAC}" destId="{A260D66C-BE9D-4A17-89BA-2D46207AB68A}" srcOrd="0" destOrd="0" parTransId="{2C2FD41E-CC3E-40CD-A11F-FEC440B65D57}" sibTransId="{974508C1-D10C-4B32-AB16-70B94E61B5E5}"/>
    <dgm:cxn modelId="{5C7070B9-5472-4A88-9993-D0472520F8E4}" type="presOf" srcId="{F5D71843-9C40-446E-A276-162A4A052AF8}" destId="{28A6632A-C773-4DD4-8EAE-DE49C6B73014}" srcOrd="1" destOrd="0" presId="urn:microsoft.com/office/officeart/2005/8/layout/orgChart1"/>
    <dgm:cxn modelId="{86500CFB-F546-4593-AA52-BAD9EDFB71D8}" type="presOf" srcId="{D82D8E0C-EE93-4F6D-BB6E-3DE1523D2603}" destId="{0FC0EE2D-55AC-4211-BFF7-AC79C251DDFC}" srcOrd="1" destOrd="0" presId="urn:microsoft.com/office/officeart/2005/8/layout/orgChart1"/>
    <dgm:cxn modelId="{396884C7-2335-464A-8D0E-136ADB6A6926}" type="presOf" srcId="{AC4A557F-F4AF-4A59-B9F4-F6E9805F43B1}" destId="{4403EE17-599B-48B1-8590-B7E8CD3F1D5E}" srcOrd="1" destOrd="0" presId="urn:microsoft.com/office/officeart/2005/8/layout/orgChart1"/>
    <dgm:cxn modelId="{A3C91BDF-77DE-4581-BFDC-2261AA3EA9A5}" srcId="{AC4A557F-F4AF-4A59-B9F4-F6E9805F43B1}" destId="{F5D71843-9C40-446E-A276-162A4A052AF8}" srcOrd="0" destOrd="0" parTransId="{7FA36BBE-D329-43C1-8161-550372B3A371}" sibTransId="{618B93D1-6DC3-4F6B-BEC1-A6D8A4E88B99}"/>
    <dgm:cxn modelId="{0509672D-4B8D-444D-8FE4-034C45446268}" type="presOf" srcId="{0EA11D31-5A7B-471D-ADA9-3DCA442447C4}" destId="{7A225DF0-7A58-4E9E-B583-C088772EC8E3}" srcOrd="1" destOrd="0" presId="urn:microsoft.com/office/officeart/2005/8/layout/orgChart1"/>
    <dgm:cxn modelId="{567D4C00-B263-4E68-ACC4-EDEEE9F573C6}" type="presOf" srcId="{AC4A557F-F4AF-4A59-B9F4-F6E9805F43B1}" destId="{2FE1DFEE-8A7F-49E4-A524-894CFD9DD5AD}" srcOrd="0" destOrd="0" presId="urn:microsoft.com/office/officeart/2005/8/layout/orgChart1"/>
    <dgm:cxn modelId="{111EC285-DFA4-422B-805C-B610AC85BCAB}" type="presOf" srcId="{6B0BD8F9-73BC-4D8F-8206-0A1DF79EFF2B}" destId="{3E01616D-09E8-4C91-BDB2-64F94A61798D}" srcOrd="0" destOrd="0" presId="urn:microsoft.com/office/officeart/2005/8/layout/orgChart1"/>
    <dgm:cxn modelId="{6EE2215B-FD4E-430B-BD76-02972936E0F7}" type="presOf" srcId="{15E7DF64-34A6-4A8C-9215-C97E483D93F5}" destId="{24FD30C8-F966-4522-AC81-63BBC05F48D8}" srcOrd="1" destOrd="0" presId="urn:microsoft.com/office/officeart/2005/8/layout/orgChart1"/>
    <dgm:cxn modelId="{9010C111-182A-4BD9-BA72-04C45E1A5F43}" srcId="{627820DE-4A53-45D3-98F1-486A6583AC82}" destId="{6B0BD8F9-73BC-4D8F-8206-0A1DF79EFF2B}" srcOrd="1" destOrd="0" parTransId="{B5BA851F-73B3-4889-AE6E-694680924B22}" sibTransId="{C59F88AC-3553-4115-BFAA-852A82FA6257}"/>
    <dgm:cxn modelId="{C0FE41BF-717B-4CB3-89C7-FA71B0508518}" type="presOf" srcId="{F5D71843-9C40-446E-A276-162A4A052AF8}" destId="{2D12B14D-507D-4B34-8A9A-4BB84E2A8206}" srcOrd="0" destOrd="0" presId="urn:microsoft.com/office/officeart/2005/8/layout/orgChart1"/>
    <dgm:cxn modelId="{64ADE171-5A1D-4552-838D-CF23A2CCF6D5}" srcId="{D82D8E0C-EE93-4F6D-BB6E-3DE1523D2603}" destId="{0005C42F-966C-4AB2-AF7C-DBB9632FCC24}" srcOrd="1" destOrd="0" parTransId="{2905BE85-7968-4D34-A9A9-FD2A23851E16}" sibTransId="{9D9630D1-EECF-4F39-B872-F03F029DF605}"/>
    <dgm:cxn modelId="{B7DB12AB-4E8B-4579-BE5C-00779883D614}" type="presOf" srcId="{B5BA851F-73B3-4889-AE6E-694680924B22}" destId="{78B2C34F-6C3C-466A-A777-419C4158AC83}" srcOrd="0" destOrd="0" presId="urn:microsoft.com/office/officeart/2005/8/layout/orgChart1"/>
    <dgm:cxn modelId="{43975357-285B-4CF9-A775-0A29F7113895}" type="presOf" srcId="{1335F72E-0255-45B8-B46D-8CF39576D706}" destId="{FADBE926-3A43-496D-B8F6-570A4B67F8A4}" srcOrd="0" destOrd="0" presId="urn:microsoft.com/office/officeart/2005/8/layout/orgChart1"/>
    <dgm:cxn modelId="{FB7ECB42-D5FF-4B5F-9508-BB2B78938ED5}" type="presOf" srcId="{64461A24-876C-459F-B943-07B3F2FAA87C}" destId="{18F86DD6-0BF9-4C3A-9211-45B070F1C218}" srcOrd="0" destOrd="0" presId="urn:microsoft.com/office/officeart/2005/8/layout/orgChart1"/>
    <dgm:cxn modelId="{D8F0A9D5-B9CC-4C33-A1E5-4D783F0A9157}" type="presOf" srcId="{7FA36BBE-D329-43C1-8161-550372B3A371}" destId="{36BC40DE-A6DD-4F0F-BBFF-7911BFB49E35}" srcOrd="0" destOrd="0" presId="urn:microsoft.com/office/officeart/2005/8/layout/orgChart1"/>
    <dgm:cxn modelId="{6E3E14D9-BA25-4A48-9CB7-FC1F3F8A8830}" srcId="{1058A7E6-33B8-43FF-B279-448F90723BAC}" destId="{627820DE-4A53-45D3-98F1-486A6583AC82}" srcOrd="1" destOrd="0" parTransId="{15510A9F-BFB6-4579-A7E5-D14426C885EA}" sibTransId="{E3313EC8-C47F-462D-9AF7-D811106DAA9A}"/>
    <dgm:cxn modelId="{89E3DEDA-D9C0-4021-90E6-37960097353E}" srcId="{4149564B-F34E-4669-8B0F-9F67E272E6AA}" destId="{AC4A557F-F4AF-4A59-B9F4-F6E9805F43B1}" srcOrd="0" destOrd="0" parTransId="{6696BA1F-0D82-4018-A756-2A741A8D29DE}" sibTransId="{405CB3A4-79AA-4EB4-97F9-B1D95F3C442E}"/>
    <dgm:cxn modelId="{1A3A04E4-E2D3-4597-AF05-75F119D505DB}" type="presParOf" srcId="{BA7B798B-5E23-4E2D-9471-8929A02FBC43}" destId="{584B04D8-5CFB-4963-A7B5-A6DD0D19F55F}" srcOrd="0" destOrd="0" presId="urn:microsoft.com/office/officeart/2005/8/layout/orgChart1"/>
    <dgm:cxn modelId="{6EC4A82D-5D81-4B68-B08B-0A5ECD69A0F4}" type="presParOf" srcId="{584B04D8-5CFB-4963-A7B5-A6DD0D19F55F}" destId="{259B9A95-EEAA-44A6-BDA6-5D02B7C3DE52}" srcOrd="0" destOrd="0" presId="urn:microsoft.com/office/officeart/2005/8/layout/orgChart1"/>
    <dgm:cxn modelId="{7C2D0FAF-A0B9-4AA4-AD24-1DCD7C8CE120}" type="presParOf" srcId="{259B9A95-EEAA-44A6-BDA6-5D02B7C3DE52}" destId="{10AE3667-0156-4057-A058-037523D1D5E5}" srcOrd="0" destOrd="0" presId="urn:microsoft.com/office/officeart/2005/8/layout/orgChart1"/>
    <dgm:cxn modelId="{8CF65331-12A6-4303-9D93-2FE40446D24C}" type="presParOf" srcId="{259B9A95-EEAA-44A6-BDA6-5D02B7C3DE52}" destId="{B653A05A-F80F-4E8C-80E4-A0DD85F84451}" srcOrd="1" destOrd="0" presId="urn:microsoft.com/office/officeart/2005/8/layout/orgChart1"/>
    <dgm:cxn modelId="{3776AA14-03D3-4804-B44D-4984E61F9692}" type="presParOf" srcId="{584B04D8-5CFB-4963-A7B5-A6DD0D19F55F}" destId="{14E0BB98-B053-45FC-81C8-40034DD280A3}" srcOrd="1" destOrd="0" presId="urn:microsoft.com/office/officeart/2005/8/layout/orgChart1"/>
    <dgm:cxn modelId="{08C5EEBC-DF6F-48C9-9466-B01FCDA683DC}" type="presParOf" srcId="{584B04D8-5CFB-4963-A7B5-A6DD0D19F55F}" destId="{4EBC0E66-D833-4335-9DB2-C1B8A7ED9318}" srcOrd="2" destOrd="0" presId="urn:microsoft.com/office/officeart/2005/8/layout/orgChart1"/>
    <dgm:cxn modelId="{8F5F4EF7-259A-40C3-8739-5827AD6C23D4}" type="presParOf" srcId="{4EBC0E66-D833-4335-9DB2-C1B8A7ED9318}" destId="{0CEFE5C7-A28B-48DD-A0AA-B6280AFE7907}" srcOrd="0" destOrd="0" presId="urn:microsoft.com/office/officeart/2005/8/layout/orgChart1"/>
    <dgm:cxn modelId="{875CF302-4CC1-4FB3-B90E-0D68F99C1856}" type="presParOf" srcId="{4EBC0E66-D833-4335-9DB2-C1B8A7ED9318}" destId="{6166030E-3640-4D50-A588-A48F850FEE52}" srcOrd="1" destOrd="0" presId="urn:microsoft.com/office/officeart/2005/8/layout/orgChart1"/>
    <dgm:cxn modelId="{1275460D-B14F-4BB4-9AC8-86C365CA5501}" type="presParOf" srcId="{6166030E-3640-4D50-A588-A48F850FEE52}" destId="{6EACCB66-A133-429F-A127-8D9FDA63EFD4}" srcOrd="0" destOrd="0" presId="urn:microsoft.com/office/officeart/2005/8/layout/orgChart1"/>
    <dgm:cxn modelId="{1403516C-0813-4E92-A124-BF5C74D99753}" type="presParOf" srcId="{6EACCB66-A133-429F-A127-8D9FDA63EFD4}" destId="{45B15374-1A61-4E39-9066-CA66C90E8D11}" srcOrd="0" destOrd="0" presId="urn:microsoft.com/office/officeart/2005/8/layout/orgChart1"/>
    <dgm:cxn modelId="{B3A34FB0-4969-413A-AA7C-537319280013}" type="presParOf" srcId="{6EACCB66-A133-429F-A127-8D9FDA63EFD4}" destId="{5194AA99-07C2-4E82-9704-96918E451553}" srcOrd="1" destOrd="0" presId="urn:microsoft.com/office/officeart/2005/8/layout/orgChart1"/>
    <dgm:cxn modelId="{FAD23004-A897-4F3E-B2DD-7FB1E4620C07}" type="presParOf" srcId="{6166030E-3640-4D50-A588-A48F850FEE52}" destId="{BD732D49-ED62-4F6C-A8B6-E84DA947DCFB}" srcOrd="1" destOrd="0" presId="urn:microsoft.com/office/officeart/2005/8/layout/orgChart1"/>
    <dgm:cxn modelId="{8528CCC2-3AFA-455F-BFB6-A53F00EBD847}" type="presParOf" srcId="{6166030E-3640-4D50-A588-A48F850FEE52}" destId="{FAC5EB7B-1F2C-4AEF-BE10-1F4383C36ABE}" srcOrd="2" destOrd="0" presId="urn:microsoft.com/office/officeart/2005/8/layout/orgChart1"/>
    <dgm:cxn modelId="{F8B4A79B-2354-4B3D-93E9-2F04B90F5F8C}" type="presParOf" srcId="{FAC5EB7B-1F2C-4AEF-BE10-1F4383C36ABE}" destId="{26B09FFA-4EF3-4A6B-BAC0-26991B5CCD2B}" srcOrd="0" destOrd="0" presId="urn:microsoft.com/office/officeart/2005/8/layout/orgChart1"/>
    <dgm:cxn modelId="{F4E9074A-B76D-4CD8-BE83-71CD6A47F8A8}" type="presParOf" srcId="{FAC5EB7B-1F2C-4AEF-BE10-1F4383C36ABE}" destId="{354209B7-D458-478B-8822-EC8B62577745}" srcOrd="1" destOrd="0" presId="urn:microsoft.com/office/officeart/2005/8/layout/orgChart1"/>
    <dgm:cxn modelId="{0667AD44-18C1-4B5F-B426-0DCE7DA77804}" type="presParOf" srcId="{354209B7-D458-478B-8822-EC8B62577745}" destId="{C51E2736-8DCF-47DB-A5CE-0B00B32009B3}" srcOrd="0" destOrd="0" presId="urn:microsoft.com/office/officeart/2005/8/layout/orgChart1"/>
    <dgm:cxn modelId="{430A0E0C-5BD1-43B2-87EE-343D3E30E666}" type="presParOf" srcId="{C51E2736-8DCF-47DB-A5CE-0B00B32009B3}" destId="{2FE1DFEE-8A7F-49E4-A524-894CFD9DD5AD}" srcOrd="0" destOrd="0" presId="urn:microsoft.com/office/officeart/2005/8/layout/orgChart1"/>
    <dgm:cxn modelId="{687E3B60-C824-4735-B026-F3104FCA606F}" type="presParOf" srcId="{C51E2736-8DCF-47DB-A5CE-0B00B32009B3}" destId="{4403EE17-599B-48B1-8590-B7E8CD3F1D5E}" srcOrd="1" destOrd="0" presId="urn:microsoft.com/office/officeart/2005/8/layout/orgChart1"/>
    <dgm:cxn modelId="{E374DDD2-90EA-407B-A639-9D326B4580DA}" type="presParOf" srcId="{354209B7-D458-478B-8822-EC8B62577745}" destId="{20354AE6-8580-4F06-84B6-9A7187AC26C6}" srcOrd="1" destOrd="0" presId="urn:microsoft.com/office/officeart/2005/8/layout/orgChart1"/>
    <dgm:cxn modelId="{2010129D-4F53-4A18-8D5B-9885E41A38BE}" type="presParOf" srcId="{354209B7-D458-478B-8822-EC8B62577745}" destId="{5C64E804-9119-4BD6-AC51-B2797F3F8954}" srcOrd="2" destOrd="0" presId="urn:microsoft.com/office/officeart/2005/8/layout/orgChart1"/>
    <dgm:cxn modelId="{3D8BDBE4-1E91-4E0C-B2D2-39E4B6A4C3EC}" type="presParOf" srcId="{5C64E804-9119-4BD6-AC51-B2797F3F8954}" destId="{36BC40DE-A6DD-4F0F-BBFF-7911BFB49E35}" srcOrd="0" destOrd="0" presId="urn:microsoft.com/office/officeart/2005/8/layout/orgChart1"/>
    <dgm:cxn modelId="{F60338EC-7324-4F28-B24A-EEF7A19E6291}" type="presParOf" srcId="{5C64E804-9119-4BD6-AC51-B2797F3F8954}" destId="{308FD2E0-4EE1-4C89-BA93-19C107A9A5C7}" srcOrd="1" destOrd="0" presId="urn:microsoft.com/office/officeart/2005/8/layout/orgChart1"/>
    <dgm:cxn modelId="{CC6BD39E-5FFC-4AAB-BBDB-9985136601D8}" type="presParOf" srcId="{308FD2E0-4EE1-4C89-BA93-19C107A9A5C7}" destId="{52F32E82-A067-4757-A21A-0EC0535404BC}" srcOrd="0" destOrd="0" presId="urn:microsoft.com/office/officeart/2005/8/layout/orgChart1"/>
    <dgm:cxn modelId="{2E44C8ED-607E-42BF-912D-85465779C1BA}" type="presParOf" srcId="{52F32E82-A067-4757-A21A-0EC0535404BC}" destId="{2D12B14D-507D-4B34-8A9A-4BB84E2A8206}" srcOrd="0" destOrd="0" presId="urn:microsoft.com/office/officeart/2005/8/layout/orgChart1"/>
    <dgm:cxn modelId="{86DAD663-23A8-4646-9CE5-47289185B3FD}" type="presParOf" srcId="{52F32E82-A067-4757-A21A-0EC0535404BC}" destId="{28A6632A-C773-4DD4-8EAE-DE49C6B73014}" srcOrd="1" destOrd="0" presId="urn:microsoft.com/office/officeart/2005/8/layout/orgChart1"/>
    <dgm:cxn modelId="{10440C67-ADC5-47DB-8DF1-27474A8DAA9B}" type="presParOf" srcId="{308FD2E0-4EE1-4C89-BA93-19C107A9A5C7}" destId="{4BFFD3CD-BC6A-4AB0-98C4-9FACB9F304A3}" srcOrd="1" destOrd="0" presId="urn:microsoft.com/office/officeart/2005/8/layout/orgChart1"/>
    <dgm:cxn modelId="{05713537-DB90-4BF3-8B47-A5ED7ED6EA38}" type="presParOf" srcId="{308FD2E0-4EE1-4C89-BA93-19C107A9A5C7}" destId="{1C097AD3-AF5F-4520-805B-97952A6B354D}" srcOrd="2" destOrd="0" presId="urn:microsoft.com/office/officeart/2005/8/layout/orgChart1"/>
    <dgm:cxn modelId="{E7637DEA-6860-4ACE-A089-FC52CFDE3A6B}" type="presParOf" srcId="{1C097AD3-AF5F-4520-805B-97952A6B354D}" destId="{59715BD5-D99D-43AB-935B-48092379E5E8}" srcOrd="0" destOrd="0" presId="urn:microsoft.com/office/officeart/2005/8/layout/orgChart1"/>
    <dgm:cxn modelId="{7D487F6D-92AD-40D6-AEB0-4DB863B396FD}" type="presParOf" srcId="{1C097AD3-AF5F-4520-805B-97952A6B354D}" destId="{C096DC6B-40D2-494C-9F41-399B0EE12EFC}" srcOrd="1" destOrd="0" presId="urn:microsoft.com/office/officeart/2005/8/layout/orgChart1"/>
    <dgm:cxn modelId="{B2C2E85B-5793-410B-BE5B-7C89DD8FF023}" type="presParOf" srcId="{C096DC6B-40D2-494C-9F41-399B0EE12EFC}" destId="{FF7A376B-A51F-4EB1-97C3-470E06C09F00}" srcOrd="0" destOrd="0" presId="urn:microsoft.com/office/officeart/2005/8/layout/orgChart1"/>
    <dgm:cxn modelId="{04850643-9664-4D76-8E1D-822F49234BD2}" type="presParOf" srcId="{FF7A376B-A51F-4EB1-97C3-470E06C09F00}" destId="{720531D7-B653-4680-B1CE-73CA039F83F7}" srcOrd="0" destOrd="0" presId="urn:microsoft.com/office/officeart/2005/8/layout/orgChart1"/>
    <dgm:cxn modelId="{CB80F30E-303D-495B-9160-272C3B9F9A8F}" type="presParOf" srcId="{FF7A376B-A51F-4EB1-97C3-470E06C09F00}" destId="{7A225DF0-7A58-4E9E-B583-C088772EC8E3}" srcOrd="1" destOrd="0" presId="urn:microsoft.com/office/officeart/2005/8/layout/orgChart1"/>
    <dgm:cxn modelId="{2FA3F74B-EB3C-4DFB-B60B-F8DE1E94EB0B}" type="presParOf" srcId="{C096DC6B-40D2-494C-9F41-399B0EE12EFC}" destId="{A048C4A9-6159-471A-BF5E-7FB69170ADCF}" srcOrd="1" destOrd="0" presId="urn:microsoft.com/office/officeart/2005/8/layout/orgChart1"/>
    <dgm:cxn modelId="{6D26606B-3A41-4ACF-AF1A-389032C8E54A}" type="presParOf" srcId="{C096DC6B-40D2-494C-9F41-399B0EE12EFC}" destId="{6ADD8035-7E9B-4F08-92D9-5C947BBDA226}" srcOrd="2" destOrd="0" presId="urn:microsoft.com/office/officeart/2005/8/layout/orgChart1"/>
    <dgm:cxn modelId="{5AD859BB-8273-4CB5-9089-DE09A6B39673}" type="presParOf" srcId="{1C097AD3-AF5F-4520-805B-97952A6B354D}" destId="{8BA72C03-4751-4EC8-8D57-9489B714F1F0}" srcOrd="2" destOrd="0" presId="urn:microsoft.com/office/officeart/2005/8/layout/orgChart1"/>
    <dgm:cxn modelId="{A99CB51B-18A2-4253-846F-932B9FFB5CB8}" type="presParOf" srcId="{1C097AD3-AF5F-4520-805B-97952A6B354D}" destId="{36FAA18E-18B2-46A0-A592-C1341358EC2B}" srcOrd="3" destOrd="0" presId="urn:microsoft.com/office/officeart/2005/8/layout/orgChart1"/>
    <dgm:cxn modelId="{DD72932E-0700-4E26-89B6-D10B3598426A}" type="presParOf" srcId="{36FAA18E-18B2-46A0-A592-C1341358EC2B}" destId="{169BFD58-553A-474C-9605-214C7B8510E7}" srcOrd="0" destOrd="0" presId="urn:microsoft.com/office/officeart/2005/8/layout/orgChart1"/>
    <dgm:cxn modelId="{723AD85B-3919-4A36-90B3-45CA9BBAFEA4}" type="presParOf" srcId="{169BFD58-553A-474C-9605-214C7B8510E7}" destId="{18F86DD6-0BF9-4C3A-9211-45B070F1C218}" srcOrd="0" destOrd="0" presId="urn:microsoft.com/office/officeart/2005/8/layout/orgChart1"/>
    <dgm:cxn modelId="{BB4BECAE-8AF9-4FC6-8C18-79B5C4961232}" type="presParOf" srcId="{169BFD58-553A-474C-9605-214C7B8510E7}" destId="{F9676DF0-05A6-4707-9CF0-BF8EBC00B434}" srcOrd="1" destOrd="0" presId="urn:microsoft.com/office/officeart/2005/8/layout/orgChart1"/>
    <dgm:cxn modelId="{626503ED-936D-46B6-B5BC-C9FE6B595A5A}" type="presParOf" srcId="{36FAA18E-18B2-46A0-A592-C1341358EC2B}" destId="{D53A3170-2716-40B4-A1A9-7DD1E453BD03}" srcOrd="1" destOrd="0" presId="urn:microsoft.com/office/officeart/2005/8/layout/orgChart1"/>
    <dgm:cxn modelId="{DEE0DEEB-9A89-4A6D-A837-C824455C7B81}" type="presParOf" srcId="{36FAA18E-18B2-46A0-A592-C1341358EC2B}" destId="{770C9B83-98F6-4479-B16B-2DB2BCA7B5F0}" srcOrd="2" destOrd="0" presId="urn:microsoft.com/office/officeart/2005/8/layout/orgChart1"/>
    <dgm:cxn modelId="{9A2F046C-E51A-4863-BD3A-EADF4192AB38}" type="presParOf" srcId="{5C64E804-9119-4BD6-AC51-B2797F3F8954}" destId="{E7DB033A-3408-40A1-A042-1545D78C3E44}" srcOrd="2" destOrd="0" presId="urn:microsoft.com/office/officeart/2005/8/layout/orgChart1"/>
    <dgm:cxn modelId="{3003994E-A86E-439D-82DF-29DD95E0B095}" type="presParOf" srcId="{5C64E804-9119-4BD6-AC51-B2797F3F8954}" destId="{EB370119-E3E5-4941-ACCB-D3BBD6EFCB66}" srcOrd="3" destOrd="0" presId="urn:microsoft.com/office/officeart/2005/8/layout/orgChart1"/>
    <dgm:cxn modelId="{C7E08209-3E2C-447A-AA2B-9067F30B2F67}" type="presParOf" srcId="{EB370119-E3E5-4941-ACCB-D3BBD6EFCB66}" destId="{3F463A90-A23E-482F-97BE-BCBC9240117F}" srcOrd="0" destOrd="0" presId="urn:microsoft.com/office/officeart/2005/8/layout/orgChart1"/>
    <dgm:cxn modelId="{7D3976B1-180D-42C9-B53D-B858FEF63FDC}" type="presParOf" srcId="{3F463A90-A23E-482F-97BE-BCBC9240117F}" destId="{79A01DF9-CC31-4AD1-A45F-29980BB94459}" srcOrd="0" destOrd="0" presId="urn:microsoft.com/office/officeart/2005/8/layout/orgChart1"/>
    <dgm:cxn modelId="{6B27BAFE-D9B0-49F1-9F7F-B33A7396FD3E}" type="presParOf" srcId="{3F463A90-A23E-482F-97BE-BCBC9240117F}" destId="{0FC0EE2D-55AC-4211-BFF7-AC79C251DDFC}" srcOrd="1" destOrd="0" presId="urn:microsoft.com/office/officeart/2005/8/layout/orgChart1"/>
    <dgm:cxn modelId="{385C4693-0F3C-4BC6-B022-A7ECF056CA71}" type="presParOf" srcId="{EB370119-E3E5-4941-ACCB-D3BBD6EFCB66}" destId="{5B88ECCC-C810-4116-A64D-474D754F4DBF}" srcOrd="1" destOrd="0" presId="urn:microsoft.com/office/officeart/2005/8/layout/orgChart1"/>
    <dgm:cxn modelId="{E3593572-7F10-436C-8D83-0B0507BF362A}" type="presParOf" srcId="{EB370119-E3E5-4941-ACCB-D3BBD6EFCB66}" destId="{2D22C3F2-5F8E-4849-9C53-6043E6D615AC}" srcOrd="2" destOrd="0" presId="urn:microsoft.com/office/officeart/2005/8/layout/orgChart1"/>
    <dgm:cxn modelId="{0AA5AABA-D900-4812-924F-06331159BACC}" type="presParOf" srcId="{2D22C3F2-5F8E-4849-9C53-6043E6D615AC}" destId="{6EE68A59-75BA-4D52-A545-36D5BD21A939}" srcOrd="0" destOrd="0" presId="urn:microsoft.com/office/officeart/2005/8/layout/orgChart1"/>
    <dgm:cxn modelId="{EC85B8A3-41B3-4908-B3BD-E146EF04A7F0}" type="presParOf" srcId="{2D22C3F2-5F8E-4849-9C53-6043E6D615AC}" destId="{5D3A1CB6-24DA-41B8-92E9-AC662E9F097B}" srcOrd="1" destOrd="0" presId="urn:microsoft.com/office/officeart/2005/8/layout/orgChart1"/>
    <dgm:cxn modelId="{261E34DF-47FD-44D6-9E30-CFF72B77F040}" type="presParOf" srcId="{5D3A1CB6-24DA-41B8-92E9-AC662E9F097B}" destId="{58396788-AC37-4927-810C-CF16570A3467}" srcOrd="0" destOrd="0" presId="urn:microsoft.com/office/officeart/2005/8/layout/orgChart1"/>
    <dgm:cxn modelId="{B35487D0-FFF6-48B8-8189-18982401FCDD}" type="presParOf" srcId="{58396788-AC37-4927-810C-CF16570A3467}" destId="{610D8A4E-DAAA-40AF-9A9F-7AD09939CD85}" srcOrd="0" destOrd="0" presId="urn:microsoft.com/office/officeart/2005/8/layout/orgChart1"/>
    <dgm:cxn modelId="{270B9FAC-16B6-4241-935B-14F0F366B9CB}" type="presParOf" srcId="{58396788-AC37-4927-810C-CF16570A3467}" destId="{052CFEAC-94C2-4682-9B04-8EA7370E7563}" srcOrd="1" destOrd="0" presId="urn:microsoft.com/office/officeart/2005/8/layout/orgChart1"/>
    <dgm:cxn modelId="{41937D16-432B-44B5-B9FD-7F18ED3F075C}" type="presParOf" srcId="{5D3A1CB6-24DA-41B8-92E9-AC662E9F097B}" destId="{437B3420-84AB-4B83-809C-6FF8F8EDF44C}" srcOrd="1" destOrd="0" presId="urn:microsoft.com/office/officeart/2005/8/layout/orgChart1"/>
    <dgm:cxn modelId="{F385C892-AC97-4F5E-9A65-CCB5A5B06899}" type="presParOf" srcId="{5D3A1CB6-24DA-41B8-92E9-AC662E9F097B}" destId="{5A14013B-ADF6-4FA8-8CF1-8A268C09AD81}" srcOrd="2" destOrd="0" presId="urn:microsoft.com/office/officeart/2005/8/layout/orgChart1"/>
    <dgm:cxn modelId="{A9EF008F-3ED8-4143-8C4C-BD0EEDA3FB46}" type="presParOf" srcId="{2D22C3F2-5F8E-4849-9C53-6043E6D615AC}" destId="{3A31C544-DD8B-42B5-876E-A90B58240E6B}" srcOrd="2" destOrd="0" presId="urn:microsoft.com/office/officeart/2005/8/layout/orgChart1"/>
    <dgm:cxn modelId="{99E83C92-BF93-4BB9-B178-D8BB16A54B9A}" type="presParOf" srcId="{2D22C3F2-5F8E-4849-9C53-6043E6D615AC}" destId="{74EAEB0E-8502-4271-A719-3151B0A9EC52}" srcOrd="3" destOrd="0" presId="urn:microsoft.com/office/officeart/2005/8/layout/orgChart1"/>
    <dgm:cxn modelId="{7C5ED6F8-29E2-45C7-88F1-48083FDAA9F0}" type="presParOf" srcId="{74EAEB0E-8502-4271-A719-3151B0A9EC52}" destId="{0C63AEAE-F0ED-47EA-BDC6-C22414702978}" srcOrd="0" destOrd="0" presId="urn:microsoft.com/office/officeart/2005/8/layout/orgChart1"/>
    <dgm:cxn modelId="{F4F989FC-CEB7-4FA7-BD45-2BBBD41D3F6E}" type="presParOf" srcId="{0C63AEAE-F0ED-47EA-BDC6-C22414702978}" destId="{3A176839-7A9B-42DE-8115-A805DBEFF1A3}" srcOrd="0" destOrd="0" presId="urn:microsoft.com/office/officeart/2005/8/layout/orgChart1"/>
    <dgm:cxn modelId="{E86984EB-AD78-4EB0-823D-1B47508FBDA2}" type="presParOf" srcId="{0C63AEAE-F0ED-47EA-BDC6-C22414702978}" destId="{9E39F33F-C875-4AE2-BBB9-F841957A7FAC}" srcOrd="1" destOrd="0" presId="urn:microsoft.com/office/officeart/2005/8/layout/orgChart1"/>
    <dgm:cxn modelId="{C895E947-85D2-4658-871F-0EAB457E47F3}" type="presParOf" srcId="{74EAEB0E-8502-4271-A719-3151B0A9EC52}" destId="{66850854-59C2-4E53-8224-C6A4859BCDD5}" srcOrd="1" destOrd="0" presId="urn:microsoft.com/office/officeart/2005/8/layout/orgChart1"/>
    <dgm:cxn modelId="{3E334307-520C-42D3-A66F-90BEA47010B4}" type="presParOf" srcId="{74EAEB0E-8502-4271-A719-3151B0A9EC52}" destId="{695EDE1A-81B7-4FA2-9FEC-5AE1343F4EB0}" srcOrd="2" destOrd="0" presId="urn:microsoft.com/office/officeart/2005/8/layout/orgChart1"/>
    <dgm:cxn modelId="{D6542C84-4730-45F5-86D6-D628FC61B4E5}" type="presParOf" srcId="{FAC5EB7B-1F2C-4AEF-BE10-1F4383C36ABE}" destId="{0ACCBAE3-CABF-438B-B398-DBDC4D0ACCED}" srcOrd="2" destOrd="0" presId="urn:microsoft.com/office/officeart/2005/8/layout/orgChart1"/>
    <dgm:cxn modelId="{0A5E054A-1D68-4BB1-9D6C-04BAF45C9669}" type="presParOf" srcId="{FAC5EB7B-1F2C-4AEF-BE10-1F4383C36ABE}" destId="{F9FDC2A5-B6B2-47C4-839D-A72E621DC066}" srcOrd="3" destOrd="0" presId="urn:microsoft.com/office/officeart/2005/8/layout/orgChart1"/>
    <dgm:cxn modelId="{A64B0703-4FF3-4CDD-83BB-A1A02E333ACC}" type="presParOf" srcId="{F9FDC2A5-B6B2-47C4-839D-A72E621DC066}" destId="{F3D98199-9134-44B3-B0B3-37AFA6264B1F}" srcOrd="0" destOrd="0" presId="urn:microsoft.com/office/officeart/2005/8/layout/orgChart1"/>
    <dgm:cxn modelId="{384DAAE6-92EC-40AC-83B1-82DE09FFC244}" type="presParOf" srcId="{F3D98199-9134-44B3-B0B3-37AFA6264B1F}" destId="{2404C8DE-95F6-43F2-B8D6-B6F6870C7A16}" srcOrd="0" destOrd="0" presId="urn:microsoft.com/office/officeart/2005/8/layout/orgChart1"/>
    <dgm:cxn modelId="{79FAFF11-E395-43A6-BCCF-E98C7A1AA24C}" type="presParOf" srcId="{F3D98199-9134-44B3-B0B3-37AFA6264B1F}" destId="{2114D392-E3B6-4883-BF56-765B61D6B7FA}" srcOrd="1" destOrd="0" presId="urn:microsoft.com/office/officeart/2005/8/layout/orgChart1"/>
    <dgm:cxn modelId="{3E6F9464-9CB1-47C8-BB5D-3FF27E5CA341}" type="presParOf" srcId="{F9FDC2A5-B6B2-47C4-839D-A72E621DC066}" destId="{75DACAB3-9E8E-4D96-A4E3-98B6B3A9EA99}" srcOrd="1" destOrd="0" presId="urn:microsoft.com/office/officeart/2005/8/layout/orgChart1"/>
    <dgm:cxn modelId="{87B51D9B-2125-4F81-9D3E-FB435B7BB729}" type="presParOf" srcId="{F9FDC2A5-B6B2-47C4-839D-A72E621DC066}" destId="{C2FA041C-E68C-4D27-B09D-E1A7101790BD}" srcOrd="2" destOrd="0" presId="urn:microsoft.com/office/officeart/2005/8/layout/orgChart1"/>
    <dgm:cxn modelId="{8E1D0D08-8F33-4792-94A8-E5688E8110EC}" type="presParOf" srcId="{C2FA041C-E68C-4D27-B09D-E1A7101790BD}" destId="{32760DC7-2DD8-4413-920C-5BD05C2C5F11}" srcOrd="0" destOrd="0" presId="urn:microsoft.com/office/officeart/2005/8/layout/orgChart1"/>
    <dgm:cxn modelId="{0EE7F65E-F4D4-4501-8F74-1084CF35A2CD}" type="presParOf" srcId="{C2FA041C-E68C-4D27-B09D-E1A7101790BD}" destId="{590EFB38-5296-483F-A149-3D3F05E1050C}" srcOrd="1" destOrd="0" presId="urn:microsoft.com/office/officeart/2005/8/layout/orgChart1"/>
    <dgm:cxn modelId="{F56FEAD5-F687-4137-9B67-56B8E3DDAF0B}" type="presParOf" srcId="{590EFB38-5296-483F-A149-3D3F05E1050C}" destId="{00863AFF-D6D5-411A-9516-E53E202DE3CB}" srcOrd="0" destOrd="0" presId="urn:microsoft.com/office/officeart/2005/8/layout/orgChart1"/>
    <dgm:cxn modelId="{2BB79C18-9BD0-4D72-A1DD-A60A13ED1C02}" type="presParOf" srcId="{00863AFF-D6D5-411A-9516-E53E202DE3CB}" destId="{6E2B47F2-7170-4CD7-804E-FC6AD5447853}" srcOrd="0" destOrd="0" presId="urn:microsoft.com/office/officeart/2005/8/layout/orgChart1"/>
    <dgm:cxn modelId="{C9F7AFEC-4B1B-4700-AA65-60DE7B5AF7AA}" type="presParOf" srcId="{00863AFF-D6D5-411A-9516-E53E202DE3CB}" destId="{C26DA9F0-9D5A-42CA-BE88-8D8B9D63E58F}" srcOrd="1" destOrd="0" presId="urn:microsoft.com/office/officeart/2005/8/layout/orgChart1"/>
    <dgm:cxn modelId="{900DABEA-39B2-46B9-A9FA-508276B27D6F}" type="presParOf" srcId="{590EFB38-5296-483F-A149-3D3F05E1050C}" destId="{5D8C4238-1E65-48F7-811F-C7D7EF3FADB9}" srcOrd="1" destOrd="0" presId="urn:microsoft.com/office/officeart/2005/8/layout/orgChart1"/>
    <dgm:cxn modelId="{EC3E22A6-242D-45D3-8EA0-27ED4F97ABFA}" type="presParOf" srcId="{590EFB38-5296-483F-A149-3D3F05E1050C}" destId="{7A142C16-2601-4595-A7E4-3BD1057DA5F9}" srcOrd="2" destOrd="0" presId="urn:microsoft.com/office/officeart/2005/8/layout/orgChart1"/>
    <dgm:cxn modelId="{AC08B010-AC70-403F-A098-F5BBA8E8CCFA}" type="presParOf" srcId="{7A142C16-2601-4595-A7E4-3BD1057DA5F9}" destId="{943A8199-90ED-41EA-9188-4B8FA2E26468}" srcOrd="0" destOrd="0" presId="urn:microsoft.com/office/officeart/2005/8/layout/orgChart1"/>
    <dgm:cxn modelId="{8A76944A-9C49-4F14-8142-D3606B0385A9}" type="presParOf" srcId="{7A142C16-2601-4595-A7E4-3BD1057DA5F9}" destId="{E47C802A-BA30-4B6B-BB67-1439E99796DD}" srcOrd="1" destOrd="0" presId="urn:microsoft.com/office/officeart/2005/8/layout/orgChart1"/>
    <dgm:cxn modelId="{EC15BB96-C8AA-41B0-A6CA-107189A60B96}" type="presParOf" srcId="{E47C802A-BA30-4B6B-BB67-1439E99796DD}" destId="{DC76BEB0-B0BB-478B-848A-6FDD05101B2F}" srcOrd="0" destOrd="0" presId="urn:microsoft.com/office/officeart/2005/8/layout/orgChart1"/>
    <dgm:cxn modelId="{E6F773D0-05D6-4435-A900-630E2EE45820}" type="presParOf" srcId="{DC76BEB0-B0BB-478B-848A-6FDD05101B2F}" destId="{A5C12B1B-701D-4FF5-827A-BD929DF4FE27}" srcOrd="0" destOrd="0" presId="urn:microsoft.com/office/officeart/2005/8/layout/orgChart1"/>
    <dgm:cxn modelId="{635D03FF-1DD5-4E46-950E-EA98CD0CF816}" type="presParOf" srcId="{DC76BEB0-B0BB-478B-848A-6FDD05101B2F}" destId="{87123967-0AEE-4CF6-8BBE-2244A7498E17}" srcOrd="1" destOrd="0" presId="urn:microsoft.com/office/officeart/2005/8/layout/orgChart1"/>
    <dgm:cxn modelId="{9AEE171A-4324-4F49-A20A-B1452F495E95}" type="presParOf" srcId="{E47C802A-BA30-4B6B-BB67-1439E99796DD}" destId="{6F57D093-5876-4ADC-8F00-F4D89E6E0DB3}" srcOrd="1" destOrd="0" presId="urn:microsoft.com/office/officeart/2005/8/layout/orgChart1"/>
    <dgm:cxn modelId="{AC4F4FC9-6DA8-4E42-8A3C-569E1F11F184}" type="presParOf" srcId="{E47C802A-BA30-4B6B-BB67-1439E99796DD}" destId="{55FE5D1C-40AD-498C-BCA6-C4784895E987}" srcOrd="2" destOrd="0" presId="urn:microsoft.com/office/officeart/2005/8/layout/orgChart1"/>
    <dgm:cxn modelId="{499CB709-FFA8-40EA-853D-28A485EA942F}" type="presParOf" srcId="{7A142C16-2601-4595-A7E4-3BD1057DA5F9}" destId="{11C2E45D-A236-4EF7-B87C-48C722ACCEB4}" srcOrd="2" destOrd="0" presId="urn:microsoft.com/office/officeart/2005/8/layout/orgChart1"/>
    <dgm:cxn modelId="{BD368676-44BE-4B74-9B9B-FF9D567F42E3}" type="presParOf" srcId="{7A142C16-2601-4595-A7E4-3BD1057DA5F9}" destId="{8F22DBA1-6F3E-4DB9-9BC5-7840BA275DE6}" srcOrd="3" destOrd="0" presId="urn:microsoft.com/office/officeart/2005/8/layout/orgChart1"/>
    <dgm:cxn modelId="{FE51CB67-63E7-43A9-9DF1-567727EE91CA}" type="presParOf" srcId="{8F22DBA1-6F3E-4DB9-9BC5-7840BA275DE6}" destId="{0237003A-4FE2-43B2-AD1B-CD472391176F}" srcOrd="0" destOrd="0" presId="urn:microsoft.com/office/officeart/2005/8/layout/orgChart1"/>
    <dgm:cxn modelId="{F4893BDF-0997-42CA-87C5-A19BE79B2FBC}" type="presParOf" srcId="{0237003A-4FE2-43B2-AD1B-CD472391176F}" destId="{B52DF7CD-2E9B-4D38-AA81-05D544291509}" srcOrd="0" destOrd="0" presId="urn:microsoft.com/office/officeart/2005/8/layout/orgChart1"/>
    <dgm:cxn modelId="{F9BB53AC-D42A-46B0-93CA-EAF855D74436}" type="presParOf" srcId="{0237003A-4FE2-43B2-AD1B-CD472391176F}" destId="{24FD30C8-F966-4522-AC81-63BBC05F48D8}" srcOrd="1" destOrd="0" presId="urn:microsoft.com/office/officeart/2005/8/layout/orgChart1"/>
    <dgm:cxn modelId="{A0B7A4B9-BBD5-4129-A0E7-F64BC6EA8C77}" type="presParOf" srcId="{8F22DBA1-6F3E-4DB9-9BC5-7840BA275DE6}" destId="{8E624AAD-1B1D-4445-A656-C5179E45C4E7}" srcOrd="1" destOrd="0" presId="urn:microsoft.com/office/officeart/2005/8/layout/orgChart1"/>
    <dgm:cxn modelId="{AD84F781-B7CB-41F4-8039-47A0C0E94067}" type="presParOf" srcId="{8F22DBA1-6F3E-4DB9-9BC5-7840BA275DE6}" destId="{58B88BF8-23EE-4214-8859-12D996C4068C}" srcOrd="2" destOrd="0" presId="urn:microsoft.com/office/officeart/2005/8/layout/orgChart1"/>
    <dgm:cxn modelId="{E5A434C3-C68F-4CA2-9B9A-984B24ADF7FE}" type="presParOf" srcId="{C2FA041C-E68C-4D27-B09D-E1A7101790BD}" destId="{DC4AC8B0-CE75-42DE-9E2B-DA7BFA3D9F13}" srcOrd="2" destOrd="0" presId="urn:microsoft.com/office/officeart/2005/8/layout/orgChart1"/>
    <dgm:cxn modelId="{715D6A73-0C26-4752-B9C3-75A5F3C5C5A4}" type="presParOf" srcId="{C2FA041C-E68C-4D27-B09D-E1A7101790BD}" destId="{433BACB1-81F9-419F-B00B-889008D8EF77}" srcOrd="3" destOrd="0" presId="urn:microsoft.com/office/officeart/2005/8/layout/orgChart1"/>
    <dgm:cxn modelId="{496246F2-8316-45E0-8138-999342E5CBAE}" type="presParOf" srcId="{433BACB1-81F9-419F-B00B-889008D8EF77}" destId="{BC51B472-95E4-475B-96BC-EC0316269446}" srcOrd="0" destOrd="0" presId="urn:microsoft.com/office/officeart/2005/8/layout/orgChart1"/>
    <dgm:cxn modelId="{AB0FC3FC-799B-48FE-BFF2-B9ABA6194669}" type="presParOf" srcId="{BC51B472-95E4-475B-96BC-EC0316269446}" destId="{31915619-FD6F-4CEC-96A4-78F227F99229}" srcOrd="0" destOrd="0" presId="urn:microsoft.com/office/officeart/2005/8/layout/orgChart1"/>
    <dgm:cxn modelId="{FA29768E-BC50-45DE-83DC-86EE7534823F}" type="presParOf" srcId="{BC51B472-95E4-475B-96BC-EC0316269446}" destId="{1886117A-3822-4EC2-98B5-6431FDDCD8F2}" srcOrd="1" destOrd="0" presId="urn:microsoft.com/office/officeart/2005/8/layout/orgChart1"/>
    <dgm:cxn modelId="{A92AE125-EAD3-444A-981D-2BCBBD026BFE}" type="presParOf" srcId="{433BACB1-81F9-419F-B00B-889008D8EF77}" destId="{2F1045C2-1A5A-4F1B-B26E-920AD204D1F9}" srcOrd="1" destOrd="0" presId="urn:microsoft.com/office/officeart/2005/8/layout/orgChart1"/>
    <dgm:cxn modelId="{A2C06A7D-F5D5-4319-8CDC-011D67416E85}" type="presParOf" srcId="{433BACB1-81F9-419F-B00B-889008D8EF77}" destId="{D83B90EB-AD9A-4EB5-9AA4-73975C21D15F}" srcOrd="2" destOrd="0" presId="urn:microsoft.com/office/officeart/2005/8/layout/orgChart1"/>
    <dgm:cxn modelId="{CE1AA919-676E-42FA-B6CE-957ABDBCBDBC}" type="presParOf" srcId="{D83B90EB-AD9A-4EB5-9AA4-73975C21D15F}" destId="{0EE56134-467C-4EAD-A0F1-9B5862513161}" srcOrd="0" destOrd="0" presId="urn:microsoft.com/office/officeart/2005/8/layout/orgChart1"/>
    <dgm:cxn modelId="{BA56DD8F-5C31-4ABA-BC8D-98198F1C0F96}" type="presParOf" srcId="{D83B90EB-AD9A-4EB5-9AA4-73975C21D15F}" destId="{38714EF5-0C99-43DE-819F-B23DDC015DC1}" srcOrd="1" destOrd="0" presId="urn:microsoft.com/office/officeart/2005/8/layout/orgChart1"/>
    <dgm:cxn modelId="{E225CAEC-08AA-4775-84D4-993F4943F86A}" type="presParOf" srcId="{38714EF5-0C99-43DE-819F-B23DDC015DC1}" destId="{1B345FD7-43C7-4CEC-9581-4F85E1711988}" srcOrd="0" destOrd="0" presId="urn:microsoft.com/office/officeart/2005/8/layout/orgChart1"/>
    <dgm:cxn modelId="{BA8FE7A9-2CE2-4610-9DD2-52735498CB8B}" type="presParOf" srcId="{1B345FD7-43C7-4CEC-9581-4F85E1711988}" destId="{23D8D4B4-8B82-41F3-B263-4C5BA29D18E3}" srcOrd="0" destOrd="0" presId="urn:microsoft.com/office/officeart/2005/8/layout/orgChart1"/>
    <dgm:cxn modelId="{8061971A-41C5-4D65-BB1C-70CFAFC2AB12}" type="presParOf" srcId="{1B345FD7-43C7-4CEC-9581-4F85E1711988}" destId="{C8A7581B-BAB4-4791-B52F-FFC883A57B60}" srcOrd="1" destOrd="0" presId="urn:microsoft.com/office/officeart/2005/8/layout/orgChart1"/>
    <dgm:cxn modelId="{1D4E30CC-78E7-4A3F-8F34-A1F9E4D74258}" type="presParOf" srcId="{38714EF5-0C99-43DE-819F-B23DDC015DC1}" destId="{9B4DA1C9-9A05-4AA2-894A-920ECACCB3C7}" srcOrd="1" destOrd="0" presId="urn:microsoft.com/office/officeart/2005/8/layout/orgChart1"/>
    <dgm:cxn modelId="{558AC738-22FF-4863-A909-521BD6CB7EDF}" type="presParOf" srcId="{38714EF5-0C99-43DE-819F-B23DDC015DC1}" destId="{BB5DC210-3AA9-453F-A620-14E484EFBE08}" srcOrd="2" destOrd="0" presId="urn:microsoft.com/office/officeart/2005/8/layout/orgChart1"/>
    <dgm:cxn modelId="{492E8489-95A2-46A3-A7C5-2E00C8A05782}" type="presParOf" srcId="{D83B90EB-AD9A-4EB5-9AA4-73975C21D15F}" destId="{78B2C34F-6C3C-466A-A777-419C4158AC83}" srcOrd="2" destOrd="0" presId="urn:microsoft.com/office/officeart/2005/8/layout/orgChart1"/>
    <dgm:cxn modelId="{5AE604E7-BB3B-4145-86FD-32BDCB5F026A}" type="presParOf" srcId="{D83B90EB-AD9A-4EB5-9AA4-73975C21D15F}" destId="{900A54E3-99AD-4ED0-B36D-2A702E18D3D2}" srcOrd="3" destOrd="0" presId="urn:microsoft.com/office/officeart/2005/8/layout/orgChart1"/>
    <dgm:cxn modelId="{BA4061A6-9CA7-4650-8042-F12A0AE4A465}" type="presParOf" srcId="{900A54E3-99AD-4ED0-B36D-2A702E18D3D2}" destId="{3237E587-E989-4CB9-AD68-A90DB336F031}" srcOrd="0" destOrd="0" presId="urn:microsoft.com/office/officeart/2005/8/layout/orgChart1"/>
    <dgm:cxn modelId="{58BCDE30-53A4-44B7-9163-8C9F01435DA4}" type="presParOf" srcId="{3237E587-E989-4CB9-AD68-A90DB336F031}" destId="{3E01616D-09E8-4C91-BDB2-64F94A61798D}" srcOrd="0" destOrd="0" presId="urn:microsoft.com/office/officeart/2005/8/layout/orgChart1"/>
    <dgm:cxn modelId="{57BEEB81-56FF-4C78-9CD2-2BB660802FBE}" type="presParOf" srcId="{3237E587-E989-4CB9-AD68-A90DB336F031}" destId="{52613A5E-5BE4-4FF7-8254-D5850BC45C11}" srcOrd="1" destOrd="0" presId="urn:microsoft.com/office/officeart/2005/8/layout/orgChart1"/>
    <dgm:cxn modelId="{29EDFD51-BCC9-45FE-BBC1-F5875D131AEA}" type="presParOf" srcId="{900A54E3-99AD-4ED0-B36D-2A702E18D3D2}" destId="{9FFA0A39-E733-4124-92BF-E62AF6527D79}" srcOrd="1" destOrd="0" presId="urn:microsoft.com/office/officeart/2005/8/layout/orgChart1"/>
    <dgm:cxn modelId="{CE6F58EE-4D30-41F8-99AF-BF7473DF5882}" type="presParOf" srcId="{900A54E3-99AD-4ED0-B36D-2A702E18D3D2}" destId="{BFB1D40C-B5B1-4FF0-B0F6-C1BFADE022D1}" srcOrd="2" destOrd="0" presId="urn:microsoft.com/office/officeart/2005/8/layout/orgChart1"/>
    <dgm:cxn modelId="{B97B9264-F46C-4187-9282-63668C1C142B}" type="presParOf" srcId="{4EBC0E66-D833-4335-9DB2-C1B8A7ED9318}" destId="{08BCCE27-1680-4E59-9081-EB1FA5DE3744}" srcOrd="2" destOrd="0" presId="urn:microsoft.com/office/officeart/2005/8/layout/orgChart1"/>
    <dgm:cxn modelId="{AF9C5D96-2F4A-45CD-A320-212943E6BFF7}" type="presParOf" srcId="{4EBC0E66-D833-4335-9DB2-C1B8A7ED9318}" destId="{A4ADEBCD-5D77-4225-B420-5BFE550242FC}" srcOrd="3" destOrd="0" presId="urn:microsoft.com/office/officeart/2005/8/layout/orgChart1"/>
    <dgm:cxn modelId="{0D6C5501-5A46-4F4A-915F-BFDBE85A2379}" type="presParOf" srcId="{A4ADEBCD-5D77-4225-B420-5BFE550242FC}" destId="{049BC456-4034-4778-B911-66413B4B9EB4}" srcOrd="0" destOrd="0" presId="urn:microsoft.com/office/officeart/2005/8/layout/orgChart1"/>
    <dgm:cxn modelId="{84760B78-789F-46A2-97D5-F4FF2C4DC1A6}" type="presParOf" srcId="{049BC456-4034-4778-B911-66413B4B9EB4}" destId="{FADBE926-3A43-496D-B8F6-570A4B67F8A4}" srcOrd="0" destOrd="0" presId="urn:microsoft.com/office/officeart/2005/8/layout/orgChart1"/>
    <dgm:cxn modelId="{D749B442-D451-4E3C-B616-A39D44BB12F6}" type="presParOf" srcId="{049BC456-4034-4778-B911-66413B4B9EB4}" destId="{2AD2A7CB-369E-43B2-A7F5-52DD3040EBE0}" srcOrd="1" destOrd="0" presId="urn:microsoft.com/office/officeart/2005/8/layout/orgChart1"/>
    <dgm:cxn modelId="{1CBC5AA5-6102-4776-AF78-D49C6E9BD063}" type="presParOf" srcId="{A4ADEBCD-5D77-4225-B420-5BFE550242FC}" destId="{06AB1203-41A1-43B1-83DB-B0D39AD43D48}" srcOrd="1" destOrd="0" presId="urn:microsoft.com/office/officeart/2005/8/layout/orgChart1"/>
    <dgm:cxn modelId="{3DF1CC22-8D8D-4D8E-9343-F7A1BBBD1C0E}" type="presParOf" srcId="{A4ADEBCD-5D77-4225-B420-5BFE550242FC}" destId="{202E408C-23B8-4EE4-B37F-68BDEE36CFFE}" srcOrd="2" destOrd="0" presId="urn:microsoft.com/office/officeart/2005/8/layout/orgChart1"/>
    <dgm:cxn modelId="{211BA9BC-21DD-419F-824F-208A667EE11D}" type="presParOf" srcId="{4EBC0E66-D833-4335-9DB2-C1B8A7ED9318}" destId="{38C8A687-E7AF-4B05-964C-FA9505526521}" srcOrd="4" destOrd="0" presId="urn:microsoft.com/office/officeart/2005/8/layout/orgChart1"/>
    <dgm:cxn modelId="{5B6807C4-6DB0-4CB7-B9C0-C17F96E9264E}" type="presParOf" srcId="{4EBC0E66-D833-4335-9DB2-C1B8A7ED9318}" destId="{3C8B5230-BD27-4268-9F99-7CDE2F686ED6}" srcOrd="5" destOrd="0" presId="urn:microsoft.com/office/officeart/2005/8/layout/orgChart1"/>
    <dgm:cxn modelId="{BA6FF33D-9EC8-430E-A9A3-258B609D7424}" type="presParOf" srcId="{3C8B5230-BD27-4268-9F99-7CDE2F686ED6}" destId="{92C572F1-3A03-45A4-9BD8-0A94EDB4BF15}" srcOrd="0" destOrd="0" presId="urn:microsoft.com/office/officeart/2005/8/layout/orgChart1"/>
    <dgm:cxn modelId="{CBDCD280-92B4-4C7C-9A2E-983CBDA4072B}" type="presParOf" srcId="{92C572F1-3A03-45A4-9BD8-0A94EDB4BF15}" destId="{5637A2B8-6A45-46C4-8F3D-6BAA4CDB099C}" srcOrd="0" destOrd="0" presId="urn:microsoft.com/office/officeart/2005/8/layout/orgChart1"/>
    <dgm:cxn modelId="{8BC981AF-7526-408F-9549-C255685C2B96}" type="presParOf" srcId="{92C572F1-3A03-45A4-9BD8-0A94EDB4BF15}" destId="{4EEFBBB4-DEBD-43EF-A8CB-CCF96DF7E7A5}" srcOrd="1" destOrd="0" presId="urn:microsoft.com/office/officeart/2005/8/layout/orgChart1"/>
    <dgm:cxn modelId="{5DD07E50-39B8-4D8E-9171-329A54A5193E}" type="presParOf" srcId="{3C8B5230-BD27-4268-9F99-7CDE2F686ED6}" destId="{21F4C86A-6BAE-442A-8C80-D397A95A9CD3}" srcOrd="1" destOrd="0" presId="urn:microsoft.com/office/officeart/2005/8/layout/orgChart1"/>
    <dgm:cxn modelId="{AD48C42F-E657-438C-B699-A1F5E0F0C36A}" type="presParOf" srcId="{3C8B5230-BD27-4268-9F99-7CDE2F686ED6}" destId="{E66BF8F8-FE26-4BA8-9E41-FA1B80CF780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C8A687-E7AF-4B05-964C-FA9505526521}">
      <dsp:nvSpPr>
        <dsp:cNvPr id="0" name=""/>
        <dsp:cNvSpPr/>
      </dsp:nvSpPr>
      <dsp:spPr>
        <a:xfrm>
          <a:off x="4605794" y="1009965"/>
          <a:ext cx="91440" cy="37254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88721" y="3725475"/>
              </a:lnTo>
            </a:path>
          </a:pathLst>
        </a:custGeom>
        <a:noFill/>
        <a:ln w="1905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BCCE27-1680-4E59-9081-EB1FA5DE3744}">
      <dsp:nvSpPr>
        <dsp:cNvPr id="0" name=""/>
        <dsp:cNvSpPr/>
      </dsp:nvSpPr>
      <dsp:spPr>
        <a:xfrm>
          <a:off x="4651514" y="1009965"/>
          <a:ext cx="2829224" cy="1339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9120"/>
              </a:lnTo>
              <a:lnTo>
                <a:pt x="2829224" y="1339120"/>
              </a:lnTo>
            </a:path>
          </a:pathLst>
        </a:custGeom>
        <a:noFill/>
        <a:ln w="1905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B2C34F-6C3C-466A-A777-419C4158AC83}">
      <dsp:nvSpPr>
        <dsp:cNvPr id="0" name=""/>
        <dsp:cNvSpPr/>
      </dsp:nvSpPr>
      <dsp:spPr>
        <a:xfrm>
          <a:off x="6615040" y="3685779"/>
          <a:ext cx="91440" cy="3660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6040"/>
              </a:lnTo>
              <a:lnTo>
                <a:pt x="129272" y="366040"/>
              </a:lnTo>
            </a:path>
          </a:pathLst>
        </a:custGeom>
        <a:noFill/>
        <a:ln w="1905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E56134-467C-4EAD-A0F1-9B5862513161}">
      <dsp:nvSpPr>
        <dsp:cNvPr id="0" name=""/>
        <dsp:cNvSpPr/>
      </dsp:nvSpPr>
      <dsp:spPr>
        <a:xfrm>
          <a:off x="6531487" y="3685779"/>
          <a:ext cx="91440" cy="366040"/>
        </a:xfrm>
        <a:custGeom>
          <a:avLst/>
          <a:gdLst/>
          <a:ahLst/>
          <a:cxnLst/>
          <a:rect l="0" t="0" r="0" b="0"/>
          <a:pathLst>
            <a:path>
              <a:moveTo>
                <a:pt x="129272" y="0"/>
              </a:moveTo>
              <a:lnTo>
                <a:pt x="129272" y="366040"/>
              </a:lnTo>
              <a:lnTo>
                <a:pt x="45720" y="366040"/>
              </a:lnTo>
            </a:path>
          </a:pathLst>
        </a:custGeom>
        <a:noFill/>
        <a:ln w="1905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4AC8B0-CE75-42DE-9E2B-DA7BFA3D9F13}">
      <dsp:nvSpPr>
        <dsp:cNvPr id="0" name=""/>
        <dsp:cNvSpPr/>
      </dsp:nvSpPr>
      <dsp:spPr>
        <a:xfrm>
          <a:off x="5697913" y="3120803"/>
          <a:ext cx="564976" cy="366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6040"/>
              </a:lnTo>
              <a:lnTo>
                <a:pt x="564976" y="366040"/>
              </a:lnTo>
            </a:path>
          </a:pathLst>
        </a:custGeom>
        <a:noFill/>
        <a:ln w="1905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C2E45D-A236-4EF7-B87C-48C722ACCEB4}">
      <dsp:nvSpPr>
        <dsp:cNvPr id="0" name=""/>
        <dsp:cNvSpPr/>
      </dsp:nvSpPr>
      <dsp:spPr>
        <a:xfrm>
          <a:off x="4834877" y="3710240"/>
          <a:ext cx="325863" cy="377125"/>
        </a:xfrm>
        <a:custGeom>
          <a:avLst/>
          <a:gdLst/>
          <a:ahLst/>
          <a:cxnLst/>
          <a:rect l="0" t="0" r="0" b="0"/>
          <a:pathLst>
            <a:path>
              <a:moveTo>
                <a:pt x="325863" y="0"/>
              </a:moveTo>
              <a:lnTo>
                <a:pt x="0" y="377125"/>
              </a:lnTo>
            </a:path>
          </a:pathLst>
        </a:custGeom>
        <a:noFill/>
        <a:ln w="1905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3A8199-90ED-41EA-9188-4B8FA2E26468}">
      <dsp:nvSpPr>
        <dsp:cNvPr id="0" name=""/>
        <dsp:cNvSpPr/>
      </dsp:nvSpPr>
      <dsp:spPr>
        <a:xfrm>
          <a:off x="4550503" y="3710240"/>
          <a:ext cx="610237" cy="377129"/>
        </a:xfrm>
        <a:custGeom>
          <a:avLst/>
          <a:gdLst/>
          <a:ahLst/>
          <a:cxnLst/>
          <a:rect l="0" t="0" r="0" b="0"/>
          <a:pathLst>
            <a:path>
              <a:moveTo>
                <a:pt x="610237" y="0"/>
              </a:moveTo>
              <a:lnTo>
                <a:pt x="610237" y="377129"/>
              </a:lnTo>
              <a:lnTo>
                <a:pt x="0" y="377129"/>
              </a:lnTo>
            </a:path>
          </a:pathLst>
        </a:custGeom>
        <a:noFill/>
        <a:ln w="1905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760DC7-2DD8-4413-920C-5BD05C2C5F11}">
      <dsp:nvSpPr>
        <dsp:cNvPr id="0" name=""/>
        <dsp:cNvSpPr/>
      </dsp:nvSpPr>
      <dsp:spPr>
        <a:xfrm>
          <a:off x="5558611" y="3120803"/>
          <a:ext cx="139302" cy="390501"/>
        </a:xfrm>
        <a:custGeom>
          <a:avLst/>
          <a:gdLst/>
          <a:ahLst/>
          <a:cxnLst/>
          <a:rect l="0" t="0" r="0" b="0"/>
          <a:pathLst>
            <a:path>
              <a:moveTo>
                <a:pt x="139302" y="0"/>
              </a:moveTo>
              <a:lnTo>
                <a:pt x="139302" y="390501"/>
              </a:lnTo>
              <a:lnTo>
                <a:pt x="0" y="390501"/>
              </a:lnTo>
            </a:path>
          </a:pathLst>
        </a:custGeom>
        <a:noFill/>
        <a:ln w="1905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CCBAE3-CABF-438B-B398-DBDC4D0ACCED}">
      <dsp:nvSpPr>
        <dsp:cNvPr id="0" name=""/>
        <dsp:cNvSpPr/>
      </dsp:nvSpPr>
      <dsp:spPr>
        <a:xfrm>
          <a:off x="3832697" y="2573154"/>
          <a:ext cx="1467346" cy="3487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8713"/>
              </a:lnTo>
              <a:lnTo>
                <a:pt x="1467346" y="348713"/>
              </a:lnTo>
            </a:path>
          </a:pathLst>
        </a:custGeom>
        <a:noFill/>
        <a:ln w="1905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31C544-DD8B-42B5-876E-A90B58240E6B}">
      <dsp:nvSpPr>
        <dsp:cNvPr id="0" name=""/>
        <dsp:cNvSpPr/>
      </dsp:nvSpPr>
      <dsp:spPr>
        <a:xfrm>
          <a:off x="2763654" y="3685779"/>
          <a:ext cx="91440" cy="3660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6040"/>
              </a:lnTo>
              <a:lnTo>
                <a:pt x="129272" y="366040"/>
              </a:lnTo>
            </a:path>
          </a:pathLst>
        </a:custGeom>
        <a:noFill/>
        <a:ln w="1905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E68A59-75BA-4D52-A545-36D5BD21A939}">
      <dsp:nvSpPr>
        <dsp:cNvPr id="0" name=""/>
        <dsp:cNvSpPr/>
      </dsp:nvSpPr>
      <dsp:spPr>
        <a:xfrm>
          <a:off x="2680101" y="3685779"/>
          <a:ext cx="91440" cy="366040"/>
        </a:xfrm>
        <a:custGeom>
          <a:avLst/>
          <a:gdLst/>
          <a:ahLst/>
          <a:cxnLst/>
          <a:rect l="0" t="0" r="0" b="0"/>
          <a:pathLst>
            <a:path>
              <a:moveTo>
                <a:pt x="129272" y="0"/>
              </a:moveTo>
              <a:lnTo>
                <a:pt x="129272" y="366040"/>
              </a:lnTo>
              <a:lnTo>
                <a:pt x="45720" y="366040"/>
              </a:lnTo>
            </a:path>
          </a:pathLst>
        </a:custGeom>
        <a:noFill/>
        <a:ln w="1905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DB033A-3408-40A1-A042-1545D78C3E44}">
      <dsp:nvSpPr>
        <dsp:cNvPr id="0" name=""/>
        <dsp:cNvSpPr/>
      </dsp:nvSpPr>
      <dsp:spPr>
        <a:xfrm>
          <a:off x="1846527" y="3120803"/>
          <a:ext cx="564976" cy="366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6040"/>
              </a:lnTo>
              <a:lnTo>
                <a:pt x="564976" y="366040"/>
              </a:lnTo>
            </a:path>
          </a:pathLst>
        </a:custGeom>
        <a:noFill/>
        <a:ln w="1905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A72C03-4751-4EC8-8D57-9489B714F1F0}">
      <dsp:nvSpPr>
        <dsp:cNvPr id="0" name=""/>
        <dsp:cNvSpPr/>
      </dsp:nvSpPr>
      <dsp:spPr>
        <a:xfrm>
          <a:off x="837961" y="3685779"/>
          <a:ext cx="91440" cy="3660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6040"/>
              </a:lnTo>
              <a:lnTo>
                <a:pt x="129272" y="366040"/>
              </a:lnTo>
            </a:path>
          </a:pathLst>
        </a:custGeom>
        <a:noFill/>
        <a:ln w="1905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715BD5-D99D-43AB-935B-48092379E5E8}">
      <dsp:nvSpPr>
        <dsp:cNvPr id="0" name=""/>
        <dsp:cNvSpPr/>
      </dsp:nvSpPr>
      <dsp:spPr>
        <a:xfrm>
          <a:off x="754408" y="3685779"/>
          <a:ext cx="91440" cy="366040"/>
        </a:xfrm>
        <a:custGeom>
          <a:avLst/>
          <a:gdLst/>
          <a:ahLst/>
          <a:cxnLst/>
          <a:rect l="0" t="0" r="0" b="0"/>
          <a:pathLst>
            <a:path>
              <a:moveTo>
                <a:pt x="129272" y="0"/>
              </a:moveTo>
              <a:lnTo>
                <a:pt x="129272" y="366040"/>
              </a:lnTo>
              <a:lnTo>
                <a:pt x="45720" y="366040"/>
              </a:lnTo>
            </a:path>
          </a:pathLst>
        </a:custGeom>
        <a:noFill/>
        <a:ln w="1905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BC40DE-A6DD-4F0F-BBFF-7911BFB49E35}">
      <dsp:nvSpPr>
        <dsp:cNvPr id="0" name=""/>
        <dsp:cNvSpPr/>
      </dsp:nvSpPr>
      <dsp:spPr>
        <a:xfrm>
          <a:off x="1281551" y="3120803"/>
          <a:ext cx="564976" cy="366040"/>
        </a:xfrm>
        <a:custGeom>
          <a:avLst/>
          <a:gdLst/>
          <a:ahLst/>
          <a:cxnLst/>
          <a:rect l="0" t="0" r="0" b="0"/>
          <a:pathLst>
            <a:path>
              <a:moveTo>
                <a:pt x="564976" y="0"/>
              </a:moveTo>
              <a:lnTo>
                <a:pt x="564976" y="366040"/>
              </a:lnTo>
              <a:lnTo>
                <a:pt x="0" y="366040"/>
              </a:lnTo>
            </a:path>
          </a:pathLst>
        </a:custGeom>
        <a:noFill/>
        <a:ln w="1905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B09FFA-4EF3-4A6B-BAC0-26991B5CCD2B}">
      <dsp:nvSpPr>
        <dsp:cNvPr id="0" name=""/>
        <dsp:cNvSpPr/>
      </dsp:nvSpPr>
      <dsp:spPr>
        <a:xfrm>
          <a:off x="2244398" y="2573154"/>
          <a:ext cx="1588298" cy="348713"/>
        </a:xfrm>
        <a:custGeom>
          <a:avLst/>
          <a:gdLst/>
          <a:ahLst/>
          <a:cxnLst/>
          <a:rect l="0" t="0" r="0" b="0"/>
          <a:pathLst>
            <a:path>
              <a:moveTo>
                <a:pt x="1588298" y="0"/>
              </a:moveTo>
              <a:lnTo>
                <a:pt x="1588298" y="348713"/>
              </a:lnTo>
              <a:lnTo>
                <a:pt x="0" y="348713"/>
              </a:lnTo>
            </a:path>
          </a:pathLst>
        </a:custGeom>
        <a:noFill/>
        <a:ln w="1905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EFE5C7-A28B-48DD-A0AA-B6280AFE7907}">
      <dsp:nvSpPr>
        <dsp:cNvPr id="0" name=""/>
        <dsp:cNvSpPr/>
      </dsp:nvSpPr>
      <dsp:spPr>
        <a:xfrm>
          <a:off x="4230567" y="1009965"/>
          <a:ext cx="420946" cy="1364254"/>
        </a:xfrm>
        <a:custGeom>
          <a:avLst/>
          <a:gdLst/>
          <a:ahLst/>
          <a:cxnLst/>
          <a:rect l="0" t="0" r="0" b="0"/>
          <a:pathLst>
            <a:path>
              <a:moveTo>
                <a:pt x="420946" y="0"/>
              </a:moveTo>
              <a:lnTo>
                <a:pt x="420946" y="1364254"/>
              </a:lnTo>
              <a:lnTo>
                <a:pt x="0" y="1364254"/>
              </a:lnTo>
            </a:path>
          </a:pathLst>
        </a:custGeom>
        <a:noFill/>
        <a:ln w="1905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AE3667-0156-4057-A058-037523D1D5E5}">
      <dsp:nvSpPr>
        <dsp:cNvPr id="0" name=""/>
        <dsp:cNvSpPr/>
      </dsp:nvSpPr>
      <dsp:spPr>
        <a:xfrm>
          <a:off x="4253643" y="612094"/>
          <a:ext cx="795740" cy="397870"/>
        </a:xfrm>
        <a:prstGeom prst="rect">
          <a:avLst/>
        </a:prstGeom>
        <a:solidFill>
          <a:schemeClr val="accent6">
            <a:alpha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300" kern="1200" dirty="0" smtClean="0"/>
            <a:t>الميكانيكا</a:t>
          </a:r>
          <a:endParaRPr lang="ar-SA" sz="1300" kern="1200" dirty="0"/>
        </a:p>
      </dsp:txBody>
      <dsp:txXfrm>
        <a:off x="4253643" y="612094"/>
        <a:ext cx="795740" cy="397870"/>
      </dsp:txXfrm>
    </dsp:sp>
    <dsp:sp modelId="{45B15374-1A61-4E39-9066-CA66C90E8D11}">
      <dsp:nvSpPr>
        <dsp:cNvPr id="0" name=""/>
        <dsp:cNvSpPr/>
      </dsp:nvSpPr>
      <dsp:spPr>
        <a:xfrm>
          <a:off x="3434826" y="2175283"/>
          <a:ext cx="795740" cy="397870"/>
        </a:xfrm>
        <a:prstGeom prst="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300" kern="1200" dirty="0" smtClean="0"/>
            <a:t>الديناميكا</a:t>
          </a:r>
          <a:endParaRPr lang="ar-SA" sz="1300" kern="1200" dirty="0"/>
        </a:p>
      </dsp:txBody>
      <dsp:txXfrm>
        <a:off x="3434826" y="2175283"/>
        <a:ext cx="795740" cy="397870"/>
      </dsp:txXfrm>
    </dsp:sp>
    <dsp:sp modelId="{2FE1DFEE-8A7F-49E4-A524-894CFD9DD5AD}">
      <dsp:nvSpPr>
        <dsp:cNvPr id="0" name=""/>
        <dsp:cNvSpPr/>
      </dsp:nvSpPr>
      <dsp:spPr>
        <a:xfrm>
          <a:off x="1448657" y="2722932"/>
          <a:ext cx="795740" cy="397870"/>
        </a:xfrm>
        <a:prstGeom prst="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300" kern="1200" dirty="0" smtClean="0"/>
            <a:t>الكينيماتيكا</a:t>
          </a:r>
          <a:endParaRPr lang="ar-SA" sz="1300" kern="1200" dirty="0"/>
        </a:p>
      </dsp:txBody>
      <dsp:txXfrm>
        <a:off x="1448657" y="2722932"/>
        <a:ext cx="795740" cy="397870"/>
      </dsp:txXfrm>
    </dsp:sp>
    <dsp:sp modelId="{2D12B14D-507D-4B34-8A9A-4BB84E2A8206}">
      <dsp:nvSpPr>
        <dsp:cNvPr id="0" name=""/>
        <dsp:cNvSpPr/>
      </dsp:nvSpPr>
      <dsp:spPr>
        <a:xfrm>
          <a:off x="485810" y="3287908"/>
          <a:ext cx="795740" cy="397870"/>
        </a:xfrm>
        <a:prstGeom prst="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300" kern="1200" dirty="0" smtClean="0"/>
            <a:t>دوراني</a:t>
          </a:r>
          <a:endParaRPr lang="ar-SA" sz="1300" kern="1200" dirty="0"/>
        </a:p>
      </dsp:txBody>
      <dsp:txXfrm>
        <a:off x="485810" y="3287908"/>
        <a:ext cx="795740" cy="397870"/>
      </dsp:txXfrm>
    </dsp:sp>
    <dsp:sp modelId="{720531D7-B653-4680-B1CE-73CA039F83F7}">
      <dsp:nvSpPr>
        <dsp:cNvPr id="0" name=""/>
        <dsp:cNvSpPr/>
      </dsp:nvSpPr>
      <dsp:spPr>
        <a:xfrm>
          <a:off x="4387" y="3852884"/>
          <a:ext cx="795740" cy="397870"/>
        </a:xfrm>
        <a:prstGeom prst="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300" kern="1200" dirty="0" smtClean="0"/>
            <a:t>مسافة </a:t>
          </a:r>
          <a:r>
            <a:rPr lang="ar-SA" sz="1300" kern="1200" dirty="0" err="1" smtClean="0"/>
            <a:t>دورانية</a:t>
          </a:r>
          <a:endParaRPr lang="ar-SA" sz="1300" kern="1200" dirty="0"/>
        </a:p>
      </dsp:txBody>
      <dsp:txXfrm>
        <a:off x="4387" y="3852884"/>
        <a:ext cx="795740" cy="397870"/>
      </dsp:txXfrm>
    </dsp:sp>
    <dsp:sp modelId="{18F86DD6-0BF9-4C3A-9211-45B070F1C218}">
      <dsp:nvSpPr>
        <dsp:cNvPr id="0" name=""/>
        <dsp:cNvSpPr/>
      </dsp:nvSpPr>
      <dsp:spPr>
        <a:xfrm>
          <a:off x="967234" y="3852884"/>
          <a:ext cx="795740" cy="397870"/>
        </a:xfrm>
        <a:prstGeom prst="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300" kern="1200" dirty="0" smtClean="0"/>
            <a:t>تسارع دوراني</a:t>
          </a:r>
          <a:endParaRPr lang="ar-SA" sz="1300" kern="1200" dirty="0"/>
        </a:p>
      </dsp:txBody>
      <dsp:txXfrm>
        <a:off x="967234" y="3852884"/>
        <a:ext cx="795740" cy="397870"/>
      </dsp:txXfrm>
    </dsp:sp>
    <dsp:sp modelId="{79A01DF9-CC31-4AD1-A45F-29980BB94459}">
      <dsp:nvSpPr>
        <dsp:cNvPr id="0" name=""/>
        <dsp:cNvSpPr/>
      </dsp:nvSpPr>
      <dsp:spPr>
        <a:xfrm>
          <a:off x="2411503" y="3287908"/>
          <a:ext cx="795740" cy="397870"/>
        </a:xfrm>
        <a:prstGeom prst="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300" kern="1200" dirty="0" smtClean="0"/>
            <a:t>خطي</a:t>
          </a:r>
          <a:endParaRPr lang="ar-SA" sz="1300" kern="1200" dirty="0"/>
        </a:p>
      </dsp:txBody>
      <dsp:txXfrm>
        <a:off x="2411503" y="3287908"/>
        <a:ext cx="795740" cy="397870"/>
      </dsp:txXfrm>
    </dsp:sp>
    <dsp:sp modelId="{610D8A4E-DAAA-40AF-9A9F-7AD09939CD85}">
      <dsp:nvSpPr>
        <dsp:cNvPr id="0" name=""/>
        <dsp:cNvSpPr/>
      </dsp:nvSpPr>
      <dsp:spPr>
        <a:xfrm>
          <a:off x="1930080" y="3852884"/>
          <a:ext cx="795740" cy="397870"/>
        </a:xfrm>
        <a:prstGeom prst="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300" kern="1200" dirty="0" smtClean="0"/>
            <a:t>مسافة</a:t>
          </a:r>
          <a:endParaRPr lang="ar-SA" sz="1300" kern="1200" dirty="0"/>
        </a:p>
      </dsp:txBody>
      <dsp:txXfrm>
        <a:off x="1930080" y="3852884"/>
        <a:ext cx="795740" cy="397870"/>
      </dsp:txXfrm>
    </dsp:sp>
    <dsp:sp modelId="{3A176839-7A9B-42DE-8115-A805DBEFF1A3}">
      <dsp:nvSpPr>
        <dsp:cNvPr id="0" name=""/>
        <dsp:cNvSpPr/>
      </dsp:nvSpPr>
      <dsp:spPr>
        <a:xfrm>
          <a:off x="2892927" y="3852884"/>
          <a:ext cx="795740" cy="397870"/>
        </a:xfrm>
        <a:prstGeom prst="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300" kern="1200" dirty="0" smtClean="0"/>
            <a:t>سرعة</a:t>
          </a:r>
          <a:endParaRPr lang="ar-SA" sz="1300" kern="1200" dirty="0"/>
        </a:p>
      </dsp:txBody>
      <dsp:txXfrm>
        <a:off x="2892927" y="3852884"/>
        <a:ext cx="795740" cy="397870"/>
      </dsp:txXfrm>
    </dsp:sp>
    <dsp:sp modelId="{2404C8DE-95F6-43F2-B8D6-B6F6870C7A16}">
      <dsp:nvSpPr>
        <dsp:cNvPr id="0" name=""/>
        <dsp:cNvSpPr/>
      </dsp:nvSpPr>
      <dsp:spPr>
        <a:xfrm>
          <a:off x="5300043" y="2722932"/>
          <a:ext cx="795740" cy="397870"/>
        </a:xfrm>
        <a:prstGeom prst="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300" kern="1200" dirty="0" smtClean="0"/>
            <a:t>الكيناتيكا</a:t>
          </a:r>
          <a:endParaRPr lang="ar-SA" sz="1300" kern="1200" dirty="0"/>
        </a:p>
      </dsp:txBody>
      <dsp:txXfrm>
        <a:off x="5300043" y="2722932"/>
        <a:ext cx="795740" cy="397870"/>
      </dsp:txXfrm>
    </dsp:sp>
    <dsp:sp modelId="{6E2B47F2-7170-4CD7-804E-FC6AD5447853}">
      <dsp:nvSpPr>
        <dsp:cNvPr id="0" name=""/>
        <dsp:cNvSpPr/>
      </dsp:nvSpPr>
      <dsp:spPr>
        <a:xfrm>
          <a:off x="4762870" y="3312369"/>
          <a:ext cx="795740" cy="397870"/>
        </a:xfrm>
        <a:prstGeom prst="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300" kern="1200" dirty="0" smtClean="0"/>
            <a:t>خطي</a:t>
          </a:r>
          <a:endParaRPr lang="ar-SA" sz="1300" kern="1200" dirty="0"/>
        </a:p>
      </dsp:txBody>
      <dsp:txXfrm>
        <a:off x="4762870" y="3312369"/>
        <a:ext cx="795740" cy="397870"/>
      </dsp:txXfrm>
    </dsp:sp>
    <dsp:sp modelId="{A5C12B1B-701D-4FF5-827A-BD929DF4FE27}">
      <dsp:nvSpPr>
        <dsp:cNvPr id="0" name=""/>
        <dsp:cNvSpPr/>
      </dsp:nvSpPr>
      <dsp:spPr>
        <a:xfrm>
          <a:off x="3754762" y="3888434"/>
          <a:ext cx="795740" cy="397870"/>
        </a:xfrm>
        <a:prstGeom prst="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300" kern="1200" dirty="0" smtClean="0"/>
            <a:t>قوة</a:t>
          </a:r>
          <a:endParaRPr lang="ar-SA" sz="1300" kern="1200" dirty="0"/>
        </a:p>
      </dsp:txBody>
      <dsp:txXfrm>
        <a:off x="3754762" y="3888434"/>
        <a:ext cx="795740" cy="397870"/>
      </dsp:txXfrm>
    </dsp:sp>
    <dsp:sp modelId="{B52DF7CD-2E9B-4D38-AA81-05D544291509}">
      <dsp:nvSpPr>
        <dsp:cNvPr id="0" name=""/>
        <dsp:cNvSpPr/>
      </dsp:nvSpPr>
      <dsp:spPr>
        <a:xfrm>
          <a:off x="4834877" y="3888430"/>
          <a:ext cx="795740" cy="397870"/>
        </a:xfrm>
        <a:prstGeom prst="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300" kern="1200" dirty="0" smtClean="0"/>
            <a:t>دفع خطي</a:t>
          </a:r>
          <a:endParaRPr lang="ar-SA" sz="1300" kern="1200" dirty="0"/>
        </a:p>
      </dsp:txBody>
      <dsp:txXfrm>
        <a:off x="4834877" y="3888430"/>
        <a:ext cx="795740" cy="397870"/>
      </dsp:txXfrm>
    </dsp:sp>
    <dsp:sp modelId="{31915619-FD6F-4CEC-96A4-78F227F99229}">
      <dsp:nvSpPr>
        <dsp:cNvPr id="0" name=""/>
        <dsp:cNvSpPr/>
      </dsp:nvSpPr>
      <dsp:spPr>
        <a:xfrm>
          <a:off x="6262889" y="3287908"/>
          <a:ext cx="795740" cy="397870"/>
        </a:xfrm>
        <a:prstGeom prst="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300" kern="1200" dirty="0" smtClean="0"/>
            <a:t>دوراني</a:t>
          </a:r>
          <a:endParaRPr lang="ar-SA" sz="1300" kern="1200" dirty="0"/>
        </a:p>
      </dsp:txBody>
      <dsp:txXfrm>
        <a:off x="6262889" y="3287908"/>
        <a:ext cx="795740" cy="397870"/>
      </dsp:txXfrm>
    </dsp:sp>
    <dsp:sp modelId="{23D8D4B4-8B82-41F3-B263-4C5BA29D18E3}">
      <dsp:nvSpPr>
        <dsp:cNvPr id="0" name=""/>
        <dsp:cNvSpPr/>
      </dsp:nvSpPr>
      <dsp:spPr>
        <a:xfrm>
          <a:off x="5781466" y="3852884"/>
          <a:ext cx="795740" cy="397870"/>
        </a:xfrm>
        <a:prstGeom prst="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300" kern="1200" dirty="0" smtClean="0"/>
            <a:t>كمية تحرك </a:t>
          </a:r>
          <a:r>
            <a:rPr lang="ar-SA" sz="1300" kern="1200" dirty="0" err="1" smtClean="0"/>
            <a:t>دورانية</a:t>
          </a:r>
          <a:endParaRPr lang="ar-SA" sz="1300" kern="1200" dirty="0"/>
        </a:p>
      </dsp:txBody>
      <dsp:txXfrm>
        <a:off x="5781466" y="3852884"/>
        <a:ext cx="795740" cy="397870"/>
      </dsp:txXfrm>
    </dsp:sp>
    <dsp:sp modelId="{3E01616D-09E8-4C91-BDB2-64F94A61798D}">
      <dsp:nvSpPr>
        <dsp:cNvPr id="0" name=""/>
        <dsp:cNvSpPr/>
      </dsp:nvSpPr>
      <dsp:spPr>
        <a:xfrm>
          <a:off x="6744313" y="3852884"/>
          <a:ext cx="795740" cy="397870"/>
        </a:xfrm>
        <a:prstGeom prst="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300" kern="1200" dirty="0" smtClean="0"/>
            <a:t>عزم التدوير</a:t>
          </a:r>
          <a:endParaRPr lang="ar-SA" sz="1300" kern="1200" dirty="0"/>
        </a:p>
      </dsp:txBody>
      <dsp:txXfrm>
        <a:off x="6744313" y="3852884"/>
        <a:ext cx="795740" cy="397870"/>
      </dsp:txXfrm>
    </dsp:sp>
    <dsp:sp modelId="{FADBE926-3A43-496D-B8F6-570A4B67F8A4}">
      <dsp:nvSpPr>
        <dsp:cNvPr id="0" name=""/>
        <dsp:cNvSpPr/>
      </dsp:nvSpPr>
      <dsp:spPr>
        <a:xfrm>
          <a:off x="7480739" y="2150150"/>
          <a:ext cx="795740" cy="397870"/>
        </a:xfrm>
        <a:prstGeom prst="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300" kern="1200" dirty="0" err="1" smtClean="0"/>
            <a:t>الاستاتيكا</a:t>
          </a:r>
          <a:endParaRPr lang="ar-SA" sz="1300" kern="1200" dirty="0"/>
        </a:p>
      </dsp:txBody>
      <dsp:txXfrm>
        <a:off x="7480739" y="2150150"/>
        <a:ext cx="795740" cy="397870"/>
      </dsp:txXfrm>
    </dsp:sp>
    <dsp:sp modelId="{5637A2B8-6A45-46C4-8F3D-6BAA4CDB099C}">
      <dsp:nvSpPr>
        <dsp:cNvPr id="0" name=""/>
        <dsp:cNvSpPr/>
      </dsp:nvSpPr>
      <dsp:spPr>
        <a:xfrm>
          <a:off x="3898775" y="4536505"/>
          <a:ext cx="795740" cy="397870"/>
        </a:xfrm>
        <a:prstGeom prst="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300" kern="1200" dirty="0" smtClean="0"/>
            <a:t>الموائع</a:t>
          </a:r>
          <a:endParaRPr lang="ar-SA" sz="1300" kern="1200" dirty="0"/>
        </a:p>
      </dsp:txBody>
      <dsp:txXfrm>
        <a:off x="3898775" y="4536505"/>
        <a:ext cx="795740" cy="3978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89E83-C03F-420E-8DAF-6C98762B84E6}" type="datetimeFigureOut">
              <a:rPr lang="ar-SA" smtClean="0"/>
              <a:pPr/>
              <a:t>09/02/44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7705C-653D-4E41-91D7-0BC1F754F40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2" name="مستطيل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مستطيل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مستطيل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مستطيل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56" name="مستطيل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مستطيل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مستطيل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مستطيل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89E83-C03F-420E-8DAF-6C98762B84E6}" type="datetimeFigureOut">
              <a:rPr lang="ar-SA" smtClean="0"/>
              <a:pPr/>
              <a:t>09/02/44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7705C-653D-4E41-91D7-0BC1F754F40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89E83-C03F-420E-8DAF-6C98762B84E6}" type="datetimeFigureOut">
              <a:rPr lang="ar-SA" smtClean="0"/>
              <a:pPr/>
              <a:t>09/02/44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7705C-653D-4E41-91D7-0BC1F754F40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89E83-C03F-420E-8DAF-6C98762B84E6}" type="datetimeFigureOut">
              <a:rPr lang="ar-SA" smtClean="0"/>
              <a:pPr/>
              <a:t>09/02/44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7705C-653D-4E41-91D7-0BC1F754F40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شكل حر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شكل حر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شكل حر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شكل حر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شكل حر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شكل حر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شكل حر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شكل حر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شكل حر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شكل حر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شكل حر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شكل حر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شكل حر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شكل حر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89E83-C03F-420E-8DAF-6C98762B84E6}" type="datetimeFigureOut">
              <a:rPr lang="ar-SA" smtClean="0"/>
              <a:pPr/>
              <a:t>09/02/44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7705C-653D-4E41-91D7-0BC1F754F40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مستطيل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مستطيل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89E83-C03F-420E-8DAF-6C98762B84E6}" type="datetimeFigureOut">
              <a:rPr lang="ar-SA" smtClean="0"/>
              <a:pPr/>
              <a:t>09/02/44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7705C-653D-4E41-91D7-0BC1F754F40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مستطيل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89E83-C03F-420E-8DAF-6C98762B84E6}" type="datetimeFigureOut">
              <a:rPr lang="ar-SA" smtClean="0"/>
              <a:pPr/>
              <a:t>09/02/44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7705C-653D-4E41-91D7-0BC1F754F40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6" name="مستطيل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مستطيل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مستطيل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مستطيل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مستطيل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مستطيل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مستطيل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89E83-C03F-420E-8DAF-6C98762B84E6}" type="datetimeFigureOut">
              <a:rPr lang="ar-SA" smtClean="0"/>
              <a:pPr/>
              <a:t>09/02/44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7705C-653D-4E41-91D7-0BC1F754F40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89E83-C03F-420E-8DAF-6C98762B84E6}" type="datetimeFigureOut">
              <a:rPr lang="ar-SA" smtClean="0"/>
              <a:pPr/>
              <a:t>09/02/44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7705C-653D-4E41-91D7-0BC1F754F40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89E83-C03F-420E-8DAF-6C98762B84E6}" type="datetimeFigureOut">
              <a:rPr lang="ar-SA" smtClean="0"/>
              <a:pPr/>
              <a:t>09/02/44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7705C-653D-4E41-91D7-0BC1F754F40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رابط مستقيم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مجموعة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رابط مستقيم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عنوان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grpSp>
        <p:nvGrpSpPr>
          <p:cNvPr id="14" name="مجموعة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رابط مستقيم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مجموعة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رابط مستقيم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رابط مستقيم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رابط مستقيم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87889E83-C03F-420E-8DAF-6C98762B84E6}" type="datetimeFigureOut">
              <a:rPr lang="ar-SA" smtClean="0"/>
              <a:pPr/>
              <a:t>09/02/44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8BC7705C-653D-4E41-91D7-0BC1F754F40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مستطيل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مستطيل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مستطيل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7889E83-C03F-420E-8DAF-6C98762B84E6}" type="datetimeFigureOut">
              <a:rPr lang="ar-SA" smtClean="0"/>
              <a:pPr/>
              <a:t>09/02/44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BC7705C-653D-4E41-91D7-0BC1F754F40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576" y="2924944"/>
            <a:ext cx="7772400" cy="1470025"/>
          </a:xfrm>
        </p:spPr>
        <p:txBody>
          <a:bodyPr/>
          <a:lstStyle/>
          <a:p>
            <a:pPr algn="r"/>
            <a:r>
              <a:rPr lang="ar-SA" dirty="0" smtClean="0">
                <a:solidFill>
                  <a:schemeClr val="tx2">
                    <a:lumMod val="10000"/>
                  </a:schemeClr>
                </a:solidFill>
              </a:rPr>
              <a:t>ماذا </a:t>
            </a:r>
            <a:r>
              <a:rPr lang="ar-SA" dirty="0" smtClean="0">
                <a:solidFill>
                  <a:schemeClr val="tx2">
                    <a:lumMod val="10000"/>
                  </a:schemeClr>
                </a:solidFill>
              </a:rPr>
              <a:t>تعني </a:t>
            </a:r>
            <a:r>
              <a:rPr lang="ar-SA" dirty="0" smtClean="0">
                <a:solidFill>
                  <a:schemeClr val="tx2">
                    <a:lumMod val="10000"/>
                  </a:schemeClr>
                </a:solidFill>
              </a:rPr>
              <a:t>كلمة ”الميكانيكا الحيوية“؟</a:t>
            </a:r>
            <a:endParaRPr lang="ar-SA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2924944"/>
            <a:ext cx="8229600" cy="1143000"/>
          </a:xfrm>
        </p:spPr>
        <p:txBody>
          <a:bodyPr/>
          <a:lstStyle/>
          <a:p>
            <a:pPr algn="r"/>
            <a:r>
              <a:rPr lang="ar-SA" dirty="0" smtClean="0">
                <a:solidFill>
                  <a:schemeClr val="tx2">
                    <a:lumMod val="10000"/>
                  </a:schemeClr>
                </a:solidFill>
              </a:rPr>
              <a:t>كيف لك أن تحدد موقعك في مكان فسيح؟</a:t>
            </a:r>
            <a:endParaRPr lang="ar-SA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2708920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ar-SA" b="1" dirty="0" smtClean="0">
                <a:solidFill>
                  <a:schemeClr val="tx2">
                    <a:lumMod val="10000"/>
                  </a:schemeClr>
                </a:solidFill>
              </a:rPr>
              <a:t>كيف لك أن تعرف ماذا حدث من تغير في وضع جسم متحرك؟</a:t>
            </a:r>
            <a:endParaRPr lang="ar-SA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7209933"/>
              </p:ext>
            </p:extLst>
          </p:nvPr>
        </p:nvGraphicFramePr>
        <p:xfrm>
          <a:off x="457200" y="260648"/>
          <a:ext cx="8507288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tx2">
                    <a:lumMod val="10000"/>
                  </a:schemeClr>
                </a:solidFill>
              </a:rPr>
              <a:t>الإحداثيات</a:t>
            </a:r>
            <a:endParaRPr lang="ar-SA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tx2">
                    <a:lumMod val="10000"/>
                  </a:schemeClr>
                </a:solidFill>
              </a:rPr>
              <a:t>بعد واحد</a:t>
            </a:r>
          </a:p>
          <a:p>
            <a:r>
              <a:rPr lang="ar-SA" dirty="0" smtClean="0">
                <a:solidFill>
                  <a:schemeClr val="tx2">
                    <a:lumMod val="10000"/>
                  </a:schemeClr>
                </a:solidFill>
              </a:rPr>
              <a:t>بعدان</a:t>
            </a:r>
          </a:p>
          <a:p>
            <a:r>
              <a:rPr lang="ar-SA" dirty="0" smtClean="0">
                <a:solidFill>
                  <a:schemeClr val="tx2">
                    <a:lumMod val="10000"/>
                  </a:schemeClr>
                </a:solidFill>
              </a:rPr>
              <a:t>ثلاثة أبعاد</a:t>
            </a:r>
          </a:p>
          <a:p>
            <a:pPr lvl="1"/>
            <a:r>
              <a:rPr lang="ar-SA" dirty="0" smtClean="0">
                <a:solidFill>
                  <a:schemeClr val="tx2">
                    <a:lumMod val="10000"/>
                  </a:schemeClr>
                </a:solidFill>
              </a:rPr>
              <a:t>هل هناك حركة يمكن أن تحدث في بعد </a:t>
            </a:r>
            <a:r>
              <a:rPr lang="ar-SA" dirty="0" err="1" smtClean="0">
                <a:solidFill>
                  <a:schemeClr val="tx2">
                    <a:lumMod val="10000"/>
                  </a:schemeClr>
                </a:solidFill>
              </a:rPr>
              <a:t>واحد؟</a:t>
            </a:r>
            <a:endParaRPr lang="ar-SA" dirty="0" smtClean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نص 1"/>
          <p:cNvSpPr>
            <a:spLocks noGrp="1"/>
          </p:cNvSpPr>
          <p:nvPr>
            <p:ph type="body" idx="1"/>
          </p:nvPr>
        </p:nvSpPr>
        <p:spPr>
          <a:xfrm>
            <a:off x="2483768" y="1916832"/>
            <a:ext cx="6660232" cy="4608512"/>
          </a:xfrm>
        </p:spPr>
        <p:txBody>
          <a:bodyPr>
            <a:normAutofit/>
          </a:bodyPr>
          <a:lstStyle/>
          <a:p>
            <a:r>
              <a:rPr lang="ar-SA" dirty="0" smtClean="0">
                <a:solidFill>
                  <a:schemeClr val="tx2">
                    <a:lumMod val="10000"/>
                  </a:schemeClr>
                </a:solidFill>
              </a:rPr>
              <a:t>المستوى العرضي</a:t>
            </a:r>
          </a:p>
          <a:p>
            <a:r>
              <a:rPr lang="ar-SA" dirty="0" smtClean="0">
                <a:solidFill>
                  <a:schemeClr val="tx2">
                    <a:lumMod val="10000"/>
                  </a:schemeClr>
                </a:solidFill>
              </a:rPr>
              <a:t>المستوى الأمامي</a:t>
            </a:r>
          </a:p>
          <a:p>
            <a:r>
              <a:rPr lang="ar-SA" dirty="0" smtClean="0">
                <a:solidFill>
                  <a:schemeClr val="tx2">
                    <a:lumMod val="10000"/>
                  </a:schemeClr>
                </a:solidFill>
              </a:rPr>
              <a:t>المستوى الجانبي</a:t>
            </a:r>
          </a:p>
          <a:p>
            <a:r>
              <a:rPr lang="ar-SA" sz="4000" dirty="0" smtClean="0"/>
              <a:t>		 </a:t>
            </a:r>
            <a:r>
              <a:rPr lang="ar-SA" sz="4000" dirty="0" smtClean="0">
                <a:solidFill>
                  <a:schemeClr val="accent2">
                    <a:lumMod val="75000"/>
                  </a:schemeClr>
                </a:solidFill>
              </a:rPr>
              <a:t>المحاور</a:t>
            </a:r>
          </a:p>
          <a:p>
            <a:r>
              <a:rPr lang="ar-SA" dirty="0" smtClean="0">
                <a:solidFill>
                  <a:schemeClr val="tx2">
                    <a:lumMod val="10000"/>
                  </a:schemeClr>
                </a:solidFill>
              </a:rPr>
              <a:t>المحور الجانبي</a:t>
            </a:r>
          </a:p>
          <a:p>
            <a:r>
              <a:rPr lang="ar-SA" dirty="0" smtClean="0">
                <a:solidFill>
                  <a:schemeClr val="tx2">
                    <a:lumMod val="10000"/>
                  </a:schemeClr>
                </a:solidFill>
              </a:rPr>
              <a:t>المحور الأمامي</a:t>
            </a:r>
          </a:p>
          <a:p>
            <a:r>
              <a:rPr lang="ar-SA" dirty="0" smtClean="0">
                <a:solidFill>
                  <a:schemeClr val="tx2">
                    <a:lumMod val="10000"/>
                  </a:schemeClr>
                </a:solidFill>
              </a:rPr>
              <a:t>المحور الرأسي</a:t>
            </a:r>
          </a:p>
          <a:p>
            <a:endParaRPr lang="ar-SA" dirty="0" smtClean="0"/>
          </a:p>
          <a:p>
            <a:endParaRPr lang="ar-SA" dirty="0" smtClean="0"/>
          </a:p>
          <a:p>
            <a:r>
              <a:rPr lang="ar-SA" b="1" dirty="0" smtClean="0">
                <a:solidFill>
                  <a:schemeClr val="bg1"/>
                </a:solidFill>
              </a:rPr>
              <a:t>* ما فائدة معرفة المستويات التي تحدث فيها الحركة؟</a:t>
            </a:r>
            <a:endParaRPr lang="ar-SA" b="1" dirty="0">
              <a:solidFill>
                <a:schemeClr val="bg1"/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2339752" y="461418"/>
            <a:ext cx="4867414" cy="777240"/>
          </a:xfrm>
        </p:spPr>
        <p:txBody>
          <a:bodyPr/>
          <a:lstStyle/>
          <a:p>
            <a:pPr algn="ctr"/>
            <a:r>
              <a:rPr lang="ar-SA" dirty="0" smtClean="0">
                <a:solidFill>
                  <a:schemeClr val="tx2">
                    <a:lumMod val="10000"/>
                  </a:schemeClr>
                </a:solidFill>
              </a:rPr>
              <a:t>المستويات</a:t>
            </a:r>
            <a:endParaRPr lang="ar-SA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4" name="Picture 7" descr="Picture 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39552" y="1484784"/>
            <a:ext cx="3183706" cy="40386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99592" y="2708920"/>
            <a:ext cx="7772400" cy="1872208"/>
          </a:xfrm>
        </p:spPr>
        <p:txBody>
          <a:bodyPr/>
          <a:lstStyle/>
          <a:p>
            <a:pPr algn="ctr"/>
            <a:r>
              <a:rPr lang="ar-SA" dirty="0" smtClean="0">
                <a:solidFill>
                  <a:schemeClr val="bg1"/>
                </a:solidFill>
              </a:rPr>
              <a:t>مناقشة </a:t>
            </a:r>
            <a:r>
              <a:rPr lang="ar-SA" dirty="0" smtClean="0">
                <a:solidFill>
                  <a:schemeClr val="bg1"/>
                </a:solidFill>
              </a:rPr>
              <a:t>مع </a:t>
            </a:r>
            <a:r>
              <a:rPr lang="ar-SA" dirty="0" smtClean="0">
                <a:solidFill>
                  <a:schemeClr val="bg1"/>
                </a:solidFill>
              </a:rPr>
              <a:t>الزملاء لبعض </a:t>
            </a:r>
            <a:r>
              <a:rPr lang="ar-SA" dirty="0" smtClean="0">
                <a:solidFill>
                  <a:schemeClr val="bg1"/>
                </a:solidFill>
              </a:rPr>
              <a:t>المهارات البدنية التي تحدث في مستوى أو أكثر.</a:t>
            </a:r>
            <a:endParaRPr lang="ar-SA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352928" cy="4248472"/>
          </a:xfrm>
        </p:spPr>
        <p:txBody>
          <a:bodyPr/>
          <a:lstStyle/>
          <a:p>
            <a:pPr algn="r"/>
            <a:r>
              <a:rPr lang="ar-SA" sz="3200" b="1" dirty="0" smtClean="0">
                <a:solidFill>
                  <a:schemeClr val="bg1"/>
                </a:solidFill>
              </a:rPr>
              <a:t>كيف يمكن لمعرفة هذه المستويات </a:t>
            </a:r>
            <a:r>
              <a:rPr lang="ar-SA" sz="3200" b="1" dirty="0" smtClean="0">
                <a:solidFill>
                  <a:schemeClr val="bg1"/>
                </a:solidFill>
              </a:rPr>
              <a:t>والمحاور </a:t>
            </a:r>
            <a:r>
              <a:rPr lang="ar-SA" sz="3200" b="1" dirty="0" smtClean="0">
                <a:solidFill>
                  <a:schemeClr val="bg1"/>
                </a:solidFill>
              </a:rPr>
              <a:t>أن يساهم في التحليل الحركي؟</a:t>
            </a:r>
            <a:r>
              <a:rPr lang="ar-SA" sz="3600" b="1" dirty="0" smtClean="0">
                <a:solidFill>
                  <a:schemeClr val="bg1"/>
                </a:solidFill>
              </a:rPr>
              <a:t/>
            </a:r>
            <a:br>
              <a:rPr lang="ar-SA" sz="3600" b="1" dirty="0" smtClean="0">
                <a:solidFill>
                  <a:schemeClr val="bg1"/>
                </a:solidFill>
              </a:rPr>
            </a:br>
            <a:r>
              <a:rPr lang="ar-SA" dirty="0" smtClean="0">
                <a:solidFill>
                  <a:schemeClr val="bg1"/>
                </a:solidFill>
              </a:rPr>
              <a:t> </a:t>
            </a:r>
            <a:r>
              <a:rPr lang="ar-SA" dirty="0" smtClean="0">
                <a:solidFill>
                  <a:schemeClr val="bg1"/>
                </a:solidFill>
              </a:rPr>
              <a:t/>
            </a:r>
            <a:br>
              <a:rPr lang="ar-SA" dirty="0" smtClean="0">
                <a:solidFill>
                  <a:schemeClr val="bg1"/>
                </a:solidFill>
              </a:rPr>
            </a:br>
            <a:r>
              <a:rPr lang="ar-SA" b="1" dirty="0" smtClean="0">
                <a:solidFill>
                  <a:schemeClr val="bg1"/>
                </a:solidFill>
              </a:rPr>
              <a:t> </a:t>
            </a:r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</a:rPr>
              <a:t>من وجهة نظر:</a:t>
            </a:r>
            <a:r>
              <a:rPr lang="ar-SA" b="1" dirty="0" smtClean="0">
                <a:solidFill>
                  <a:schemeClr val="bg1"/>
                </a:solidFill>
              </a:rPr>
              <a:t/>
            </a:r>
            <a:br>
              <a:rPr lang="ar-SA" b="1" dirty="0" smtClean="0">
                <a:solidFill>
                  <a:schemeClr val="bg1"/>
                </a:solidFill>
              </a:rPr>
            </a:br>
            <a:r>
              <a:rPr lang="ar-SA" b="1" dirty="0" smtClean="0">
                <a:solidFill>
                  <a:schemeClr val="bg1"/>
                </a:solidFill>
              </a:rPr>
              <a:t>* المدرب</a:t>
            </a:r>
            <a:br>
              <a:rPr lang="ar-SA" b="1" dirty="0" smtClean="0">
                <a:solidFill>
                  <a:schemeClr val="bg1"/>
                </a:solidFill>
              </a:rPr>
            </a:br>
            <a:r>
              <a:rPr lang="ar-SA" b="1" dirty="0" smtClean="0">
                <a:solidFill>
                  <a:schemeClr val="bg1"/>
                </a:solidFill>
              </a:rPr>
              <a:t>* الباحث</a:t>
            </a:r>
            <a:endParaRPr lang="ar-SA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772400" cy="5400600"/>
          </a:xfrm>
        </p:spPr>
        <p:txBody>
          <a:bodyPr/>
          <a:lstStyle/>
          <a:p>
            <a:pPr algn="ctr"/>
            <a:r>
              <a:rPr lang="ar-SA" b="1" dirty="0" smtClean="0">
                <a:solidFill>
                  <a:schemeClr val="bg1"/>
                </a:solidFill>
              </a:rPr>
              <a:t>املأ الفراغ التالي: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>
                <a:solidFill>
                  <a:schemeClr val="bg1"/>
                </a:solidFill>
              </a:rPr>
              <a:t>التحليل الكيفي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>
                <a:solidFill>
                  <a:schemeClr val="bg1"/>
                </a:solidFill>
              </a:rPr>
              <a:t>(.......................................</a:t>
            </a:r>
            <a:r>
              <a:rPr lang="ar-SA" dirty="0" smtClean="0"/>
              <a:t> )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>
                <a:solidFill>
                  <a:schemeClr val="bg1"/>
                </a:solidFill>
              </a:rPr>
              <a:t>التحليل الكمي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(........................................)</a:t>
            </a:r>
            <a:endParaRPr lang="ar-S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ركة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حركة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حركة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60</TotalTime>
  <Words>152</Words>
  <Application>Microsoft Office PowerPoint</Application>
  <PresentationFormat>عرض على الشاشة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6" baseType="lpstr">
      <vt:lpstr>Consolas</vt:lpstr>
      <vt:lpstr>Corbel</vt:lpstr>
      <vt:lpstr>Tahoma</vt:lpstr>
      <vt:lpstr>Wingdings</vt:lpstr>
      <vt:lpstr>Wingdings 2</vt:lpstr>
      <vt:lpstr>Wingdings 3</vt:lpstr>
      <vt:lpstr>حركة</vt:lpstr>
      <vt:lpstr>ماذا تعني كلمة ”الميكانيكا الحيوية“؟</vt:lpstr>
      <vt:lpstr>كيف لك أن تحدد موقعك في مكان فسيح؟</vt:lpstr>
      <vt:lpstr>كيف لك أن تعرف ماذا حدث من تغير في وضع جسم متحرك؟</vt:lpstr>
      <vt:lpstr>عرض تقديمي في PowerPoint</vt:lpstr>
      <vt:lpstr>الإحداثيات</vt:lpstr>
      <vt:lpstr>المستويات</vt:lpstr>
      <vt:lpstr>مناقشة مع الزملاء لبعض المهارات البدنية التي تحدث في مستوى أو أكثر.</vt:lpstr>
      <vt:lpstr>كيف يمكن لمعرفة هذه المستويات والمحاور أن يساهم في التحليل الحركي؟    من وجهة نظر: * المدرب * الباحث</vt:lpstr>
      <vt:lpstr>املأ الفراغ التالي:  التحليل الكيفي (....................................... )  التحليل الكمي (........................................)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ماذا تعني لك كلمة ”الميكانيكا الحيوية“؟</dc:title>
  <dc:creator>Administrator</dc:creator>
  <cp:lastModifiedBy>د.عبدالرحمن العنقري</cp:lastModifiedBy>
  <cp:revision>13</cp:revision>
  <dcterms:created xsi:type="dcterms:W3CDTF">2012-01-30T05:07:13Z</dcterms:created>
  <dcterms:modified xsi:type="dcterms:W3CDTF">2022-09-05T05:15:39Z</dcterms:modified>
</cp:coreProperties>
</file>