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9" d="100"/>
          <a:sy n="79" d="100"/>
        </p:scale>
        <p:origin x="-11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ECD14-C580-4B35-9AC9-D969A36B7404}" type="datetimeFigureOut">
              <a:rPr lang="ar-SA" smtClean="0"/>
              <a:t>9/5/1446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DB7D-7E6E-4EEB-A9BA-FE6C4206DD2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33063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ECD14-C580-4B35-9AC9-D969A36B7404}" type="datetimeFigureOut">
              <a:rPr lang="ar-SA" smtClean="0"/>
              <a:t>9/5/1446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DB7D-7E6E-4EEB-A9BA-FE6C4206DD2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94237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ECD14-C580-4B35-9AC9-D969A36B7404}" type="datetimeFigureOut">
              <a:rPr lang="ar-SA" smtClean="0"/>
              <a:t>9/5/1446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DB7D-7E6E-4EEB-A9BA-FE6C4206DD2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32105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ECD14-C580-4B35-9AC9-D969A36B7404}" type="datetimeFigureOut">
              <a:rPr lang="ar-SA" smtClean="0"/>
              <a:t>9/5/1446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DB7D-7E6E-4EEB-A9BA-FE6C4206DD2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42130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ECD14-C580-4B35-9AC9-D969A36B7404}" type="datetimeFigureOut">
              <a:rPr lang="ar-SA" smtClean="0"/>
              <a:t>9/5/1446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DB7D-7E6E-4EEB-A9BA-FE6C4206DD2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1905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ECD14-C580-4B35-9AC9-D969A36B7404}" type="datetimeFigureOut">
              <a:rPr lang="ar-SA" smtClean="0"/>
              <a:t>9/5/1446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DB7D-7E6E-4EEB-A9BA-FE6C4206DD2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62537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ECD14-C580-4B35-9AC9-D969A36B7404}" type="datetimeFigureOut">
              <a:rPr lang="ar-SA" smtClean="0"/>
              <a:t>9/5/1446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DB7D-7E6E-4EEB-A9BA-FE6C4206DD2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26341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ECD14-C580-4B35-9AC9-D969A36B7404}" type="datetimeFigureOut">
              <a:rPr lang="ar-SA" smtClean="0"/>
              <a:t>9/5/1446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DB7D-7E6E-4EEB-A9BA-FE6C4206DD2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2105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ECD14-C580-4B35-9AC9-D969A36B7404}" type="datetimeFigureOut">
              <a:rPr lang="ar-SA" smtClean="0"/>
              <a:t>9/5/1446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DB7D-7E6E-4EEB-A9BA-FE6C4206DD2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94281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ECD14-C580-4B35-9AC9-D969A36B7404}" type="datetimeFigureOut">
              <a:rPr lang="ar-SA" smtClean="0"/>
              <a:t>9/5/1446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DB7D-7E6E-4EEB-A9BA-FE6C4206DD2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0197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ECD14-C580-4B35-9AC9-D969A36B7404}" type="datetimeFigureOut">
              <a:rPr lang="ar-SA" smtClean="0"/>
              <a:t>9/5/1446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DDB7D-7E6E-4EEB-A9BA-FE6C4206DD2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90364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ECD14-C580-4B35-9AC9-D969A36B7404}" type="datetimeFigureOut">
              <a:rPr lang="ar-SA" smtClean="0"/>
              <a:t>9/5/1446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DDB7D-7E6E-4EEB-A9BA-FE6C4206DD2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28415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2866751" y="2348880"/>
            <a:ext cx="3546164" cy="14465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ar-SA" sz="8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المعمل </a:t>
            </a:r>
            <a:r>
              <a:rPr lang="ar-SA" sz="8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7</a:t>
            </a:r>
            <a:endParaRPr lang="ar-SA" sz="8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3402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3675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39" y="1010047"/>
            <a:ext cx="72485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0" y="2276872"/>
            <a:ext cx="7248525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921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921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921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8" y="1"/>
            <a:ext cx="911939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921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921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921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4" y="0"/>
            <a:ext cx="9134146" cy="685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921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921786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</Words>
  <Application>Microsoft Office PowerPoint</Application>
  <PresentationFormat>عرض على الشاشة (3:4)‏</PresentationFormat>
  <Paragraphs>1</Paragraphs>
  <Slides>10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pc</dc:creator>
  <cp:lastModifiedBy>pc</cp:lastModifiedBy>
  <cp:revision>4</cp:revision>
  <dcterms:created xsi:type="dcterms:W3CDTF">2025-03-04T00:35:16Z</dcterms:created>
  <dcterms:modified xsi:type="dcterms:W3CDTF">2025-03-04T01:07:43Z</dcterms:modified>
</cp:coreProperties>
</file>