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57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82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726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851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717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118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45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09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28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096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38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0F6A-512D-4D72-81E0-D30D070BD1A3}" type="datetimeFigureOut">
              <a:rPr lang="ar-SA" smtClean="0"/>
              <a:t>8/17/1446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8698-71CA-406B-882A-9E4DFEA2AE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018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950108" y="2348880"/>
            <a:ext cx="346280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المعمل </a:t>
            </a:r>
            <a:r>
              <a:rPr lang="ar-S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ar-SA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4765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67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51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51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" y="0"/>
            <a:ext cx="9133783" cy="683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7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59" y="1916832"/>
            <a:ext cx="6480720" cy="22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20471" cy="64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" y="35369"/>
            <a:ext cx="91180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" y="0"/>
            <a:ext cx="9132694" cy="684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" y="0"/>
            <a:ext cx="913323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92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</Words>
  <Application>Microsoft Office PowerPoint</Application>
  <PresentationFormat>عرض على الشاشة (3:4)‏</PresentationFormat>
  <Paragraphs>1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3</cp:revision>
  <dcterms:created xsi:type="dcterms:W3CDTF">2025-02-15T19:22:57Z</dcterms:created>
  <dcterms:modified xsi:type="dcterms:W3CDTF">2025-02-15T20:18:25Z</dcterms:modified>
</cp:coreProperties>
</file>