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1065B8D-9AB9-42E6-8A0C-C9A66CB7E972}" type="datetimeFigureOut">
              <a:rPr lang="ar-SA" smtClean="0"/>
              <a:t>8/11/1446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61483D-9195-4E9F-A5DC-39C7F4A4F9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49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1483D-9195-4E9F-A5DC-39C7F4A4F94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0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D1A8-18B6-46F2-82FE-9A0B1D6A2297}" type="datetimeFigureOut">
              <a:rPr lang="ar-SA" smtClean="0"/>
              <a:t>8/11/1446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0FA-557B-4ADD-B527-1BF5AAEA0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348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D1A8-18B6-46F2-82FE-9A0B1D6A2297}" type="datetimeFigureOut">
              <a:rPr lang="ar-SA" smtClean="0"/>
              <a:t>8/11/1446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0FA-557B-4ADD-B527-1BF5AAEA0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50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D1A8-18B6-46F2-82FE-9A0B1D6A2297}" type="datetimeFigureOut">
              <a:rPr lang="ar-SA" smtClean="0"/>
              <a:t>8/11/1446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0FA-557B-4ADD-B527-1BF5AAEA0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81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D1A8-18B6-46F2-82FE-9A0B1D6A2297}" type="datetimeFigureOut">
              <a:rPr lang="ar-SA" smtClean="0"/>
              <a:t>8/11/1446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0FA-557B-4ADD-B527-1BF5AAEA0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519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D1A8-18B6-46F2-82FE-9A0B1D6A2297}" type="datetimeFigureOut">
              <a:rPr lang="ar-SA" smtClean="0"/>
              <a:t>8/11/1446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0FA-557B-4ADD-B527-1BF5AAEA0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969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D1A8-18B6-46F2-82FE-9A0B1D6A2297}" type="datetimeFigureOut">
              <a:rPr lang="ar-SA" smtClean="0"/>
              <a:t>8/11/1446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0FA-557B-4ADD-B527-1BF5AAEA0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228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D1A8-18B6-46F2-82FE-9A0B1D6A2297}" type="datetimeFigureOut">
              <a:rPr lang="ar-SA" smtClean="0"/>
              <a:t>8/11/1446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0FA-557B-4ADD-B527-1BF5AAEA0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195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D1A8-18B6-46F2-82FE-9A0B1D6A2297}" type="datetimeFigureOut">
              <a:rPr lang="ar-SA" smtClean="0"/>
              <a:t>8/11/1446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0FA-557B-4ADD-B527-1BF5AAEA0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121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D1A8-18B6-46F2-82FE-9A0B1D6A2297}" type="datetimeFigureOut">
              <a:rPr lang="ar-SA" smtClean="0"/>
              <a:t>8/11/1446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0FA-557B-4ADD-B527-1BF5AAEA0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83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D1A8-18B6-46F2-82FE-9A0B1D6A2297}" type="datetimeFigureOut">
              <a:rPr lang="ar-SA" smtClean="0"/>
              <a:t>8/11/1446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0FA-557B-4ADD-B527-1BF5AAEA0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392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D1A8-18B6-46F2-82FE-9A0B1D6A2297}" type="datetimeFigureOut">
              <a:rPr lang="ar-SA" smtClean="0"/>
              <a:t>8/11/1446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0FA-557B-4ADD-B527-1BF5AAEA0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454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D1A8-18B6-46F2-82FE-9A0B1D6A2297}" type="datetimeFigureOut">
              <a:rPr lang="ar-SA" smtClean="0"/>
              <a:t>8/11/1446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10FA-557B-4ADD-B527-1BF5AAEA03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429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059832" y="2276872"/>
            <a:ext cx="3167855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8000" dirty="0" smtClean="0"/>
              <a:t>المعمل 4</a:t>
            </a:r>
            <a:endParaRPr lang="ar-SA" sz="8000" dirty="0"/>
          </a:p>
        </p:txBody>
      </p:sp>
    </p:spTree>
    <p:extLst>
      <p:ext uri="{BB962C8B-B14F-4D97-AF65-F5344CB8AC3E}">
        <p14:creationId xmlns:p14="http://schemas.microsoft.com/office/powerpoint/2010/main" val="42478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54" y="2060848"/>
            <a:ext cx="6408712" cy="221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" y="1"/>
            <a:ext cx="91429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</Words>
  <Application>Microsoft Office PowerPoint</Application>
  <PresentationFormat>عرض على الشاشة (3:4)‏</PresentationFormat>
  <Paragraphs>2</Paragraphs>
  <Slides>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2</cp:revision>
  <dcterms:created xsi:type="dcterms:W3CDTF">2025-02-09T02:06:58Z</dcterms:created>
  <dcterms:modified xsi:type="dcterms:W3CDTF">2025-02-09T02:25:17Z</dcterms:modified>
</cp:coreProperties>
</file>