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9" d="100"/>
          <a:sy n="79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8C7C-4219-4F0C-B176-708C79E0C212}" type="datetimeFigureOut">
              <a:rPr lang="ar-SA" smtClean="0"/>
              <a:t>8/4/1446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A29-A486-45C3-AE8E-BBFECA1A3F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611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8C7C-4219-4F0C-B176-708C79E0C212}" type="datetimeFigureOut">
              <a:rPr lang="ar-SA" smtClean="0"/>
              <a:t>8/4/1446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A29-A486-45C3-AE8E-BBFECA1A3F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389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8C7C-4219-4F0C-B176-708C79E0C212}" type="datetimeFigureOut">
              <a:rPr lang="ar-SA" smtClean="0"/>
              <a:t>8/4/1446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A29-A486-45C3-AE8E-BBFECA1A3F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217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8C7C-4219-4F0C-B176-708C79E0C212}" type="datetimeFigureOut">
              <a:rPr lang="ar-SA" smtClean="0"/>
              <a:t>8/4/1446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A29-A486-45C3-AE8E-BBFECA1A3F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342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8C7C-4219-4F0C-B176-708C79E0C212}" type="datetimeFigureOut">
              <a:rPr lang="ar-SA" smtClean="0"/>
              <a:t>8/4/1446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A29-A486-45C3-AE8E-BBFECA1A3F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65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8C7C-4219-4F0C-B176-708C79E0C212}" type="datetimeFigureOut">
              <a:rPr lang="ar-SA" smtClean="0"/>
              <a:t>8/4/1446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A29-A486-45C3-AE8E-BBFECA1A3F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359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8C7C-4219-4F0C-B176-708C79E0C212}" type="datetimeFigureOut">
              <a:rPr lang="ar-SA" smtClean="0"/>
              <a:t>8/4/1446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A29-A486-45C3-AE8E-BBFECA1A3F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958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8C7C-4219-4F0C-B176-708C79E0C212}" type="datetimeFigureOut">
              <a:rPr lang="ar-SA" smtClean="0"/>
              <a:t>8/4/1446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A29-A486-45C3-AE8E-BBFECA1A3F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228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8C7C-4219-4F0C-B176-708C79E0C212}" type="datetimeFigureOut">
              <a:rPr lang="ar-SA" smtClean="0"/>
              <a:t>8/4/1446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A29-A486-45C3-AE8E-BBFECA1A3F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492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8C7C-4219-4F0C-B176-708C79E0C212}" type="datetimeFigureOut">
              <a:rPr lang="ar-SA" smtClean="0"/>
              <a:t>8/4/1446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A29-A486-45C3-AE8E-BBFECA1A3F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837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8C7C-4219-4F0C-B176-708C79E0C212}" type="datetimeFigureOut">
              <a:rPr lang="ar-SA" smtClean="0"/>
              <a:t>8/4/1446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A29-A486-45C3-AE8E-BBFECA1A3F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725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68C7C-4219-4F0C-B176-708C79E0C212}" type="datetimeFigureOut">
              <a:rPr lang="ar-SA" smtClean="0"/>
              <a:t>8/4/1446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F3A29-A486-45C3-AE8E-BBFECA1A3F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437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950108" y="2348880"/>
            <a:ext cx="3462807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SA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المعمل </a:t>
            </a:r>
            <a:r>
              <a:rPr lang="ar-SA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ar-SA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5129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8969" cy="331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432969"/>
            <a:ext cx="4896544" cy="3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96" y="3436463"/>
            <a:ext cx="4313000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50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506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538163"/>
            <a:ext cx="803910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50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42095"/>
            <a:ext cx="7986514" cy="335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2910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50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6" y="404664"/>
            <a:ext cx="8784976" cy="62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65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6045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8" y="3501009"/>
            <a:ext cx="8136904" cy="32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65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656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6672"/>
            <a:ext cx="79248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65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62" y="0"/>
            <a:ext cx="9155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65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4664"/>
            <a:ext cx="7772400" cy="602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65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8640960" cy="375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656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" y="0"/>
            <a:ext cx="91155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65638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</Words>
  <Application>Microsoft Office PowerPoint</Application>
  <PresentationFormat>عرض على الشاشة (3:4)‏</PresentationFormat>
  <Paragraphs>1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</dc:creator>
  <cp:lastModifiedBy>pc</cp:lastModifiedBy>
  <cp:revision>3</cp:revision>
  <dcterms:created xsi:type="dcterms:W3CDTF">2025-02-01T21:53:11Z</dcterms:created>
  <dcterms:modified xsi:type="dcterms:W3CDTF">2025-02-01T22:19:26Z</dcterms:modified>
</cp:coreProperties>
</file>