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9A19-53B2-4AE8-9C58-43F8D8175133}" type="datetimeFigureOut">
              <a:rPr lang="ar-SA" smtClean="0"/>
              <a:t>7/27/1446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856D6-4824-4612-B321-F2C71FFEC8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27459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9A19-53B2-4AE8-9C58-43F8D8175133}" type="datetimeFigureOut">
              <a:rPr lang="ar-SA" smtClean="0"/>
              <a:t>7/27/1446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856D6-4824-4612-B321-F2C71FFEC8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2626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9A19-53B2-4AE8-9C58-43F8D8175133}" type="datetimeFigureOut">
              <a:rPr lang="ar-SA" smtClean="0"/>
              <a:t>7/27/1446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856D6-4824-4612-B321-F2C71FFEC8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1062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9A19-53B2-4AE8-9C58-43F8D8175133}" type="datetimeFigureOut">
              <a:rPr lang="ar-SA" smtClean="0"/>
              <a:t>7/27/1446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856D6-4824-4612-B321-F2C71FFEC8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1423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9A19-53B2-4AE8-9C58-43F8D8175133}" type="datetimeFigureOut">
              <a:rPr lang="ar-SA" smtClean="0"/>
              <a:t>7/27/1446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856D6-4824-4612-B321-F2C71FFEC8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46462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9A19-53B2-4AE8-9C58-43F8D8175133}" type="datetimeFigureOut">
              <a:rPr lang="ar-SA" smtClean="0"/>
              <a:t>7/27/1446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856D6-4824-4612-B321-F2C71FFEC8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18178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9A19-53B2-4AE8-9C58-43F8D8175133}" type="datetimeFigureOut">
              <a:rPr lang="ar-SA" smtClean="0"/>
              <a:t>7/27/1446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856D6-4824-4612-B321-F2C71FFEC8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05310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9A19-53B2-4AE8-9C58-43F8D8175133}" type="datetimeFigureOut">
              <a:rPr lang="ar-SA" smtClean="0"/>
              <a:t>7/27/1446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856D6-4824-4612-B321-F2C71FFEC8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2972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9A19-53B2-4AE8-9C58-43F8D8175133}" type="datetimeFigureOut">
              <a:rPr lang="ar-SA" smtClean="0"/>
              <a:t>7/27/1446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856D6-4824-4612-B321-F2C71FFEC8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8506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9A19-53B2-4AE8-9C58-43F8D8175133}" type="datetimeFigureOut">
              <a:rPr lang="ar-SA" smtClean="0"/>
              <a:t>7/27/1446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856D6-4824-4612-B321-F2C71FFEC8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5788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9A19-53B2-4AE8-9C58-43F8D8175133}" type="datetimeFigureOut">
              <a:rPr lang="ar-SA" smtClean="0"/>
              <a:t>7/27/1446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856D6-4824-4612-B321-F2C71FFEC8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11152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B9A19-53B2-4AE8-9C58-43F8D8175133}" type="datetimeFigureOut">
              <a:rPr lang="ar-SA" smtClean="0"/>
              <a:t>7/27/1446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856D6-4824-4612-B321-F2C71FFEC8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99671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2950108" y="2348880"/>
            <a:ext cx="3462807" cy="14465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ar-SA" sz="8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المعمل 2</a:t>
            </a:r>
            <a:endParaRPr lang="ar-SA" sz="88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016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7776864" cy="514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316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66" y="188640"/>
            <a:ext cx="8817814" cy="649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593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36712"/>
            <a:ext cx="8424936" cy="514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593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484784"/>
            <a:ext cx="6631632" cy="3286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057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8" y="0"/>
            <a:ext cx="913780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057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5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057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057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6" y="0"/>
            <a:ext cx="913949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057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317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54" y="0"/>
            <a:ext cx="9146254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317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892480" cy="6823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317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</Words>
  <Application>Microsoft Office PowerPoint</Application>
  <PresentationFormat>عرض على الشاشة (3:4)‏</PresentationFormat>
  <Paragraphs>1</Paragraphs>
  <Slides>12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pc</dc:creator>
  <cp:lastModifiedBy>pc</cp:lastModifiedBy>
  <cp:revision>2</cp:revision>
  <dcterms:created xsi:type="dcterms:W3CDTF">2025-01-26T04:31:06Z</dcterms:created>
  <dcterms:modified xsi:type="dcterms:W3CDTF">2025-01-26T04:45:51Z</dcterms:modified>
</cp:coreProperties>
</file>