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745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62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06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142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46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17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53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297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50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78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11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9A19-53B2-4AE8-9C58-43F8D8175133}" type="datetimeFigureOut">
              <a:rPr lang="ar-SA" smtClean="0"/>
              <a:t>7/27/1446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56D6-4824-4612-B321-F2C71FFEC8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96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950108" y="2348880"/>
            <a:ext cx="3462807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المعمل 2</a:t>
            </a:r>
            <a:endParaRPr lang="ar-SA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1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776864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1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" y="188640"/>
            <a:ext cx="8817814" cy="649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9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24936" cy="51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9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631632" cy="328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" y="0"/>
            <a:ext cx="913780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" y="0"/>
            <a:ext cx="913949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4" y="0"/>
            <a:ext cx="9146254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682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عرض على الشاشة (3:4)‏</PresentationFormat>
  <Paragraphs>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</dc:creator>
  <cp:lastModifiedBy>pc</cp:lastModifiedBy>
  <cp:revision>2</cp:revision>
  <dcterms:created xsi:type="dcterms:W3CDTF">2025-01-26T04:31:06Z</dcterms:created>
  <dcterms:modified xsi:type="dcterms:W3CDTF">2025-01-26T04:45:51Z</dcterms:modified>
</cp:coreProperties>
</file>