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80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178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499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814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83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61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147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069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606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589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E6E50-F78E-49E0-9475-9494F642F026}" type="datetimeFigureOut">
              <a:rPr lang="ar-SA" smtClean="0"/>
              <a:t>7/20/1446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1222C-0D7B-421E-934A-06B5A8A2517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046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449563" cy="16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0405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7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9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" y="0"/>
            <a:ext cx="9128359" cy="684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3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7" y="0"/>
            <a:ext cx="91339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34" y="0"/>
            <a:ext cx="9155134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" y="0"/>
            <a:ext cx="913836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5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" y="0"/>
            <a:ext cx="912047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1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0</Words>
  <Application>Microsoft Office PowerPoint</Application>
  <PresentationFormat>عرض على الشاشة (3:4)‏</PresentationFormat>
  <Paragraphs>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3</cp:revision>
  <dcterms:created xsi:type="dcterms:W3CDTF">2025-01-19T09:15:24Z</dcterms:created>
  <dcterms:modified xsi:type="dcterms:W3CDTF">2025-01-21T04:07:39Z</dcterms:modified>
</cp:coreProperties>
</file>