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822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46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64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22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04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43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43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59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76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740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87D6-9C23-4DFD-BA9E-EC9F35B3450A}" type="datetimeFigureOut">
              <a:rPr lang="ar-SA" smtClean="0"/>
              <a:t>4/27/1447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E13A-233B-4409-9665-F19B4D73B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05075"/>
            <a:ext cx="4381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339130" y="1268760"/>
            <a:ext cx="2441695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1">
            <a:spAutoFit/>
          </a:bodyPr>
          <a:lstStyle/>
          <a:p>
            <a:r>
              <a:rPr lang="ar-S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المعمل 8</a:t>
            </a:r>
            <a:endParaRPr lang="ar-SA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9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596"/>
            <a:ext cx="83377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38708"/>
            <a:ext cx="8265769" cy="56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59390</TotalTime>
  <Words>2</Words>
  <Application>Microsoft Office PowerPoint</Application>
  <PresentationFormat>عرض على الشاشة (3:4)‏</PresentationFormat>
  <Paragraphs>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2</cp:revision>
  <dcterms:created xsi:type="dcterms:W3CDTF">2025-10-19T07:32:58Z</dcterms:created>
  <dcterms:modified xsi:type="dcterms:W3CDTF">2025-11-29T13:23:44Z</dcterms:modified>
</cp:coreProperties>
</file>