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6" r:id="rId3"/>
    <p:sldId id="265" r:id="rId4"/>
    <p:sldId id="260"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FF2506-FD47-4550-A9A6-18CC68AA774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F521173A-346C-40FF-9686-E007C710ED4E}"/>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C736D5-347A-455E-90D4-939C4AA05A95}" type="datetime1">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5/4/2025</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8C1B552A-0241-4D8B-AD6D-0300512EE9FF}"/>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F48D6F81-A5F8-48FF-9D15-A39523BD888C}"/>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F0A71C-C465-46F4-95D2-15C944ABB800}"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4994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68AAD0-F242-4014-9D67-45FC13CC128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7DD15FB2-F343-4542-879A-A62557B3439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1F634FC-3595-4AAA-9EE7-474A22B61B23}" type="datetime1">
              <a:rPr lang="en-US"/>
              <a:pPr lvl="0"/>
              <a:t>5/4/2025</a:t>
            </a:fld>
            <a:endParaRPr lang="en-US"/>
          </a:p>
        </p:txBody>
      </p:sp>
      <p:sp>
        <p:nvSpPr>
          <p:cNvPr id="4" name="Slide Image Placeholder 3">
            <a:extLst>
              <a:ext uri="{FF2B5EF4-FFF2-40B4-BE49-F238E27FC236}">
                <a16:creationId xmlns:a16="http://schemas.microsoft.com/office/drawing/2014/main" id="{CAB1CE95-1CE2-4CDA-93EC-F3CA1F4CB1D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67A6477-3423-4C8E-B6D2-0D7AE728AA0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C7FD2A6-1935-4C65-9673-90617C9190F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B529E12-1975-4582-A925-C581BF55F93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3E05695F-BDB7-4F70-ACCF-823671931497}" type="slidenum">
              <a:t>‹#›</a:t>
            </a:fld>
            <a:endParaRPr lang="en-US"/>
          </a:p>
        </p:txBody>
      </p:sp>
    </p:spTree>
    <p:extLst>
      <p:ext uri="{BB962C8B-B14F-4D97-AF65-F5344CB8AC3E}">
        <p14:creationId xmlns:p14="http://schemas.microsoft.com/office/powerpoint/2010/main" val="10162044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99777-5169-4432-8A26-EE07DD364BE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227923-5E75-408C-A92C-77F0662B6D3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5F3E333-76FF-4727-9893-7089E034EC7E}"/>
              </a:ext>
            </a:extLst>
          </p:cNvPr>
          <p:cNvSpPr txBox="1">
            <a:spLocks noGrp="1"/>
          </p:cNvSpPr>
          <p:nvPr>
            <p:ph type="sldNum" sz="quarter" idx="8"/>
          </p:nvPr>
        </p:nvSpPr>
        <p:spPr/>
        <p:txBody>
          <a:bodyPr/>
          <a:lstStyle/>
          <a:p>
            <a:pPr lvl="0"/>
            <a:fld id="{CF6F7A96-B0DD-44C2-A19A-0655B431D182}" type="slidenum">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7FE00-1528-4DC2-B79B-461A95254AD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6BAC62-C04D-41D6-9530-FA5D675DFDD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3EC7F3E-3DED-4CC5-A331-C5D219C1EAF6}"/>
              </a:ext>
            </a:extLst>
          </p:cNvPr>
          <p:cNvSpPr txBox="1">
            <a:spLocks noGrp="1"/>
          </p:cNvSpPr>
          <p:nvPr>
            <p:ph type="sldNum" sz="quarter" idx="8"/>
          </p:nvPr>
        </p:nvSpPr>
        <p:spPr/>
        <p:txBody>
          <a:bodyPr/>
          <a:lstStyle/>
          <a:p>
            <a:pPr lvl="0"/>
            <a:fld id="{0B0E0735-ABD2-44EF-979A-890EAA3A3E12}" type="slidenum">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D4F93-45AD-484D-ACB3-B6C9F4C91B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D1D115E-E5EC-4D0F-AF79-D1A5CBBA82B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461CAEB-4022-4D9E-BC8B-22934E3A78F8}"/>
              </a:ext>
            </a:extLst>
          </p:cNvPr>
          <p:cNvSpPr txBox="1">
            <a:spLocks noGrp="1"/>
          </p:cNvSpPr>
          <p:nvPr>
            <p:ph type="sldNum" sz="quarter" idx="8"/>
          </p:nvPr>
        </p:nvSpPr>
        <p:spPr/>
        <p:txBody>
          <a:bodyPr/>
          <a:lstStyle/>
          <a:p>
            <a:pPr lvl="0"/>
            <a:fld id="{A9EE5692-1385-4760-96D1-2329DE17BA5A}" type="slidenum">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3CB5-4818-4437-851C-830278DB251C}"/>
              </a:ext>
            </a:extLst>
          </p:cNvPr>
          <p:cNvSpPr txBox="1">
            <a:spLocks noGrp="1"/>
          </p:cNvSpPr>
          <p:nvPr>
            <p:ph type="ctrTitle"/>
          </p:nvPr>
        </p:nvSpPr>
        <p:spPr>
          <a:xfrm>
            <a:off x="1751011" y="1300788"/>
            <a:ext cx="8689972" cy="2509214"/>
          </a:xfrm>
        </p:spPr>
        <p:txBody>
          <a:bodyPr anchor="b"/>
          <a:lstStyle>
            <a:lvl1pPr>
              <a:defRPr sz="4800"/>
            </a:lvl1pPr>
          </a:lstStyle>
          <a:p>
            <a:pPr lvl="0"/>
            <a:r>
              <a:rPr lang="en-US"/>
              <a:t>Click to edit Master title style</a:t>
            </a:r>
          </a:p>
        </p:txBody>
      </p:sp>
      <p:sp>
        <p:nvSpPr>
          <p:cNvPr id="3" name="Subtitle 2">
            <a:extLst>
              <a:ext uri="{FF2B5EF4-FFF2-40B4-BE49-F238E27FC236}">
                <a16:creationId xmlns:a16="http://schemas.microsoft.com/office/drawing/2014/main" id="{0A682258-1059-44FA-AADD-813EC5068628}"/>
              </a:ext>
            </a:extLst>
          </p:cNvPr>
          <p:cNvSpPr txBox="1">
            <a:spLocks noGrp="1"/>
          </p:cNvSpPr>
          <p:nvPr>
            <p:ph type="subTitle" idx="1"/>
          </p:nvPr>
        </p:nvSpPr>
        <p:spPr>
          <a:xfrm>
            <a:off x="1751011" y="3886200"/>
            <a:ext cx="8689972" cy="1371600"/>
          </a:xfrm>
        </p:spPr>
        <p:txBody>
          <a:bodyPr anchorCtr="1"/>
          <a:lstStyle>
            <a:lvl1pPr marL="0" indent="0" algn="ctr">
              <a:buNone/>
              <a:defRPr sz="2200">
                <a:solidFill>
                  <a:srgbClr val="7F7F7F"/>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DFECDE5F-69B9-4B3F-8C69-2DFA4CD3A1D9}"/>
              </a:ext>
            </a:extLst>
          </p:cNvPr>
          <p:cNvSpPr txBox="1">
            <a:spLocks noGrp="1"/>
          </p:cNvSpPr>
          <p:nvPr>
            <p:ph type="dt" sz="half" idx="7"/>
          </p:nvPr>
        </p:nvSpPr>
        <p:spPr/>
        <p:txBody>
          <a:bodyPr/>
          <a:lstStyle>
            <a:lvl1pPr>
              <a:defRPr/>
            </a:lvl1pPr>
          </a:lstStyle>
          <a:p>
            <a:pPr lvl="0"/>
            <a:fld id="{08D52F8D-799D-44DC-A61A-8B01347B1C0B}" type="datetime1">
              <a:rPr lang="en-US"/>
              <a:pPr lvl="0"/>
              <a:t>5/4/2025</a:t>
            </a:fld>
            <a:endParaRPr lang="en-US"/>
          </a:p>
        </p:txBody>
      </p:sp>
      <p:sp>
        <p:nvSpPr>
          <p:cNvPr id="5" name="Footer Placeholder 4">
            <a:extLst>
              <a:ext uri="{FF2B5EF4-FFF2-40B4-BE49-F238E27FC236}">
                <a16:creationId xmlns:a16="http://schemas.microsoft.com/office/drawing/2014/main" id="{72EC48C9-3370-4BA3-B516-895147E5E18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FE22C70-915A-4F88-8935-A8F9791F4C04}"/>
              </a:ext>
            </a:extLst>
          </p:cNvPr>
          <p:cNvSpPr txBox="1">
            <a:spLocks noGrp="1"/>
          </p:cNvSpPr>
          <p:nvPr>
            <p:ph type="sldNum" sz="quarter" idx="8"/>
          </p:nvPr>
        </p:nvSpPr>
        <p:spPr/>
        <p:txBody>
          <a:bodyPr/>
          <a:lstStyle>
            <a:lvl1pPr>
              <a:defRPr/>
            </a:lvl1pPr>
          </a:lstStyle>
          <a:p>
            <a:pPr lvl="0"/>
            <a:fld id="{D2DAB132-791D-44CE-96E3-1C2EA1699E4F}" type="slidenum">
              <a:t>‹#›</a:t>
            </a:fld>
            <a:endParaRPr lang="en-US"/>
          </a:p>
        </p:txBody>
      </p:sp>
    </p:spTree>
    <p:extLst>
      <p:ext uri="{BB962C8B-B14F-4D97-AF65-F5344CB8AC3E}">
        <p14:creationId xmlns:p14="http://schemas.microsoft.com/office/powerpoint/2010/main" val="39856980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17A3-431F-4657-B143-D4D46C283813}"/>
              </a:ext>
            </a:extLst>
          </p:cNvPr>
          <p:cNvSpPr txBox="1">
            <a:spLocks noGrp="1"/>
          </p:cNvSpPr>
          <p:nvPr>
            <p:ph type="title"/>
          </p:nvPr>
        </p:nvSpPr>
        <p:spPr>
          <a:xfrm>
            <a:off x="913796" y="4289377"/>
            <a:ext cx="10364431" cy="811612"/>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F946DCB6-02E7-4E28-AC70-DA0C0285D695}"/>
              </a:ext>
            </a:extLst>
          </p:cNvPr>
          <p:cNvSpPr txBox="1">
            <a:spLocks noGrp="1"/>
          </p:cNvSpPr>
          <p:nvPr>
            <p:ph type="pic" idx="4294967295"/>
          </p:nvPr>
        </p:nvSpPr>
        <p:spPr>
          <a:xfrm>
            <a:off x="1184742" y="698263"/>
            <a:ext cx="9822530" cy="3214134"/>
          </a:xfrm>
          <a:ln w="82552" cap="sq">
            <a:solidFill>
              <a:srgbClr val="EAEAEA"/>
            </a:solidFill>
            <a:prstDash val="solid"/>
            <a:miter/>
          </a:ln>
        </p:spPr>
        <p:txBody>
          <a:bodyPr anchorCtr="1"/>
          <a:lstStyle>
            <a:lvl1pPr marL="0" indent="0" algn="ctr">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5A5D596C-8AA2-48D0-AAE3-280D0CF85696}"/>
              </a:ext>
            </a:extLst>
          </p:cNvPr>
          <p:cNvSpPr txBox="1">
            <a:spLocks noGrp="1"/>
          </p:cNvSpPr>
          <p:nvPr>
            <p:ph type="body" idx="4294967295"/>
          </p:nvPr>
        </p:nvSpPr>
        <p:spPr>
          <a:xfrm>
            <a:off x="913778" y="5108725"/>
            <a:ext cx="10364449" cy="682471"/>
          </a:xfrm>
        </p:spPr>
        <p:txBody>
          <a:bodyPr anchorCtr="1"/>
          <a:lstStyle>
            <a:lvl1pPr marL="0" indent="0" algn="ctr">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141ACB5-193B-4546-8107-DF9406AFCB4A}"/>
              </a:ext>
            </a:extLst>
          </p:cNvPr>
          <p:cNvSpPr txBox="1">
            <a:spLocks noGrp="1"/>
          </p:cNvSpPr>
          <p:nvPr>
            <p:ph type="dt" sz="half" idx="7"/>
          </p:nvPr>
        </p:nvSpPr>
        <p:spPr/>
        <p:txBody>
          <a:bodyPr/>
          <a:lstStyle>
            <a:lvl1pPr>
              <a:defRPr/>
            </a:lvl1pPr>
          </a:lstStyle>
          <a:p>
            <a:pPr lvl="0"/>
            <a:fld id="{37A87026-D4D7-4535-93C1-AACAEBD21CA6}" type="datetime1">
              <a:rPr lang="en-US"/>
              <a:pPr lvl="0"/>
              <a:t>5/4/2025</a:t>
            </a:fld>
            <a:endParaRPr lang="en-US"/>
          </a:p>
        </p:txBody>
      </p:sp>
      <p:sp>
        <p:nvSpPr>
          <p:cNvPr id="6" name="Footer Placeholder 5">
            <a:extLst>
              <a:ext uri="{FF2B5EF4-FFF2-40B4-BE49-F238E27FC236}">
                <a16:creationId xmlns:a16="http://schemas.microsoft.com/office/drawing/2014/main" id="{DCDF6124-989F-429F-869A-2C89E6C983D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D10FACC-A946-4BDE-9AA1-9EDF1F489472}"/>
              </a:ext>
            </a:extLst>
          </p:cNvPr>
          <p:cNvSpPr txBox="1">
            <a:spLocks noGrp="1"/>
          </p:cNvSpPr>
          <p:nvPr>
            <p:ph type="sldNum" sz="quarter" idx="8"/>
          </p:nvPr>
        </p:nvSpPr>
        <p:spPr/>
        <p:txBody>
          <a:bodyPr/>
          <a:lstStyle>
            <a:lvl1pPr>
              <a:defRPr/>
            </a:lvl1pPr>
          </a:lstStyle>
          <a:p>
            <a:pPr lvl="0"/>
            <a:fld id="{25A97760-98ED-4FBC-95ED-62522F60708D}" type="slidenum">
              <a:t>‹#›</a:t>
            </a:fld>
            <a:endParaRPr lang="en-US"/>
          </a:p>
        </p:txBody>
      </p:sp>
    </p:spTree>
    <p:extLst>
      <p:ext uri="{BB962C8B-B14F-4D97-AF65-F5344CB8AC3E}">
        <p14:creationId xmlns:p14="http://schemas.microsoft.com/office/powerpoint/2010/main" val="347611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6447-8CE8-4C98-A02B-7162AD2332B1}"/>
              </a:ext>
            </a:extLst>
          </p:cNvPr>
          <p:cNvSpPr txBox="1">
            <a:spLocks noGrp="1"/>
          </p:cNvSpPr>
          <p:nvPr>
            <p:ph type="title"/>
          </p:nvPr>
        </p:nvSpPr>
        <p:spPr>
          <a:xfrm>
            <a:off x="913778" y="609603"/>
            <a:ext cx="10364449" cy="3427244"/>
          </a:xfrm>
        </p:spPr>
        <p:txBody>
          <a:bodyPr/>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id="{860233E9-2A84-4114-B819-2A3AA88A2691}"/>
              </a:ext>
            </a:extLst>
          </p:cNvPr>
          <p:cNvSpPr txBox="1">
            <a:spLocks noGrp="1"/>
          </p:cNvSpPr>
          <p:nvPr>
            <p:ph type="body" idx="4294967295"/>
          </p:nvPr>
        </p:nvSpPr>
        <p:spPr>
          <a:xfrm>
            <a:off x="913778" y="4204822"/>
            <a:ext cx="10364449" cy="1586383"/>
          </a:xfrm>
        </p:spPr>
        <p:txBody>
          <a:bodyPr anchor="ctr" anchorCtr="1"/>
          <a:lstStyle>
            <a:lvl1pPr marL="0" indent="0" algn="ctr">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12150EF0-AE4E-42C6-8AF1-73F81CFFCEC5}"/>
              </a:ext>
            </a:extLst>
          </p:cNvPr>
          <p:cNvSpPr txBox="1">
            <a:spLocks noGrp="1"/>
          </p:cNvSpPr>
          <p:nvPr>
            <p:ph type="dt" sz="half" idx="7"/>
          </p:nvPr>
        </p:nvSpPr>
        <p:spPr/>
        <p:txBody>
          <a:bodyPr/>
          <a:lstStyle>
            <a:lvl1pPr>
              <a:defRPr/>
            </a:lvl1pPr>
          </a:lstStyle>
          <a:p>
            <a:pPr lvl="0"/>
            <a:fld id="{859F16A2-BBD7-47C0-9D61-1CC40E6E60D5}" type="datetime1">
              <a:rPr lang="en-US"/>
              <a:pPr lvl="0"/>
              <a:t>5/4/2025</a:t>
            </a:fld>
            <a:endParaRPr lang="en-US"/>
          </a:p>
        </p:txBody>
      </p:sp>
      <p:sp>
        <p:nvSpPr>
          <p:cNvPr id="5" name="Footer Placeholder 5">
            <a:extLst>
              <a:ext uri="{FF2B5EF4-FFF2-40B4-BE49-F238E27FC236}">
                <a16:creationId xmlns:a16="http://schemas.microsoft.com/office/drawing/2014/main" id="{35CFA901-278F-4D77-A896-D5CD1140CACC}"/>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87A72D16-2EFC-4A0C-AB20-649AF329976E}"/>
              </a:ext>
            </a:extLst>
          </p:cNvPr>
          <p:cNvSpPr txBox="1">
            <a:spLocks noGrp="1"/>
          </p:cNvSpPr>
          <p:nvPr>
            <p:ph type="sldNum" sz="quarter" idx="8"/>
          </p:nvPr>
        </p:nvSpPr>
        <p:spPr/>
        <p:txBody>
          <a:bodyPr/>
          <a:lstStyle>
            <a:lvl1pPr>
              <a:defRPr/>
            </a:lvl1pPr>
          </a:lstStyle>
          <a:p>
            <a:pPr lvl="0"/>
            <a:fld id="{8A5106AA-0A79-4282-9A51-D03443A6A306}" type="slidenum">
              <a:t>‹#›</a:t>
            </a:fld>
            <a:endParaRPr lang="en-US"/>
          </a:p>
        </p:txBody>
      </p:sp>
    </p:spTree>
    <p:extLst>
      <p:ext uri="{BB962C8B-B14F-4D97-AF65-F5344CB8AC3E}">
        <p14:creationId xmlns:p14="http://schemas.microsoft.com/office/powerpoint/2010/main" val="371941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9E24-C0AB-4DAB-9DD9-AF733735CFEC}"/>
              </a:ext>
            </a:extLst>
          </p:cNvPr>
          <p:cNvSpPr txBox="1">
            <a:spLocks noGrp="1"/>
          </p:cNvSpPr>
          <p:nvPr>
            <p:ph type="title"/>
          </p:nvPr>
        </p:nvSpPr>
        <p:spPr>
          <a:xfrm>
            <a:off x="1446215" y="609603"/>
            <a:ext cx="9302748" cy="2992904"/>
          </a:xfrm>
        </p:spPr>
        <p:txBody>
          <a:bodyPr/>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id="{84A687A8-E675-464E-AE8D-28B8DC019F6F}"/>
              </a:ext>
            </a:extLst>
          </p:cNvPr>
          <p:cNvSpPr txBox="1">
            <a:spLocks noGrp="1"/>
          </p:cNvSpPr>
          <p:nvPr>
            <p:ph type="body" idx="4294967295"/>
          </p:nvPr>
        </p:nvSpPr>
        <p:spPr>
          <a:xfrm>
            <a:off x="1720644" y="3610032"/>
            <a:ext cx="8752298" cy="594789"/>
          </a:xfrm>
        </p:spPr>
        <p:txBody>
          <a:bodyPr/>
          <a:lstStyle>
            <a:lvl1pPr marL="0" indent="0">
              <a:buNone/>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5C8D724-AB41-4689-A0BC-BF94D8161D67}"/>
              </a:ext>
            </a:extLst>
          </p:cNvPr>
          <p:cNvSpPr txBox="1">
            <a:spLocks noGrp="1"/>
          </p:cNvSpPr>
          <p:nvPr>
            <p:ph type="body" idx="4294967295"/>
          </p:nvPr>
        </p:nvSpPr>
        <p:spPr>
          <a:xfrm>
            <a:off x="913778" y="4372797"/>
            <a:ext cx="10364449" cy="1421050"/>
          </a:xfrm>
        </p:spPr>
        <p:txBody>
          <a:bodyPr anchor="ctr" anchorCtr="1"/>
          <a:lstStyle>
            <a:lvl1pPr marL="0" indent="0" algn="ctr">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80C39130-5726-42AE-88AC-137007C3B401}"/>
              </a:ext>
            </a:extLst>
          </p:cNvPr>
          <p:cNvSpPr txBox="1">
            <a:spLocks noGrp="1"/>
          </p:cNvSpPr>
          <p:nvPr>
            <p:ph type="dt" sz="half" idx="7"/>
          </p:nvPr>
        </p:nvSpPr>
        <p:spPr/>
        <p:txBody>
          <a:bodyPr/>
          <a:lstStyle>
            <a:lvl1pPr>
              <a:defRPr/>
            </a:lvl1pPr>
          </a:lstStyle>
          <a:p>
            <a:pPr lvl="0"/>
            <a:fld id="{D75942DA-14EA-4504-8B40-973BE56A71B0}" type="datetime1">
              <a:rPr lang="en-US"/>
              <a:pPr lvl="0"/>
              <a:t>5/4/2025</a:t>
            </a:fld>
            <a:endParaRPr lang="en-US"/>
          </a:p>
        </p:txBody>
      </p:sp>
      <p:sp>
        <p:nvSpPr>
          <p:cNvPr id="6" name="Footer Placeholder 5">
            <a:extLst>
              <a:ext uri="{FF2B5EF4-FFF2-40B4-BE49-F238E27FC236}">
                <a16:creationId xmlns:a16="http://schemas.microsoft.com/office/drawing/2014/main" id="{FAD67A34-BCAD-422A-8626-570B15514E2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C23D764-044B-4365-9DBE-BBECBAB5CDAE}"/>
              </a:ext>
            </a:extLst>
          </p:cNvPr>
          <p:cNvSpPr txBox="1">
            <a:spLocks noGrp="1"/>
          </p:cNvSpPr>
          <p:nvPr>
            <p:ph type="sldNum" sz="quarter" idx="8"/>
          </p:nvPr>
        </p:nvSpPr>
        <p:spPr/>
        <p:txBody>
          <a:bodyPr/>
          <a:lstStyle>
            <a:lvl1pPr>
              <a:defRPr/>
            </a:lvl1pPr>
          </a:lstStyle>
          <a:p>
            <a:pPr lvl="0"/>
            <a:fld id="{0EFBB6E8-8544-4395-8C96-24731CCDE71F}" type="slidenum">
              <a:t>‹#›</a:t>
            </a:fld>
            <a:endParaRPr lang="en-US"/>
          </a:p>
        </p:txBody>
      </p:sp>
      <p:sp>
        <p:nvSpPr>
          <p:cNvPr id="8" name="TextBox 12">
            <a:extLst>
              <a:ext uri="{FF2B5EF4-FFF2-40B4-BE49-F238E27FC236}">
                <a16:creationId xmlns:a16="http://schemas.microsoft.com/office/drawing/2014/main" id="{67CD28B5-262C-49C8-B0E4-6DB3545073C9}"/>
              </a:ext>
            </a:extLst>
          </p:cNvPr>
          <p:cNvSpPr txBox="1"/>
          <p:nvPr/>
        </p:nvSpPr>
        <p:spPr>
          <a:xfrm>
            <a:off x="1001487" y="75416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
        <p:nvSpPr>
          <p:cNvPr id="9" name="TextBox 13">
            <a:extLst>
              <a:ext uri="{FF2B5EF4-FFF2-40B4-BE49-F238E27FC236}">
                <a16:creationId xmlns:a16="http://schemas.microsoft.com/office/drawing/2014/main" id="{F0CFDE8F-8CBA-4461-993D-BBDB90D14A8B}"/>
              </a:ext>
            </a:extLst>
          </p:cNvPr>
          <p:cNvSpPr txBox="1"/>
          <p:nvPr/>
        </p:nvSpPr>
        <p:spPr>
          <a:xfrm>
            <a:off x="10557561" y="299358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Tree>
    <p:extLst>
      <p:ext uri="{BB962C8B-B14F-4D97-AF65-F5344CB8AC3E}">
        <p14:creationId xmlns:p14="http://schemas.microsoft.com/office/powerpoint/2010/main" val="107799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B046-EDCD-476F-8DAB-AF7C9D54784D}"/>
              </a:ext>
            </a:extLst>
          </p:cNvPr>
          <p:cNvSpPr txBox="1">
            <a:spLocks noGrp="1"/>
          </p:cNvSpPr>
          <p:nvPr>
            <p:ph type="title"/>
          </p:nvPr>
        </p:nvSpPr>
        <p:spPr>
          <a:xfrm>
            <a:off x="913778" y="2138717"/>
            <a:ext cx="10364449" cy="2511838"/>
          </a:xfrm>
        </p:spPr>
        <p:txBody>
          <a:bodyPr anchor="b"/>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id="{8111393A-A536-43BF-BB9B-9112D2A3DE10}"/>
              </a:ext>
            </a:extLst>
          </p:cNvPr>
          <p:cNvSpPr txBox="1">
            <a:spLocks noGrp="1"/>
          </p:cNvSpPr>
          <p:nvPr>
            <p:ph type="body" idx="4294967295"/>
          </p:nvPr>
        </p:nvSpPr>
        <p:spPr>
          <a:xfrm>
            <a:off x="913778" y="4662333"/>
            <a:ext cx="10364449" cy="1140640"/>
          </a:xfrm>
        </p:spPr>
        <p:txBody>
          <a:bodyPr anchorCtr="1"/>
          <a:lstStyle>
            <a:lvl1pPr marL="0" indent="0" algn="ctr">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5419244C-5DE8-4651-AB88-C5C5C74B1D6A}"/>
              </a:ext>
            </a:extLst>
          </p:cNvPr>
          <p:cNvSpPr txBox="1">
            <a:spLocks noGrp="1"/>
          </p:cNvSpPr>
          <p:nvPr>
            <p:ph type="dt" sz="half" idx="7"/>
          </p:nvPr>
        </p:nvSpPr>
        <p:spPr/>
        <p:txBody>
          <a:bodyPr/>
          <a:lstStyle>
            <a:lvl1pPr>
              <a:defRPr/>
            </a:lvl1pPr>
          </a:lstStyle>
          <a:p>
            <a:pPr lvl="0"/>
            <a:fld id="{30BE6369-FC59-4CE5-A4BB-C4DFCAFB03F5}" type="datetime1">
              <a:rPr lang="en-US"/>
              <a:pPr lvl="0"/>
              <a:t>5/4/2025</a:t>
            </a:fld>
            <a:endParaRPr lang="en-US"/>
          </a:p>
        </p:txBody>
      </p:sp>
      <p:sp>
        <p:nvSpPr>
          <p:cNvPr id="5" name="Footer Placeholder 5">
            <a:extLst>
              <a:ext uri="{FF2B5EF4-FFF2-40B4-BE49-F238E27FC236}">
                <a16:creationId xmlns:a16="http://schemas.microsoft.com/office/drawing/2014/main" id="{F5CD606B-A1C9-4598-9DC3-25B32C19090A}"/>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A9EF620F-51AB-44C6-8671-26F89A037313}"/>
              </a:ext>
            </a:extLst>
          </p:cNvPr>
          <p:cNvSpPr txBox="1">
            <a:spLocks noGrp="1"/>
          </p:cNvSpPr>
          <p:nvPr>
            <p:ph type="sldNum" sz="quarter" idx="8"/>
          </p:nvPr>
        </p:nvSpPr>
        <p:spPr/>
        <p:txBody>
          <a:bodyPr/>
          <a:lstStyle>
            <a:lvl1pPr>
              <a:defRPr/>
            </a:lvl1pPr>
          </a:lstStyle>
          <a:p>
            <a:pPr lvl="0"/>
            <a:fld id="{F060D2B8-6BD2-428E-8D7B-7E846FC0AE63}" type="slidenum">
              <a:t>‹#›</a:t>
            </a:fld>
            <a:endParaRPr lang="en-US"/>
          </a:p>
        </p:txBody>
      </p:sp>
    </p:spTree>
    <p:extLst>
      <p:ext uri="{BB962C8B-B14F-4D97-AF65-F5344CB8AC3E}">
        <p14:creationId xmlns:p14="http://schemas.microsoft.com/office/powerpoint/2010/main" val="3061253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A3DB-4921-47D0-ABD5-8B96017416CF}"/>
              </a:ext>
            </a:extLst>
          </p:cNvPr>
          <p:cNvSpPr txBox="1">
            <a:spLocks noGrp="1"/>
          </p:cNvSpPr>
          <p:nvPr>
            <p:ph type="title"/>
          </p:nvPr>
        </p:nvSpPr>
        <p:spPr>
          <a:xfrm>
            <a:off x="913778" y="609603"/>
            <a:ext cx="10364449" cy="1605092"/>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38FADDB-4D70-4613-8D5B-DCB569A75ED6}"/>
              </a:ext>
            </a:extLst>
          </p:cNvPr>
          <p:cNvSpPr txBox="1">
            <a:spLocks noGrp="1"/>
          </p:cNvSpPr>
          <p:nvPr>
            <p:ph type="body" idx="4294967295"/>
          </p:nvPr>
        </p:nvSpPr>
        <p:spPr>
          <a:xfrm>
            <a:off x="913778" y="2367088"/>
            <a:ext cx="3298972"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4" name="Text Placeholder 3">
            <a:extLst>
              <a:ext uri="{FF2B5EF4-FFF2-40B4-BE49-F238E27FC236}">
                <a16:creationId xmlns:a16="http://schemas.microsoft.com/office/drawing/2014/main" id="{02E4BAA3-BBA1-473D-A3F1-14F498E42DC8}"/>
              </a:ext>
            </a:extLst>
          </p:cNvPr>
          <p:cNvSpPr txBox="1">
            <a:spLocks noGrp="1"/>
          </p:cNvSpPr>
          <p:nvPr>
            <p:ph type="body" idx="4294967295"/>
          </p:nvPr>
        </p:nvSpPr>
        <p:spPr>
          <a:xfrm>
            <a:off x="913778" y="2943353"/>
            <a:ext cx="3298972" cy="2847843"/>
          </a:xfrm>
        </p:spPr>
        <p:txBody>
          <a:bodyPr anchorCtr="1"/>
          <a:lstStyle>
            <a:lvl1pPr marL="0" indent="0" algn="ctr">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3DFDEFB5-5913-48C7-9911-18D99CF72829}"/>
              </a:ext>
            </a:extLst>
          </p:cNvPr>
          <p:cNvSpPr txBox="1">
            <a:spLocks noGrp="1"/>
          </p:cNvSpPr>
          <p:nvPr>
            <p:ph type="body" idx="4294967295"/>
          </p:nvPr>
        </p:nvSpPr>
        <p:spPr>
          <a:xfrm>
            <a:off x="4452387" y="2367088"/>
            <a:ext cx="3291519"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6" name="Text Placeholder 3">
            <a:extLst>
              <a:ext uri="{FF2B5EF4-FFF2-40B4-BE49-F238E27FC236}">
                <a16:creationId xmlns:a16="http://schemas.microsoft.com/office/drawing/2014/main" id="{41EF0618-4756-4E99-8E5E-C56B431855A6}"/>
              </a:ext>
            </a:extLst>
          </p:cNvPr>
          <p:cNvSpPr txBox="1">
            <a:spLocks noGrp="1"/>
          </p:cNvSpPr>
          <p:nvPr>
            <p:ph type="body" idx="4294967295"/>
          </p:nvPr>
        </p:nvSpPr>
        <p:spPr>
          <a:xfrm>
            <a:off x="4441350" y="2943353"/>
            <a:ext cx="3303352" cy="2847843"/>
          </a:xfrm>
        </p:spPr>
        <p:txBody>
          <a:bodyPr anchorCtr="1"/>
          <a:lstStyle>
            <a:lvl1pPr marL="0" indent="0" algn="ctr">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A4B9B1F9-7B68-45B8-8925-E4FE3B94333C}"/>
              </a:ext>
            </a:extLst>
          </p:cNvPr>
          <p:cNvSpPr txBox="1">
            <a:spLocks noGrp="1"/>
          </p:cNvSpPr>
          <p:nvPr>
            <p:ph type="body" idx="4294967295"/>
          </p:nvPr>
        </p:nvSpPr>
        <p:spPr>
          <a:xfrm>
            <a:off x="7973293" y="2367088"/>
            <a:ext cx="3304925"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8" name="Text Placeholder 3">
            <a:extLst>
              <a:ext uri="{FF2B5EF4-FFF2-40B4-BE49-F238E27FC236}">
                <a16:creationId xmlns:a16="http://schemas.microsoft.com/office/drawing/2014/main" id="{56BCC5A4-E72D-42DC-99C6-119B666109B9}"/>
              </a:ext>
            </a:extLst>
          </p:cNvPr>
          <p:cNvSpPr txBox="1">
            <a:spLocks noGrp="1"/>
          </p:cNvSpPr>
          <p:nvPr>
            <p:ph type="body" idx="4294967295"/>
          </p:nvPr>
        </p:nvSpPr>
        <p:spPr>
          <a:xfrm>
            <a:off x="7973293" y="2943353"/>
            <a:ext cx="3304925" cy="2847843"/>
          </a:xfrm>
        </p:spPr>
        <p:txBody>
          <a:bodyPr anchorCtr="1"/>
          <a:lstStyle>
            <a:lvl1pPr marL="0" indent="0" algn="ctr">
              <a:buNone/>
              <a:defRPr sz="1400"/>
            </a:lvl1pPr>
          </a:lstStyle>
          <a:p>
            <a:pPr lvl="0"/>
            <a:r>
              <a:rPr lang="en-US"/>
              <a:t>Click to edit Master text styles</a:t>
            </a:r>
          </a:p>
        </p:txBody>
      </p:sp>
      <p:sp>
        <p:nvSpPr>
          <p:cNvPr id="9" name="Date Placeholder 2">
            <a:extLst>
              <a:ext uri="{FF2B5EF4-FFF2-40B4-BE49-F238E27FC236}">
                <a16:creationId xmlns:a16="http://schemas.microsoft.com/office/drawing/2014/main" id="{AE004B32-0598-42B1-810C-830B9EEFC9F2}"/>
              </a:ext>
            </a:extLst>
          </p:cNvPr>
          <p:cNvSpPr txBox="1">
            <a:spLocks noGrp="1"/>
          </p:cNvSpPr>
          <p:nvPr>
            <p:ph type="dt" sz="half" idx="7"/>
          </p:nvPr>
        </p:nvSpPr>
        <p:spPr/>
        <p:txBody>
          <a:bodyPr/>
          <a:lstStyle>
            <a:lvl1pPr>
              <a:defRPr/>
            </a:lvl1pPr>
          </a:lstStyle>
          <a:p>
            <a:pPr lvl="0"/>
            <a:fld id="{C2B0A0D9-2297-40DC-877A-749E96843084}" type="datetime1">
              <a:rPr lang="en-US"/>
              <a:pPr lvl="0"/>
              <a:t>5/4/2025</a:t>
            </a:fld>
            <a:endParaRPr lang="en-US"/>
          </a:p>
        </p:txBody>
      </p:sp>
      <p:sp>
        <p:nvSpPr>
          <p:cNvPr id="10" name="Footer Placeholder 3">
            <a:extLst>
              <a:ext uri="{FF2B5EF4-FFF2-40B4-BE49-F238E27FC236}">
                <a16:creationId xmlns:a16="http://schemas.microsoft.com/office/drawing/2014/main" id="{AAC13870-3C5F-498F-8073-026EF8965187}"/>
              </a:ext>
            </a:extLst>
          </p:cNvPr>
          <p:cNvSpPr txBox="1">
            <a:spLocks noGrp="1"/>
          </p:cNvSpPr>
          <p:nvPr>
            <p:ph type="ftr" sz="quarter" idx="9"/>
          </p:nvPr>
        </p:nvSpPr>
        <p:spPr/>
        <p:txBody>
          <a:bodyPr/>
          <a:lstStyle>
            <a:lvl1pPr>
              <a:defRPr/>
            </a:lvl1pPr>
          </a:lstStyle>
          <a:p>
            <a:pPr lvl="0"/>
            <a:endParaRPr lang="en-US"/>
          </a:p>
        </p:txBody>
      </p:sp>
      <p:sp>
        <p:nvSpPr>
          <p:cNvPr id="11" name="Slide Number Placeholder 4">
            <a:extLst>
              <a:ext uri="{FF2B5EF4-FFF2-40B4-BE49-F238E27FC236}">
                <a16:creationId xmlns:a16="http://schemas.microsoft.com/office/drawing/2014/main" id="{F2227A0F-AC29-4E4F-B8B5-864321142C4A}"/>
              </a:ext>
            </a:extLst>
          </p:cNvPr>
          <p:cNvSpPr txBox="1">
            <a:spLocks noGrp="1"/>
          </p:cNvSpPr>
          <p:nvPr>
            <p:ph type="sldNum" sz="quarter" idx="8"/>
          </p:nvPr>
        </p:nvSpPr>
        <p:spPr/>
        <p:txBody>
          <a:bodyPr/>
          <a:lstStyle>
            <a:lvl1pPr>
              <a:defRPr/>
            </a:lvl1pPr>
          </a:lstStyle>
          <a:p>
            <a:pPr lvl="0"/>
            <a:fld id="{5AEA2432-B6BF-42AD-8D3B-DAA781C287BF}" type="slidenum">
              <a:t>‹#›</a:t>
            </a:fld>
            <a:endParaRPr lang="en-US"/>
          </a:p>
        </p:txBody>
      </p:sp>
    </p:spTree>
    <p:extLst>
      <p:ext uri="{BB962C8B-B14F-4D97-AF65-F5344CB8AC3E}">
        <p14:creationId xmlns:p14="http://schemas.microsoft.com/office/powerpoint/2010/main" val="91744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EEBC-56FC-4B56-BD81-C711CF9918A7}"/>
              </a:ext>
            </a:extLst>
          </p:cNvPr>
          <p:cNvSpPr txBox="1">
            <a:spLocks noGrp="1"/>
          </p:cNvSpPr>
          <p:nvPr>
            <p:ph type="title"/>
          </p:nvPr>
        </p:nvSpPr>
        <p:spPr>
          <a:xfrm>
            <a:off x="913778" y="610773"/>
            <a:ext cx="10364449" cy="1603921"/>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FB54249E-23D9-4716-A7AC-4A508C55A953}"/>
              </a:ext>
            </a:extLst>
          </p:cNvPr>
          <p:cNvSpPr txBox="1">
            <a:spLocks noGrp="1"/>
          </p:cNvSpPr>
          <p:nvPr>
            <p:ph type="body" idx="4294967295"/>
          </p:nvPr>
        </p:nvSpPr>
        <p:spPr>
          <a:xfrm>
            <a:off x="913778" y="4204822"/>
            <a:ext cx="3296412"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4" name="Picture Placeholder 2">
            <a:extLst>
              <a:ext uri="{FF2B5EF4-FFF2-40B4-BE49-F238E27FC236}">
                <a16:creationId xmlns:a16="http://schemas.microsoft.com/office/drawing/2014/main" id="{D2FA8E89-9D46-4D29-A601-E0346DD7264E}"/>
              </a:ext>
            </a:extLst>
          </p:cNvPr>
          <p:cNvSpPr txBox="1">
            <a:spLocks noGrp="1"/>
          </p:cNvSpPr>
          <p:nvPr>
            <p:ph type="pic" idx="4294967295"/>
          </p:nvPr>
        </p:nvSpPr>
        <p:spPr>
          <a:xfrm>
            <a:off x="913778" y="2367088"/>
            <a:ext cx="3296412"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450374AD-CAD1-404C-8EA2-61516D9AC2C0}"/>
              </a:ext>
            </a:extLst>
          </p:cNvPr>
          <p:cNvSpPr txBox="1">
            <a:spLocks noGrp="1"/>
          </p:cNvSpPr>
          <p:nvPr>
            <p:ph type="body" idx="4294967295"/>
          </p:nvPr>
        </p:nvSpPr>
        <p:spPr>
          <a:xfrm>
            <a:off x="913778" y="4781077"/>
            <a:ext cx="3296412" cy="1010119"/>
          </a:xfrm>
        </p:spPr>
        <p:txBody>
          <a:bodyPr anchorCtr="1"/>
          <a:lstStyle>
            <a:lvl1pPr marL="0" indent="0" algn="ctr">
              <a:buNone/>
              <a:defRPr sz="1400"/>
            </a:lvl1pPr>
          </a:lstStyle>
          <a:p>
            <a:pPr lvl="0"/>
            <a:r>
              <a:rPr lang="en-US"/>
              <a:t>Click to edit Master text styles</a:t>
            </a:r>
          </a:p>
        </p:txBody>
      </p:sp>
      <p:sp>
        <p:nvSpPr>
          <p:cNvPr id="6" name="Text Placeholder 4">
            <a:extLst>
              <a:ext uri="{FF2B5EF4-FFF2-40B4-BE49-F238E27FC236}">
                <a16:creationId xmlns:a16="http://schemas.microsoft.com/office/drawing/2014/main" id="{B0AC4BC5-4C03-42E5-9C29-0C3DD2960FFB}"/>
              </a:ext>
            </a:extLst>
          </p:cNvPr>
          <p:cNvSpPr txBox="1">
            <a:spLocks noGrp="1"/>
          </p:cNvSpPr>
          <p:nvPr>
            <p:ph type="body" idx="4294967295"/>
          </p:nvPr>
        </p:nvSpPr>
        <p:spPr>
          <a:xfrm>
            <a:off x="4442758" y="4204822"/>
            <a:ext cx="3301825"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7" name="Picture Placeholder 2">
            <a:extLst>
              <a:ext uri="{FF2B5EF4-FFF2-40B4-BE49-F238E27FC236}">
                <a16:creationId xmlns:a16="http://schemas.microsoft.com/office/drawing/2014/main" id="{5BBD17EC-EF25-4787-B011-2E56AA226950}"/>
              </a:ext>
            </a:extLst>
          </p:cNvPr>
          <p:cNvSpPr txBox="1">
            <a:spLocks noGrp="1"/>
          </p:cNvSpPr>
          <p:nvPr>
            <p:ph type="pic" idx="4294967295"/>
          </p:nvPr>
        </p:nvSpPr>
        <p:spPr>
          <a:xfrm>
            <a:off x="4441350" y="2367088"/>
            <a:ext cx="3303352"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AD0E5BCC-BFBD-4AEA-BD79-B52D0567E2CA}"/>
              </a:ext>
            </a:extLst>
          </p:cNvPr>
          <p:cNvSpPr txBox="1">
            <a:spLocks noGrp="1"/>
          </p:cNvSpPr>
          <p:nvPr>
            <p:ph type="body" idx="4294967295"/>
          </p:nvPr>
        </p:nvSpPr>
        <p:spPr>
          <a:xfrm>
            <a:off x="4441350" y="4781077"/>
            <a:ext cx="3303352" cy="1010119"/>
          </a:xfrm>
        </p:spPr>
        <p:txBody>
          <a:bodyPr anchorCtr="1"/>
          <a:lstStyle>
            <a:lvl1pPr marL="0" indent="0" algn="ctr">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322EADB0-83B5-4C52-970C-A2BC6C578CA7}"/>
              </a:ext>
            </a:extLst>
          </p:cNvPr>
          <p:cNvSpPr txBox="1">
            <a:spLocks noGrp="1"/>
          </p:cNvSpPr>
          <p:nvPr>
            <p:ph type="body" idx="4294967295"/>
          </p:nvPr>
        </p:nvSpPr>
        <p:spPr>
          <a:xfrm>
            <a:off x="7973293" y="4204822"/>
            <a:ext cx="3300682"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10" name="Picture Placeholder 2">
            <a:extLst>
              <a:ext uri="{FF2B5EF4-FFF2-40B4-BE49-F238E27FC236}">
                <a16:creationId xmlns:a16="http://schemas.microsoft.com/office/drawing/2014/main" id="{14E9DB47-AE65-462B-A310-0B9A9513B022}"/>
              </a:ext>
            </a:extLst>
          </p:cNvPr>
          <p:cNvSpPr txBox="1">
            <a:spLocks noGrp="1"/>
          </p:cNvSpPr>
          <p:nvPr>
            <p:ph type="pic" idx="4294967295"/>
          </p:nvPr>
        </p:nvSpPr>
        <p:spPr>
          <a:xfrm>
            <a:off x="7973293" y="2367088"/>
            <a:ext cx="3304925"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536034E7-32F0-4C7E-A40B-36DD1E7014CB}"/>
              </a:ext>
            </a:extLst>
          </p:cNvPr>
          <p:cNvSpPr txBox="1">
            <a:spLocks noGrp="1"/>
          </p:cNvSpPr>
          <p:nvPr>
            <p:ph type="body" idx="4294967295"/>
          </p:nvPr>
        </p:nvSpPr>
        <p:spPr>
          <a:xfrm>
            <a:off x="7973174" y="4781077"/>
            <a:ext cx="3305053" cy="1010119"/>
          </a:xfrm>
        </p:spPr>
        <p:txBody>
          <a:bodyPr anchorCtr="1"/>
          <a:lstStyle>
            <a:lvl1pPr marL="0" indent="0" algn="ctr">
              <a:buNone/>
              <a:defRPr sz="1400"/>
            </a:lvl1pPr>
          </a:lstStyle>
          <a:p>
            <a:pPr lvl="0"/>
            <a:r>
              <a:rPr lang="en-US"/>
              <a:t>Click to edit Master text styles</a:t>
            </a:r>
          </a:p>
        </p:txBody>
      </p:sp>
      <p:sp>
        <p:nvSpPr>
          <p:cNvPr id="12" name="Date Placeholder 2">
            <a:extLst>
              <a:ext uri="{FF2B5EF4-FFF2-40B4-BE49-F238E27FC236}">
                <a16:creationId xmlns:a16="http://schemas.microsoft.com/office/drawing/2014/main" id="{28823EFC-B138-4951-BD32-5347430E1DC6}"/>
              </a:ext>
            </a:extLst>
          </p:cNvPr>
          <p:cNvSpPr txBox="1">
            <a:spLocks noGrp="1"/>
          </p:cNvSpPr>
          <p:nvPr>
            <p:ph type="dt" sz="half" idx="7"/>
          </p:nvPr>
        </p:nvSpPr>
        <p:spPr/>
        <p:txBody>
          <a:bodyPr/>
          <a:lstStyle>
            <a:lvl1pPr>
              <a:defRPr/>
            </a:lvl1pPr>
          </a:lstStyle>
          <a:p>
            <a:pPr lvl="0"/>
            <a:fld id="{27845733-439E-443A-BFD7-B319461BC219}" type="datetime1">
              <a:rPr lang="en-US"/>
              <a:pPr lvl="0"/>
              <a:t>5/4/2025</a:t>
            </a:fld>
            <a:endParaRPr lang="en-US"/>
          </a:p>
        </p:txBody>
      </p:sp>
      <p:sp>
        <p:nvSpPr>
          <p:cNvPr id="13" name="Footer Placeholder 3">
            <a:extLst>
              <a:ext uri="{FF2B5EF4-FFF2-40B4-BE49-F238E27FC236}">
                <a16:creationId xmlns:a16="http://schemas.microsoft.com/office/drawing/2014/main" id="{D83099E0-C30B-4EE6-B953-5A583D2E2014}"/>
              </a:ext>
            </a:extLst>
          </p:cNvPr>
          <p:cNvSpPr txBox="1">
            <a:spLocks noGrp="1"/>
          </p:cNvSpPr>
          <p:nvPr>
            <p:ph type="ftr" sz="quarter" idx="9"/>
          </p:nvPr>
        </p:nvSpPr>
        <p:spPr/>
        <p:txBody>
          <a:bodyPr/>
          <a:lstStyle>
            <a:lvl1pPr>
              <a:defRPr/>
            </a:lvl1pPr>
          </a:lstStyle>
          <a:p>
            <a:pPr lvl="0"/>
            <a:endParaRPr lang="en-US"/>
          </a:p>
        </p:txBody>
      </p:sp>
      <p:sp>
        <p:nvSpPr>
          <p:cNvPr id="14" name="Slide Number Placeholder 4">
            <a:extLst>
              <a:ext uri="{FF2B5EF4-FFF2-40B4-BE49-F238E27FC236}">
                <a16:creationId xmlns:a16="http://schemas.microsoft.com/office/drawing/2014/main" id="{E8143C63-1354-4DB9-8E45-C2072223E290}"/>
              </a:ext>
            </a:extLst>
          </p:cNvPr>
          <p:cNvSpPr txBox="1">
            <a:spLocks noGrp="1"/>
          </p:cNvSpPr>
          <p:nvPr>
            <p:ph type="sldNum" sz="quarter" idx="8"/>
          </p:nvPr>
        </p:nvSpPr>
        <p:spPr/>
        <p:txBody>
          <a:bodyPr/>
          <a:lstStyle>
            <a:lvl1pPr>
              <a:defRPr/>
            </a:lvl1pPr>
          </a:lstStyle>
          <a:p>
            <a:pPr lvl="0"/>
            <a:fld id="{13D5533B-FF21-4220-8BAF-C11649C72B2B}" type="slidenum">
              <a:t>‹#›</a:t>
            </a:fld>
            <a:endParaRPr lang="en-US"/>
          </a:p>
        </p:txBody>
      </p:sp>
    </p:spTree>
    <p:extLst>
      <p:ext uri="{BB962C8B-B14F-4D97-AF65-F5344CB8AC3E}">
        <p14:creationId xmlns:p14="http://schemas.microsoft.com/office/powerpoint/2010/main" val="62339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53AF-8D47-45F3-BAA3-3C8114068FD0}"/>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A0A5E07-18B6-4566-862C-33F94404834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5435C-E82E-4531-875B-10BC91369C7B}"/>
              </a:ext>
            </a:extLst>
          </p:cNvPr>
          <p:cNvSpPr txBox="1">
            <a:spLocks noGrp="1"/>
          </p:cNvSpPr>
          <p:nvPr>
            <p:ph type="dt" sz="half" idx="7"/>
          </p:nvPr>
        </p:nvSpPr>
        <p:spPr/>
        <p:txBody>
          <a:bodyPr/>
          <a:lstStyle>
            <a:lvl1pPr>
              <a:defRPr/>
            </a:lvl1pPr>
          </a:lstStyle>
          <a:p>
            <a:pPr lvl="0"/>
            <a:fld id="{E709615A-2A73-494B-B1F3-80606BE6ED13}" type="datetime1">
              <a:rPr lang="en-US"/>
              <a:pPr lvl="0"/>
              <a:t>5/4/2025</a:t>
            </a:fld>
            <a:endParaRPr lang="en-US"/>
          </a:p>
        </p:txBody>
      </p:sp>
      <p:sp>
        <p:nvSpPr>
          <p:cNvPr id="5" name="Footer Placeholder 4">
            <a:extLst>
              <a:ext uri="{FF2B5EF4-FFF2-40B4-BE49-F238E27FC236}">
                <a16:creationId xmlns:a16="http://schemas.microsoft.com/office/drawing/2014/main" id="{3F96C923-781D-4A4F-B637-4874BE3F1F2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C36AEE5-2595-4197-8E57-DB9E217AF78B}"/>
              </a:ext>
            </a:extLst>
          </p:cNvPr>
          <p:cNvSpPr txBox="1">
            <a:spLocks noGrp="1"/>
          </p:cNvSpPr>
          <p:nvPr>
            <p:ph type="sldNum" sz="quarter" idx="8"/>
          </p:nvPr>
        </p:nvSpPr>
        <p:spPr/>
        <p:txBody>
          <a:bodyPr/>
          <a:lstStyle>
            <a:lvl1pPr>
              <a:defRPr/>
            </a:lvl1pPr>
          </a:lstStyle>
          <a:p>
            <a:pPr lvl="0"/>
            <a:fld id="{1E2AF88E-DED3-4E08-AE99-63AB66E064A8}" type="slidenum">
              <a:t>‹#›</a:t>
            </a:fld>
            <a:endParaRPr lang="en-US"/>
          </a:p>
        </p:txBody>
      </p:sp>
    </p:spTree>
    <p:extLst>
      <p:ext uri="{BB962C8B-B14F-4D97-AF65-F5344CB8AC3E}">
        <p14:creationId xmlns:p14="http://schemas.microsoft.com/office/powerpoint/2010/main" val="14499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6F8B3-60FE-48B5-8541-23E3331B27A5}"/>
              </a:ext>
            </a:extLst>
          </p:cNvPr>
          <p:cNvSpPr txBox="1">
            <a:spLocks noGrp="1"/>
          </p:cNvSpPr>
          <p:nvPr>
            <p:ph type="title" orient="vert"/>
          </p:nvPr>
        </p:nvSpPr>
        <p:spPr>
          <a:xfrm>
            <a:off x="8724903" y="609603"/>
            <a:ext cx="2553324" cy="5181603"/>
          </a:xfrm>
        </p:spPr>
        <p:txBody>
          <a:bodyPr vert="eaVert" anchorCtr="0"/>
          <a:lstStyle>
            <a:lvl1pPr algn="l">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99380F9-CF7C-4413-8B2E-33764B467ED3}"/>
              </a:ext>
            </a:extLst>
          </p:cNvPr>
          <p:cNvSpPr txBox="1">
            <a:spLocks noGrp="1"/>
          </p:cNvSpPr>
          <p:nvPr>
            <p:ph type="body" orient="vert" idx="1"/>
          </p:nvPr>
        </p:nvSpPr>
        <p:spPr>
          <a:xfrm>
            <a:off x="913778" y="609603"/>
            <a:ext cx="7658721" cy="51816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AEE72-2FBB-401D-B222-67CB5D4833AC}"/>
              </a:ext>
            </a:extLst>
          </p:cNvPr>
          <p:cNvSpPr txBox="1">
            <a:spLocks noGrp="1"/>
          </p:cNvSpPr>
          <p:nvPr>
            <p:ph type="dt" sz="half" idx="7"/>
          </p:nvPr>
        </p:nvSpPr>
        <p:spPr/>
        <p:txBody>
          <a:bodyPr/>
          <a:lstStyle>
            <a:lvl1pPr>
              <a:defRPr/>
            </a:lvl1pPr>
          </a:lstStyle>
          <a:p>
            <a:pPr lvl="0"/>
            <a:fld id="{7513F9F4-D6F5-437C-B62E-DB6C0E2E6FBB}" type="datetime1">
              <a:rPr lang="en-US"/>
              <a:pPr lvl="0"/>
              <a:t>5/4/2025</a:t>
            </a:fld>
            <a:endParaRPr lang="en-US"/>
          </a:p>
        </p:txBody>
      </p:sp>
      <p:sp>
        <p:nvSpPr>
          <p:cNvPr id="5" name="Footer Placeholder 4">
            <a:extLst>
              <a:ext uri="{FF2B5EF4-FFF2-40B4-BE49-F238E27FC236}">
                <a16:creationId xmlns:a16="http://schemas.microsoft.com/office/drawing/2014/main" id="{F3DEB218-B2C5-4BC4-A7B2-0D4125BF1FD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F780456-5DE0-418E-8BDD-6CF7A7DFE604}"/>
              </a:ext>
            </a:extLst>
          </p:cNvPr>
          <p:cNvSpPr txBox="1">
            <a:spLocks noGrp="1"/>
          </p:cNvSpPr>
          <p:nvPr>
            <p:ph type="sldNum" sz="quarter" idx="8"/>
          </p:nvPr>
        </p:nvSpPr>
        <p:spPr/>
        <p:txBody>
          <a:bodyPr/>
          <a:lstStyle>
            <a:lvl1pPr>
              <a:defRPr/>
            </a:lvl1pPr>
          </a:lstStyle>
          <a:p>
            <a:pPr lvl="0"/>
            <a:fld id="{4B4600F1-9CF9-4655-AC39-ABD074475AFE}" type="slidenum">
              <a:t>‹#›</a:t>
            </a:fld>
            <a:endParaRPr lang="en-US"/>
          </a:p>
        </p:txBody>
      </p:sp>
    </p:spTree>
    <p:extLst>
      <p:ext uri="{BB962C8B-B14F-4D97-AF65-F5344CB8AC3E}">
        <p14:creationId xmlns:p14="http://schemas.microsoft.com/office/powerpoint/2010/main" val="186145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7DD-A730-4640-A9BA-2A5EE4D0988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FF54BD2-A985-4F04-A5AB-42289A19A019}"/>
              </a:ext>
            </a:extLst>
          </p:cNvPr>
          <p:cNvSpPr txBox="1">
            <a:spLocks noGrp="1"/>
          </p:cNvSpPr>
          <p:nvPr>
            <p:ph idx="1"/>
          </p:nvPr>
        </p:nvSpPr>
        <p:spPr>
          <a:xfrm>
            <a:off x="913778" y="2367088"/>
            <a:ext cx="10363827"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2F2EE-7D69-49F4-9668-971FD6DE2850}"/>
              </a:ext>
            </a:extLst>
          </p:cNvPr>
          <p:cNvSpPr txBox="1">
            <a:spLocks noGrp="1"/>
          </p:cNvSpPr>
          <p:nvPr>
            <p:ph type="dt" sz="half" idx="7"/>
          </p:nvPr>
        </p:nvSpPr>
        <p:spPr/>
        <p:txBody>
          <a:bodyPr/>
          <a:lstStyle>
            <a:lvl1pPr>
              <a:defRPr/>
            </a:lvl1pPr>
          </a:lstStyle>
          <a:p>
            <a:pPr lvl="0"/>
            <a:fld id="{16056FA4-FFDA-4765-B38A-BA9539A3FDBF}" type="datetime1">
              <a:rPr lang="en-US"/>
              <a:pPr lvl="0"/>
              <a:t>5/4/2025</a:t>
            </a:fld>
            <a:endParaRPr lang="en-US"/>
          </a:p>
        </p:txBody>
      </p:sp>
      <p:sp>
        <p:nvSpPr>
          <p:cNvPr id="5" name="Footer Placeholder 4">
            <a:extLst>
              <a:ext uri="{FF2B5EF4-FFF2-40B4-BE49-F238E27FC236}">
                <a16:creationId xmlns:a16="http://schemas.microsoft.com/office/drawing/2014/main" id="{1308BF64-A024-4112-B9A7-A2D65EA4FC2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1EB546A-BFB5-4836-92B9-539C77CD63D1}"/>
              </a:ext>
            </a:extLst>
          </p:cNvPr>
          <p:cNvSpPr txBox="1">
            <a:spLocks noGrp="1"/>
          </p:cNvSpPr>
          <p:nvPr>
            <p:ph type="sldNum" sz="quarter" idx="8"/>
          </p:nvPr>
        </p:nvSpPr>
        <p:spPr/>
        <p:txBody>
          <a:bodyPr/>
          <a:lstStyle>
            <a:lvl1pPr>
              <a:defRPr/>
            </a:lvl1pPr>
          </a:lstStyle>
          <a:p>
            <a:pPr lvl="0"/>
            <a:fld id="{90E59E73-B828-4287-BB3A-B0DFD4EFEF33}" type="slidenum">
              <a:t>‹#›</a:t>
            </a:fld>
            <a:endParaRPr lang="en-US"/>
          </a:p>
        </p:txBody>
      </p:sp>
    </p:spTree>
    <p:extLst>
      <p:ext uri="{BB962C8B-B14F-4D97-AF65-F5344CB8AC3E}">
        <p14:creationId xmlns:p14="http://schemas.microsoft.com/office/powerpoint/2010/main" val="398088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E49F-6082-47A6-B632-3DA9F9BBC10B}"/>
              </a:ext>
            </a:extLst>
          </p:cNvPr>
          <p:cNvSpPr txBox="1">
            <a:spLocks noGrp="1"/>
          </p:cNvSpPr>
          <p:nvPr>
            <p:ph type="title"/>
          </p:nvPr>
        </p:nvSpPr>
        <p:spPr>
          <a:xfrm>
            <a:off x="913778" y="828565"/>
            <a:ext cx="10351748" cy="2736817"/>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EFBA5E56-C68E-453E-AB2E-B5042A534DCF}"/>
              </a:ext>
            </a:extLst>
          </p:cNvPr>
          <p:cNvSpPr txBox="1">
            <a:spLocks noGrp="1"/>
          </p:cNvSpPr>
          <p:nvPr>
            <p:ph type="body" idx="1"/>
          </p:nvPr>
        </p:nvSpPr>
        <p:spPr>
          <a:xfrm>
            <a:off x="913778" y="3657453"/>
            <a:ext cx="10351748" cy="1368180"/>
          </a:xfrm>
        </p:spPr>
        <p:txBody>
          <a:bodyPr anchorCtr="1"/>
          <a:lstStyle>
            <a:lvl1pPr marL="0" indent="0" algn="ctr">
              <a:buNone/>
              <a:defRPr>
                <a:solidFill>
                  <a:srgbClr val="7F7F7F"/>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7EE617F-602A-4E27-BAF9-C044DF3B472A}"/>
              </a:ext>
            </a:extLst>
          </p:cNvPr>
          <p:cNvSpPr txBox="1">
            <a:spLocks noGrp="1"/>
          </p:cNvSpPr>
          <p:nvPr>
            <p:ph type="dt" sz="half" idx="7"/>
          </p:nvPr>
        </p:nvSpPr>
        <p:spPr/>
        <p:txBody>
          <a:bodyPr/>
          <a:lstStyle>
            <a:lvl1pPr>
              <a:defRPr/>
            </a:lvl1pPr>
          </a:lstStyle>
          <a:p>
            <a:pPr lvl="0"/>
            <a:fld id="{C6D26DCD-F5E4-4960-9B50-2917313ABACF}" type="datetime1">
              <a:rPr lang="en-US"/>
              <a:pPr lvl="0"/>
              <a:t>5/4/2025</a:t>
            </a:fld>
            <a:endParaRPr lang="en-US"/>
          </a:p>
        </p:txBody>
      </p:sp>
      <p:sp>
        <p:nvSpPr>
          <p:cNvPr id="5" name="Footer Placeholder 4">
            <a:extLst>
              <a:ext uri="{FF2B5EF4-FFF2-40B4-BE49-F238E27FC236}">
                <a16:creationId xmlns:a16="http://schemas.microsoft.com/office/drawing/2014/main" id="{9B06044C-4258-4FB5-AD82-4830326E390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7AD0C80-1815-4547-8E65-EC4F3721627A}"/>
              </a:ext>
            </a:extLst>
          </p:cNvPr>
          <p:cNvSpPr txBox="1">
            <a:spLocks noGrp="1"/>
          </p:cNvSpPr>
          <p:nvPr>
            <p:ph type="sldNum" sz="quarter" idx="8"/>
          </p:nvPr>
        </p:nvSpPr>
        <p:spPr/>
        <p:txBody>
          <a:bodyPr/>
          <a:lstStyle>
            <a:lvl1pPr>
              <a:defRPr/>
            </a:lvl1pPr>
          </a:lstStyle>
          <a:p>
            <a:pPr lvl="0"/>
            <a:fld id="{38DFB73F-58B9-432B-83CF-803CEF6230AE}" type="slidenum">
              <a:t>‹#›</a:t>
            </a:fld>
            <a:endParaRPr lang="en-US"/>
          </a:p>
        </p:txBody>
      </p:sp>
    </p:spTree>
    <p:extLst>
      <p:ext uri="{BB962C8B-B14F-4D97-AF65-F5344CB8AC3E}">
        <p14:creationId xmlns:p14="http://schemas.microsoft.com/office/powerpoint/2010/main" val="359619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4FCF-7DBA-43D4-BB56-E1B0147A771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B633E34-424C-441F-8620-3BECAD8091AF}"/>
              </a:ext>
            </a:extLst>
          </p:cNvPr>
          <p:cNvSpPr txBox="1">
            <a:spLocks noGrp="1"/>
          </p:cNvSpPr>
          <p:nvPr>
            <p:ph idx="1"/>
          </p:nvPr>
        </p:nvSpPr>
        <p:spPr>
          <a:xfrm>
            <a:off x="913778" y="2367088"/>
            <a:ext cx="5106027"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1FA7A-E0C1-4CF5-9D06-46453C9B2ED9}"/>
              </a:ext>
            </a:extLst>
          </p:cNvPr>
          <p:cNvSpPr txBox="1">
            <a:spLocks noGrp="1"/>
          </p:cNvSpPr>
          <p:nvPr>
            <p:ph idx="2"/>
          </p:nvPr>
        </p:nvSpPr>
        <p:spPr>
          <a:xfrm>
            <a:off x="6172200" y="2367088"/>
            <a:ext cx="5105396"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E2564B-78F0-4D86-A602-4D20B96250CD}"/>
              </a:ext>
            </a:extLst>
          </p:cNvPr>
          <p:cNvSpPr txBox="1">
            <a:spLocks noGrp="1"/>
          </p:cNvSpPr>
          <p:nvPr>
            <p:ph type="dt" sz="half" idx="7"/>
          </p:nvPr>
        </p:nvSpPr>
        <p:spPr/>
        <p:txBody>
          <a:bodyPr/>
          <a:lstStyle>
            <a:lvl1pPr>
              <a:defRPr/>
            </a:lvl1pPr>
          </a:lstStyle>
          <a:p>
            <a:pPr lvl="0"/>
            <a:fld id="{A6AB30FB-B1D8-411E-B0FC-27D7F97AF398}" type="datetime1">
              <a:rPr lang="en-US"/>
              <a:pPr lvl="0"/>
              <a:t>5/4/2025</a:t>
            </a:fld>
            <a:endParaRPr lang="en-US"/>
          </a:p>
        </p:txBody>
      </p:sp>
      <p:sp>
        <p:nvSpPr>
          <p:cNvPr id="6" name="Footer Placeholder 5">
            <a:extLst>
              <a:ext uri="{FF2B5EF4-FFF2-40B4-BE49-F238E27FC236}">
                <a16:creationId xmlns:a16="http://schemas.microsoft.com/office/drawing/2014/main" id="{B7B610E9-91F1-4D32-B0B5-DA7DC614432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968F38B-E022-4B83-AA5B-540D7DA61256}"/>
              </a:ext>
            </a:extLst>
          </p:cNvPr>
          <p:cNvSpPr txBox="1">
            <a:spLocks noGrp="1"/>
          </p:cNvSpPr>
          <p:nvPr>
            <p:ph type="sldNum" sz="quarter" idx="8"/>
          </p:nvPr>
        </p:nvSpPr>
        <p:spPr/>
        <p:txBody>
          <a:bodyPr/>
          <a:lstStyle>
            <a:lvl1pPr>
              <a:defRPr/>
            </a:lvl1pPr>
          </a:lstStyle>
          <a:p>
            <a:pPr lvl="0"/>
            <a:fld id="{00DCAEFD-955B-4303-8FC5-F1CB99502D93}" type="slidenum">
              <a:t>‹#›</a:t>
            </a:fld>
            <a:endParaRPr lang="en-US"/>
          </a:p>
        </p:txBody>
      </p:sp>
    </p:spTree>
    <p:extLst>
      <p:ext uri="{BB962C8B-B14F-4D97-AF65-F5344CB8AC3E}">
        <p14:creationId xmlns:p14="http://schemas.microsoft.com/office/powerpoint/2010/main" val="30598064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CBD3-7673-4AA0-9E5E-DCD419ADF58D}"/>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644FAF2-4315-4572-82B3-48920466B260}"/>
              </a:ext>
            </a:extLst>
          </p:cNvPr>
          <p:cNvSpPr txBox="1">
            <a:spLocks noGrp="1"/>
          </p:cNvSpPr>
          <p:nvPr>
            <p:ph type="body" idx="1"/>
          </p:nvPr>
        </p:nvSpPr>
        <p:spPr>
          <a:xfrm>
            <a:off x="1146328" y="2371020"/>
            <a:ext cx="4873477" cy="679993"/>
          </a:xfrm>
        </p:spPr>
        <p:txBody>
          <a:bodyPr anchor="b">
            <a:noAutofit/>
          </a:bodyPr>
          <a:lstStyle>
            <a:lvl1pPr marL="0" indent="0">
              <a:lnSpc>
                <a:spcPct val="85000"/>
              </a:lnSpc>
              <a:buNone/>
              <a:defRPr sz="2600"/>
            </a:lvl1pPr>
          </a:lstStyle>
          <a:p>
            <a:pPr lvl="0"/>
            <a:r>
              <a:rPr lang="en-US"/>
              <a:t>Click to edit Master text styles</a:t>
            </a:r>
          </a:p>
        </p:txBody>
      </p:sp>
      <p:sp>
        <p:nvSpPr>
          <p:cNvPr id="4" name="Content Placeholder 3">
            <a:extLst>
              <a:ext uri="{FF2B5EF4-FFF2-40B4-BE49-F238E27FC236}">
                <a16:creationId xmlns:a16="http://schemas.microsoft.com/office/drawing/2014/main" id="{75049F0A-AAD5-4528-9C52-09268A218E4D}"/>
              </a:ext>
            </a:extLst>
          </p:cNvPr>
          <p:cNvSpPr txBox="1">
            <a:spLocks noGrp="1"/>
          </p:cNvSpPr>
          <p:nvPr>
            <p:ph idx="2"/>
          </p:nvPr>
        </p:nvSpPr>
        <p:spPr>
          <a:xfrm>
            <a:off x="913778" y="3051014"/>
            <a:ext cx="5106027" cy="2740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2739D-A841-4063-B16B-578C9AC9A1E7}"/>
              </a:ext>
            </a:extLst>
          </p:cNvPr>
          <p:cNvSpPr txBox="1">
            <a:spLocks noGrp="1"/>
          </p:cNvSpPr>
          <p:nvPr>
            <p:ph type="body" idx="3"/>
          </p:nvPr>
        </p:nvSpPr>
        <p:spPr>
          <a:xfrm>
            <a:off x="6396420" y="2371020"/>
            <a:ext cx="4881807" cy="679993"/>
          </a:xfrm>
        </p:spPr>
        <p:txBody>
          <a:bodyPr anchor="b">
            <a:noAutofit/>
          </a:bodyPr>
          <a:lstStyle>
            <a:lvl1pPr marL="0" indent="0">
              <a:lnSpc>
                <a:spcPct val="85000"/>
              </a:lnSpc>
              <a:buNone/>
              <a:defRPr sz="2600"/>
            </a:lvl1pPr>
          </a:lstStyle>
          <a:p>
            <a:pPr lvl="0"/>
            <a:r>
              <a:rPr lang="en-US"/>
              <a:t>Click to edit Master text styles</a:t>
            </a:r>
          </a:p>
        </p:txBody>
      </p:sp>
      <p:sp>
        <p:nvSpPr>
          <p:cNvPr id="6" name="Content Placeholder 5">
            <a:extLst>
              <a:ext uri="{FF2B5EF4-FFF2-40B4-BE49-F238E27FC236}">
                <a16:creationId xmlns:a16="http://schemas.microsoft.com/office/drawing/2014/main" id="{6AB76466-B742-4B13-B489-0309687A74D9}"/>
              </a:ext>
            </a:extLst>
          </p:cNvPr>
          <p:cNvSpPr txBox="1">
            <a:spLocks noGrp="1"/>
          </p:cNvSpPr>
          <p:nvPr>
            <p:ph idx="4"/>
          </p:nvPr>
        </p:nvSpPr>
        <p:spPr>
          <a:xfrm>
            <a:off x="6172200" y="3051014"/>
            <a:ext cx="5105396" cy="2740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0F0733-F006-47D9-BA14-CC4D712C9F91}"/>
              </a:ext>
            </a:extLst>
          </p:cNvPr>
          <p:cNvSpPr txBox="1">
            <a:spLocks noGrp="1"/>
          </p:cNvSpPr>
          <p:nvPr>
            <p:ph type="dt" sz="half" idx="7"/>
          </p:nvPr>
        </p:nvSpPr>
        <p:spPr/>
        <p:txBody>
          <a:bodyPr/>
          <a:lstStyle>
            <a:lvl1pPr>
              <a:defRPr/>
            </a:lvl1pPr>
          </a:lstStyle>
          <a:p>
            <a:pPr lvl="0"/>
            <a:fld id="{32C12D34-602E-4A4A-9427-57EDFE55C8C7}" type="datetime1">
              <a:rPr lang="en-US"/>
              <a:pPr lvl="0"/>
              <a:t>5/4/2025</a:t>
            </a:fld>
            <a:endParaRPr lang="en-US"/>
          </a:p>
        </p:txBody>
      </p:sp>
      <p:sp>
        <p:nvSpPr>
          <p:cNvPr id="8" name="Footer Placeholder 7">
            <a:extLst>
              <a:ext uri="{FF2B5EF4-FFF2-40B4-BE49-F238E27FC236}">
                <a16:creationId xmlns:a16="http://schemas.microsoft.com/office/drawing/2014/main" id="{C8CBCD9E-C645-45C7-A9C4-504B5FF4ECC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6827C89B-6E4C-4902-802F-5F62F544F119}"/>
              </a:ext>
            </a:extLst>
          </p:cNvPr>
          <p:cNvSpPr txBox="1">
            <a:spLocks noGrp="1"/>
          </p:cNvSpPr>
          <p:nvPr>
            <p:ph type="sldNum" sz="quarter" idx="8"/>
          </p:nvPr>
        </p:nvSpPr>
        <p:spPr/>
        <p:txBody>
          <a:bodyPr/>
          <a:lstStyle>
            <a:lvl1pPr>
              <a:defRPr/>
            </a:lvl1pPr>
          </a:lstStyle>
          <a:p>
            <a:pPr lvl="0"/>
            <a:fld id="{2479BB3E-B945-4A6F-B385-A3F4A61C99E4}" type="slidenum">
              <a:t>‹#›</a:t>
            </a:fld>
            <a:endParaRPr lang="en-US"/>
          </a:p>
        </p:txBody>
      </p:sp>
    </p:spTree>
    <p:extLst>
      <p:ext uri="{BB962C8B-B14F-4D97-AF65-F5344CB8AC3E}">
        <p14:creationId xmlns:p14="http://schemas.microsoft.com/office/powerpoint/2010/main" val="192826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C4D9-7E3A-4061-9E34-7D0DA30800DD}"/>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1BFDAAD1-B9F5-45B2-9680-037C05BF9BCF}"/>
              </a:ext>
            </a:extLst>
          </p:cNvPr>
          <p:cNvSpPr txBox="1">
            <a:spLocks noGrp="1"/>
          </p:cNvSpPr>
          <p:nvPr>
            <p:ph type="dt" sz="half" idx="7"/>
          </p:nvPr>
        </p:nvSpPr>
        <p:spPr/>
        <p:txBody>
          <a:bodyPr/>
          <a:lstStyle>
            <a:lvl1pPr>
              <a:defRPr/>
            </a:lvl1pPr>
          </a:lstStyle>
          <a:p>
            <a:pPr lvl="0"/>
            <a:fld id="{9BB8E7C6-CA69-4100-B195-9CCD2A97229D}" type="datetime1">
              <a:rPr lang="en-US"/>
              <a:pPr lvl="0"/>
              <a:t>5/4/2025</a:t>
            </a:fld>
            <a:endParaRPr lang="en-US"/>
          </a:p>
        </p:txBody>
      </p:sp>
      <p:sp>
        <p:nvSpPr>
          <p:cNvPr id="4" name="Footer Placeholder 3">
            <a:extLst>
              <a:ext uri="{FF2B5EF4-FFF2-40B4-BE49-F238E27FC236}">
                <a16:creationId xmlns:a16="http://schemas.microsoft.com/office/drawing/2014/main" id="{0BEFF017-C983-4D0E-9588-72DB5383918B}"/>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C6DEDDA2-DEA4-469E-B0D1-74D9C8CE4F6C}"/>
              </a:ext>
            </a:extLst>
          </p:cNvPr>
          <p:cNvSpPr txBox="1">
            <a:spLocks noGrp="1"/>
          </p:cNvSpPr>
          <p:nvPr>
            <p:ph type="sldNum" sz="quarter" idx="8"/>
          </p:nvPr>
        </p:nvSpPr>
        <p:spPr/>
        <p:txBody>
          <a:bodyPr/>
          <a:lstStyle>
            <a:lvl1pPr>
              <a:defRPr/>
            </a:lvl1pPr>
          </a:lstStyle>
          <a:p>
            <a:pPr lvl="0"/>
            <a:fld id="{F9490000-1CE8-4A6E-85DF-B083B2F37721}" type="slidenum">
              <a:t>‹#›</a:t>
            </a:fld>
            <a:endParaRPr lang="en-US"/>
          </a:p>
        </p:txBody>
      </p:sp>
    </p:spTree>
    <p:extLst>
      <p:ext uri="{BB962C8B-B14F-4D97-AF65-F5344CB8AC3E}">
        <p14:creationId xmlns:p14="http://schemas.microsoft.com/office/powerpoint/2010/main" val="16737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49CDF-E002-4480-B009-2D549C5217DE}"/>
              </a:ext>
            </a:extLst>
          </p:cNvPr>
          <p:cNvSpPr txBox="1">
            <a:spLocks noGrp="1"/>
          </p:cNvSpPr>
          <p:nvPr>
            <p:ph type="dt" sz="half" idx="7"/>
          </p:nvPr>
        </p:nvSpPr>
        <p:spPr/>
        <p:txBody>
          <a:bodyPr/>
          <a:lstStyle>
            <a:lvl1pPr>
              <a:defRPr/>
            </a:lvl1pPr>
          </a:lstStyle>
          <a:p>
            <a:pPr lvl="0"/>
            <a:fld id="{5A64537F-C881-43D8-87F7-63BC8FDAFA6B}" type="datetime1">
              <a:rPr lang="en-US"/>
              <a:pPr lvl="0"/>
              <a:t>5/4/2025</a:t>
            </a:fld>
            <a:endParaRPr lang="en-US"/>
          </a:p>
        </p:txBody>
      </p:sp>
      <p:sp>
        <p:nvSpPr>
          <p:cNvPr id="3" name="Footer Placeholder 2">
            <a:extLst>
              <a:ext uri="{FF2B5EF4-FFF2-40B4-BE49-F238E27FC236}">
                <a16:creationId xmlns:a16="http://schemas.microsoft.com/office/drawing/2014/main" id="{21C5667C-DC05-47FE-8878-5558D0C435C5}"/>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D358F47-6E57-4A49-82AD-1A13954B88CC}"/>
              </a:ext>
            </a:extLst>
          </p:cNvPr>
          <p:cNvSpPr txBox="1">
            <a:spLocks noGrp="1"/>
          </p:cNvSpPr>
          <p:nvPr>
            <p:ph type="sldNum" sz="quarter" idx="8"/>
          </p:nvPr>
        </p:nvSpPr>
        <p:spPr/>
        <p:txBody>
          <a:bodyPr/>
          <a:lstStyle>
            <a:lvl1pPr>
              <a:defRPr/>
            </a:lvl1pPr>
          </a:lstStyle>
          <a:p>
            <a:pPr lvl="0"/>
            <a:fld id="{0D279057-6380-4AB2-8F92-B66469CA9907}" type="slidenum">
              <a:t>‹#›</a:t>
            </a:fld>
            <a:endParaRPr lang="en-US"/>
          </a:p>
        </p:txBody>
      </p:sp>
    </p:spTree>
    <p:extLst>
      <p:ext uri="{BB962C8B-B14F-4D97-AF65-F5344CB8AC3E}">
        <p14:creationId xmlns:p14="http://schemas.microsoft.com/office/powerpoint/2010/main" val="137692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6A8C-0AD2-444F-A9B2-FAEF5AB08D32}"/>
              </a:ext>
            </a:extLst>
          </p:cNvPr>
          <p:cNvSpPr txBox="1">
            <a:spLocks noGrp="1"/>
          </p:cNvSpPr>
          <p:nvPr>
            <p:ph type="title"/>
          </p:nvPr>
        </p:nvSpPr>
        <p:spPr>
          <a:xfrm>
            <a:off x="913778" y="609603"/>
            <a:ext cx="3935687" cy="2023256"/>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5976C249-4F07-4B40-97B4-AB7521BE965C}"/>
              </a:ext>
            </a:extLst>
          </p:cNvPr>
          <p:cNvSpPr txBox="1">
            <a:spLocks noGrp="1"/>
          </p:cNvSpPr>
          <p:nvPr>
            <p:ph idx="1"/>
          </p:nvPr>
        </p:nvSpPr>
        <p:spPr>
          <a:xfrm>
            <a:off x="5078065" y="609603"/>
            <a:ext cx="6200162" cy="5181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25687-D63C-4332-8A48-316BA5E28744}"/>
              </a:ext>
            </a:extLst>
          </p:cNvPr>
          <p:cNvSpPr txBox="1">
            <a:spLocks noGrp="1"/>
          </p:cNvSpPr>
          <p:nvPr>
            <p:ph type="body" idx="2"/>
          </p:nvPr>
        </p:nvSpPr>
        <p:spPr>
          <a:xfrm>
            <a:off x="913778" y="2632850"/>
            <a:ext cx="3935687" cy="3158346"/>
          </a:xfrm>
        </p:spPr>
        <p:txBody>
          <a:bodyPr anchorCtr="1"/>
          <a:lstStyle>
            <a:lvl1pPr marL="0" indent="0" algn="ctr">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34D9B4A-7B0A-4A69-997A-FBA63ECF3015}"/>
              </a:ext>
            </a:extLst>
          </p:cNvPr>
          <p:cNvSpPr txBox="1">
            <a:spLocks noGrp="1"/>
          </p:cNvSpPr>
          <p:nvPr>
            <p:ph type="dt" sz="half" idx="7"/>
          </p:nvPr>
        </p:nvSpPr>
        <p:spPr/>
        <p:txBody>
          <a:bodyPr/>
          <a:lstStyle>
            <a:lvl1pPr>
              <a:defRPr/>
            </a:lvl1pPr>
          </a:lstStyle>
          <a:p>
            <a:pPr lvl="0"/>
            <a:fld id="{8F265F4F-4FE1-465E-921F-07FB91935087}" type="datetime1">
              <a:rPr lang="en-US"/>
              <a:pPr lvl="0"/>
              <a:t>5/4/2025</a:t>
            </a:fld>
            <a:endParaRPr lang="en-US"/>
          </a:p>
        </p:txBody>
      </p:sp>
      <p:sp>
        <p:nvSpPr>
          <p:cNvPr id="6" name="Footer Placeholder 5">
            <a:extLst>
              <a:ext uri="{FF2B5EF4-FFF2-40B4-BE49-F238E27FC236}">
                <a16:creationId xmlns:a16="http://schemas.microsoft.com/office/drawing/2014/main" id="{F87A3254-F64F-4EC9-8E9F-4C1166F2A061}"/>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68E1242-F325-43CB-968E-4A15ADE58CE3}"/>
              </a:ext>
            </a:extLst>
          </p:cNvPr>
          <p:cNvSpPr txBox="1">
            <a:spLocks noGrp="1"/>
          </p:cNvSpPr>
          <p:nvPr>
            <p:ph type="sldNum" sz="quarter" idx="8"/>
          </p:nvPr>
        </p:nvSpPr>
        <p:spPr/>
        <p:txBody>
          <a:bodyPr/>
          <a:lstStyle>
            <a:lvl1pPr>
              <a:defRPr/>
            </a:lvl1pPr>
          </a:lstStyle>
          <a:p>
            <a:pPr lvl="0"/>
            <a:fld id="{70FB47F8-BC7A-4A87-9F1D-779DDC22EFD4}" type="slidenum">
              <a:t>‹#›</a:t>
            </a:fld>
            <a:endParaRPr lang="en-US"/>
          </a:p>
        </p:txBody>
      </p:sp>
    </p:spTree>
    <p:extLst>
      <p:ext uri="{BB962C8B-B14F-4D97-AF65-F5344CB8AC3E}">
        <p14:creationId xmlns:p14="http://schemas.microsoft.com/office/powerpoint/2010/main" val="232592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DFD4-2339-410D-9329-F1622063FD9D}"/>
              </a:ext>
            </a:extLst>
          </p:cNvPr>
          <p:cNvSpPr txBox="1">
            <a:spLocks noGrp="1"/>
          </p:cNvSpPr>
          <p:nvPr>
            <p:ph type="title"/>
          </p:nvPr>
        </p:nvSpPr>
        <p:spPr>
          <a:xfrm>
            <a:off x="913778" y="609603"/>
            <a:ext cx="5934968" cy="2023256"/>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88A99B3D-A3E8-4242-927B-25C748553BA6}"/>
              </a:ext>
            </a:extLst>
          </p:cNvPr>
          <p:cNvSpPr txBox="1">
            <a:spLocks noGrp="1"/>
          </p:cNvSpPr>
          <p:nvPr>
            <p:ph type="pic" idx="1"/>
          </p:nvPr>
        </p:nvSpPr>
        <p:spPr>
          <a:xfrm>
            <a:off x="7424799" y="609603"/>
            <a:ext cx="3255355" cy="5181603"/>
          </a:xfrm>
          <a:ln w="82552" cap="sq">
            <a:solidFill>
              <a:srgbClr val="EAEAEA"/>
            </a:solidFill>
            <a:prstDash val="solid"/>
            <a:miter/>
          </a:ln>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BA8F6092-78BE-406C-9C39-DCC81366A406}"/>
              </a:ext>
            </a:extLst>
          </p:cNvPr>
          <p:cNvSpPr txBox="1">
            <a:spLocks noGrp="1"/>
          </p:cNvSpPr>
          <p:nvPr>
            <p:ph type="body" idx="2"/>
          </p:nvPr>
        </p:nvSpPr>
        <p:spPr>
          <a:xfrm>
            <a:off x="913796" y="2632850"/>
            <a:ext cx="5934949" cy="3158346"/>
          </a:xfrm>
        </p:spPr>
        <p:txBody>
          <a:bodyPr anchorCtr="1"/>
          <a:lstStyle>
            <a:lvl1pPr marL="0" indent="0" algn="ctr">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786D321-718E-4D32-902A-6672C012CAE1}"/>
              </a:ext>
            </a:extLst>
          </p:cNvPr>
          <p:cNvSpPr txBox="1">
            <a:spLocks noGrp="1"/>
          </p:cNvSpPr>
          <p:nvPr>
            <p:ph type="dt" sz="half" idx="7"/>
          </p:nvPr>
        </p:nvSpPr>
        <p:spPr/>
        <p:txBody>
          <a:bodyPr/>
          <a:lstStyle>
            <a:lvl1pPr>
              <a:defRPr/>
            </a:lvl1pPr>
          </a:lstStyle>
          <a:p>
            <a:pPr lvl="0"/>
            <a:fld id="{9606BFDE-CC0C-45E8-BB18-BBCC60934271}" type="datetime1">
              <a:rPr lang="en-US"/>
              <a:pPr lvl="0"/>
              <a:t>5/4/2025</a:t>
            </a:fld>
            <a:endParaRPr lang="en-US"/>
          </a:p>
        </p:txBody>
      </p:sp>
      <p:sp>
        <p:nvSpPr>
          <p:cNvPr id="6" name="Footer Placeholder 5">
            <a:extLst>
              <a:ext uri="{FF2B5EF4-FFF2-40B4-BE49-F238E27FC236}">
                <a16:creationId xmlns:a16="http://schemas.microsoft.com/office/drawing/2014/main" id="{4E6AA3E1-81D8-44FB-AFFD-1F8BB77526C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47466C3-FD5E-4B24-B1C2-49EFD003E267}"/>
              </a:ext>
            </a:extLst>
          </p:cNvPr>
          <p:cNvSpPr txBox="1">
            <a:spLocks noGrp="1"/>
          </p:cNvSpPr>
          <p:nvPr>
            <p:ph type="sldNum" sz="quarter" idx="8"/>
          </p:nvPr>
        </p:nvSpPr>
        <p:spPr/>
        <p:txBody>
          <a:bodyPr/>
          <a:lstStyle>
            <a:lvl1pPr>
              <a:defRPr/>
            </a:lvl1pPr>
          </a:lstStyle>
          <a:p>
            <a:pPr lvl="0"/>
            <a:fld id="{348E6D36-900A-4CF4-9162-11A82ACDCEE0}" type="slidenum">
              <a:t>‹#›</a:t>
            </a:fld>
            <a:endParaRPr lang="en-US"/>
          </a:p>
        </p:txBody>
      </p:sp>
    </p:spTree>
    <p:extLst>
      <p:ext uri="{BB962C8B-B14F-4D97-AF65-F5344CB8AC3E}">
        <p14:creationId xmlns:p14="http://schemas.microsoft.com/office/powerpoint/2010/main" val="27508278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descr="\\DROBO-FS\QuickDrops\JB\PPTX NG\Droplets\LightingOverlay.png">
            <a:extLst>
              <a:ext uri="{FF2B5EF4-FFF2-40B4-BE49-F238E27FC236}">
                <a16:creationId xmlns:a16="http://schemas.microsoft.com/office/drawing/2014/main" id="{774D5C71-E5F8-451C-948F-9E962CF33D8E}"/>
              </a:ext>
            </a:extLst>
          </p:cNvPr>
          <p:cNvPicPr>
            <a:picLocks noChangeAspect="1"/>
          </p:cNvPicPr>
          <p:nvPr/>
        </p:nvPicPr>
        <p:blipFill>
          <a:blip r:embed="rId19">
            <a:alphaModFix/>
          </a:blip>
          <a:srcRect/>
          <a:stretch>
            <a:fillRect/>
          </a:stretch>
        </p:blipFill>
        <p:spPr>
          <a:xfrm>
            <a:off x="0" y="0"/>
            <a:ext cx="12192006" cy="6858000"/>
          </a:xfrm>
          <a:prstGeom prst="rect">
            <a:avLst/>
          </a:prstGeom>
          <a:noFill/>
          <a:ln cap="flat">
            <a:noFill/>
          </a:ln>
        </p:spPr>
      </p:pic>
      <p:sp>
        <p:nvSpPr>
          <p:cNvPr id="3" name="Title Placeholder 1">
            <a:extLst>
              <a:ext uri="{FF2B5EF4-FFF2-40B4-BE49-F238E27FC236}">
                <a16:creationId xmlns:a16="http://schemas.microsoft.com/office/drawing/2014/main" id="{A0C146E9-10E3-40A8-B943-AC558EED3CCB}"/>
              </a:ext>
            </a:extLst>
          </p:cNvPr>
          <p:cNvSpPr txBox="1">
            <a:spLocks noGrp="1"/>
          </p:cNvSpPr>
          <p:nvPr>
            <p:ph type="title"/>
          </p:nvPr>
        </p:nvSpPr>
        <p:spPr>
          <a:xfrm>
            <a:off x="913778" y="618518"/>
            <a:ext cx="10364449" cy="1596176"/>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F9B57123-B29D-48DA-8B96-9E7BECBE8F6B}"/>
              </a:ext>
            </a:extLst>
          </p:cNvPr>
          <p:cNvSpPr txBox="1">
            <a:spLocks noGrp="1"/>
          </p:cNvSpPr>
          <p:nvPr>
            <p:ph type="body" idx="1"/>
          </p:nvPr>
        </p:nvSpPr>
        <p:spPr>
          <a:xfrm>
            <a:off x="913778" y="2367088"/>
            <a:ext cx="10364449" cy="342410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E0B7A84-F917-4E8D-84E8-D8C16C21F248}"/>
              </a:ext>
            </a:extLst>
          </p:cNvPr>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DF02FBD2-921F-47F1-BB92-4F4B57D0120A}" type="datetime1">
              <a:rPr lang="en-US"/>
              <a:pPr lvl="0"/>
              <a:t>5/4/2025</a:t>
            </a:fld>
            <a:endParaRPr lang="en-US"/>
          </a:p>
        </p:txBody>
      </p:sp>
      <p:sp>
        <p:nvSpPr>
          <p:cNvPr id="6" name="Footer Placeholder 4">
            <a:extLst>
              <a:ext uri="{FF2B5EF4-FFF2-40B4-BE49-F238E27FC236}">
                <a16:creationId xmlns:a16="http://schemas.microsoft.com/office/drawing/2014/main" id="{3264B12F-339F-4D74-BB76-58284CCFA75B}"/>
              </a:ext>
            </a:extLst>
          </p:cNvPr>
          <p:cNvSpPr txBox="1">
            <a:spLocks noGrp="1"/>
          </p:cNvSpPr>
          <p:nvPr>
            <p:ph type="ftr" sz="quarter" idx="3"/>
          </p:nvPr>
        </p:nvSpPr>
        <p:spPr>
          <a:xfrm>
            <a:off x="913778" y="5883277"/>
            <a:ext cx="667288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endParaRPr lang="en-US"/>
          </a:p>
        </p:txBody>
      </p:sp>
      <p:sp>
        <p:nvSpPr>
          <p:cNvPr id="7" name="Slide Number Placeholder 5">
            <a:extLst>
              <a:ext uri="{FF2B5EF4-FFF2-40B4-BE49-F238E27FC236}">
                <a16:creationId xmlns:a16="http://schemas.microsoft.com/office/drawing/2014/main" id="{7A7B2CBB-3868-45F1-87DE-0E9F81413D11}"/>
              </a:ext>
            </a:extLst>
          </p:cNvPr>
          <p:cNvSpPr txBox="1">
            <a:spLocks noGrp="1"/>
          </p:cNvSpPr>
          <p:nvPr>
            <p:ph type="sldNum" sz="quarter" idx="4"/>
          </p:nvPr>
        </p:nvSpPr>
        <p:spPr>
          <a:xfrm>
            <a:off x="10514008" y="5883277"/>
            <a:ext cx="764218"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C5748EE1-00C5-4376-970D-BA73C3F16F5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914400" rtl="0" fontAlgn="auto" hangingPunct="1">
        <a:lnSpc>
          <a:spcPct val="90000"/>
        </a:lnSpc>
        <a:spcBef>
          <a:spcPts val="0"/>
        </a:spcBef>
        <a:spcAft>
          <a:spcPts val="0"/>
        </a:spcAft>
        <a:buNone/>
        <a:tabLst/>
        <a:defRPr lang="en-US" sz="3600" b="0" i="0" u="none" strike="noStrike" kern="1200" cap="all" spc="0" baseline="0">
          <a:solidFill>
            <a:srgbClr val="000000"/>
          </a:solidFill>
          <a:uFillTx/>
          <a:latin typeface="Tw Cen MT"/>
        </a:defRPr>
      </a:lvl1pPr>
    </p:titleStyle>
    <p:bodyStyle>
      <a:lvl1pPr marL="228600" marR="0" lvl="0" indent="-228600" algn="l" defTabSz="914400" rtl="0" fontAlgn="auto" hangingPunct="1">
        <a:lnSpc>
          <a:spcPct val="120000"/>
        </a:lnSpc>
        <a:spcBef>
          <a:spcPts val="1000"/>
        </a:spcBef>
        <a:spcAft>
          <a:spcPts val="0"/>
        </a:spcAft>
        <a:buClr>
          <a:srgbClr val="000000"/>
        </a:buClr>
        <a:buSzPct val="100000"/>
        <a:buFont typeface="Arial" pitchFamily="34"/>
        <a:buChar char="•"/>
        <a:tabLst/>
        <a:defRPr lang="en-US" sz="2000" b="0" i="0" u="none" strike="noStrike" kern="1200" cap="all" spc="0" baseline="0">
          <a:solidFill>
            <a:srgbClr val="000000"/>
          </a:solidFill>
          <a:uFillTx/>
          <a:latin typeface="Tw Cen MT"/>
        </a:defRPr>
      </a:lvl1pPr>
      <a:lvl2pPr marL="685800" marR="0" lvl="1"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800" b="0" i="0" u="none" strike="noStrike" kern="1200" cap="all" spc="0" baseline="0">
          <a:solidFill>
            <a:srgbClr val="000000"/>
          </a:solidFill>
          <a:uFillTx/>
          <a:latin typeface="Tw Cen MT"/>
        </a:defRPr>
      </a:lvl2pPr>
      <a:lvl3pPr marL="1143000" marR="0" lvl="2"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600" b="0" i="0" u="none" strike="noStrike" kern="1200" cap="all" spc="0" baseline="0">
          <a:solidFill>
            <a:srgbClr val="000000"/>
          </a:solidFill>
          <a:uFillTx/>
          <a:latin typeface="Tw Cen MT"/>
        </a:defRPr>
      </a:lvl3pPr>
      <a:lvl4pPr marL="1600200" marR="0" lvl="3"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400" b="0" i="0" u="none" strike="noStrike" kern="1200" cap="all" spc="0" baseline="0">
          <a:solidFill>
            <a:srgbClr val="000000"/>
          </a:solidFill>
          <a:uFillTx/>
          <a:latin typeface="Tw Cen MT"/>
        </a:defRPr>
      </a:lvl4pPr>
      <a:lvl5pPr marL="2057400" marR="0" lvl="4"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400" b="0" i="0" u="none" strike="noStrike" kern="1200" cap="all" spc="0" baseline="0">
          <a:solidFill>
            <a:srgbClr val="000000"/>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hem.libretexts.org/Bookshelves" TargetMode="External"/><Relationship Id="rId2" Type="http://schemas.openxmlformats.org/officeDocument/2006/relationships/hyperlink" Target="https://pmc.ncbi.nlm.nih.gov/articles/PMC8469784/" TargetMode="Externa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s://www.acs.org/molecule-of-the-week/archive/m/melaton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03424F4-DCC8-44B4-848F-C95033E1E656}"/>
              </a:ext>
            </a:extLst>
          </p:cNvPr>
          <p:cNvSpPr>
            <a:spLocks noMove="1" noResize="1"/>
          </p:cNvSpPr>
          <p:nvPr/>
        </p:nvSpPr>
        <p:spPr>
          <a:xfrm>
            <a:off x="0" y="0"/>
            <a:ext cx="12191996" cy="6858000"/>
          </a:xfrm>
          <a:prstGeom prst="rect">
            <a:avLst/>
          </a:prstGeom>
          <a:solidFill>
            <a:srgbClr val="2FA3E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3" name="Picture 2">
            <a:extLst>
              <a:ext uri="{FF2B5EF4-FFF2-40B4-BE49-F238E27FC236}">
                <a16:creationId xmlns:a16="http://schemas.microsoft.com/office/drawing/2014/main" id="{2B156BCA-D119-4030-AA3E-BAFEF825A5AA}"/>
              </a:ext>
            </a:extLst>
          </p:cNvPr>
          <p:cNvPicPr>
            <a:picLocks noMove="1" noResize="1"/>
          </p:cNvPicPr>
          <p:nvPr/>
        </p:nvPicPr>
        <p:blipFill>
          <a:blip r:embed="rId3">
            <a:alphaModFix/>
          </a:blip>
          <a:srcRect/>
          <a:stretch>
            <a:fillRect/>
          </a:stretch>
        </p:blipFill>
        <p:spPr>
          <a:xfrm>
            <a:off x="0" y="0"/>
            <a:ext cx="12192006" cy="6858000"/>
          </a:xfrm>
          <a:prstGeom prst="rect">
            <a:avLst/>
          </a:prstGeom>
          <a:noFill/>
          <a:ln cap="flat">
            <a:noFill/>
          </a:ln>
        </p:spPr>
      </p:pic>
      <p:sp>
        <p:nvSpPr>
          <p:cNvPr id="4" name="Rectangle 13">
            <a:extLst>
              <a:ext uri="{FF2B5EF4-FFF2-40B4-BE49-F238E27FC236}">
                <a16:creationId xmlns:a16="http://schemas.microsoft.com/office/drawing/2014/main" id="{B9B5B623-DC7C-48FE-9213-E8D6FA170898}"/>
              </a:ext>
            </a:extLst>
          </p:cNvPr>
          <p:cNvSpPr>
            <a:spLocks noMove="1" noResize="1"/>
          </p:cNvSpPr>
          <p:nvPr/>
        </p:nvSpPr>
        <p:spPr>
          <a:xfrm>
            <a:off x="7275963" y="0"/>
            <a:ext cx="81308" cy="6858000"/>
          </a:xfrm>
          <a:prstGeom prst="rect">
            <a:avLst/>
          </a:prstGeom>
          <a:gradFill>
            <a:gsLst>
              <a:gs pos="0">
                <a:srgbClr val="BBBBBB"/>
              </a:gs>
              <a:gs pos="100000">
                <a:srgbClr val="8A8A8A"/>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4" descr="Petri Dish">
            <a:extLst>
              <a:ext uri="{FF2B5EF4-FFF2-40B4-BE49-F238E27FC236}">
                <a16:creationId xmlns:a16="http://schemas.microsoft.com/office/drawing/2014/main" id="{D5572963-D233-4F5C-A4D3-77C5096EB6BD}"/>
              </a:ext>
            </a:extLst>
          </p:cNvPr>
          <p:cNvPicPr>
            <a:picLocks noChangeAspect="1"/>
          </p:cNvPicPr>
          <p:nvPr/>
        </p:nvPicPr>
        <p:blipFill>
          <a:blip r:embed="rId4"/>
          <a:srcRect/>
          <a:stretch>
            <a:fillRect/>
          </a:stretch>
        </p:blipFill>
        <p:spPr>
          <a:xfrm>
            <a:off x="7357271" y="9"/>
            <a:ext cx="4834725" cy="6857990"/>
          </a:xfrm>
          <a:prstGeom prst="rect">
            <a:avLst/>
          </a:prstGeom>
          <a:noFill/>
          <a:ln cap="flat">
            <a:noFill/>
          </a:ln>
        </p:spPr>
      </p:pic>
      <p:pic>
        <p:nvPicPr>
          <p:cNvPr id="6" name="Picture 15">
            <a:extLst>
              <a:ext uri="{FF2B5EF4-FFF2-40B4-BE49-F238E27FC236}">
                <a16:creationId xmlns:a16="http://schemas.microsoft.com/office/drawing/2014/main" id="{6CE9AEBB-A1F1-4F14-8507-FAD51CA4899A}"/>
              </a:ext>
            </a:extLst>
          </p:cNvPr>
          <p:cNvPicPr>
            <a:picLocks noMove="1" noResize="1"/>
          </p:cNvPicPr>
          <p:nvPr/>
        </p:nvPicPr>
        <p:blipFill>
          <a:blip r:embed="rId5"/>
          <a:stretch>
            <a:fillRect/>
          </a:stretch>
        </p:blipFill>
        <p:spPr>
          <a:xfrm>
            <a:off x="0" y="0"/>
            <a:ext cx="12191996" cy="6858000"/>
          </a:xfrm>
          <a:prstGeom prst="rect">
            <a:avLst/>
          </a:prstGeom>
          <a:noFill/>
          <a:ln cap="flat">
            <a:noFill/>
          </a:ln>
        </p:spPr>
      </p:pic>
      <p:sp>
        <p:nvSpPr>
          <p:cNvPr id="7" name="Title 1">
            <a:extLst>
              <a:ext uri="{FF2B5EF4-FFF2-40B4-BE49-F238E27FC236}">
                <a16:creationId xmlns:a16="http://schemas.microsoft.com/office/drawing/2014/main" id="{AB727EEC-2D63-45B1-8E28-B72333EE6563}"/>
              </a:ext>
            </a:extLst>
          </p:cNvPr>
          <p:cNvSpPr txBox="1">
            <a:spLocks noGrp="1"/>
          </p:cNvSpPr>
          <p:nvPr>
            <p:ph type="ctrTitle"/>
          </p:nvPr>
        </p:nvSpPr>
        <p:spPr>
          <a:xfrm>
            <a:off x="666250" y="662574"/>
            <a:ext cx="5566620" cy="1588742"/>
          </a:xfrm>
        </p:spPr>
        <p:txBody>
          <a:bodyPr/>
          <a:lstStyle/>
          <a:p>
            <a:pPr lvl="0"/>
            <a:r>
              <a:rPr lang="en-US">
                <a:solidFill>
                  <a:srgbClr val="595959"/>
                </a:solidFill>
              </a:rPr>
              <a:t>melatonin</a:t>
            </a:r>
          </a:p>
        </p:txBody>
      </p:sp>
      <p:sp>
        <p:nvSpPr>
          <p:cNvPr id="8" name="Subtitle 2">
            <a:extLst>
              <a:ext uri="{FF2B5EF4-FFF2-40B4-BE49-F238E27FC236}">
                <a16:creationId xmlns:a16="http://schemas.microsoft.com/office/drawing/2014/main" id="{F4CE93FF-6654-4EBF-A0D2-06D094CDB7F0}"/>
              </a:ext>
            </a:extLst>
          </p:cNvPr>
          <p:cNvSpPr txBox="1">
            <a:spLocks noGrp="1"/>
          </p:cNvSpPr>
          <p:nvPr>
            <p:ph type="subTitle" idx="1"/>
          </p:nvPr>
        </p:nvSpPr>
        <p:spPr>
          <a:xfrm>
            <a:off x="666250" y="2100075"/>
            <a:ext cx="5280029" cy="1371600"/>
          </a:xfrm>
        </p:spPr>
        <p:txBody>
          <a:bodyPr/>
          <a:lstStyle/>
          <a:p>
            <a:pPr lvl="0"/>
            <a:r>
              <a:rPr lang="en-US"/>
              <a:t>Student’s name: majed matar Alharbi</a:t>
            </a:r>
          </a:p>
          <a:p>
            <a:pPr lvl="0"/>
            <a:r>
              <a:rPr lang="en-US"/>
              <a:t>Dr:sultan: saad almadhhi</a:t>
            </a:r>
          </a:p>
        </p:txBody>
      </p:sp>
      <p:pic>
        <p:nvPicPr>
          <p:cNvPr id="9" name="صورة 2">
            <a:extLst>
              <a:ext uri="{FF2B5EF4-FFF2-40B4-BE49-F238E27FC236}">
                <a16:creationId xmlns:a16="http://schemas.microsoft.com/office/drawing/2014/main" id="{F2B92CCC-52FC-4943-8E8C-6EAAFA7A9569}"/>
              </a:ext>
            </a:extLst>
          </p:cNvPr>
          <p:cNvPicPr>
            <a:picLocks noChangeAspect="1"/>
          </p:cNvPicPr>
          <p:nvPr/>
        </p:nvPicPr>
        <p:blipFill>
          <a:blip r:embed="rId6"/>
          <a:srcRect l="6521" t="33922" r="6361" b="33039"/>
          <a:stretch>
            <a:fillRect/>
          </a:stretch>
        </p:blipFill>
        <p:spPr>
          <a:xfrm>
            <a:off x="10829486" y="6050667"/>
            <a:ext cx="1362510" cy="807332"/>
          </a:xfrm>
          <a:prstGeom prst="rect">
            <a:avLst/>
          </a:prstGeom>
          <a:noFill/>
          <a:ln cap="flat">
            <a:noFill/>
          </a:ln>
        </p:spPr>
      </p:pic>
      <p:sp>
        <p:nvSpPr>
          <p:cNvPr id="10" name="TextBox 6">
            <a:extLst>
              <a:ext uri="{FF2B5EF4-FFF2-40B4-BE49-F238E27FC236}">
                <a16:creationId xmlns:a16="http://schemas.microsoft.com/office/drawing/2014/main" id="{9E07D1E1-0DCA-473E-88A2-71ACC3359531}"/>
              </a:ext>
            </a:extLst>
          </p:cNvPr>
          <p:cNvSpPr txBox="1"/>
          <p:nvPr/>
        </p:nvSpPr>
        <p:spPr>
          <a:xfrm>
            <a:off x="2271534" y="1087614"/>
            <a:ext cx="6094073"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0000"/>
                </a:solidFill>
                <a:uFillTx/>
                <a:latin typeface="Tw Cen MT"/>
              </a:rPr>
              <a:t>Heterocyclic compounds</a:t>
            </a:r>
            <a:endParaRPr lang="en-US" sz="1800" b="0" i="0" u="none" strike="noStrike" kern="1200" cap="none" spc="0" baseline="0">
              <a:solidFill>
                <a:srgbClr val="FF0000"/>
              </a:solidFill>
              <a:uFillTx/>
              <a:latin typeface="Tw Cen MT"/>
            </a:endParaRPr>
          </a:p>
        </p:txBody>
      </p:sp>
      <p:sp>
        <p:nvSpPr>
          <p:cNvPr id="11" name="TextBox 8">
            <a:extLst>
              <a:ext uri="{FF2B5EF4-FFF2-40B4-BE49-F238E27FC236}">
                <a16:creationId xmlns:a16="http://schemas.microsoft.com/office/drawing/2014/main" id="{29C3E9C5-1730-430E-9B73-87A0B281DB31}"/>
              </a:ext>
            </a:extLst>
          </p:cNvPr>
          <p:cNvSpPr txBox="1"/>
          <p:nvPr/>
        </p:nvSpPr>
        <p:spPr>
          <a:xfrm>
            <a:off x="402528" y="3287011"/>
            <a:ext cx="6094073" cy="258531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Outline:</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Introduction to Melatonin</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Compound name (IUPAC, Commercial)</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Chemical structure</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Physical Properties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Preparation Methods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Applications and uses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Environmental and Health impacts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w Cen MT"/>
              </a:rPr>
              <a:t>Literature review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E20D-38B1-45AC-A778-6D167584F519}"/>
              </a:ext>
            </a:extLst>
          </p:cNvPr>
          <p:cNvSpPr txBox="1">
            <a:spLocks noGrp="1"/>
          </p:cNvSpPr>
          <p:nvPr>
            <p:ph type="title"/>
          </p:nvPr>
        </p:nvSpPr>
        <p:spPr/>
        <p:txBody>
          <a:bodyPr/>
          <a:lstStyle/>
          <a:p>
            <a:pPr lvl="0"/>
            <a:r>
              <a:rPr lang="en-US"/>
              <a:t>Introduction to melatonin</a:t>
            </a:r>
          </a:p>
        </p:txBody>
      </p:sp>
      <p:pic>
        <p:nvPicPr>
          <p:cNvPr id="3" name="صورة 2">
            <a:extLst>
              <a:ext uri="{FF2B5EF4-FFF2-40B4-BE49-F238E27FC236}">
                <a16:creationId xmlns:a16="http://schemas.microsoft.com/office/drawing/2014/main" id="{045A51ED-0C55-40B7-BA69-26FA8D6C9BCE}"/>
              </a:ext>
            </a:extLst>
          </p:cNvPr>
          <p:cNvPicPr>
            <a:picLocks noChangeAspect="1"/>
          </p:cNvPicPr>
          <p:nvPr/>
        </p:nvPicPr>
        <p:blipFill>
          <a:blip r:embed="rId2"/>
          <a:srcRect l="6521" t="33922" r="6361" b="33039"/>
          <a:stretch>
            <a:fillRect/>
          </a:stretch>
        </p:blipFill>
        <p:spPr>
          <a:xfrm>
            <a:off x="10829486" y="6065132"/>
            <a:ext cx="1362510" cy="807332"/>
          </a:xfrm>
          <a:prstGeom prst="rect">
            <a:avLst/>
          </a:prstGeom>
          <a:noFill/>
          <a:ln cap="flat">
            <a:noFill/>
          </a:ln>
        </p:spPr>
      </p:pic>
      <p:sp>
        <p:nvSpPr>
          <p:cNvPr id="4" name="TextBox 6">
            <a:extLst>
              <a:ext uri="{FF2B5EF4-FFF2-40B4-BE49-F238E27FC236}">
                <a16:creationId xmlns:a16="http://schemas.microsoft.com/office/drawing/2014/main" id="{5CBBC12A-6403-494F-A43E-7E9EBB6EBAED}"/>
              </a:ext>
            </a:extLst>
          </p:cNvPr>
          <p:cNvSpPr txBox="1"/>
          <p:nvPr/>
        </p:nvSpPr>
        <p:spPr>
          <a:xfrm>
            <a:off x="2270756" y="2045311"/>
            <a:ext cx="7833363" cy="1200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w Cen MT"/>
              </a:rPr>
              <a:t>Melatonin is a hormone that your brain makes in response to darkness. It helps control your sleep cycle. Think of it as your body's way of knowing when it's time to sleep and wake 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0">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CB544B8-5FA3-4C9D-97EB-016F99776CA5}"/>
              </a:ext>
            </a:extLst>
          </p:cNvPr>
          <p:cNvPicPr>
            <a:picLocks noMove="1" noResize="1"/>
          </p:cNvPicPr>
          <p:nvPr/>
        </p:nvPicPr>
        <p:blipFill>
          <a:blip r:embed="rId3">
            <a:alphaModFix/>
          </a:blip>
          <a:srcRect/>
          <a:stretch>
            <a:fillRect/>
          </a:stretch>
        </p:blipFill>
        <p:spPr>
          <a:xfrm>
            <a:off x="0" y="0"/>
            <a:ext cx="12192006" cy="6858000"/>
          </a:xfrm>
          <a:prstGeom prst="rect">
            <a:avLst/>
          </a:prstGeom>
          <a:noFill/>
          <a:ln cap="flat">
            <a:noFill/>
          </a:ln>
        </p:spPr>
      </p:pic>
      <p:pic>
        <p:nvPicPr>
          <p:cNvPr id="3" name="Picture 23">
            <a:extLst>
              <a:ext uri="{FF2B5EF4-FFF2-40B4-BE49-F238E27FC236}">
                <a16:creationId xmlns:a16="http://schemas.microsoft.com/office/drawing/2014/main" id="{11108BBE-F3E1-4183-ADDB-63C10EFE1F7C}"/>
              </a:ext>
            </a:extLst>
          </p:cNvPr>
          <p:cNvPicPr>
            <a:picLocks noMove="1" noResize="1"/>
          </p:cNvPicPr>
          <p:nvPr/>
        </p:nvPicPr>
        <p:blipFill>
          <a:blip r:embed="rId4"/>
          <a:stretch>
            <a:fillRect/>
          </a:stretch>
        </p:blipFill>
        <p:spPr>
          <a:xfrm>
            <a:off x="0" y="0"/>
            <a:ext cx="12191996" cy="6858000"/>
          </a:xfrm>
          <a:prstGeom prst="rect">
            <a:avLst/>
          </a:prstGeom>
          <a:noFill/>
          <a:ln cap="flat">
            <a:noFill/>
          </a:ln>
        </p:spPr>
      </p:pic>
      <p:sp>
        <p:nvSpPr>
          <p:cNvPr id="4" name="Rectangle 25">
            <a:extLst>
              <a:ext uri="{FF2B5EF4-FFF2-40B4-BE49-F238E27FC236}">
                <a16:creationId xmlns:a16="http://schemas.microsoft.com/office/drawing/2014/main" id="{1E3F54D8-B7F8-4586-8502-371C31107D01}"/>
              </a:ext>
            </a:extLst>
          </p:cNvPr>
          <p:cNvSpPr>
            <a:spLocks noMove="1" noResize="1"/>
          </p:cNvSpPr>
          <p:nvPr/>
        </p:nvSpPr>
        <p:spPr>
          <a:xfrm>
            <a:off x="0" y="0"/>
            <a:ext cx="12191996" cy="6858000"/>
          </a:xfrm>
          <a:prstGeom prst="rect">
            <a:avLst/>
          </a:prstGeom>
          <a:solidFill>
            <a:srgbClr val="2FA3E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F1DE20A6-FF4C-4E15-8F3D-65EE42E6AD49}"/>
              </a:ext>
            </a:extLst>
          </p:cNvPr>
          <p:cNvPicPr>
            <a:picLocks noMove="1" noResize="1"/>
          </p:cNvPicPr>
          <p:nvPr/>
        </p:nvPicPr>
        <p:blipFill>
          <a:blip r:embed="rId3">
            <a:alphaModFix/>
          </a:blip>
          <a:srcRect/>
          <a:stretch>
            <a:fillRect/>
          </a:stretch>
        </p:blipFill>
        <p:spPr>
          <a:xfrm>
            <a:off x="0" y="0"/>
            <a:ext cx="12192006" cy="6858000"/>
          </a:xfrm>
          <a:prstGeom prst="rect">
            <a:avLst/>
          </a:prstGeom>
          <a:noFill/>
          <a:ln cap="flat">
            <a:noFill/>
          </a:ln>
        </p:spPr>
      </p:pic>
      <p:pic>
        <p:nvPicPr>
          <p:cNvPr id="6" name="Content Placeholder 5" descr="Formula">
            <a:extLst>
              <a:ext uri="{FF2B5EF4-FFF2-40B4-BE49-F238E27FC236}">
                <a16:creationId xmlns:a16="http://schemas.microsoft.com/office/drawing/2014/main" id="{80EC8CDB-F58A-435A-87EA-581E60D92BCC}"/>
              </a:ext>
            </a:extLst>
          </p:cNvPr>
          <p:cNvPicPr>
            <a:picLocks noGrp="1" noChangeAspect="1"/>
          </p:cNvPicPr>
          <p:nvPr>
            <p:ph idx="1"/>
          </p:nvPr>
        </p:nvPicPr>
        <p:blipFill>
          <a:blip r:embed="rId5"/>
          <a:srcRect b="-2"/>
          <a:stretch>
            <a:fillRect/>
          </a:stretch>
        </p:blipFill>
        <p:spPr>
          <a:xfrm>
            <a:off x="18" y="9"/>
            <a:ext cx="4024740" cy="6857990"/>
          </a:xfrm>
        </p:spPr>
      </p:pic>
      <p:sp>
        <p:nvSpPr>
          <p:cNvPr id="7" name="Rectangle 29">
            <a:extLst>
              <a:ext uri="{FF2B5EF4-FFF2-40B4-BE49-F238E27FC236}">
                <a16:creationId xmlns:a16="http://schemas.microsoft.com/office/drawing/2014/main" id="{024A4557-D652-43B6-A26C-B21AEB0003A1}"/>
              </a:ext>
            </a:extLst>
          </p:cNvPr>
          <p:cNvSpPr>
            <a:spLocks noMove="1" noResize="1"/>
          </p:cNvSpPr>
          <p:nvPr/>
        </p:nvSpPr>
        <p:spPr>
          <a:xfrm>
            <a:off x="4024759" y="0"/>
            <a:ext cx="81308" cy="6858000"/>
          </a:xfrm>
          <a:prstGeom prst="rect">
            <a:avLst/>
          </a:prstGeom>
          <a:gradFill>
            <a:gsLst>
              <a:gs pos="0">
                <a:srgbClr val="BBBBBB"/>
              </a:gs>
              <a:gs pos="100000">
                <a:srgbClr val="8A8A8A"/>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8" name="Picture 31">
            <a:extLst>
              <a:ext uri="{FF2B5EF4-FFF2-40B4-BE49-F238E27FC236}">
                <a16:creationId xmlns:a16="http://schemas.microsoft.com/office/drawing/2014/main" id="{AB431A78-D68C-45FE-B5A6-0EE651E74044}"/>
              </a:ext>
            </a:extLst>
          </p:cNvPr>
          <p:cNvPicPr>
            <a:picLocks noMove="1" noResize="1"/>
          </p:cNvPicPr>
          <p:nvPr/>
        </p:nvPicPr>
        <p:blipFill>
          <a:blip r:embed="rId4"/>
          <a:stretch>
            <a:fillRect/>
          </a:stretch>
        </p:blipFill>
        <p:spPr>
          <a:xfrm>
            <a:off x="0" y="0"/>
            <a:ext cx="12191996" cy="6858000"/>
          </a:xfrm>
          <a:prstGeom prst="rect">
            <a:avLst/>
          </a:prstGeom>
          <a:noFill/>
          <a:ln cap="flat">
            <a:noFill/>
          </a:ln>
        </p:spPr>
      </p:pic>
      <p:sp>
        <p:nvSpPr>
          <p:cNvPr id="9" name="Title 1">
            <a:extLst>
              <a:ext uri="{FF2B5EF4-FFF2-40B4-BE49-F238E27FC236}">
                <a16:creationId xmlns:a16="http://schemas.microsoft.com/office/drawing/2014/main" id="{9671FB78-1FF8-42AC-B281-9DE5265F14BF}"/>
              </a:ext>
            </a:extLst>
          </p:cNvPr>
          <p:cNvSpPr txBox="1">
            <a:spLocks noGrp="1"/>
          </p:cNvSpPr>
          <p:nvPr>
            <p:ph type="title"/>
          </p:nvPr>
        </p:nvSpPr>
        <p:spPr>
          <a:xfrm>
            <a:off x="4563377" y="618518"/>
            <a:ext cx="6672888" cy="797329"/>
          </a:xfrm>
        </p:spPr>
        <p:txBody>
          <a:bodyPr/>
          <a:lstStyle/>
          <a:p>
            <a:pPr lvl="0"/>
            <a:r>
              <a:rPr lang="en-US" sz="4400">
                <a:solidFill>
                  <a:srgbClr val="595959"/>
                </a:solidFill>
              </a:rPr>
              <a:t>Compound nmae</a:t>
            </a:r>
          </a:p>
        </p:txBody>
      </p:sp>
      <p:grpSp>
        <p:nvGrpSpPr>
          <p:cNvPr id="10" name="Content Placeholder 8" descr="SmartArt">
            <a:extLst>
              <a:ext uri="{FF2B5EF4-FFF2-40B4-BE49-F238E27FC236}">
                <a16:creationId xmlns:a16="http://schemas.microsoft.com/office/drawing/2014/main" id="{809E4BAD-A8C3-434B-A019-5DDE0DC66AC2}"/>
              </a:ext>
            </a:extLst>
          </p:cNvPr>
          <p:cNvGrpSpPr/>
          <p:nvPr/>
        </p:nvGrpSpPr>
        <p:grpSpPr>
          <a:xfrm>
            <a:off x="4991096" y="1622328"/>
            <a:ext cx="6358391" cy="4309723"/>
            <a:chOff x="4991096" y="1622328"/>
            <a:chExt cx="6358391" cy="4309723"/>
          </a:xfrm>
        </p:grpSpPr>
        <p:sp>
          <p:nvSpPr>
            <p:cNvPr id="11" name="Freeform: Shape 10">
              <a:extLst>
                <a:ext uri="{FF2B5EF4-FFF2-40B4-BE49-F238E27FC236}">
                  <a16:creationId xmlns:a16="http://schemas.microsoft.com/office/drawing/2014/main" id="{FA3AA788-DCC5-41F1-8A91-B14BFB93D6E7}"/>
                </a:ext>
              </a:extLst>
            </p:cNvPr>
            <p:cNvSpPr/>
            <p:nvPr/>
          </p:nvSpPr>
          <p:spPr>
            <a:xfrm>
              <a:off x="8201637" y="1622328"/>
              <a:ext cx="1372157" cy="1372157"/>
            </a:xfrm>
            <a:custGeom>
              <a:avLst/>
              <a:gdLst>
                <a:gd name="f0" fmla="val 10800000"/>
                <a:gd name="f1" fmla="val 5400000"/>
                <a:gd name="f2" fmla="val 180"/>
                <a:gd name="f3" fmla="val w"/>
                <a:gd name="f4" fmla="val h"/>
                <a:gd name="f5" fmla="val 0"/>
                <a:gd name="f6" fmla="val 1372157"/>
                <a:gd name="f7" fmla="val 686079"/>
                <a:gd name="f8" fmla="val 307168"/>
                <a:gd name="f9" fmla="val 1064990"/>
                <a:gd name="f10" fmla="val 1372158"/>
                <a:gd name="f11" fmla="+- 0 0 -90"/>
                <a:gd name="f12" fmla="*/ f3 1 1372157"/>
                <a:gd name="f13" fmla="*/ f4 1 1372157"/>
                <a:gd name="f14" fmla="val f5"/>
                <a:gd name="f15" fmla="val f6"/>
                <a:gd name="f16" fmla="*/ f11 f0 1"/>
                <a:gd name="f17" fmla="+- f15 0 f14"/>
                <a:gd name="f18" fmla="*/ f16 1 f2"/>
                <a:gd name="f19" fmla="*/ f17 1 1372157"/>
                <a:gd name="f20" fmla="*/ 0 f17 1"/>
                <a:gd name="f21" fmla="*/ 686079 f17 1"/>
                <a:gd name="f22" fmla="*/ 1372158 f17 1"/>
                <a:gd name="f23" fmla="+- f18 0 f1"/>
                <a:gd name="f24" fmla="*/ f20 1 1372157"/>
                <a:gd name="f25" fmla="*/ f21 1 1372157"/>
                <a:gd name="f26" fmla="*/ f22 1 1372157"/>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1372157" h="137215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gradFill>
              <a:gsLst>
                <a:gs pos="0">
                  <a:srgbClr val="76D4BC"/>
                </a:gs>
                <a:gs pos="100000">
                  <a:srgbClr val="54CBAF"/>
                </a:gs>
              </a:gsLst>
              <a:lin ang="5400000"/>
            </a:gradFill>
            <a:ln cap="flat">
              <a:noFill/>
              <a:prstDash val="solid"/>
            </a:ln>
            <a:effectLst>
              <a:outerShdw dist="25402" dir="5400000" algn="tl">
                <a:srgbClr val="000000">
                  <a:alpha val="28000"/>
                </a:srgbClr>
              </a:outerShdw>
            </a:effectLst>
          </p:spPr>
          <p:txBody>
            <a:bodyPr vert="horz" wrap="square" lIns="216191" tIns="216191" rIns="216191" bIns="216191"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iupac</a:t>
              </a:r>
            </a:p>
          </p:txBody>
        </p:sp>
        <p:sp>
          <p:nvSpPr>
            <p:cNvPr id="12" name="Freeform: Shape 11">
              <a:extLst>
                <a:ext uri="{FF2B5EF4-FFF2-40B4-BE49-F238E27FC236}">
                  <a16:creationId xmlns:a16="http://schemas.microsoft.com/office/drawing/2014/main" id="{669FAC88-65B6-4532-91FF-F0B3B7DC9707}"/>
                </a:ext>
              </a:extLst>
            </p:cNvPr>
            <p:cNvSpPr/>
            <p:nvPr/>
          </p:nvSpPr>
          <p:spPr>
            <a:xfrm rot="5388771">
              <a:off x="8573871" y="3060094"/>
              <a:ext cx="730953" cy="463107"/>
            </a:xfrm>
            <a:custGeom>
              <a:avLst/>
              <a:gdLst>
                <a:gd name="f0" fmla="val 10800000"/>
                <a:gd name="f1" fmla="val 5400000"/>
                <a:gd name="f2" fmla="val 180"/>
                <a:gd name="f3" fmla="val w"/>
                <a:gd name="f4" fmla="val h"/>
                <a:gd name="f5" fmla="val 0"/>
                <a:gd name="f6" fmla="val 730955"/>
                <a:gd name="f7" fmla="val 463103"/>
                <a:gd name="f8" fmla="val 92621"/>
                <a:gd name="f9" fmla="val 499404"/>
                <a:gd name="f10" fmla="val 231552"/>
                <a:gd name="f11" fmla="val 370482"/>
                <a:gd name="f12" fmla="+- 0 0 -90"/>
                <a:gd name="f13" fmla="*/ f3 1 730955"/>
                <a:gd name="f14" fmla="*/ f4 1 463103"/>
                <a:gd name="f15" fmla="val f5"/>
                <a:gd name="f16" fmla="val f6"/>
                <a:gd name="f17" fmla="val f7"/>
                <a:gd name="f18" fmla="*/ f12 f0 1"/>
                <a:gd name="f19" fmla="+- f17 0 f15"/>
                <a:gd name="f20" fmla="+- f16 0 f15"/>
                <a:gd name="f21" fmla="*/ f18 1 f2"/>
                <a:gd name="f22" fmla="*/ f20 1 730955"/>
                <a:gd name="f23" fmla="*/ f19 1 463103"/>
                <a:gd name="f24" fmla="*/ 0 f20 1"/>
                <a:gd name="f25" fmla="*/ 92621 f19 1"/>
                <a:gd name="f26" fmla="*/ 499404 f20 1"/>
                <a:gd name="f27" fmla="*/ 0 f19 1"/>
                <a:gd name="f28" fmla="*/ 730955 f20 1"/>
                <a:gd name="f29" fmla="*/ 231552 f19 1"/>
                <a:gd name="f30" fmla="*/ 463103 f19 1"/>
                <a:gd name="f31" fmla="*/ 370482 f19 1"/>
                <a:gd name="f32" fmla="+- f21 0 f1"/>
                <a:gd name="f33" fmla="*/ f24 1 730955"/>
                <a:gd name="f34" fmla="*/ f25 1 463103"/>
                <a:gd name="f35" fmla="*/ f26 1 730955"/>
                <a:gd name="f36" fmla="*/ f27 1 463103"/>
                <a:gd name="f37" fmla="*/ f28 1 730955"/>
                <a:gd name="f38" fmla="*/ f29 1 463103"/>
                <a:gd name="f39" fmla="*/ f30 1 463103"/>
                <a:gd name="f40" fmla="*/ f31 1 463103"/>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730955" h="463103">
                  <a:moveTo>
                    <a:pt x="f5" y="f8"/>
                  </a:moveTo>
                  <a:lnTo>
                    <a:pt x="f9" y="f8"/>
                  </a:lnTo>
                  <a:lnTo>
                    <a:pt x="f9" y="f5"/>
                  </a:lnTo>
                  <a:lnTo>
                    <a:pt x="f6" y="f10"/>
                  </a:lnTo>
                  <a:lnTo>
                    <a:pt x="f9" y="f7"/>
                  </a:lnTo>
                  <a:lnTo>
                    <a:pt x="f9" y="f11"/>
                  </a:lnTo>
                  <a:lnTo>
                    <a:pt x="f5" y="f11"/>
                  </a:lnTo>
                  <a:lnTo>
                    <a:pt x="f5" y="f8"/>
                  </a:lnTo>
                  <a:close/>
                </a:path>
              </a:pathLst>
            </a:custGeom>
            <a:gradFill>
              <a:gsLst>
                <a:gs pos="0">
                  <a:srgbClr val="76D4BC"/>
                </a:gs>
                <a:gs pos="100000">
                  <a:srgbClr val="54CBAF"/>
                </a:gs>
              </a:gsLst>
              <a:lin ang="5400000"/>
            </a:gradFill>
            <a:ln cap="flat">
              <a:noFill/>
              <a:prstDash val="solid"/>
            </a:ln>
            <a:effectLst>
              <a:outerShdw dist="25402" dir="5400000" algn="tl">
                <a:srgbClr val="000000">
                  <a:alpha val="28000"/>
                </a:srgbClr>
              </a:outerShdw>
            </a:effectLst>
          </p:spPr>
          <p:txBody>
            <a:bodyPr vert="horz" wrap="square" lIns="0" tIns="92619" rIns="138933" bIns="92619" anchor="ctr" anchorCtr="1" compatLnSpc="1">
              <a:noAutofit/>
            </a:bodyPr>
            <a:lstStyle/>
            <a:p>
              <a:pPr marL="0" marR="0" lvl="0" indent="0" algn="ctr" defTabSz="444498"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Tw Cen MT"/>
              </a:endParaRPr>
            </a:p>
          </p:txBody>
        </p:sp>
        <p:sp>
          <p:nvSpPr>
            <p:cNvPr id="13" name="Freeform: Shape 12">
              <a:extLst>
                <a:ext uri="{FF2B5EF4-FFF2-40B4-BE49-F238E27FC236}">
                  <a16:creationId xmlns:a16="http://schemas.microsoft.com/office/drawing/2014/main" id="{0F4E0740-A63E-4B90-859D-BD0ABC421F0E}"/>
                </a:ext>
              </a:extLst>
            </p:cNvPr>
            <p:cNvSpPr/>
            <p:nvPr/>
          </p:nvSpPr>
          <p:spPr>
            <a:xfrm>
              <a:off x="7514219" y="3607984"/>
              <a:ext cx="2955541" cy="1372157"/>
            </a:xfrm>
            <a:custGeom>
              <a:avLst/>
              <a:gdLst>
                <a:gd name="f0" fmla="val 10800000"/>
                <a:gd name="f1" fmla="val 5400000"/>
                <a:gd name="f2" fmla="val 180"/>
                <a:gd name="f3" fmla="val w"/>
                <a:gd name="f4" fmla="val h"/>
                <a:gd name="f5" fmla="val 0"/>
                <a:gd name="f6" fmla="val 2955544"/>
                <a:gd name="f7" fmla="val 1372157"/>
                <a:gd name="f8" fmla="val 686079"/>
                <a:gd name="f9" fmla="val 307168"/>
                <a:gd name="f10" fmla="val 661621"/>
                <a:gd name="f11" fmla="val 1477772"/>
                <a:gd name="f12" fmla="val 2293923"/>
                <a:gd name="f13" fmla="val 1064990"/>
                <a:gd name="f14" fmla="val 1372158"/>
                <a:gd name="f15" fmla="+- 0 0 -90"/>
                <a:gd name="f16" fmla="*/ f3 1 2955544"/>
                <a:gd name="f17" fmla="*/ f4 1 1372157"/>
                <a:gd name="f18" fmla="val f5"/>
                <a:gd name="f19" fmla="val f6"/>
                <a:gd name="f20" fmla="val f7"/>
                <a:gd name="f21" fmla="*/ f15 f0 1"/>
                <a:gd name="f22" fmla="+- f20 0 f18"/>
                <a:gd name="f23" fmla="+- f19 0 f18"/>
                <a:gd name="f24" fmla="*/ f21 1 f2"/>
                <a:gd name="f25" fmla="*/ f23 1 2955544"/>
                <a:gd name="f26" fmla="*/ f22 1 1372157"/>
                <a:gd name="f27" fmla="*/ 0 f23 1"/>
                <a:gd name="f28" fmla="*/ 686079 f22 1"/>
                <a:gd name="f29" fmla="*/ 1477772 f23 1"/>
                <a:gd name="f30" fmla="*/ 0 f22 1"/>
                <a:gd name="f31" fmla="*/ 2955544 f23 1"/>
                <a:gd name="f32" fmla="*/ 1372158 f22 1"/>
                <a:gd name="f33" fmla="+- f24 0 f1"/>
                <a:gd name="f34" fmla="*/ f27 1 2955544"/>
                <a:gd name="f35" fmla="*/ f28 1 1372157"/>
                <a:gd name="f36" fmla="*/ f29 1 2955544"/>
                <a:gd name="f37" fmla="*/ f30 1 1372157"/>
                <a:gd name="f38" fmla="*/ f31 1 2955544"/>
                <a:gd name="f39" fmla="*/ f32 1 1372157"/>
                <a:gd name="f40" fmla="*/ f18 1 f25"/>
                <a:gd name="f41" fmla="*/ f19 1 f25"/>
                <a:gd name="f42" fmla="*/ f18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955544" h="1372157">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gradFill>
              <a:gsLst>
                <a:gs pos="0">
                  <a:srgbClr val="78D196"/>
                </a:gs>
                <a:gs pos="100000">
                  <a:srgbClr val="58C880"/>
                </a:gs>
              </a:gsLst>
              <a:lin ang="5400000"/>
            </a:gradFill>
            <a:ln cap="flat">
              <a:noFill/>
              <a:prstDash val="solid"/>
            </a:ln>
            <a:effectLst>
              <a:outerShdw dist="25402" dir="5400000" algn="tl">
                <a:srgbClr val="000000">
                  <a:alpha val="28000"/>
                </a:srgbClr>
              </a:outerShdw>
            </a:effectLst>
          </p:spPr>
          <p:txBody>
            <a:bodyPr vert="horz" wrap="square" lIns="448065" tIns="216191" rIns="448065" bIns="216191"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0" i="0" u="none" strike="noStrike" kern="1200" cap="all" spc="0" baseline="0">
                  <a:solidFill>
                    <a:srgbClr val="FFFFFF"/>
                  </a:solidFill>
                  <a:uFillTx/>
                  <a:latin typeface="Tw Cen MT"/>
                </a:rPr>
                <a:t>N-[2-(5-Methoxy-1H-indol-3-yl)etheyl]acetamide</a:t>
              </a:r>
              <a:endParaRPr lang="en-US" sz="1200" b="1" i="0" u="none" strike="noStrike" kern="1200" cap="all" spc="0" baseline="0">
                <a:solidFill>
                  <a:srgbClr val="000000"/>
                </a:solidFill>
                <a:uFillTx/>
                <a:latin typeface="Tw Cen MT"/>
              </a:endParaRPr>
            </a:p>
          </p:txBody>
        </p:sp>
        <p:sp>
          <p:nvSpPr>
            <p:cNvPr id="14" name="Freeform: Shape 13">
              <a:extLst>
                <a:ext uri="{FF2B5EF4-FFF2-40B4-BE49-F238E27FC236}">
                  <a16:creationId xmlns:a16="http://schemas.microsoft.com/office/drawing/2014/main" id="{C08B97B9-105D-4C04-9D55-18004CC3B741}"/>
                </a:ext>
              </a:extLst>
            </p:cNvPr>
            <p:cNvSpPr/>
            <p:nvPr/>
          </p:nvSpPr>
          <p:spPr>
            <a:xfrm rot="10829624">
              <a:off x="7109075" y="4980819"/>
              <a:ext cx="143350" cy="194099"/>
            </a:xfrm>
            <a:custGeom>
              <a:avLst/>
              <a:gdLst>
                <a:gd name="f0" fmla="val 10800000"/>
                <a:gd name="f1" fmla="val 5400000"/>
                <a:gd name="f2" fmla="val 180"/>
                <a:gd name="f3" fmla="val w"/>
                <a:gd name="f4" fmla="val h"/>
                <a:gd name="f5" fmla="val 0"/>
                <a:gd name="f6" fmla="val 143349"/>
                <a:gd name="f7" fmla="val 194095"/>
                <a:gd name="f8" fmla="val 38819"/>
                <a:gd name="f9" fmla="val 71674"/>
                <a:gd name="f10" fmla="val 97048"/>
                <a:gd name="f11" fmla="val 155276"/>
                <a:gd name="f12" fmla="+- 0 0 -90"/>
                <a:gd name="f13" fmla="*/ f3 1 143349"/>
                <a:gd name="f14" fmla="*/ f4 1 194095"/>
                <a:gd name="f15" fmla="val f5"/>
                <a:gd name="f16" fmla="val f6"/>
                <a:gd name="f17" fmla="val f7"/>
                <a:gd name="f18" fmla="*/ f12 f0 1"/>
                <a:gd name="f19" fmla="+- f17 0 f15"/>
                <a:gd name="f20" fmla="+- f16 0 f15"/>
                <a:gd name="f21" fmla="*/ f18 1 f2"/>
                <a:gd name="f22" fmla="*/ f20 1 143349"/>
                <a:gd name="f23" fmla="*/ f19 1 194095"/>
                <a:gd name="f24" fmla="*/ 0 f20 1"/>
                <a:gd name="f25" fmla="*/ 38819 f19 1"/>
                <a:gd name="f26" fmla="*/ 71675 f20 1"/>
                <a:gd name="f27" fmla="*/ 0 f19 1"/>
                <a:gd name="f28" fmla="*/ 143349 f20 1"/>
                <a:gd name="f29" fmla="*/ 97048 f19 1"/>
                <a:gd name="f30" fmla="*/ 194095 f19 1"/>
                <a:gd name="f31" fmla="*/ 155276 f19 1"/>
                <a:gd name="f32" fmla="+- f21 0 f1"/>
                <a:gd name="f33" fmla="*/ f24 1 143349"/>
                <a:gd name="f34" fmla="*/ f25 1 194095"/>
                <a:gd name="f35" fmla="*/ f26 1 143349"/>
                <a:gd name="f36" fmla="*/ f27 1 194095"/>
                <a:gd name="f37" fmla="*/ f28 1 143349"/>
                <a:gd name="f38" fmla="*/ f29 1 194095"/>
                <a:gd name="f39" fmla="*/ f30 1 194095"/>
                <a:gd name="f40" fmla="*/ f31 1 194095"/>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143349" h="194095">
                  <a:moveTo>
                    <a:pt x="f6" y="f8"/>
                  </a:moveTo>
                  <a:lnTo>
                    <a:pt x="f9" y="f8"/>
                  </a:lnTo>
                  <a:lnTo>
                    <a:pt x="f9" y="f5"/>
                  </a:lnTo>
                  <a:lnTo>
                    <a:pt x="f5" y="f10"/>
                  </a:lnTo>
                  <a:lnTo>
                    <a:pt x="f9" y="f7"/>
                  </a:lnTo>
                  <a:lnTo>
                    <a:pt x="f9" y="f11"/>
                  </a:lnTo>
                  <a:lnTo>
                    <a:pt x="f6" y="f11"/>
                  </a:lnTo>
                  <a:lnTo>
                    <a:pt x="f6" y="f8"/>
                  </a:lnTo>
                  <a:close/>
                </a:path>
              </a:pathLst>
            </a:custGeom>
            <a:gradFill>
              <a:gsLst>
                <a:gs pos="0">
                  <a:srgbClr val="78D196"/>
                </a:gs>
                <a:gs pos="100000">
                  <a:srgbClr val="58C880"/>
                </a:gs>
              </a:gsLst>
              <a:lin ang="5400000"/>
            </a:gradFill>
            <a:ln cap="flat">
              <a:noFill/>
              <a:prstDash val="solid"/>
            </a:ln>
            <a:effectLst>
              <a:outerShdw dist="25402" dir="5400000" algn="tl">
                <a:srgbClr val="000000">
                  <a:alpha val="28000"/>
                </a:srgbClr>
              </a:outerShdw>
            </a:effectLst>
          </p:spPr>
          <p:txBody>
            <a:bodyPr vert="horz" wrap="square" lIns="43004" tIns="38816" rIns="0" bIns="38816" anchor="ctr" anchorCtr="1" compatLnSpc="1">
              <a:noAutofit/>
            </a:bodyPr>
            <a:lstStyle/>
            <a:p>
              <a:pPr marL="0" marR="0" lvl="0" indent="0" algn="ctr" defTabSz="444498"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Tw Cen MT"/>
              </a:endParaRPr>
            </a:p>
          </p:txBody>
        </p:sp>
        <p:sp>
          <p:nvSpPr>
            <p:cNvPr id="15" name="Freeform: Shape 14">
              <a:extLst>
                <a:ext uri="{FF2B5EF4-FFF2-40B4-BE49-F238E27FC236}">
                  <a16:creationId xmlns:a16="http://schemas.microsoft.com/office/drawing/2014/main" id="{F95DD25E-6E2D-4BB4-9888-B191AE01E266}"/>
                </a:ext>
              </a:extLst>
            </p:cNvPr>
            <p:cNvSpPr/>
            <p:nvPr/>
          </p:nvSpPr>
          <p:spPr>
            <a:xfrm>
              <a:off x="4991096" y="3630990"/>
              <a:ext cx="2662988" cy="1372157"/>
            </a:xfrm>
            <a:custGeom>
              <a:avLst/>
              <a:gdLst>
                <a:gd name="f0" fmla="val 10800000"/>
                <a:gd name="f1" fmla="val 5400000"/>
                <a:gd name="f2" fmla="val 180"/>
                <a:gd name="f3" fmla="val w"/>
                <a:gd name="f4" fmla="val h"/>
                <a:gd name="f5" fmla="val 0"/>
                <a:gd name="f6" fmla="val 2662986"/>
                <a:gd name="f7" fmla="val 1372157"/>
                <a:gd name="f8" fmla="val 686079"/>
                <a:gd name="f9" fmla="val 307168"/>
                <a:gd name="f10" fmla="val 596130"/>
                <a:gd name="f11" fmla="val 1331493"/>
                <a:gd name="f12" fmla="val 2066856"/>
                <a:gd name="f13" fmla="val 1064990"/>
                <a:gd name="f14" fmla="val 1372158"/>
                <a:gd name="f15" fmla="+- 0 0 -90"/>
                <a:gd name="f16" fmla="*/ f3 1 2662986"/>
                <a:gd name="f17" fmla="*/ f4 1 1372157"/>
                <a:gd name="f18" fmla="val f5"/>
                <a:gd name="f19" fmla="val f6"/>
                <a:gd name="f20" fmla="val f7"/>
                <a:gd name="f21" fmla="*/ f15 f0 1"/>
                <a:gd name="f22" fmla="+- f20 0 f18"/>
                <a:gd name="f23" fmla="+- f19 0 f18"/>
                <a:gd name="f24" fmla="*/ f21 1 f2"/>
                <a:gd name="f25" fmla="*/ f23 1 2662986"/>
                <a:gd name="f26" fmla="*/ f22 1 1372157"/>
                <a:gd name="f27" fmla="*/ 0 f23 1"/>
                <a:gd name="f28" fmla="*/ 686079 f22 1"/>
                <a:gd name="f29" fmla="*/ 1331493 f23 1"/>
                <a:gd name="f30" fmla="*/ 0 f22 1"/>
                <a:gd name="f31" fmla="*/ 2662986 f23 1"/>
                <a:gd name="f32" fmla="*/ 1372158 f22 1"/>
                <a:gd name="f33" fmla="+- f24 0 f1"/>
                <a:gd name="f34" fmla="*/ f27 1 2662986"/>
                <a:gd name="f35" fmla="*/ f28 1 1372157"/>
                <a:gd name="f36" fmla="*/ f29 1 2662986"/>
                <a:gd name="f37" fmla="*/ f30 1 1372157"/>
                <a:gd name="f38" fmla="*/ f31 1 2662986"/>
                <a:gd name="f39" fmla="*/ f32 1 1372157"/>
                <a:gd name="f40" fmla="*/ f18 1 f25"/>
                <a:gd name="f41" fmla="*/ f19 1 f25"/>
                <a:gd name="f42" fmla="*/ f18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662986" h="1372157">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gradFill>
              <a:gsLst>
                <a:gs pos="0">
                  <a:srgbClr val="7ECF7B"/>
                </a:gs>
                <a:gs pos="100000">
                  <a:srgbClr val="5FC55B"/>
                </a:gs>
              </a:gsLst>
              <a:lin ang="5400000"/>
            </a:gradFill>
            <a:ln cap="flat">
              <a:noFill/>
              <a:prstDash val="solid"/>
            </a:ln>
            <a:effectLst>
              <a:outerShdw dist="25402" dir="5400000" algn="tl">
                <a:srgbClr val="000000">
                  <a:alpha val="28000"/>
                </a:srgbClr>
              </a:outerShdw>
            </a:effectLst>
          </p:spPr>
          <p:txBody>
            <a:bodyPr vert="horz" wrap="square" lIns="405225" tIns="216191" rIns="405225" bIns="216191"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Circadin,</a:t>
              </a:r>
            </a:p>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Natrol Melatonin,</a:t>
              </a:r>
            </a:p>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Sleepwell,</a:t>
              </a:r>
            </a:p>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Melatonex.</a:t>
              </a:r>
            </a:p>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endParaRPr lang="en-US" sz="1200" b="1" i="0" u="none" strike="noStrike" kern="1200" cap="all" spc="0" baseline="0">
                <a:solidFill>
                  <a:srgbClr val="000000"/>
                </a:solidFill>
                <a:uFillTx/>
                <a:latin typeface="Tw Cen MT"/>
              </a:endParaRPr>
            </a:p>
          </p:txBody>
        </p:sp>
        <p:sp>
          <p:nvSpPr>
            <p:cNvPr id="16" name="Freeform: Shape 15">
              <a:extLst>
                <a:ext uri="{FF2B5EF4-FFF2-40B4-BE49-F238E27FC236}">
                  <a16:creationId xmlns:a16="http://schemas.microsoft.com/office/drawing/2014/main" id="{B3F46E38-D49E-46BD-94A0-2AC5FB8788F4}"/>
                </a:ext>
              </a:extLst>
            </p:cNvPr>
            <p:cNvSpPr/>
            <p:nvPr/>
          </p:nvSpPr>
          <p:spPr>
            <a:xfrm rot="5725498">
              <a:off x="6158091" y="3095837"/>
              <a:ext cx="669578" cy="463107"/>
            </a:xfrm>
            <a:custGeom>
              <a:avLst/>
              <a:gdLst>
                <a:gd name="f0" fmla="val 10800000"/>
                <a:gd name="f1" fmla="val 5400000"/>
                <a:gd name="f2" fmla="val 180"/>
                <a:gd name="f3" fmla="val w"/>
                <a:gd name="f4" fmla="val h"/>
                <a:gd name="f5" fmla="val 0"/>
                <a:gd name="f6" fmla="val 669581"/>
                <a:gd name="f7" fmla="val 463103"/>
                <a:gd name="f8" fmla="val 92621"/>
                <a:gd name="f9" fmla="val 438030"/>
                <a:gd name="f10" fmla="val 231552"/>
                <a:gd name="f11" fmla="val 370482"/>
                <a:gd name="f12" fmla="+- 0 0 -90"/>
                <a:gd name="f13" fmla="*/ f3 1 669581"/>
                <a:gd name="f14" fmla="*/ f4 1 463103"/>
                <a:gd name="f15" fmla="val f5"/>
                <a:gd name="f16" fmla="val f6"/>
                <a:gd name="f17" fmla="val f7"/>
                <a:gd name="f18" fmla="*/ f12 f0 1"/>
                <a:gd name="f19" fmla="+- f17 0 f15"/>
                <a:gd name="f20" fmla="+- f16 0 f15"/>
                <a:gd name="f21" fmla="*/ f18 1 f2"/>
                <a:gd name="f22" fmla="*/ f20 1 669581"/>
                <a:gd name="f23" fmla="*/ f19 1 463103"/>
                <a:gd name="f24" fmla="*/ 0 f20 1"/>
                <a:gd name="f25" fmla="*/ 92621 f19 1"/>
                <a:gd name="f26" fmla="*/ 438030 f20 1"/>
                <a:gd name="f27" fmla="*/ 0 f19 1"/>
                <a:gd name="f28" fmla="*/ 669581 f20 1"/>
                <a:gd name="f29" fmla="*/ 231552 f19 1"/>
                <a:gd name="f30" fmla="*/ 463103 f19 1"/>
                <a:gd name="f31" fmla="*/ 370482 f19 1"/>
                <a:gd name="f32" fmla="+- f21 0 f1"/>
                <a:gd name="f33" fmla="*/ f24 1 669581"/>
                <a:gd name="f34" fmla="*/ f25 1 463103"/>
                <a:gd name="f35" fmla="*/ f26 1 669581"/>
                <a:gd name="f36" fmla="*/ f27 1 463103"/>
                <a:gd name="f37" fmla="*/ f28 1 669581"/>
                <a:gd name="f38" fmla="*/ f29 1 463103"/>
                <a:gd name="f39" fmla="*/ f30 1 463103"/>
                <a:gd name="f40" fmla="*/ f31 1 463103"/>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669581" h="463103">
                  <a:moveTo>
                    <a:pt x="f5" y="f8"/>
                  </a:moveTo>
                  <a:lnTo>
                    <a:pt x="f9" y="f8"/>
                  </a:lnTo>
                  <a:lnTo>
                    <a:pt x="f9" y="f5"/>
                  </a:lnTo>
                  <a:lnTo>
                    <a:pt x="f6" y="f10"/>
                  </a:lnTo>
                  <a:lnTo>
                    <a:pt x="f9" y="f7"/>
                  </a:lnTo>
                  <a:lnTo>
                    <a:pt x="f9" y="f11"/>
                  </a:lnTo>
                  <a:lnTo>
                    <a:pt x="f5" y="f11"/>
                  </a:lnTo>
                  <a:lnTo>
                    <a:pt x="f5" y="f8"/>
                  </a:lnTo>
                  <a:close/>
                </a:path>
              </a:pathLst>
            </a:custGeom>
            <a:gradFill>
              <a:gsLst>
                <a:gs pos="0">
                  <a:srgbClr val="7ECF7B"/>
                </a:gs>
                <a:gs pos="100000">
                  <a:srgbClr val="5FC55B"/>
                </a:gs>
              </a:gsLst>
              <a:lin ang="5400000"/>
            </a:gradFill>
            <a:ln cap="flat">
              <a:noFill/>
              <a:prstDash val="solid"/>
            </a:ln>
            <a:effectLst>
              <a:outerShdw dist="25402" dir="5400000" algn="tl">
                <a:srgbClr val="000000">
                  <a:alpha val="28000"/>
                </a:srgbClr>
              </a:outerShdw>
            </a:effectLst>
          </p:spPr>
          <p:txBody>
            <a:bodyPr vert="horz" wrap="square" lIns="0" tIns="92619" rIns="138933" bIns="92619" anchor="ctr" anchorCtr="1" compatLnSpc="1">
              <a:noAutofit/>
            </a:bodyPr>
            <a:lstStyle/>
            <a:p>
              <a:pPr marL="0" marR="0" lvl="0" indent="0" algn="ctr" defTabSz="444498"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Tw Cen MT"/>
              </a:endParaRPr>
            </a:p>
          </p:txBody>
        </p:sp>
        <p:sp>
          <p:nvSpPr>
            <p:cNvPr id="17" name="Freeform: Shape 16">
              <a:extLst>
                <a:ext uri="{FF2B5EF4-FFF2-40B4-BE49-F238E27FC236}">
                  <a16:creationId xmlns:a16="http://schemas.microsoft.com/office/drawing/2014/main" id="{03BA7E48-218D-4AFA-A1C9-213D7F7FB3E0}"/>
                </a:ext>
              </a:extLst>
            </p:cNvPr>
            <p:cNvSpPr/>
            <p:nvPr/>
          </p:nvSpPr>
          <p:spPr>
            <a:xfrm>
              <a:off x="5821564" y="1682258"/>
              <a:ext cx="1372157" cy="1372157"/>
            </a:xfrm>
            <a:custGeom>
              <a:avLst/>
              <a:gdLst>
                <a:gd name="f0" fmla="val 10800000"/>
                <a:gd name="f1" fmla="val 5400000"/>
                <a:gd name="f2" fmla="val 180"/>
                <a:gd name="f3" fmla="val w"/>
                <a:gd name="f4" fmla="val h"/>
                <a:gd name="f5" fmla="val 0"/>
                <a:gd name="f6" fmla="val 1372157"/>
                <a:gd name="f7" fmla="val 686079"/>
                <a:gd name="f8" fmla="val 307168"/>
                <a:gd name="f9" fmla="val 1064990"/>
                <a:gd name="f10" fmla="val 1372158"/>
                <a:gd name="f11" fmla="+- 0 0 -90"/>
                <a:gd name="f12" fmla="*/ f3 1 1372157"/>
                <a:gd name="f13" fmla="*/ f4 1 1372157"/>
                <a:gd name="f14" fmla="val f5"/>
                <a:gd name="f15" fmla="val f6"/>
                <a:gd name="f16" fmla="*/ f11 f0 1"/>
                <a:gd name="f17" fmla="+- f15 0 f14"/>
                <a:gd name="f18" fmla="*/ f16 1 f2"/>
                <a:gd name="f19" fmla="*/ f17 1 1372157"/>
                <a:gd name="f20" fmla="*/ 0 f17 1"/>
                <a:gd name="f21" fmla="*/ 686079 f17 1"/>
                <a:gd name="f22" fmla="*/ 1372158 f17 1"/>
                <a:gd name="f23" fmla="+- f18 0 f1"/>
                <a:gd name="f24" fmla="*/ f20 1 1372157"/>
                <a:gd name="f25" fmla="*/ f21 1 1372157"/>
                <a:gd name="f26" fmla="*/ f22 1 1372157"/>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1372157" h="137215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gradFill>
              <a:gsLst>
                <a:gs pos="0">
                  <a:srgbClr val="9ECC7D"/>
                </a:gs>
                <a:gs pos="100000">
                  <a:srgbClr val="8AC35F"/>
                </a:gs>
              </a:gsLst>
              <a:lin ang="5400000"/>
            </a:gradFill>
            <a:ln cap="flat">
              <a:noFill/>
              <a:prstDash val="solid"/>
            </a:ln>
            <a:effectLst>
              <a:outerShdw dist="25402" dir="5400000" algn="tl">
                <a:srgbClr val="000000">
                  <a:alpha val="28000"/>
                </a:srgbClr>
              </a:outerShdw>
            </a:effectLst>
          </p:spPr>
          <p:txBody>
            <a:bodyPr vert="horz" wrap="square" lIns="216191" tIns="216191" rIns="216191" bIns="216191"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all" spc="0" baseline="0">
                  <a:solidFill>
                    <a:srgbClr val="000000"/>
                  </a:solidFill>
                  <a:uFillTx/>
                </a:defRPr>
              </a:pPr>
              <a:r>
                <a:rPr lang="en-US" sz="1200" b="1" i="0" u="none" strike="noStrike" kern="1200" cap="all" spc="0" baseline="0">
                  <a:solidFill>
                    <a:srgbClr val="000000"/>
                  </a:solidFill>
                  <a:uFillTx/>
                  <a:latin typeface="Tw Cen MT"/>
                </a:rPr>
                <a:t>commercial</a:t>
              </a:r>
            </a:p>
          </p:txBody>
        </p:sp>
        <p:sp>
          <p:nvSpPr>
            <p:cNvPr id="18" name="Freeform: Shape 17">
              <a:extLst>
                <a:ext uri="{FF2B5EF4-FFF2-40B4-BE49-F238E27FC236}">
                  <a16:creationId xmlns:a16="http://schemas.microsoft.com/office/drawing/2014/main" id="{08A49C7F-6F5C-4D0D-8D6C-4CA502B35657}"/>
                </a:ext>
              </a:extLst>
            </p:cNvPr>
            <p:cNvSpPr/>
            <p:nvPr/>
          </p:nvSpPr>
          <p:spPr>
            <a:xfrm rot="86546" flipH="1">
              <a:off x="11205716" y="5886331"/>
              <a:ext cx="143771" cy="45720"/>
            </a:xfrm>
            <a:custGeom>
              <a:avLst/>
              <a:gdLst>
                <a:gd name="f0" fmla="val 10800000"/>
                <a:gd name="f1" fmla="val 5400000"/>
                <a:gd name="f2" fmla="val 180"/>
                <a:gd name="f3" fmla="val w"/>
                <a:gd name="f4" fmla="val h"/>
                <a:gd name="f5" fmla="val 0"/>
                <a:gd name="f6" fmla="val 143768"/>
                <a:gd name="f7" fmla="val 45722"/>
                <a:gd name="f8" fmla="val 9144"/>
                <a:gd name="f9" fmla="val 120907"/>
                <a:gd name="f10" fmla="val 22861"/>
                <a:gd name="f11" fmla="val 36578"/>
                <a:gd name="f12" fmla="+- 0 0 -90"/>
                <a:gd name="f13" fmla="*/ f3 1 143768"/>
                <a:gd name="f14" fmla="*/ f4 1 45722"/>
                <a:gd name="f15" fmla="val f5"/>
                <a:gd name="f16" fmla="val f6"/>
                <a:gd name="f17" fmla="val f7"/>
                <a:gd name="f18" fmla="*/ f12 f0 1"/>
                <a:gd name="f19" fmla="+- f17 0 f15"/>
                <a:gd name="f20" fmla="+- f16 0 f15"/>
                <a:gd name="f21" fmla="*/ f18 1 f2"/>
                <a:gd name="f22" fmla="*/ f20 1 143768"/>
                <a:gd name="f23" fmla="*/ f19 1 45722"/>
                <a:gd name="f24" fmla="*/ 0 f20 1"/>
                <a:gd name="f25" fmla="*/ 9144 f19 1"/>
                <a:gd name="f26" fmla="*/ 120907 f20 1"/>
                <a:gd name="f27" fmla="*/ 0 f19 1"/>
                <a:gd name="f28" fmla="*/ 143768 f20 1"/>
                <a:gd name="f29" fmla="*/ 22861 f19 1"/>
                <a:gd name="f30" fmla="*/ 45722 f19 1"/>
                <a:gd name="f31" fmla="*/ 36578 f19 1"/>
                <a:gd name="f32" fmla="+- f21 0 f1"/>
                <a:gd name="f33" fmla="*/ f24 1 143768"/>
                <a:gd name="f34" fmla="*/ f25 1 45722"/>
                <a:gd name="f35" fmla="*/ f26 1 143768"/>
                <a:gd name="f36" fmla="*/ f27 1 45722"/>
                <a:gd name="f37" fmla="*/ f28 1 143768"/>
                <a:gd name="f38" fmla="*/ f29 1 45722"/>
                <a:gd name="f39" fmla="*/ f30 1 45722"/>
                <a:gd name="f40" fmla="*/ f31 1 45722"/>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143768" h="45722">
                  <a:moveTo>
                    <a:pt x="f5" y="f8"/>
                  </a:moveTo>
                  <a:lnTo>
                    <a:pt x="f9" y="f8"/>
                  </a:lnTo>
                  <a:lnTo>
                    <a:pt x="f9" y="f5"/>
                  </a:lnTo>
                  <a:lnTo>
                    <a:pt x="f6" y="f10"/>
                  </a:lnTo>
                  <a:lnTo>
                    <a:pt x="f9" y="f7"/>
                  </a:lnTo>
                  <a:lnTo>
                    <a:pt x="f9" y="f11"/>
                  </a:lnTo>
                  <a:lnTo>
                    <a:pt x="f5" y="f11"/>
                  </a:lnTo>
                  <a:lnTo>
                    <a:pt x="f5" y="f8"/>
                  </a:lnTo>
                  <a:close/>
                </a:path>
              </a:pathLst>
            </a:custGeom>
            <a:gradFill>
              <a:gsLst>
                <a:gs pos="0">
                  <a:srgbClr val="9ECC7D"/>
                </a:gs>
                <a:gs pos="100000">
                  <a:srgbClr val="8AC35F"/>
                </a:gs>
              </a:gsLst>
              <a:lin ang="5400000"/>
            </a:gradFill>
            <a:ln cap="flat">
              <a:noFill/>
              <a:prstDash val="solid"/>
            </a:ln>
            <a:effectLst>
              <a:outerShdw dist="25402" dir="5400000" algn="tl">
                <a:srgbClr val="000000">
                  <a:alpha val="28000"/>
                </a:srgbClr>
              </a:outerShdw>
            </a:effectLst>
          </p:spPr>
          <p:txBody>
            <a:bodyPr vert="horz" wrap="square" lIns="13716" tIns="9144" rIns="0" bIns="9144"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FFFFFF"/>
                </a:solidFill>
                <a:uFillTx/>
                <a:latin typeface="Tw Cen MT"/>
              </a:endParaRPr>
            </a:p>
          </p:txBody>
        </p:sp>
      </p:grpSp>
      <p:pic>
        <p:nvPicPr>
          <p:cNvPr id="19" name="صورة 2">
            <a:extLst>
              <a:ext uri="{FF2B5EF4-FFF2-40B4-BE49-F238E27FC236}">
                <a16:creationId xmlns:a16="http://schemas.microsoft.com/office/drawing/2014/main" id="{F043BF97-D5AD-4CC4-B779-905BBE3F4B8E}"/>
              </a:ext>
            </a:extLst>
          </p:cNvPr>
          <p:cNvPicPr>
            <a:picLocks noChangeAspect="1"/>
          </p:cNvPicPr>
          <p:nvPr/>
        </p:nvPicPr>
        <p:blipFill>
          <a:blip r:embed="rId6"/>
          <a:srcRect l="6521" t="33922" r="6361" b="33039"/>
          <a:stretch>
            <a:fillRect/>
          </a:stretch>
        </p:blipFill>
        <p:spPr>
          <a:xfrm>
            <a:off x="10829486" y="6065132"/>
            <a:ext cx="1362510" cy="807332"/>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9131164-638A-4323-B150-8DA4F0A58795}"/>
              </a:ext>
            </a:extLst>
          </p:cNvPr>
          <p:cNvPicPr>
            <a:picLocks noMove="1" noResize="1"/>
          </p:cNvPicPr>
          <p:nvPr/>
        </p:nvPicPr>
        <p:blipFill>
          <a:blip r:embed="rId3">
            <a:alphaModFix/>
          </a:blip>
          <a:srcRect/>
          <a:stretch>
            <a:fillRect/>
          </a:stretch>
        </p:blipFill>
        <p:spPr>
          <a:xfrm>
            <a:off x="0" y="0"/>
            <a:ext cx="12192006" cy="6858000"/>
          </a:xfrm>
          <a:prstGeom prst="rect">
            <a:avLst/>
          </a:prstGeom>
          <a:noFill/>
          <a:ln cap="flat">
            <a:noFill/>
          </a:ln>
        </p:spPr>
      </p:pic>
      <p:pic>
        <p:nvPicPr>
          <p:cNvPr id="3" name="Picture 47">
            <a:extLst>
              <a:ext uri="{FF2B5EF4-FFF2-40B4-BE49-F238E27FC236}">
                <a16:creationId xmlns:a16="http://schemas.microsoft.com/office/drawing/2014/main" id="{DA5C5149-438F-4676-8EB4-52766C2A97E2}"/>
              </a:ext>
            </a:extLst>
          </p:cNvPr>
          <p:cNvPicPr>
            <a:picLocks noMove="1" noResize="1"/>
          </p:cNvPicPr>
          <p:nvPr/>
        </p:nvPicPr>
        <p:blipFill>
          <a:blip r:embed="rId4"/>
          <a:stretch>
            <a:fillRect/>
          </a:stretch>
        </p:blipFill>
        <p:spPr>
          <a:xfrm>
            <a:off x="0" y="0"/>
            <a:ext cx="12191996" cy="6858000"/>
          </a:xfrm>
          <a:prstGeom prst="rect">
            <a:avLst/>
          </a:prstGeom>
          <a:noFill/>
          <a:ln cap="flat">
            <a:noFill/>
          </a:ln>
        </p:spPr>
      </p:pic>
      <p:sp>
        <p:nvSpPr>
          <p:cNvPr id="4" name="Rectangle 49">
            <a:extLst>
              <a:ext uri="{FF2B5EF4-FFF2-40B4-BE49-F238E27FC236}">
                <a16:creationId xmlns:a16="http://schemas.microsoft.com/office/drawing/2014/main" id="{102EFFA5-A4B6-4D85-8043-6C60F57A8F2C}"/>
              </a:ext>
            </a:extLst>
          </p:cNvPr>
          <p:cNvSpPr>
            <a:spLocks noMove="1" noResize="1"/>
          </p:cNvSpPr>
          <p:nvPr/>
        </p:nvSpPr>
        <p:spPr>
          <a:xfrm>
            <a:off x="0" y="0"/>
            <a:ext cx="12191996" cy="6858000"/>
          </a:xfrm>
          <a:prstGeom prst="rect">
            <a:avLst/>
          </a:prstGeom>
          <a:solidFill>
            <a:srgbClr val="2FA3E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48234782-FFA1-4C81-AD3D-77241DD352ED}"/>
              </a:ext>
            </a:extLst>
          </p:cNvPr>
          <p:cNvPicPr>
            <a:picLocks noMove="1" noResize="1"/>
          </p:cNvPicPr>
          <p:nvPr/>
        </p:nvPicPr>
        <p:blipFill>
          <a:blip r:embed="rId3">
            <a:alphaModFix/>
          </a:blip>
          <a:srcRect/>
          <a:stretch>
            <a:fillRect/>
          </a:stretch>
        </p:blipFill>
        <p:spPr>
          <a:xfrm>
            <a:off x="0" y="130631"/>
            <a:ext cx="12192006" cy="6858000"/>
          </a:xfrm>
          <a:prstGeom prst="rect">
            <a:avLst/>
          </a:prstGeom>
          <a:noFill/>
          <a:ln cap="flat">
            <a:noFill/>
          </a:ln>
        </p:spPr>
      </p:pic>
      <p:sp>
        <p:nvSpPr>
          <p:cNvPr id="6" name="Rectangle 53">
            <a:extLst>
              <a:ext uri="{FF2B5EF4-FFF2-40B4-BE49-F238E27FC236}">
                <a16:creationId xmlns:a16="http://schemas.microsoft.com/office/drawing/2014/main" id="{D56C48D7-C865-4443-A0D0-A4E0EED198C3}"/>
              </a:ext>
            </a:extLst>
          </p:cNvPr>
          <p:cNvSpPr>
            <a:spLocks noMove="1" noResize="1"/>
          </p:cNvSpPr>
          <p:nvPr/>
        </p:nvSpPr>
        <p:spPr>
          <a:xfrm>
            <a:off x="6933063" y="0"/>
            <a:ext cx="81308" cy="6858000"/>
          </a:xfrm>
          <a:prstGeom prst="rect">
            <a:avLst/>
          </a:prstGeom>
          <a:gradFill>
            <a:gsLst>
              <a:gs pos="0">
                <a:srgbClr val="BBBBBB"/>
              </a:gs>
              <a:gs pos="100000">
                <a:srgbClr val="8A8A8A"/>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7" name="Picture 55">
            <a:extLst>
              <a:ext uri="{FF2B5EF4-FFF2-40B4-BE49-F238E27FC236}">
                <a16:creationId xmlns:a16="http://schemas.microsoft.com/office/drawing/2014/main" id="{49A7D858-399F-4DE5-8AC2-5B950C3924A6}"/>
              </a:ext>
            </a:extLst>
          </p:cNvPr>
          <p:cNvPicPr>
            <a:picLocks noMove="1" noResize="1"/>
          </p:cNvPicPr>
          <p:nvPr/>
        </p:nvPicPr>
        <p:blipFill>
          <a:blip r:embed="rId4"/>
          <a:stretch>
            <a:fillRect/>
          </a:stretch>
        </p:blipFill>
        <p:spPr>
          <a:xfrm>
            <a:off x="8860" y="0"/>
            <a:ext cx="12191996" cy="6858000"/>
          </a:xfrm>
          <a:prstGeom prst="rect">
            <a:avLst/>
          </a:prstGeom>
          <a:noFill/>
          <a:ln cap="flat">
            <a:noFill/>
          </a:ln>
        </p:spPr>
      </p:pic>
      <p:pic>
        <p:nvPicPr>
          <p:cNvPr id="8" name="صورة 2">
            <a:extLst>
              <a:ext uri="{FF2B5EF4-FFF2-40B4-BE49-F238E27FC236}">
                <a16:creationId xmlns:a16="http://schemas.microsoft.com/office/drawing/2014/main" id="{628EBD1C-CB03-4831-B9E3-970ADB0B38F2}"/>
              </a:ext>
            </a:extLst>
          </p:cNvPr>
          <p:cNvPicPr>
            <a:picLocks noChangeAspect="1"/>
          </p:cNvPicPr>
          <p:nvPr/>
        </p:nvPicPr>
        <p:blipFill>
          <a:blip r:embed="rId5"/>
          <a:srcRect l="6521" t="33922" r="6361" b="33039"/>
          <a:stretch>
            <a:fillRect/>
          </a:stretch>
        </p:blipFill>
        <p:spPr>
          <a:xfrm>
            <a:off x="10829486" y="6065132"/>
            <a:ext cx="1362510" cy="807332"/>
          </a:xfrm>
          <a:prstGeom prst="rect">
            <a:avLst/>
          </a:prstGeom>
          <a:noFill/>
          <a:ln cap="flat">
            <a:noFill/>
          </a:ln>
        </p:spPr>
      </p:pic>
      <p:sp>
        <p:nvSpPr>
          <p:cNvPr id="9" name="Title 8">
            <a:extLst>
              <a:ext uri="{FF2B5EF4-FFF2-40B4-BE49-F238E27FC236}">
                <a16:creationId xmlns:a16="http://schemas.microsoft.com/office/drawing/2014/main" id="{F18E7116-D7A1-4C3D-9792-49BB9CD08F7A}"/>
              </a:ext>
            </a:extLst>
          </p:cNvPr>
          <p:cNvSpPr txBox="1">
            <a:spLocks noGrp="1"/>
          </p:cNvSpPr>
          <p:nvPr>
            <p:ph type="title"/>
          </p:nvPr>
        </p:nvSpPr>
        <p:spPr>
          <a:xfrm>
            <a:off x="329385" y="1313435"/>
            <a:ext cx="5934949" cy="1178561"/>
          </a:xfrm>
        </p:spPr>
        <p:txBody>
          <a:bodyPr/>
          <a:lstStyle/>
          <a:p>
            <a:pPr lvl="0"/>
            <a:r>
              <a:rPr lang="en-US"/>
              <a:t>Physical properties</a:t>
            </a:r>
          </a:p>
        </p:txBody>
      </p:sp>
      <p:graphicFrame>
        <p:nvGraphicFramePr>
          <p:cNvPr id="10" name="Table 11">
            <a:extLst>
              <a:ext uri="{FF2B5EF4-FFF2-40B4-BE49-F238E27FC236}">
                <a16:creationId xmlns:a16="http://schemas.microsoft.com/office/drawing/2014/main" id="{6CA6187C-8CD3-488F-8478-D9F3FD844737}"/>
              </a:ext>
            </a:extLst>
          </p:cNvPr>
          <p:cNvGraphicFramePr>
            <a:graphicFrameLocks noGrp="1"/>
          </p:cNvGraphicFramePr>
          <p:nvPr/>
        </p:nvGraphicFramePr>
        <p:xfrm>
          <a:off x="543555" y="3003365"/>
          <a:ext cx="5506626" cy="1112523"/>
        </p:xfrm>
        <a:graphic>
          <a:graphicData uri="http://schemas.openxmlformats.org/drawingml/2006/table">
            <a:tbl>
              <a:tblPr firstRow="1" bandRow="1">
                <a:effectLst/>
                <a:tableStyleId>{5C22544A-7EE6-4342-B048-85BDC9FD1C3A}</a:tableStyleId>
              </a:tblPr>
              <a:tblGrid>
                <a:gridCol w="2753313">
                  <a:extLst>
                    <a:ext uri="{9D8B030D-6E8A-4147-A177-3AD203B41FA5}">
                      <a16:colId xmlns:a16="http://schemas.microsoft.com/office/drawing/2014/main" val="1003750342"/>
                    </a:ext>
                  </a:extLst>
                </a:gridCol>
                <a:gridCol w="2753313">
                  <a:extLst>
                    <a:ext uri="{9D8B030D-6E8A-4147-A177-3AD203B41FA5}">
                      <a16:colId xmlns:a16="http://schemas.microsoft.com/office/drawing/2014/main" val="823765207"/>
                    </a:ext>
                  </a:extLst>
                </a:gridCol>
              </a:tblGrid>
              <a:tr h="370844">
                <a:tc>
                  <a:txBody>
                    <a:bodyPr/>
                    <a:lstStyle/>
                    <a:p>
                      <a:pPr lvl="0"/>
                      <a:r>
                        <a:rPr lang="en-US"/>
                        <a:t>Physical state</a:t>
                      </a:r>
                    </a:p>
                  </a:txBody>
                  <a:tcPr/>
                </a:tc>
                <a:tc>
                  <a:txBody>
                    <a:bodyPr/>
                    <a:lstStyle/>
                    <a:p>
                      <a:pPr lvl="0"/>
                      <a:r>
                        <a:rPr lang="en-US"/>
                        <a:t>Solid </a:t>
                      </a:r>
                    </a:p>
                  </a:txBody>
                  <a:tcPr/>
                </a:tc>
                <a:extLst>
                  <a:ext uri="{0D108BD9-81ED-4DB2-BD59-A6C34878D82A}">
                    <a16:rowId xmlns:a16="http://schemas.microsoft.com/office/drawing/2014/main" val="1369924912"/>
                  </a:ext>
                </a:extLst>
              </a:tr>
              <a:tr h="370844">
                <a:tc>
                  <a:txBody>
                    <a:bodyPr/>
                    <a:lstStyle/>
                    <a:p>
                      <a:pPr lvl="0"/>
                      <a:r>
                        <a:rPr lang="en-US"/>
                        <a:t>Melting point </a:t>
                      </a:r>
                    </a:p>
                  </a:txBody>
                  <a:tcPr/>
                </a:tc>
                <a:tc>
                  <a:txBody>
                    <a:bodyPr/>
                    <a:lstStyle/>
                    <a:p>
                      <a:pPr marL="0" marR="0" lvl="0" indent="0" algn="l" defTabSz="914400" rtl="0" fontAlgn="auto" hangingPunct="1">
                        <a:lnSpc>
                          <a:spcPct val="100000"/>
                        </a:lnSpc>
                        <a:spcBef>
                          <a:spcPts val="0"/>
                        </a:spcBef>
                        <a:spcAft>
                          <a:spcPts val="0"/>
                        </a:spcAft>
                        <a:buNone/>
                        <a:tabLst/>
                      </a:pPr>
                      <a:r>
                        <a:rPr lang="en-US" b="1"/>
                        <a:t>118°C</a:t>
                      </a:r>
                    </a:p>
                  </a:txBody>
                  <a:tcPr/>
                </a:tc>
                <a:extLst>
                  <a:ext uri="{0D108BD9-81ED-4DB2-BD59-A6C34878D82A}">
                    <a16:rowId xmlns:a16="http://schemas.microsoft.com/office/drawing/2014/main" val="1871228576"/>
                  </a:ext>
                </a:extLst>
              </a:tr>
              <a:tr h="370844">
                <a:tc>
                  <a:txBody>
                    <a:bodyPr/>
                    <a:lstStyle/>
                    <a:p>
                      <a:pPr lvl="0"/>
                      <a:r>
                        <a:rPr lang="en-US"/>
                        <a:t>Boling point </a:t>
                      </a:r>
                    </a:p>
                  </a:txBody>
                  <a:tcPr/>
                </a:tc>
                <a:tc>
                  <a:txBody>
                    <a:bodyPr/>
                    <a:lstStyle/>
                    <a:p>
                      <a:pPr marL="0" marR="0" lvl="0" indent="0" algn="l" defTabSz="914400" rtl="0" fontAlgn="auto" hangingPunct="1">
                        <a:lnSpc>
                          <a:spcPct val="100000"/>
                        </a:lnSpc>
                        <a:spcBef>
                          <a:spcPts val="0"/>
                        </a:spcBef>
                        <a:spcAft>
                          <a:spcPts val="0"/>
                        </a:spcAft>
                        <a:buNone/>
                        <a:tabLst/>
                      </a:pPr>
                      <a:r>
                        <a:rPr lang="en-US" b="1"/>
                        <a:t>512.8°C</a:t>
                      </a:r>
                      <a:endParaRPr lang="en-US"/>
                    </a:p>
                  </a:txBody>
                  <a:tcPr/>
                </a:tc>
                <a:extLst>
                  <a:ext uri="{0D108BD9-81ED-4DB2-BD59-A6C34878D82A}">
                    <a16:rowId xmlns:a16="http://schemas.microsoft.com/office/drawing/2014/main" val="881022504"/>
                  </a:ext>
                </a:extLst>
              </a:tr>
            </a:tbl>
          </a:graphicData>
        </a:graphic>
      </p:graphicFrame>
      <p:sp>
        <p:nvSpPr>
          <p:cNvPr id="11" name="TextBox 13">
            <a:extLst>
              <a:ext uri="{FF2B5EF4-FFF2-40B4-BE49-F238E27FC236}">
                <a16:creationId xmlns:a16="http://schemas.microsoft.com/office/drawing/2014/main" id="{BA87EFB6-B941-40F2-B8AE-20FE044C76B1}"/>
              </a:ext>
            </a:extLst>
          </p:cNvPr>
          <p:cNvSpPr txBox="1"/>
          <p:nvPr/>
        </p:nvSpPr>
        <p:spPr>
          <a:xfrm>
            <a:off x="7683099" y="1876440"/>
            <a:ext cx="3816879" cy="61555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000000"/>
                </a:solidFill>
                <a:uFillTx/>
                <a:latin typeface="Tw Cen MT"/>
              </a:rPr>
              <a:t>Chemical structure</a:t>
            </a:r>
          </a:p>
        </p:txBody>
      </p:sp>
      <p:pic>
        <p:nvPicPr>
          <p:cNvPr id="12" name="Picture 14">
            <a:extLst>
              <a:ext uri="{FF2B5EF4-FFF2-40B4-BE49-F238E27FC236}">
                <a16:creationId xmlns:a16="http://schemas.microsoft.com/office/drawing/2014/main" id="{74AC76E1-BD6E-470D-AF7D-A9B377A1C89D}"/>
              </a:ext>
            </a:extLst>
          </p:cNvPr>
          <p:cNvPicPr>
            <a:picLocks noChangeAspect="1"/>
          </p:cNvPicPr>
          <p:nvPr/>
        </p:nvPicPr>
        <p:blipFill>
          <a:blip r:embed="rId6"/>
          <a:stretch>
            <a:fillRect/>
          </a:stretch>
        </p:blipFill>
        <p:spPr>
          <a:xfrm>
            <a:off x="7806781" y="2776575"/>
            <a:ext cx="3146386" cy="2376699"/>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50C8-3076-4599-A11A-4199D5CA8974}"/>
              </a:ext>
            </a:extLst>
          </p:cNvPr>
          <p:cNvSpPr txBox="1">
            <a:spLocks noGrp="1"/>
          </p:cNvSpPr>
          <p:nvPr>
            <p:ph type="title"/>
          </p:nvPr>
        </p:nvSpPr>
        <p:spPr>
          <a:xfrm>
            <a:off x="2887666" y="727057"/>
            <a:ext cx="5934968" cy="712610"/>
          </a:xfrm>
        </p:spPr>
        <p:txBody>
          <a:bodyPr/>
          <a:lstStyle/>
          <a:p>
            <a:pPr lvl="0"/>
            <a:r>
              <a:rPr lang="en-US"/>
              <a:t>Preparation methods</a:t>
            </a:r>
          </a:p>
        </p:txBody>
      </p:sp>
      <p:pic>
        <p:nvPicPr>
          <p:cNvPr id="3" name="Picture 14">
            <a:extLst>
              <a:ext uri="{FF2B5EF4-FFF2-40B4-BE49-F238E27FC236}">
                <a16:creationId xmlns:a16="http://schemas.microsoft.com/office/drawing/2014/main" id="{3E1EFBB0-F3E4-48A4-9F35-626E8093ADF8}"/>
              </a:ext>
            </a:extLst>
          </p:cNvPr>
          <p:cNvPicPr>
            <a:picLocks noChangeAspect="1"/>
          </p:cNvPicPr>
          <p:nvPr/>
        </p:nvPicPr>
        <p:blipFill>
          <a:blip r:embed="rId2"/>
          <a:srcRect/>
          <a:stretch>
            <a:fillRect/>
          </a:stretch>
        </p:blipFill>
        <p:spPr>
          <a:xfrm>
            <a:off x="1308542" y="3830887"/>
            <a:ext cx="9093195" cy="2962271"/>
          </a:xfrm>
          <a:prstGeom prst="rect">
            <a:avLst/>
          </a:prstGeom>
          <a:noFill/>
          <a:ln cap="flat">
            <a:noFill/>
          </a:ln>
        </p:spPr>
      </p:pic>
      <p:sp>
        <p:nvSpPr>
          <p:cNvPr id="4" name="TextBox 9">
            <a:extLst>
              <a:ext uri="{FF2B5EF4-FFF2-40B4-BE49-F238E27FC236}">
                <a16:creationId xmlns:a16="http://schemas.microsoft.com/office/drawing/2014/main" id="{6F1BC43D-4295-4D39-9EF8-35C7DF641DFE}"/>
              </a:ext>
            </a:extLst>
          </p:cNvPr>
          <p:cNvSpPr txBox="1"/>
          <p:nvPr/>
        </p:nvSpPr>
        <p:spPr>
          <a:xfrm>
            <a:off x="1476371" y="1545966"/>
            <a:ext cx="8208961" cy="236410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From serotonin;</a:t>
            </a: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1-Acetylation: add an acetyl group (-COCH3)to serotonin.</a:t>
            </a: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2-Methylation:add a Methyl group to the resulting compound.</a:t>
            </a: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From 5-Methoxytryptamin</a:t>
            </a: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1-Aacetylation: add an acetyl group (-COCH3)to 5-Methoxytryptamin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w Cen MT"/>
            </a:endParaRPr>
          </a:p>
        </p:txBody>
      </p:sp>
      <p:pic>
        <p:nvPicPr>
          <p:cNvPr id="5" name="صورة 2">
            <a:extLst>
              <a:ext uri="{FF2B5EF4-FFF2-40B4-BE49-F238E27FC236}">
                <a16:creationId xmlns:a16="http://schemas.microsoft.com/office/drawing/2014/main" id="{D01A9907-8999-49BC-8DB1-CF1773E3CC63}"/>
              </a:ext>
            </a:extLst>
          </p:cNvPr>
          <p:cNvPicPr>
            <a:picLocks noChangeAspect="1"/>
          </p:cNvPicPr>
          <p:nvPr/>
        </p:nvPicPr>
        <p:blipFill>
          <a:blip r:embed="rId3"/>
          <a:srcRect l="6521" t="33922" r="6361" b="33039"/>
          <a:stretch>
            <a:fillRect/>
          </a:stretch>
        </p:blipFill>
        <p:spPr>
          <a:xfrm>
            <a:off x="10829486" y="6065132"/>
            <a:ext cx="1362510" cy="807332"/>
          </a:xfrm>
          <a:prstGeom prst="rect">
            <a:avLst/>
          </a:prstGeom>
          <a:noFill/>
          <a:ln cap="flat">
            <a:noFill/>
          </a:ln>
        </p:spPr>
      </p:pic>
      <p:pic>
        <p:nvPicPr>
          <p:cNvPr id="6" name="Picture 4">
            <a:extLst>
              <a:ext uri="{FF2B5EF4-FFF2-40B4-BE49-F238E27FC236}">
                <a16:creationId xmlns:a16="http://schemas.microsoft.com/office/drawing/2014/main" id="{9E5A874C-3B0D-46EA-A928-73C2387B9F7F}"/>
              </a:ext>
            </a:extLst>
          </p:cNvPr>
          <p:cNvPicPr>
            <a:picLocks noChangeAspect="1"/>
          </p:cNvPicPr>
          <p:nvPr/>
        </p:nvPicPr>
        <p:blipFill>
          <a:blip r:embed="rId4"/>
          <a:srcRect r="49982" b="36853"/>
          <a:stretch>
            <a:fillRect/>
          </a:stretch>
        </p:blipFill>
        <p:spPr>
          <a:xfrm>
            <a:off x="0" y="0"/>
            <a:ext cx="952503" cy="898526"/>
          </a:xfrm>
          <a:prstGeom prst="rect">
            <a:avLst/>
          </a:prstGeom>
          <a:noFill/>
          <a:ln cap="flat">
            <a:noFill/>
          </a:ln>
        </p:spPr>
      </p:pic>
      <p:pic>
        <p:nvPicPr>
          <p:cNvPr id="7" name="Picture 3">
            <a:extLst>
              <a:ext uri="{FF2B5EF4-FFF2-40B4-BE49-F238E27FC236}">
                <a16:creationId xmlns:a16="http://schemas.microsoft.com/office/drawing/2014/main" id="{E19C0904-7D40-421E-ADA7-9AB2F007DCD3}"/>
              </a:ext>
            </a:extLst>
          </p:cNvPr>
          <p:cNvPicPr>
            <a:picLocks noChangeAspect="1"/>
          </p:cNvPicPr>
          <p:nvPr/>
        </p:nvPicPr>
        <p:blipFill>
          <a:blip r:embed="rId5"/>
          <a:srcRect/>
          <a:stretch>
            <a:fillRect/>
          </a:stretch>
        </p:blipFill>
        <p:spPr>
          <a:xfrm>
            <a:off x="0" y="0"/>
            <a:ext cx="1181103" cy="1066803"/>
          </a:xfrm>
          <a:prstGeom prst="rect">
            <a:avLst/>
          </a:prstGeom>
          <a:noFill/>
          <a:ln cap="flat">
            <a:noFill/>
          </a:ln>
        </p:spPr>
      </p:pic>
      <p:pic>
        <p:nvPicPr>
          <p:cNvPr id="8" name="Picture 1">
            <a:extLst>
              <a:ext uri="{FF2B5EF4-FFF2-40B4-BE49-F238E27FC236}">
                <a16:creationId xmlns:a16="http://schemas.microsoft.com/office/drawing/2014/main" id="{FD58A075-9656-40BD-AACF-EDDD35202489}"/>
              </a:ext>
            </a:extLst>
          </p:cNvPr>
          <p:cNvPicPr>
            <a:picLocks noChangeAspect="1"/>
          </p:cNvPicPr>
          <p:nvPr/>
        </p:nvPicPr>
        <p:blipFill>
          <a:blip r:embed="rId6"/>
          <a:srcRect/>
          <a:stretch>
            <a:fillRect/>
          </a:stretch>
        </p:blipFill>
        <p:spPr>
          <a:xfrm>
            <a:off x="0" y="0"/>
            <a:ext cx="473073" cy="434970"/>
          </a:xfrm>
          <a:prstGeom prst="rect">
            <a:avLst/>
          </a:prstGeom>
          <a:noFill/>
          <a:ln cap="flat">
            <a:noFill/>
          </a:ln>
        </p:spPr>
      </p:pic>
      <p:pic>
        <p:nvPicPr>
          <p:cNvPr id="9" name="Picture 1432226597">
            <a:extLst>
              <a:ext uri="{FF2B5EF4-FFF2-40B4-BE49-F238E27FC236}">
                <a16:creationId xmlns:a16="http://schemas.microsoft.com/office/drawing/2014/main" id="{80A010CE-5358-4102-9E65-4C03F0E9A163}"/>
              </a:ext>
            </a:extLst>
          </p:cNvPr>
          <p:cNvPicPr>
            <a:picLocks noChangeAspect="1"/>
          </p:cNvPicPr>
          <p:nvPr/>
        </p:nvPicPr>
        <p:blipFill>
          <a:blip r:embed="rId7"/>
          <a:srcRect l="7037" t="15250" r="1805" b="11980"/>
          <a:stretch>
            <a:fillRect/>
          </a:stretch>
        </p:blipFill>
        <p:spPr>
          <a:xfrm>
            <a:off x="0" y="0"/>
            <a:ext cx="884233" cy="677863"/>
          </a:xfrm>
          <a:prstGeom prst="rect">
            <a:avLst/>
          </a:prstGeom>
          <a:noFill/>
          <a:ln cap="flat">
            <a:noFill/>
          </a:ln>
        </p:spPr>
      </p:pic>
      <p:pic>
        <p:nvPicPr>
          <p:cNvPr id="10" name="Picture 5">
            <a:extLst>
              <a:ext uri="{FF2B5EF4-FFF2-40B4-BE49-F238E27FC236}">
                <a16:creationId xmlns:a16="http://schemas.microsoft.com/office/drawing/2014/main" id="{BA272A25-9A3D-4314-9EFD-7F558520AEF3}"/>
              </a:ext>
            </a:extLst>
          </p:cNvPr>
          <p:cNvPicPr>
            <a:picLocks noChangeAspect="1"/>
          </p:cNvPicPr>
          <p:nvPr/>
        </p:nvPicPr>
        <p:blipFill>
          <a:blip r:embed="rId8"/>
          <a:srcRect r="23849"/>
          <a:stretch>
            <a:fillRect/>
          </a:stretch>
        </p:blipFill>
        <p:spPr>
          <a:xfrm>
            <a:off x="992188" y="223835"/>
            <a:ext cx="484183" cy="333371"/>
          </a:xfrm>
          <a:prstGeom prst="rect">
            <a:avLst/>
          </a:prstGeom>
          <a:noFill/>
          <a:ln cap="flat">
            <a:noFill/>
          </a:ln>
        </p:spPr>
      </p:pic>
      <p:pic>
        <p:nvPicPr>
          <p:cNvPr id="11" name="Graphic 3" descr="Arrow Right outline">
            <a:extLst>
              <a:ext uri="{FF2B5EF4-FFF2-40B4-BE49-F238E27FC236}">
                <a16:creationId xmlns:a16="http://schemas.microsoft.com/office/drawing/2014/main" id="{27DC906A-A135-42E4-AA70-BF706441238C}"/>
              </a:ext>
            </a:extLst>
          </p:cNvPr>
          <p:cNvPicPr>
            <a:picLocks noChangeAspect="1"/>
          </p:cNvPicPr>
          <p:nvPr/>
        </p:nvPicPr>
        <p:blipFill>
          <a:blip r:embed="rId9"/>
          <a:srcRect l="-4810" t="-80347" r="-4208" b="-76589"/>
          <a:stretch>
            <a:fillRect/>
          </a:stretch>
        </p:blipFill>
        <p:spPr>
          <a:xfrm>
            <a:off x="938210" y="290514"/>
            <a:ext cx="692145" cy="565154"/>
          </a:xfrm>
          <a:prstGeom prst="rect">
            <a:avLst/>
          </a:prstGeom>
          <a:noFill/>
          <a:ln cap="flat">
            <a:noFill/>
          </a:ln>
        </p:spPr>
      </p:pic>
      <p:pic>
        <p:nvPicPr>
          <p:cNvPr id="12" name="Picture 10">
            <a:extLst>
              <a:ext uri="{FF2B5EF4-FFF2-40B4-BE49-F238E27FC236}">
                <a16:creationId xmlns:a16="http://schemas.microsoft.com/office/drawing/2014/main" id="{32CBA28C-FFC6-413D-AD1D-2AA3A9CC3B29}"/>
              </a:ext>
            </a:extLst>
          </p:cNvPr>
          <p:cNvPicPr>
            <a:picLocks noChangeAspect="1"/>
          </p:cNvPicPr>
          <p:nvPr/>
        </p:nvPicPr>
        <p:blipFill>
          <a:blip r:embed="rId4"/>
          <a:srcRect r="49982" b="36853"/>
          <a:stretch>
            <a:fillRect/>
          </a:stretch>
        </p:blipFill>
        <p:spPr>
          <a:xfrm>
            <a:off x="0" y="0"/>
            <a:ext cx="952503" cy="898526"/>
          </a:xfrm>
          <a:prstGeom prst="rect">
            <a:avLst/>
          </a:prstGeom>
          <a:noFill/>
          <a:ln cap="flat">
            <a:noFill/>
          </a:ln>
        </p:spPr>
      </p:pic>
      <p:pic>
        <p:nvPicPr>
          <p:cNvPr id="13" name="Picture 9">
            <a:extLst>
              <a:ext uri="{FF2B5EF4-FFF2-40B4-BE49-F238E27FC236}">
                <a16:creationId xmlns:a16="http://schemas.microsoft.com/office/drawing/2014/main" id="{F6858A0A-16E8-490B-BE7D-1419627BDCFF}"/>
              </a:ext>
            </a:extLst>
          </p:cNvPr>
          <p:cNvPicPr>
            <a:picLocks noChangeAspect="1"/>
          </p:cNvPicPr>
          <p:nvPr/>
        </p:nvPicPr>
        <p:blipFill>
          <a:blip r:embed="rId5"/>
          <a:srcRect/>
          <a:stretch>
            <a:fillRect/>
          </a:stretch>
        </p:blipFill>
        <p:spPr>
          <a:xfrm>
            <a:off x="0" y="0"/>
            <a:ext cx="1181103" cy="1066803"/>
          </a:xfrm>
          <a:prstGeom prst="rect">
            <a:avLst/>
          </a:prstGeom>
          <a:noFill/>
          <a:ln cap="flat">
            <a:noFill/>
          </a:ln>
        </p:spPr>
      </p:pic>
      <p:pic>
        <p:nvPicPr>
          <p:cNvPr id="14" name="Picture 8">
            <a:extLst>
              <a:ext uri="{FF2B5EF4-FFF2-40B4-BE49-F238E27FC236}">
                <a16:creationId xmlns:a16="http://schemas.microsoft.com/office/drawing/2014/main" id="{2B3FB439-4212-490C-A318-66E14766ED98}"/>
              </a:ext>
            </a:extLst>
          </p:cNvPr>
          <p:cNvPicPr>
            <a:picLocks noChangeAspect="1"/>
          </p:cNvPicPr>
          <p:nvPr/>
        </p:nvPicPr>
        <p:blipFill>
          <a:blip r:embed="rId6"/>
          <a:srcRect/>
          <a:stretch>
            <a:fillRect/>
          </a:stretch>
        </p:blipFill>
        <p:spPr>
          <a:xfrm>
            <a:off x="0" y="0"/>
            <a:ext cx="473073" cy="434970"/>
          </a:xfrm>
          <a:prstGeom prst="rect">
            <a:avLst/>
          </a:prstGeom>
          <a:noFill/>
          <a:ln cap="flat">
            <a:noFill/>
          </a:ln>
        </p:spPr>
      </p:pic>
      <p:pic>
        <p:nvPicPr>
          <p:cNvPr id="15" name="Picture 7">
            <a:extLst>
              <a:ext uri="{FF2B5EF4-FFF2-40B4-BE49-F238E27FC236}">
                <a16:creationId xmlns:a16="http://schemas.microsoft.com/office/drawing/2014/main" id="{39F53594-30D0-47B4-A590-FA7EA5A65522}"/>
              </a:ext>
            </a:extLst>
          </p:cNvPr>
          <p:cNvPicPr>
            <a:picLocks noChangeAspect="1"/>
          </p:cNvPicPr>
          <p:nvPr/>
        </p:nvPicPr>
        <p:blipFill>
          <a:blip r:embed="rId7"/>
          <a:srcRect l="7037" t="15250" r="1805" b="11980"/>
          <a:stretch>
            <a:fillRect/>
          </a:stretch>
        </p:blipFill>
        <p:spPr>
          <a:xfrm>
            <a:off x="0" y="0"/>
            <a:ext cx="884233" cy="677863"/>
          </a:xfrm>
          <a:prstGeom prst="rect">
            <a:avLst/>
          </a:prstGeom>
          <a:noFill/>
          <a:ln cap="flat">
            <a:noFill/>
          </a:ln>
        </p:spPr>
      </p:pic>
      <p:pic>
        <p:nvPicPr>
          <p:cNvPr id="16" name="Picture 11">
            <a:extLst>
              <a:ext uri="{FF2B5EF4-FFF2-40B4-BE49-F238E27FC236}">
                <a16:creationId xmlns:a16="http://schemas.microsoft.com/office/drawing/2014/main" id="{0F4C52BF-3B31-4AA7-BB69-AB1EA52ED42B}"/>
              </a:ext>
            </a:extLst>
          </p:cNvPr>
          <p:cNvPicPr>
            <a:picLocks noChangeAspect="1"/>
          </p:cNvPicPr>
          <p:nvPr/>
        </p:nvPicPr>
        <p:blipFill>
          <a:blip r:embed="rId8"/>
          <a:srcRect r="23849"/>
          <a:stretch>
            <a:fillRect/>
          </a:stretch>
        </p:blipFill>
        <p:spPr>
          <a:xfrm>
            <a:off x="992188" y="223835"/>
            <a:ext cx="484183" cy="333371"/>
          </a:xfrm>
          <a:prstGeom prst="rect">
            <a:avLst/>
          </a:prstGeom>
          <a:noFill/>
          <a:ln cap="flat">
            <a:noFill/>
          </a:ln>
        </p:spPr>
      </p:pic>
      <p:pic>
        <p:nvPicPr>
          <p:cNvPr id="17" name="Picture 12" descr="Arrow Right outline">
            <a:extLst>
              <a:ext uri="{FF2B5EF4-FFF2-40B4-BE49-F238E27FC236}">
                <a16:creationId xmlns:a16="http://schemas.microsoft.com/office/drawing/2014/main" id="{B723F214-C58F-44DC-BC4D-4910103F0C2F}"/>
              </a:ext>
            </a:extLst>
          </p:cNvPr>
          <p:cNvPicPr>
            <a:picLocks noChangeAspect="1"/>
          </p:cNvPicPr>
          <p:nvPr/>
        </p:nvPicPr>
        <p:blipFill>
          <a:blip r:embed="rId9"/>
          <a:srcRect l="-4810" t="-80347" r="-4208" b="-76589"/>
          <a:stretch>
            <a:fillRect/>
          </a:stretch>
        </p:blipFill>
        <p:spPr>
          <a:xfrm>
            <a:off x="938210" y="290514"/>
            <a:ext cx="692145" cy="565154"/>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9F62-A720-47D6-A38B-EE8D6E99FD7D}"/>
              </a:ext>
            </a:extLst>
          </p:cNvPr>
          <p:cNvSpPr txBox="1">
            <a:spLocks noGrp="1"/>
          </p:cNvSpPr>
          <p:nvPr>
            <p:ph type="title"/>
          </p:nvPr>
        </p:nvSpPr>
        <p:spPr>
          <a:xfrm>
            <a:off x="2155752" y="659008"/>
            <a:ext cx="5934968" cy="804050"/>
          </a:xfrm>
        </p:spPr>
        <p:txBody>
          <a:bodyPr/>
          <a:lstStyle/>
          <a:p>
            <a:pPr lvl="0"/>
            <a:r>
              <a:rPr lang="en-US"/>
              <a:t>Application and uses</a:t>
            </a:r>
          </a:p>
        </p:txBody>
      </p:sp>
      <p:pic>
        <p:nvPicPr>
          <p:cNvPr id="3" name="صورة 2">
            <a:extLst>
              <a:ext uri="{FF2B5EF4-FFF2-40B4-BE49-F238E27FC236}">
                <a16:creationId xmlns:a16="http://schemas.microsoft.com/office/drawing/2014/main" id="{61A8E9D9-3102-4516-8D5E-3366C9521742}"/>
              </a:ext>
            </a:extLst>
          </p:cNvPr>
          <p:cNvPicPr>
            <a:picLocks noChangeAspect="1"/>
          </p:cNvPicPr>
          <p:nvPr/>
        </p:nvPicPr>
        <p:blipFill>
          <a:blip r:embed="rId2"/>
          <a:srcRect l="6521" t="33922" r="6361" b="33039"/>
          <a:stretch>
            <a:fillRect/>
          </a:stretch>
        </p:blipFill>
        <p:spPr>
          <a:xfrm>
            <a:off x="10829486" y="6121414"/>
            <a:ext cx="1362510" cy="807332"/>
          </a:xfrm>
          <a:prstGeom prst="rect">
            <a:avLst/>
          </a:prstGeom>
          <a:noFill/>
          <a:ln cap="flat">
            <a:noFill/>
          </a:ln>
        </p:spPr>
      </p:pic>
      <p:sp>
        <p:nvSpPr>
          <p:cNvPr id="4" name="TextBox 10">
            <a:extLst>
              <a:ext uri="{FF2B5EF4-FFF2-40B4-BE49-F238E27FC236}">
                <a16:creationId xmlns:a16="http://schemas.microsoft.com/office/drawing/2014/main" id="{EFC4B4D9-A6C4-4FB7-A751-F06CDA60C374}"/>
              </a:ext>
            </a:extLst>
          </p:cNvPr>
          <p:cNvSpPr txBox="1"/>
          <p:nvPr/>
        </p:nvSpPr>
        <p:spPr>
          <a:xfrm>
            <a:off x="1371600" y="1528383"/>
            <a:ext cx="7691887" cy="406265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w Cen MT"/>
              </a:rPr>
              <a:t>💤 1. Sleep Regulation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Tw Cen MT"/>
              </a:rPr>
              <a:t>Melatonin signals the body that it’s time to sleep.</a:t>
            </a:r>
            <a:br>
              <a:rPr lang="en-US" sz="2000" b="0" i="0" u="none" strike="noStrike" kern="1200" cap="none" spc="0" baseline="0">
                <a:solidFill>
                  <a:srgbClr val="000000"/>
                </a:solidFill>
                <a:uFillTx/>
                <a:latin typeface="Tw Cen MT"/>
              </a:rPr>
            </a:br>
            <a:r>
              <a:rPr lang="en-US" sz="2000" b="0" i="0" u="none" strike="noStrike" kern="1200" cap="none" spc="0" baseline="0">
                <a:solidFill>
                  <a:srgbClr val="000000"/>
                </a:solidFill>
                <a:uFillTx/>
                <a:latin typeface="Tw Cen MT"/>
              </a:rPr>
              <a:t>Used to treat insomnia and jet lag.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w Cen M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w Cen MT"/>
              </a:rPr>
              <a:t>2. Antioxidant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Tw Cen MT"/>
              </a:rPr>
              <a:t>Melatonin protects cells from oxidative stress.</a:t>
            </a:r>
            <a:br>
              <a:rPr lang="en-US" sz="2000" b="0" i="0" u="none" strike="noStrike" kern="1200" cap="none" spc="0" baseline="0">
                <a:solidFill>
                  <a:srgbClr val="000000"/>
                </a:solidFill>
                <a:uFillTx/>
                <a:latin typeface="Tw Cen MT"/>
              </a:rPr>
            </a:br>
            <a:r>
              <a:rPr lang="en-US" sz="2000" b="0" i="0" u="none" strike="noStrike" kern="1200" cap="none" spc="0" baseline="0">
                <a:solidFill>
                  <a:srgbClr val="000000"/>
                </a:solidFill>
                <a:uFillTx/>
                <a:latin typeface="Tw Cen MT"/>
              </a:rPr>
              <a:t>Stronger than vitamin C and E in some cases.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Tw Cen M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Tw Cen MT"/>
              </a:rPr>
              <a:t>3. Circadian Rhythm Disorders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Tw Cen MT"/>
              </a:rPr>
              <a:t>Helps reset the body’s internal clock.</a:t>
            </a:r>
            <a:br>
              <a:rPr lang="en-US" sz="2000" b="0" i="0" u="none" strike="noStrike" kern="1200" cap="none" spc="0" baseline="0">
                <a:solidFill>
                  <a:srgbClr val="000000"/>
                </a:solidFill>
                <a:uFillTx/>
                <a:latin typeface="Tw Cen MT"/>
              </a:rPr>
            </a:br>
            <a:r>
              <a:rPr lang="en-US" sz="2000" b="0" i="0" u="none" strike="noStrike" kern="1200" cap="none" spc="0" baseline="0">
                <a:solidFill>
                  <a:srgbClr val="000000"/>
                </a:solidFill>
                <a:uFillTx/>
                <a:latin typeface="Tw Cen MT"/>
              </a:rPr>
              <a:t>Used for sleep phase delays, night shifts, and jet lag.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w Cen M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w Cen MT"/>
            </a:endParaRPr>
          </a:p>
        </p:txBody>
      </p:sp>
      <p:pic>
        <p:nvPicPr>
          <p:cNvPr id="5" name="Picture 12" descr="Caplet Online Pharmacy">
            <a:extLst>
              <a:ext uri="{FF2B5EF4-FFF2-40B4-BE49-F238E27FC236}">
                <a16:creationId xmlns:a16="http://schemas.microsoft.com/office/drawing/2014/main" id="{D1D29F55-494E-46FA-B927-613B9040443C}"/>
              </a:ext>
            </a:extLst>
          </p:cNvPr>
          <p:cNvPicPr>
            <a:picLocks noChangeAspect="1"/>
          </p:cNvPicPr>
          <p:nvPr/>
        </p:nvPicPr>
        <p:blipFill>
          <a:blip r:embed="rId3"/>
          <a:srcRect/>
          <a:stretch>
            <a:fillRect/>
          </a:stretch>
        </p:blipFill>
        <p:spPr>
          <a:xfrm>
            <a:off x="8878394" y="2643676"/>
            <a:ext cx="2362452" cy="2362452"/>
          </a:xfrm>
          <a:prstGeom prst="rect">
            <a:avLst/>
          </a:prstGeom>
          <a:noFill/>
          <a:ln cap="flat">
            <a:noFill/>
          </a:ln>
        </p:spPr>
      </p:pic>
      <p:pic>
        <p:nvPicPr>
          <p:cNvPr id="6" name="Picture 8" descr="base">
            <a:extLst>
              <a:ext uri="{FF2B5EF4-FFF2-40B4-BE49-F238E27FC236}">
                <a16:creationId xmlns:a16="http://schemas.microsoft.com/office/drawing/2014/main" id="{0B26D287-79F1-45FD-AC82-EF60370752B2}"/>
              </a:ext>
            </a:extLst>
          </p:cNvPr>
          <p:cNvPicPr>
            <a:picLocks noChangeAspect="1"/>
          </p:cNvPicPr>
          <p:nvPr/>
        </p:nvPicPr>
        <p:blipFill>
          <a:blip r:embed="rId4"/>
          <a:srcRect/>
          <a:stretch>
            <a:fillRect/>
          </a:stretch>
        </p:blipFill>
        <p:spPr>
          <a:xfrm>
            <a:off x="9063487" y="191383"/>
            <a:ext cx="1992267" cy="2614754"/>
          </a:xfrm>
          <a:prstGeom prst="rect">
            <a:avLst/>
          </a:prstGeom>
          <a:noFill/>
          <a:ln cap="flat">
            <a:noFill/>
          </a:ln>
        </p:spPr>
      </p:pic>
      <p:pic>
        <p:nvPicPr>
          <p:cNvPr id="7" name="Picture 6" descr="Circadin (Melatonin) 2mg Tablets">
            <a:extLst>
              <a:ext uri="{FF2B5EF4-FFF2-40B4-BE49-F238E27FC236}">
                <a16:creationId xmlns:a16="http://schemas.microsoft.com/office/drawing/2014/main" id="{475EB3BF-E4C6-4500-9B76-E24F77C8A44C}"/>
              </a:ext>
            </a:extLst>
          </p:cNvPr>
          <p:cNvPicPr>
            <a:picLocks noChangeAspect="1"/>
          </p:cNvPicPr>
          <p:nvPr/>
        </p:nvPicPr>
        <p:blipFill>
          <a:blip r:embed="rId5"/>
          <a:srcRect t="18574" r="3741" b="17324"/>
          <a:stretch>
            <a:fillRect/>
          </a:stretch>
        </p:blipFill>
        <p:spPr>
          <a:xfrm>
            <a:off x="6836301" y="5136779"/>
            <a:ext cx="3984095" cy="1831689"/>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5DF5-B62E-46C0-B4BE-E5F01245FF0F}"/>
              </a:ext>
            </a:extLst>
          </p:cNvPr>
          <p:cNvSpPr txBox="1">
            <a:spLocks noGrp="1"/>
          </p:cNvSpPr>
          <p:nvPr>
            <p:ph type="title"/>
          </p:nvPr>
        </p:nvSpPr>
        <p:spPr>
          <a:xfrm>
            <a:off x="1057256" y="447470"/>
            <a:ext cx="5934968" cy="2023256"/>
          </a:xfrm>
        </p:spPr>
        <p:txBody>
          <a:bodyPr/>
          <a:lstStyle/>
          <a:p>
            <a:pPr lvl="0"/>
            <a:r>
              <a:rPr lang="en-US"/>
              <a:t>Environmental and health impacts </a:t>
            </a:r>
          </a:p>
        </p:txBody>
      </p:sp>
      <p:sp>
        <p:nvSpPr>
          <p:cNvPr id="3" name="TextBox 7">
            <a:extLst>
              <a:ext uri="{FF2B5EF4-FFF2-40B4-BE49-F238E27FC236}">
                <a16:creationId xmlns:a16="http://schemas.microsoft.com/office/drawing/2014/main" id="{D63CD835-D4EA-475C-B4D8-27D4AA6C265C}"/>
              </a:ext>
            </a:extLst>
          </p:cNvPr>
          <p:cNvSpPr txBox="1"/>
          <p:nvPr/>
        </p:nvSpPr>
        <p:spPr>
          <a:xfrm>
            <a:off x="1327635" y="3069156"/>
            <a:ext cx="6098718" cy="11672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Environmental Impact: biodegradable , low toxicity </a:t>
            </a:r>
            <a:endParaRPr lang="en-US" sz="1600" b="0" i="0" u="none" strike="noStrike" kern="1200" cap="none" spc="0" baseline="0">
              <a:solidFill>
                <a:srgbClr val="000000"/>
              </a:solidFill>
              <a:uFillTx/>
              <a:latin typeface="Calibri" pitchFamily="34"/>
              <a:ea typeface="Calibri" pitchFamily="34"/>
              <a:cs typeface="Arial" pitchFamily="34"/>
            </a:endParaRP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Health impact: safe at normal doses ,</a:t>
            </a:r>
            <a:endParaRPr lang="en-US" sz="1600" b="0" i="0" u="none" strike="noStrike" kern="1200" cap="none" spc="0" baseline="0">
              <a:solidFill>
                <a:srgbClr val="000000"/>
              </a:solidFill>
              <a:uFillTx/>
              <a:latin typeface="Calibri" pitchFamily="34"/>
              <a:ea typeface="Calibri"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Calibri" pitchFamily="34"/>
                <a:cs typeface="Arial" pitchFamily="34"/>
              </a:rPr>
              <a:t>High does may affect hormones or cause drowsiness</a:t>
            </a:r>
            <a:endParaRPr lang="en-US" sz="1800" b="0" i="0" u="none" strike="noStrike" kern="1200" cap="none" spc="0" baseline="0">
              <a:solidFill>
                <a:srgbClr val="000000"/>
              </a:solidFill>
              <a:uFillTx/>
              <a:latin typeface="Tw Cen MT"/>
            </a:endParaRPr>
          </a:p>
        </p:txBody>
      </p:sp>
      <p:pic>
        <p:nvPicPr>
          <p:cNvPr id="4" name="Content Placeholder 5" descr="Formula">
            <a:extLst>
              <a:ext uri="{FF2B5EF4-FFF2-40B4-BE49-F238E27FC236}">
                <a16:creationId xmlns:a16="http://schemas.microsoft.com/office/drawing/2014/main" id="{CEC2D544-66EB-4A77-8100-1271FDFBBAD0}"/>
              </a:ext>
            </a:extLst>
          </p:cNvPr>
          <p:cNvPicPr>
            <a:picLocks noChangeAspect="1"/>
          </p:cNvPicPr>
          <p:nvPr/>
        </p:nvPicPr>
        <p:blipFill>
          <a:blip r:embed="rId2"/>
          <a:srcRect b="-2"/>
          <a:stretch>
            <a:fillRect/>
          </a:stretch>
        </p:blipFill>
        <p:spPr>
          <a:xfrm>
            <a:off x="8167256" y="0"/>
            <a:ext cx="4024740" cy="6857990"/>
          </a:xfrm>
          <a:prstGeom prst="rect">
            <a:avLst/>
          </a:prstGeom>
          <a:noFill/>
          <a:ln cap="flat">
            <a:noFill/>
          </a:ln>
        </p:spPr>
      </p:pic>
      <p:pic>
        <p:nvPicPr>
          <p:cNvPr id="5" name="صورة 2">
            <a:extLst>
              <a:ext uri="{FF2B5EF4-FFF2-40B4-BE49-F238E27FC236}">
                <a16:creationId xmlns:a16="http://schemas.microsoft.com/office/drawing/2014/main" id="{EE5B7C67-5786-49A5-99B4-7690702E2648}"/>
              </a:ext>
            </a:extLst>
          </p:cNvPr>
          <p:cNvPicPr>
            <a:picLocks noChangeAspect="1"/>
          </p:cNvPicPr>
          <p:nvPr/>
        </p:nvPicPr>
        <p:blipFill>
          <a:blip r:embed="rId3"/>
          <a:srcRect l="6521" t="33922" r="6361" b="33039"/>
          <a:stretch>
            <a:fillRect/>
          </a:stretch>
        </p:blipFill>
        <p:spPr>
          <a:xfrm>
            <a:off x="10829486" y="6050667"/>
            <a:ext cx="1362510" cy="807332"/>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8F68-C956-4B30-80B9-8177290E4C25}"/>
              </a:ext>
            </a:extLst>
          </p:cNvPr>
          <p:cNvSpPr txBox="1">
            <a:spLocks noGrp="1"/>
          </p:cNvSpPr>
          <p:nvPr>
            <p:ph type="title"/>
          </p:nvPr>
        </p:nvSpPr>
        <p:spPr>
          <a:xfrm>
            <a:off x="554547" y="1405743"/>
            <a:ext cx="5934968" cy="2023256"/>
          </a:xfrm>
        </p:spPr>
        <p:txBody>
          <a:bodyPr/>
          <a:lstStyle/>
          <a:p>
            <a:pPr lvl="0">
              <a:lnSpc>
                <a:spcPct val="107000"/>
              </a:lnSpc>
              <a:spcAft>
                <a:spcPts val="800"/>
              </a:spcAft>
            </a:pPr>
            <a:r>
              <a:rPr lang="en-US">
                <a:latin typeface="Calibri" pitchFamily="34"/>
                <a:cs typeface="Arial" pitchFamily="34"/>
              </a:rPr>
              <a:t>Melatonin-literature Review </a:t>
            </a:r>
            <a:br>
              <a:rPr lang="en-US" sz="1800">
                <a:latin typeface="Calibri" pitchFamily="34"/>
                <a:cs typeface="Arial" pitchFamily="34"/>
              </a:rPr>
            </a:br>
            <a:r>
              <a:rPr lang="en-US" sz="1800">
                <a:latin typeface="Calibri" pitchFamily="34"/>
                <a:cs typeface="Arial" pitchFamily="34"/>
              </a:rPr>
              <a:t>Discovered in 1958 from the pineal gland.</a:t>
            </a:r>
            <a:br>
              <a:rPr lang="en-US" sz="1800">
                <a:latin typeface="Calibri" pitchFamily="34"/>
                <a:cs typeface="Arial" pitchFamily="34"/>
              </a:rPr>
            </a:br>
            <a:r>
              <a:rPr lang="en-US" sz="1800">
                <a:latin typeface="Calibri" pitchFamily="34"/>
                <a:cs typeface="Arial" pitchFamily="34"/>
              </a:rPr>
              <a:t>Regulates sleep and circadian rhythm.</a:t>
            </a:r>
            <a:br>
              <a:rPr lang="en-US" sz="1800">
                <a:latin typeface="Calibri" pitchFamily="34"/>
                <a:cs typeface="Arial" pitchFamily="34"/>
              </a:rPr>
            </a:br>
            <a:r>
              <a:rPr lang="en-US" sz="1800">
                <a:latin typeface="Calibri" pitchFamily="34"/>
                <a:cs typeface="Arial" pitchFamily="34"/>
              </a:rPr>
              <a:t>Studied for insomnia ,jet lag , antioxidant effects.</a:t>
            </a:r>
            <a:br>
              <a:rPr lang="en-US" sz="1800">
                <a:latin typeface="Calibri" pitchFamily="34"/>
                <a:cs typeface="Arial" pitchFamily="34"/>
              </a:rPr>
            </a:br>
            <a:endParaRPr lang="en-US"/>
          </a:p>
        </p:txBody>
      </p:sp>
      <p:sp>
        <p:nvSpPr>
          <p:cNvPr id="3" name="Picture Placeholder 2">
            <a:extLst>
              <a:ext uri="{FF2B5EF4-FFF2-40B4-BE49-F238E27FC236}">
                <a16:creationId xmlns:a16="http://schemas.microsoft.com/office/drawing/2014/main" id="{8BFD6CB0-FF5F-4C7B-B640-6394C58DAE03}"/>
              </a:ext>
            </a:extLst>
          </p:cNvPr>
          <p:cNvSpPr txBox="1">
            <a:spLocks noGrp="1"/>
          </p:cNvSpPr>
          <p:nvPr>
            <p:ph type="pic" idx="1"/>
          </p:nvPr>
        </p:nvSpPr>
        <p:spPr>
          <a:xfrm>
            <a:off x="7592784" y="609603"/>
            <a:ext cx="3087371" cy="4958443"/>
          </a:xfrm>
        </p:spPr>
        <p:txBody>
          <a:bodyPr/>
          <a:lstStyle/>
          <a:p>
            <a:pPr lvl="0"/>
            <a:r>
              <a:rPr lang="en-US"/>
              <a:t>Sources </a:t>
            </a:r>
          </a:p>
          <a:p>
            <a:pPr lvl="0"/>
            <a:endParaRPr lang="en-US"/>
          </a:p>
        </p:txBody>
      </p:sp>
      <p:sp>
        <p:nvSpPr>
          <p:cNvPr id="4" name="TextBox 5">
            <a:extLst>
              <a:ext uri="{FF2B5EF4-FFF2-40B4-BE49-F238E27FC236}">
                <a16:creationId xmlns:a16="http://schemas.microsoft.com/office/drawing/2014/main" id="{525D82CD-28A4-470D-AA72-E8CB06B2F52E}"/>
              </a:ext>
            </a:extLst>
          </p:cNvPr>
          <p:cNvSpPr txBox="1"/>
          <p:nvPr/>
        </p:nvSpPr>
        <p:spPr>
          <a:xfrm>
            <a:off x="7592784" y="1337364"/>
            <a:ext cx="2963808" cy="360008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sng" strike="noStrike" kern="1200" cap="none" spc="0" baseline="0">
                <a:solidFill>
                  <a:srgbClr val="0563C1"/>
                </a:solidFill>
                <a:uFillTx/>
                <a:latin typeface="Calibri" pitchFamily="34"/>
                <a:ea typeface="Calibri" pitchFamily="34"/>
                <a:cs typeface="Arial" pitchFamily="34"/>
                <a:hlinkClick r:id="rId2"/>
              </a:rPr>
              <a:t>https://pmc.ncbi.nlm.nih.gov/articles/PMC8469784/</a:t>
            </a:r>
            <a:endParaRPr lang="en-US" sz="1800" b="0" i="0" u="sng" strike="noStrike" kern="1200" cap="none" spc="0" baseline="0">
              <a:solidFill>
                <a:srgbClr val="0563C1"/>
              </a:solidFill>
              <a:uFillTx/>
              <a:latin typeface="Calibri" pitchFamily="34"/>
              <a:ea typeface="Calibri" pitchFamily="34"/>
              <a:cs typeface="Arial" pitchFamily="34"/>
            </a:endParaRP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Calibri" pitchFamily="34"/>
              <a:ea typeface="Calibri" pitchFamily="34"/>
              <a:cs typeface="Arial" pitchFamily="34"/>
            </a:endParaRP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sng" strike="noStrike" kern="1200" cap="none" spc="0" baseline="0">
                <a:solidFill>
                  <a:srgbClr val="0563C1"/>
                </a:solidFill>
                <a:uFillTx/>
                <a:latin typeface="Calibri" pitchFamily="34"/>
                <a:ea typeface="Calibri" pitchFamily="34"/>
                <a:cs typeface="Arial" pitchFamily="34"/>
                <a:hlinkClick r:id="rId3"/>
              </a:rPr>
              <a:t>https://chem.libretexts.org/Bookshelves</a:t>
            </a:r>
            <a:endParaRPr lang="en-US" sz="1800" b="0" i="0" u="sng" strike="noStrike" kern="1200" cap="none" spc="0" baseline="0">
              <a:solidFill>
                <a:srgbClr val="0563C1"/>
              </a:solidFill>
              <a:uFillTx/>
              <a:latin typeface="Calibri" pitchFamily="34"/>
              <a:ea typeface="Calibri" pitchFamily="34"/>
              <a:cs typeface="Arial" pitchFamily="34"/>
            </a:endParaRPr>
          </a:p>
          <a:p>
            <a:pPr marL="0" marR="0" lvl="0" indent="0" algn="l" defTabSz="4572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Calibri" pitchFamily="34"/>
              <a:ea typeface="Calibri"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sng" strike="noStrike" kern="1200" cap="none" spc="0" baseline="0">
                <a:solidFill>
                  <a:srgbClr val="0563C1"/>
                </a:solidFill>
                <a:uFillTx/>
                <a:latin typeface="Calibri" pitchFamily="34"/>
                <a:ea typeface="Calibri" pitchFamily="34"/>
                <a:cs typeface="Arial" pitchFamily="34"/>
                <a:hlinkClick r:id="rId4"/>
              </a:rPr>
              <a:t>https://www.acs.org/molecule-of-the-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sng" strike="noStrike" kern="1200" cap="none" spc="0" baseline="0">
              <a:solidFill>
                <a:srgbClr val="0563C1"/>
              </a:solidFill>
              <a:uFillTx/>
              <a:latin typeface="Calibri" pitchFamily="34"/>
              <a:ea typeface="Calibri"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sng" strike="noStrike" kern="1200" cap="none" spc="0" baseline="0">
                <a:solidFill>
                  <a:srgbClr val="0563C1"/>
                </a:solidFill>
                <a:uFillTx/>
                <a:latin typeface="Calibri" pitchFamily="34"/>
                <a:ea typeface="Calibri" pitchFamily="34"/>
                <a:cs typeface="Arial" pitchFamily="34"/>
                <a:hlinkClick r:id="rId4"/>
              </a:rPr>
              <a:t>week/archive/m/melatonin.html</a:t>
            </a:r>
            <a:endParaRPr lang="en-US" sz="1800" b="0" i="0" u="none" strike="noStrike" kern="1200" cap="none" spc="0" baseline="0">
              <a:solidFill>
                <a:srgbClr val="000000"/>
              </a:solidFill>
              <a:uFillTx/>
              <a:latin typeface="Tw Cen MT"/>
            </a:endParaRPr>
          </a:p>
        </p:txBody>
      </p:sp>
      <p:pic>
        <p:nvPicPr>
          <p:cNvPr id="5" name="Picture 2" descr="13+ Thousand Thanks Listening Royalty-Free Images, Stock Photos &amp; Pictures  | Shutterstock">
            <a:extLst>
              <a:ext uri="{FF2B5EF4-FFF2-40B4-BE49-F238E27FC236}">
                <a16:creationId xmlns:a16="http://schemas.microsoft.com/office/drawing/2014/main" id="{B2C2BDAE-B899-4975-8339-16DBA6A006EB}"/>
              </a:ext>
            </a:extLst>
          </p:cNvPr>
          <p:cNvPicPr>
            <a:picLocks noChangeAspect="1"/>
          </p:cNvPicPr>
          <p:nvPr/>
        </p:nvPicPr>
        <p:blipFill>
          <a:blip r:embed="rId5"/>
          <a:srcRect t="22166" r="490" b="25095"/>
          <a:stretch>
            <a:fillRect/>
          </a:stretch>
        </p:blipFill>
        <p:spPr>
          <a:xfrm>
            <a:off x="0" y="5433456"/>
            <a:ext cx="3321420" cy="1424543"/>
          </a:xfrm>
          <a:prstGeom prst="rect">
            <a:avLst/>
          </a:prstGeom>
          <a:noFill/>
          <a:ln cap="flat">
            <a:noFill/>
          </a:ln>
        </p:spPr>
      </p:pic>
      <p:pic>
        <p:nvPicPr>
          <p:cNvPr id="6" name="صورة 2">
            <a:extLst>
              <a:ext uri="{FF2B5EF4-FFF2-40B4-BE49-F238E27FC236}">
                <a16:creationId xmlns:a16="http://schemas.microsoft.com/office/drawing/2014/main" id="{9B90442F-5783-440E-BCD1-DB3DF9074EB7}"/>
              </a:ext>
            </a:extLst>
          </p:cNvPr>
          <p:cNvPicPr>
            <a:picLocks noChangeAspect="1"/>
          </p:cNvPicPr>
          <p:nvPr/>
        </p:nvPicPr>
        <p:blipFill>
          <a:blip r:embed="rId6"/>
          <a:srcRect l="6521" t="33922" r="6361" b="33039"/>
          <a:stretch>
            <a:fillRect/>
          </a:stretch>
        </p:blipFill>
        <p:spPr>
          <a:xfrm>
            <a:off x="10829486" y="6050667"/>
            <a:ext cx="1362510" cy="807332"/>
          </a:xfrm>
          <a:prstGeom prst="rect">
            <a:avLst/>
          </a:prstGeom>
          <a:noFill/>
          <a:ln cap="flat">
            <a:noFill/>
          </a:ln>
        </p:spPr>
      </p:pic>
    </p:spTree>
  </p:cSld>
  <p:clrMapOvr>
    <a:masterClrMapping/>
  </p:clrMapOvr>
</p:sld>
</file>

<file path=ppt/theme/theme1.xml><?xml version="1.0" encoding="utf-8"?>
<a:theme xmlns:a="http://schemas.openxmlformats.org/drawingml/2006/main" name="Dropl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Laboratory%20design</Template>
  <TotalTime>0</TotalTime>
  <Words>341</Words>
  <Application>Microsoft Office PowerPoint</Application>
  <PresentationFormat>Widescreen</PresentationFormat>
  <Paragraphs>62</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Droplet</vt:lpstr>
      <vt:lpstr>melatonin</vt:lpstr>
      <vt:lpstr>Introduction to melatonin</vt:lpstr>
      <vt:lpstr>Compound nmae</vt:lpstr>
      <vt:lpstr>Physical properties</vt:lpstr>
      <vt:lpstr>Preparation methods</vt:lpstr>
      <vt:lpstr>Application and uses</vt:lpstr>
      <vt:lpstr>Environmental and health impacts </vt:lpstr>
      <vt:lpstr>Melatonin-literature Review  Discovered in 1958 from the pineal gland. Regulates sleep and circadian rhythm. Studied for insomnia ,jet lag , antioxidant effects.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melatonin</dc:title>
  <dc:creator>Ghada Matar</dc:creator>
  <cp:lastModifiedBy>Sultan Saad Almadhhi</cp:lastModifiedBy>
  <cp:revision>3</cp:revision>
  <dcterms:created xsi:type="dcterms:W3CDTF">2025-05-01T21:47:44Z</dcterms:created>
  <dcterms:modified xsi:type="dcterms:W3CDTF">2025-05-04T13:12:56Z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