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68" r:id="rId2"/>
    <p:sldId id="256" r:id="rId3"/>
    <p:sldId id="257" r:id="rId4"/>
    <p:sldId id="258" r:id="rId5"/>
    <p:sldId id="260" r:id="rId6"/>
    <p:sldId id="261" r:id="rId7"/>
    <p:sldId id="274" r:id="rId8"/>
    <p:sldId id="269" r:id="rId9"/>
    <p:sldId id="262" r:id="rId10"/>
    <p:sldId id="263" r:id="rId11"/>
    <p:sldId id="264" r:id="rId12"/>
    <p:sldId id="270" r:id="rId13"/>
    <p:sldId id="271" r:id="rId14"/>
    <p:sldId id="276" r:id="rId15"/>
    <p:sldId id="277" r:id="rId16"/>
    <p:sldId id="272" r:id="rId17"/>
    <p:sldId id="273" r:id="rId18"/>
    <p:sldId id="278" r:id="rId19"/>
    <p:sldId id="279" r:id="rId20"/>
    <p:sldId id="265" r:id="rId21"/>
    <p:sldId id="275" r:id="rId22"/>
    <p:sldId id="25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C1937-B8A7-408E-B766-9D9639B62149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E3AD0B42-1E83-4813-A3F5-4825A4F6352A}">
      <dgm:prSet phldrT="[نص]"/>
      <dgm:spPr/>
      <dgm:t>
        <a:bodyPr/>
        <a:lstStyle/>
        <a:p>
          <a:pPr rtl="1"/>
          <a:r>
            <a:rPr lang="ar-SA" dirty="0">
              <a:latin typeface="Aldhabi" panose="01000000000000000000" pitchFamily="2" charset="-78"/>
              <a:cs typeface="Aldhabi" panose="01000000000000000000" pitchFamily="2" charset="-78"/>
            </a:rPr>
            <a:t>الناسخ</a:t>
          </a:r>
        </a:p>
      </dgm:t>
    </dgm:pt>
    <dgm:pt modelId="{5FBA6F00-87F9-430A-85C3-227757603BA5}" type="parTrans" cxnId="{EB6E2081-8FA3-45BC-8D78-8B768BF34DA0}">
      <dgm:prSet/>
      <dgm:spPr/>
      <dgm:t>
        <a:bodyPr/>
        <a:lstStyle/>
        <a:p>
          <a:pPr rtl="1"/>
          <a:endParaRPr lang="ar-SA"/>
        </a:p>
      </dgm:t>
    </dgm:pt>
    <dgm:pt modelId="{7D0068F5-9589-4A60-B1EC-F5E276A65077}" type="sibTrans" cxnId="{EB6E2081-8FA3-45BC-8D78-8B768BF34DA0}">
      <dgm:prSet/>
      <dgm:spPr/>
      <dgm:t>
        <a:bodyPr/>
        <a:lstStyle/>
        <a:p>
          <a:pPr rtl="1"/>
          <a:endParaRPr lang="ar-SA"/>
        </a:p>
      </dgm:t>
    </dgm:pt>
    <dgm:pt modelId="{07B2809E-6365-4753-B5C7-E9AC807E1492}">
      <dgm:prSet phldrT="[نص]" custT="1"/>
      <dgm:spPr/>
      <dgm:t>
        <a:bodyPr/>
        <a:lstStyle/>
        <a:p>
          <a:pPr rtl="1"/>
          <a:r>
            <a:rPr lang="ar-SA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rPr>
            <a:t>كان وأخواتها</a:t>
          </a:r>
        </a:p>
      </dgm:t>
    </dgm:pt>
    <dgm:pt modelId="{C1057D8D-FE6B-49C3-B2E6-3DB5741B3A57}" type="parTrans" cxnId="{D3E9C917-AA0A-4381-9161-948169D43C22}">
      <dgm:prSet/>
      <dgm:spPr/>
      <dgm:t>
        <a:bodyPr/>
        <a:lstStyle/>
        <a:p>
          <a:pPr rtl="1"/>
          <a:endParaRPr lang="ar-SA"/>
        </a:p>
      </dgm:t>
    </dgm:pt>
    <dgm:pt modelId="{DA5655AD-8C47-4C01-B292-B8D5B4F37738}" type="sibTrans" cxnId="{D3E9C917-AA0A-4381-9161-948169D43C22}">
      <dgm:prSet/>
      <dgm:spPr/>
      <dgm:t>
        <a:bodyPr/>
        <a:lstStyle/>
        <a:p>
          <a:pPr rtl="1"/>
          <a:endParaRPr lang="ar-SA"/>
        </a:p>
      </dgm:t>
    </dgm:pt>
    <dgm:pt modelId="{03BAF692-10A2-448E-8AFD-96CD68C38275}">
      <dgm:prSet phldrT="[نص]" custT="1"/>
      <dgm:spPr/>
      <dgm:t>
        <a:bodyPr/>
        <a:lstStyle/>
        <a:p>
          <a:pPr rtl="1"/>
          <a:r>
            <a:rPr lang="ar-SA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rPr>
            <a:t>إن وأخواتها</a:t>
          </a:r>
        </a:p>
      </dgm:t>
    </dgm:pt>
    <dgm:pt modelId="{B3342B74-BBA2-4A15-9A32-FDFEDFC4EB87}" type="parTrans" cxnId="{ED01EF77-E33F-4884-A6C6-D97B2CF14F18}">
      <dgm:prSet/>
      <dgm:spPr/>
      <dgm:t>
        <a:bodyPr/>
        <a:lstStyle/>
        <a:p>
          <a:pPr rtl="1"/>
          <a:endParaRPr lang="ar-SA"/>
        </a:p>
      </dgm:t>
    </dgm:pt>
    <dgm:pt modelId="{587BBEC2-F978-42CA-B05B-9772E4B90BBF}" type="sibTrans" cxnId="{ED01EF77-E33F-4884-A6C6-D97B2CF14F18}">
      <dgm:prSet/>
      <dgm:spPr/>
      <dgm:t>
        <a:bodyPr/>
        <a:lstStyle/>
        <a:p>
          <a:pPr rtl="1"/>
          <a:endParaRPr lang="ar-SA"/>
        </a:p>
      </dgm:t>
    </dgm:pt>
    <dgm:pt modelId="{E32B82F4-E334-4043-BC9D-E47AA7700B1A}">
      <dgm:prSet phldrT="[نص]" custT="1"/>
      <dgm:spPr/>
      <dgm:t>
        <a:bodyPr/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700" kern="1200" dirty="0">
              <a:solidFill>
                <a:prstClr val="white"/>
              </a:solidFill>
              <a:latin typeface="Aldhabi" panose="01000000000000000000" pitchFamily="2" charset="-78"/>
              <a:ea typeface="+mn-ea"/>
              <a:cs typeface="Aldhabi" panose="01000000000000000000" pitchFamily="2" charset="-78"/>
            </a:rPr>
            <a:t>الجملة</a:t>
          </a:r>
        </a:p>
      </dgm:t>
    </dgm:pt>
    <dgm:pt modelId="{AC8C45BC-F1BA-475F-A630-19003FDED38D}" type="parTrans" cxnId="{265AC51A-E655-4830-9BC0-B602D2843209}">
      <dgm:prSet/>
      <dgm:spPr/>
      <dgm:t>
        <a:bodyPr/>
        <a:lstStyle/>
        <a:p>
          <a:pPr rtl="1"/>
          <a:endParaRPr lang="ar-SA"/>
        </a:p>
      </dgm:t>
    </dgm:pt>
    <dgm:pt modelId="{5D403164-E257-434B-85BB-7C0BAA1C9F65}" type="sibTrans" cxnId="{265AC51A-E655-4830-9BC0-B602D2843209}">
      <dgm:prSet/>
      <dgm:spPr/>
      <dgm:t>
        <a:bodyPr/>
        <a:lstStyle/>
        <a:p>
          <a:pPr rtl="1"/>
          <a:endParaRPr lang="ar-SA"/>
        </a:p>
      </dgm:t>
    </dgm:pt>
    <dgm:pt modelId="{59CFE2B8-DD03-45B1-9CEC-C59AD1E92D89}">
      <dgm:prSet phldrT="[نص]" custT="1"/>
      <dgm:spPr/>
      <dgm:t>
        <a:bodyPr/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rPr>
            <a:t>كانت التجرِبَةُ </a:t>
          </a:r>
          <a:r>
            <a:rPr lang="ar-SA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rPr>
            <a:t>مفيدةً</a:t>
          </a:r>
        </a:p>
      </dgm:t>
    </dgm:pt>
    <dgm:pt modelId="{BF3B647F-4119-450D-9659-F34E2D225E32}" type="parTrans" cxnId="{9BE4A447-57FC-4975-A87A-BFA8488E4640}">
      <dgm:prSet/>
      <dgm:spPr/>
      <dgm:t>
        <a:bodyPr/>
        <a:lstStyle/>
        <a:p>
          <a:pPr rtl="1"/>
          <a:endParaRPr lang="ar-SA"/>
        </a:p>
      </dgm:t>
    </dgm:pt>
    <dgm:pt modelId="{4B2D9AB1-FABF-40F2-B9B8-FB228648F835}" type="sibTrans" cxnId="{9BE4A447-57FC-4975-A87A-BFA8488E4640}">
      <dgm:prSet/>
      <dgm:spPr/>
      <dgm:t>
        <a:bodyPr/>
        <a:lstStyle/>
        <a:p>
          <a:pPr rtl="1"/>
          <a:endParaRPr lang="ar-SA"/>
        </a:p>
      </dgm:t>
    </dgm:pt>
    <dgm:pt modelId="{62891D39-FF05-4944-B648-FFD3DC2C8759}">
      <dgm:prSet phldrT="[نص]" custT="1"/>
      <dgm:spPr/>
      <dgm:t>
        <a:bodyPr/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rPr>
            <a:t>إنَّ التجرِبَةَ مُفيدةٌ</a:t>
          </a:r>
        </a:p>
      </dgm:t>
    </dgm:pt>
    <dgm:pt modelId="{CD67C176-C1E2-483C-BF4A-79BE198BCDD2}" type="parTrans" cxnId="{BB814558-48AD-4484-95AD-CA388FBE554C}">
      <dgm:prSet/>
      <dgm:spPr/>
      <dgm:t>
        <a:bodyPr/>
        <a:lstStyle/>
        <a:p>
          <a:pPr rtl="1"/>
          <a:endParaRPr lang="ar-SA"/>
        </a:p>
      </dgm:t>
    </dgm:pt>
    <dgm:pt modelId="{6B902AD4-A983-43C0-9EF4-BBBEBDD608E1}" type="sibTrans" cxnId="{BB814558-48AD-4484-95AD-CA388FBE554C}">
      <dgm:prSet/>
      <dgm:spPr/>
      <dgm:t>
        <a:bodyPr/>
        <a:lstStyle/>
        <a:p>
          <a:pPr rtl="1"/>
          <a:endParaRPr lang="ar-SA"/>
        </a:p>
      </dgm:t>
    </dgm:pt>
    <dgm:pt modelId="{DD35B574-FF8C-4A73-AB85-6DF6177880C0}">
      <dgm:prSet phldrT="[نص]" custT="1"/>
      <dgm:spPr/>
      <dgm:t>
        <a:bodyPr/>
        <a:lstStyle/>
        <a:p>
          <a:pPr rtl="1"/>
          <a:r>
            <a:rPr lang="ar-SA" sz="4700" kern="1200" dirty="0">
              <a:solidFill>
                <a:prstClr val="white"/>
              </a:solidFill>
              <a:latin typeface="Aldhabi" panose="01000000000000000000" pitchFamily="2" charset="-78"/>
              <a:ea typeface="+mn-ea"/>
              <a:cs typeface="Aldhabi" panose="01000000000000000000" pitchFamily="2" charset="-78"/>
            </a:rPr>
            <a:t>العمل</a:t>
          </a:r>
        </a:p>
      </dgm:t>
    </dgm:pt>
    <dgm:pt modelId="{A4CB71E9-88EC-488B-9CAC-87E7E5E6D1BD}" type="parTrans" cxnId="{3889A393-4D06-4133-8D91-C64C325C553B}">
      <dgm:prSet/>
      <dgm:spPr/>
      <dgm:t>
        <a:bodyPr/>
        <a:lstStyle/>
        <a:p>
          <a:pPr rtl="1"/>
          <a:endParaRPr lang="ar-SA"/>
        </a:p>
      </dgm:t>
    </dgm:pt>
    <dgm:pt modelId="{647D435C-031A-441B-8045-A3D914B6E9F1}" type="sibTrans" cxnId="{3889A393-4D06-4133-8D91-C64C325C553B}">
      <dgm:prSet/>
      <dgm:spPr/>
      <dgm:t>
        <a:bodyPr/>
        <a:lstStyle/>
        <a:p>
          <a:pPr rtl="1"/>
          <a:endParaRPr lang="ar-SA"/>
        </a:p>
      </dgm:t>
    </dgm:pt>
    <dgm:pt modelId="{02FCB5F5-1C1C-4370-AC19-B9A962391104}">
      <dgm:prSet phldrT="[نص]" custT="1"/>
      <dgm:spPr/>
      <dgm:t>
        <a:bodyPr/>
        <a:lstStyle/>
        <a:p>
          <a:pPr rtl="1"/>
          <a:r>
            <a:rPr lang="ar-SA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رفع المبتدأ ويسمى اسمها ونصب الخبر ويسمى خبرها</a:t>
          </a:r>
        </a:p>
      </dgm:t>
    </dgm:pt>
    <dgm:pt modelId="{E9CCFD72-429C-4EC6-9776-81025E7CEBE8}" type="parTrans" cxnId="{D24732B3-E344-4FA0-9FC6-21A4AE6069CE}">
      <dgm:prSet/>
      <dgm:spPr/>
      <dgm:t>
        <a:bodyPr/>
        <a:lstStyle/>
        <a:p>
          <a:pPr rtl="1"/>
          <a:endParaRPr lang="ar-SA"/>
        </a:p>
      </dgm:t>
    </dgm:pt>
    <dgm:pt modelId="{16D0B9AC-9FFC-444D-9C61-B2BA7B707E2E}" type="sibTrans" cxnId="{D24732B3-E344-4FA0-9FC6-21A4AE6069CE}">
      <dgm:prSet/>
      <dgm:spPr/>
      <dgm:t>
        <a:bodyPr/>
        <a:lstStyle/>
        <a:p>
          <a:pPr rtl="1"/>
          <a:endParaRPr lang="ar-SA"/>
        </a:p>
      </dgm:t>
    </dgm:pt>
    <dgm:pt modelId="{018F7F93-9AF6-42CD-9B82-4CCD1190270E}">
      <dgm:prSet phldrT="[نص]" custT="1"/>
      <dgm:spPr/>
      <dgm:t>
        <a:bodyPr/>
        <a:lstStyle/>
        <a:p>
          <a:pPr rtl="1"/>
          <a:r>
            <a:rPr lang="ar-SA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نصب المبتدأ ويسمى اسمها ورفع الخبر ويسمى خبرها</a:t>
          </a:r>
        </a:p>
      </dgm:t>
    </dgm:pt>
    <dgm:pt modelId="{35D1608C-F2AB-4C97-AA74-F77E1A76D04D}" type="parTrans" cxnId="{5D0B825A-8D02-472E-8206-C410D8C55B60}">
      <dgm:prSet/>
      <dgm:spPr/>
      <dgm:t>
        <a:bodyPr/>
        <a:lstStyle/>
        <a:p>
          <a:pPr rtl="1"/>
          <a:endParaRPr lang="ar-SA"/>
        </a:p>
      </dgm:t>
    </dgm:pt>
    <dgm:pt modelId="{F046CB17-A64C-484D-8E34-0420674B5EB5}" type="sibTrans" cxnId="{5D0B825A-8D02-472E-8206-C410D8C55B60}">
      <dgm:prSet/>
      <dgm:spPr/>
      <dgm:t>
        <a:bodyPr/>
        <a:lstStyle/>
        <a:p>
          <a:pPr rtl="1"/>
          <a:endParaRPr lang="ar-SA"/>
        </a:p>
      </dgm:t>
    </dgm:pt>
    <dgm:pt modelId="{89CC5900-F133-4B65-8156-314D95E07972}">
      <dgm:prSet phldrT="[نص]" custT="1"/>
      <dgm:spPr/>
      <dgm:t>
        <a:bodyPr/>
        <a:lstStyle/>
        <a:p>
          <a:pPr rtl="1"/>
          <a:r>
            <a:rPr lang="ar-SA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rPr>
            <a:t>كاد وأخواتها</a:t>
          </a:r>
        </a:p>
      </dgm:t>
    </dgm:pt>
    <dgm:pt modelId="{9FC177AF-5250-4FDC-986B-7CC2783649D0}" type="parTrans" cxnId="{EFDEA9F1-F0D0-4D8C-A0D0-5F0F3205AFE2}">
      <dgm:prSet/>
      <dgm:spPr/>
      <dgm:t>
        <a:bodyPr/>
        <a:lstStyle/>
        <a:p>
          <a:pPr rtl="1"/>
          <a:endParaRPr lang="ar-SA"/>
        </a:p>
      </dgm:t>
    </dgm:pt>
    <dgm:pt modelId="{23D26B3C-E7E4-4F3D-80BA-4B62C9A4360A}" type="sibTrans" cxnId="{EFDEA9F1-F0D0-4D8C-A0D0-5F0F3205AFE2}">
      <dgm:prSet/>
      <dgm:spPr/>
      <dgm:t>
        <a:bodyPr/>
        <a:lstStyle/>
        <a:p>
          <a:pPr rtl="1"/>
          <a:endParaRPr lang="ar-SA"/>
        </a:p>
      </dgm:t>
    </dgm:pt>
    <dgm:pt modelId="{473493DA-0BC9-4E0A-9EAF-7FD99CA0415B}">
      <dgm:prSet phldrT="[نص]" custT="1"/>
      <dgm:spPr/>
      <dgm:t>
        <a:bodyPr/>
        <a:lstStyle/>
        <a:p>
          <a:pPr rtl="1"/>
          <a:r>
            <a:rPr lang="ar-SA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rPr>
            <a:t>ظن وأخواتها</a:t>
          </a:r>
        </a:p>
      </dgm:t>
    </dgm:pt>
    <dgm:pt modelId="{76FA77CF-5D24-4C82-9DF4-3BB8EBB147BA}" type="parTrans" cxnId="{E8120AC5-E213-4D8E-9477-617DCC5D3A96}">
      <dgm:prSet/>
      <dgm:spPr/>
      <dgm:t>
        <a:bodyPr/>
        <a:lstStyle/>
        <a:p>
          <a:pPr rtl="1"/>
          <a:endParaRPr lang="ar-SA"/>
        </a:p>
      </dgm:t>
    </dgm:pt>
    <dgm:pt modelId="{2A5C950A-76FA-4564-A5A6-3696F140D025}" type="sibTrans" cxnId="{E8120AC5-E213-4D8E-9477-617DCC5D3A96}">
      <dgm:prSet/>
      <dgm:spPr/>
      <dgm:t>
        <a:bodyPr/>
        <a:lstStyle/>
        <a:p>
          <a:pPr rtl="1"/>
          <a:endParaRPr lang="ar-SA"/>
        </a:p>
      </dgm:t>
    </dgm:pt>
    <dgm:pt modelId="{1D9B29F9-8D52-480B-A186-0345DE95D529}">
      <dgm:prSet phldrT="[نص]" custT="1"/>
      <dgm:spPr/>
      <dgm:t>
        <a:bodyPr/>
        <a:lstStyle/>
        <a:p>
          <a:pPr rtl="1"/>
          <a:endParaRPr lang="ar-SA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abic Typesetting" panose="03020402040406030203" pitchFamily="66" charset="-78"/>
            <a:ea typeface="+mn-ea"/>
            <a:cs typeface="Arabic Typesetting" panose="03020402040406030203" pitchFamily="66" charset="-78"/>
          </a:endParaRPr>
        </a:p>
      </dgm:t>
    </dgm:pt>
    <dgm:pt modelId="{0CA42058-4C88-490A-9F86-FE0932B775AE}" type="parTrans" cxnId="{2865B13A-41FC-4EF2-B376-2572F703A0FF}">
      <dgm:prSet/>
      <dgm:spPr/>
      <dgm:t>
        <a:bodyPr/>
        <a:lstStyle/>
        <a:p>
          <a:pPr rtl="1"/>
          <a:endParaRPr lang="ar-SA"/>
        </a:p>
      </dgm:t>
    </dgm:pt>
    <dgm:pt modelId="{93B940F4-7E50-46C4-9B32-915AA3D5791F}" type="sibTrans" cxnId="{2865B13A-41FC-4EF2-B376-2572F703A0FF}">
      <dgm:prSet/>
      <dgm:spPr/>
      <dgm:t>
        <a:bodyPr/>
        <a:lstStyle/>
        <a:p>
          <a:pPr rtl="1"/>
          <a:endParaRPr lang="ar-SA"/>
        </a:p>
      </dgm:t>
    </dgm:pt>
    <dgm:pt modelId="{8E10CB64-73E4-4F1D-8189-F821E5B6FC55}">
      <dgm:prSet phldrT="[نص]" custT="1"/>
      <dgm:spPr/>
      <dgm:t>
        <a:bodyPr/>
        <a:lstStyle/>
        <a:p>
          <a:pPr rtl="1"/>
          <a:endParaRPr lang="ar-SA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abic Typesetting" panose="03020402040406030203" pitchFamily="66" charset="-78"/>
            <a:ea typeface="+mn-ea"/>
            <a:cs typeface="Arabic Typesetting" panose="03020402040406030203" pitchFamily="66" charset="-78"/>
          </a:endParaRPr>
        </a:p>
      </dgm:t>
    </dgm:pt>
    <dgm:pt modelId="{D98A8746-C871-4FDD-ADFE-4F8DD8FEAFCA}" type="parTrans" cxnId="{4557CEE6-C409-4C58-BD65-08AD662458EE}">
      <dgm:prSet/>
      <dgm:spPr/>
      <dgm:t>
        <a:bodyPr/>
        <a:lstStyle/>
        <a:p>
          <a:pPr rtl="1"/>
          <a:endParaRPr lang="ar-SA"/>
        </a:p>
      </dgm:t>
    </dgm:pt>
    <dgm:pt modelId="{90C80838-7BDA-4321-94C3-D3223578704F}" type="sibTrans" cxnId="{4557CEE6-C409-4C58-BD65-08AD662458EE}">
      <dgm:prSet/>
      <dgm:spPr/>
      <dgm:t>
        <a:bodyPr/>
        <a:lstStyle/>
        <a:p>
          <a:pPr rtl="1"/>
          <a:endParaRPr lang="ar-SA"/>
        </a:p>
      </dgm:t>
    </dgm:pt>
    <dgm:pt modelId="{A7528726-84DA-4B39-9CF1-99D73520C50E}">
      <dgm:prSet phldrT="[نص]" custT="1"/>
      <dgm:spPr/>
      <dgm:t>
        <a:bodyPr/>
        <a:lstStyle/>
        <a:p>
          <a:pPr rtl="1"/>
          <a:endParaRPr lang="ar-SA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abic Typesetting" panose="03020402040406030203" pitchFamily="66" charset="-78"/>
            <a:ea typeface="+mn-ea"/>
            <a:cs typeface="Arabic Typesetting" panose="03020402040406030203" pitchFamily="66" charset="-78"/>
          </a:endParaRPr>
        </a:p>
      </dgm:t>
    </dgm:pt>
    <dgm:pt modelId="{567C163B-BB8A-4FEC-8AAD-0803127A2C05}" type="parTrans" cxnId="{7A2EB74E-24FC-4CC2-B5CA-EA0FFA76E188}">
      <dgm:prSet/>
      <dgm:spPr/>
      <dgm:t>
        <a:bodyPr/>
        <a:lstStyle/>
        <a:p>
          <a:pPr rtl="1"/>
          <a:endParaRPr lang="ar-SA"/>
        </a:p>
      </dgm:t>
    </dgm:pt>
    <dgm:pt modelId="{5DB5DD8A-23C1-4331-8D9D-ED7CB29EEEE6}" type="sibTrans" cxnId="{7A2EB74E-24FC-4CC2-B5CA-EA0FFA76E188}">
      <dgm:prSet/>
      <dgm:spPr/>
      <dgm:t>
        <a:bodyPr/>
        <a:lstStyle/>
        <a:p>
          <a:pPr rtl="1"/>
          <a:endParaRPr lang="ar-SA"/>
        </a:p>
      </dgm:t>
    </dgm:pt>
    <dgm:pt modelId="{52C5DC4A-6046-40E9-B5E7-0E24E4ED7D3D}">
      <dgm:prSet phldrT="[نص]" custT="1"/>
      <dgm:spPr/>
      <dgm:t>
        <a:bodyPr/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abic Typesetting" panose="03020402040406030203" pitchFamily="66" charset="-78"/>
            <a:ea typeface="+mn-ea"/>
            <a:cs typeface="Arabic Typesetting" panose="03020402040406030203" pitchFamily="66" charset="-78"/>
          </a:endParaRPr>
        </a:p>
      </dgm:t>
    </dgm:pt>
    <dgm:pt modelId="{25D0DAF7-DFE5-4C70-BB6A-B73E26AB5F6D}" type="parTrans" cxnId="{B74771C5-7FA2-4062-8E61-3B5BFFBE5E3D}">
      <dgm:prSet/>
      <dgm:spPr/>
      <dgm:t>
        <a:bodyPr/>
        <a:lstStyle/>
        <a:p>
          <a:pPr rtl="1"/>
          <a:endParaRPr lang="ar-SA"/>
        </a:p>
      </dgm:t>
    </dgm:pt>
    <dgm:pt modelId="{B4486CE3-660D-4758-BB7F-54A988C35313}" type="sibTrans" cxnId="{B74771C5-7FA2-4062-8E61-3B5BFFBE5E3D}">
      <dgm:prSet/>
      <dgm:spPr/>
      <dgm:t>
        <a:bodyPr/>
        <a:lstStyle/>
        <a:p>
          <a:pPr rtl="1"/>
          <a:endParaRPr lang="ar-SA"/>
        </a:p>
      </dgm:t>
    </dgm:pt>
    <dgm:pt modelId="{5976E121-EC6D-4BF1-AB93-E6E2E5A896BE}">
      <dgm:prSet phldrT="[نص]" custT="1"/>
      <dgm:spPr/>
      <dgm:t>
        <a:bodyPr/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rPr>
            <a:t>كادتْ التجربةُ تُفيدُ</a:t>
          </a:r>
        </a:p>
      </dgm:t>
    </dgm:pt>
    <dgm:pt modelId="{1F3FFC06-5C2F-49AD-86A6-FB061B6BCD28}" type="parTrans" cxnId="{3EF7AB61-053F-4BBE-A639-F3BBC4626A25}">
      <dgm:prSet/>
      <dgm:spPr/>
      <dgm:t>
        <a:bodyPr/>
        <a:lstStyle/>
        <a:p>
          <a:pPr rtl="1"/>
          <a:endParaRPr lang="ar-SA"/>
        </a:p>
      </dgm:t>
    </dgm:pt>
    <dgm:pt modelId="{4B49160A-72EF-4722-B3E2-D2A5CFB5CB01}" type="sibTrans" cxnId="{3EF7AB61-053F-4BBE-A639-F3BBC4626A25}">
      <dgm:prSet/>
      <dgm:spPr/>
      <dgm:t>
        <a:bodyPr/>
        <a:lstStyle/>
        <a:p>
          <a:pPr rtl="1"/>
          <a:endParaRPr lang="ar-SA"/>
        </a:p>
      </dgm:t>
    </dgm:pt>
    <dgm:pt modelId="{D37FDFCA-EA5C-4F19-B960-D01790D9301A}">
      <dgm:prSet phldrT="[نص]" custT="1"/>
      <dgm:spPr/>
      <dgm:t>
        <a:bodyPr/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abic Typesetting" panose="03020402040406030203" pitchFamily="66" charset="-78"/>
            <a:ea typeface="+mn-ea"/>
            <a:cs typeface="Arabic Typesetting" panose="03020402040406030203" pitchFamily="66" charset="-78"/>
          </a:endParaRPr>
        </a:p>
      </dgm:t>
    </dgm:pt>
    <dgm:pt modelId="{D8A22158-226D-4DA3-A718-3E43E914BDC9}" type="parTrans" cxnId="{C567DD10-FF7A-4F8B-BC39-D54BACC4854B}">
      <dgm:prSet/>
      <dgm:spPr/>
      <dgm:t>
        <a:bodyPr/>
        <a:lstStyle/>
        <a:p>
          <a:pPr rtl="1"/>
          <a:endParaRPr lang="ar-SA"/>
        </a:p>
      </dgm:t>
    </dgm:pt>
    <dgm:pt modelId="{18255555-9A83-43E7-9602-8761204FBC2D}" type="sibTrans" cxnId="{C567DD10-FF7A-4F8B-BC39-D54BACC4854B}">
      <dgm:prSet/>
      <dgm:spPr/>
      <dgm:t>
        <a:bodyPr/>
        <a:lstStyle/>
        <a:p>
          <a:pPr rtl="1"/>
          <a:endParaRPr lang="ar-SA"/>
        </a:p>
      </dgm:t>
    </dgm:pt>
    <dgm:pt modelId="{505D57C4-825C-4C9D-ADE0-569411878A50}">
      <dgm:prSet phldrT="[نص]" custT="1"/>
      <dgm:spPr/>
      <dgm:t>
        <a:bodyPr/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rPr>
            <a:t>ظنَّ المخترعُ التجربةَ مفيدةً</a:t>
          </a:r>
        </a:p>
      </dgm:t>
    </dgm:pt>
    <dgm:pt modelId="{51EC001B-AEA9-4AE1-80C5-D9B0C55E965C}" type="parTrans" cxnId="{73728B13-473A-4E9E-A59E-D2BA6D9143A6}">
      <dgm:prSet/>
      <dgm:spPr/>
      <dgm:t>
        <a:bodyPr/>
        <a:lstStyle/>
        <a:p>
          <a:pPr rtl="1"/>
          <a:endParaRPr lang="ar-SA"/>
        </a:p>
      </dgm:t>
    </dgm:pt>
    <dgm:pt modelId="{F5C86B0D-8361-459F-AD9A-E847287C1A78}" type="sibTrans" cxnId="{73728B13-473A-4E9E-A59E-D2BA6D9143A6}">
      <dgm:prSet/>
      <dgm:spPr/>
      <dgm:t>
        <a:bodyPr/>
        <a:lstStyle/>
        <a:p>
          <a:pPr rtl="1"/>
          <a:endParaRPr lang="ar-SA"/>
        </a:p>
      </dgm:t>
    </dgm:pt>
    <dgm:pt modelId="{CE29D526-692C-4348-ACD7-CC4A5CE9A40C}">
      <dgm:prSet phldrT="[نص]" custT="1"/>
      <dgm:spPr/>
      <dgm:t>
        <a:bodyPr/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abic Typesetting" panose="03020402040406030203" pitchFamily="66" charset="-78"/>
            <a:ea typeface="+mn-ea"/>
            <a:cs typeface="Arabic Typesetting" panose="03020402040406030203" pitchFamily="66" charset="-78"/>
          </a:endParaRPr>
        </a:p>
      </dgm:t>
    </dgm:pt>
    <dgm:pt modelId="{FBEFE9D2-D4B8-47B0-A741-A7A60E795DCA}" type="parTrans" cxnId="{043C4389-1B9D-4CBA-9E0A-B5F4891FA35B}">
      <dgm:prSet/>
      <dgm:spPr/>
      <dgm:t>
        <a:bodyPr/>
        <a:lstStyle/>
        <a:p>
          <a:pPr rtl="1"/>
          <a:endParaRPr lang="ar-SA"/>
        </a:p>
      </dgm:t>
    </dgm:pt>
    <dgm:pt modelId="{8234CAD7-46AA-45DA-8F1F-96DD18D184F8}" type="sibTrans" cxnId="{043C4389-1B9D-4CBA-9E0A-B5F4891FA35B}">
      <dgm:prSet/>
      <dgm:spPr/>
      <dgm:t>
        <a:bodyPr/>
        <a:lstStyle/>
        <a:p>
          <a:pPr rtl="1"/>
          <a:endParaRPr lang="ar-SA"/>
        </a:p>
      </dgm:t>
    </dgm:pt>
    <dgm:pt modelId="{9DC8D7E3-E1D7-41FD-8A97-67E997BFF0C2}">
      <dgm:prSet phldrT="[نص]" custT="1"/>
      <dgm:spPr/>
      <dgm:t>
        <a:bodyPr/>
        <a:lstStyle/>
        <a:p>
          <a:pPr rtl="1"/>
          <a:r>
            <a:rPr lang="ar-SA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رفع المبتدأ ويسمى اسمها ونصب الخبر ويسمى خبرها (خبرها جملة فعلية فعلها مضارع)</a:t>
          </a:r>
        </a:p>
      </dgm:t>
    </dgm:pt>
    <dgm:pt modelId="{E7B6A12F-95D5-4B90-8089-EB361196AA5E}" type="parTrans" cxnId="{5CE59F74-C336-4EE5-BC5F-7B0B8F0DB468}">
      <dgm:prSet/>
      <dgm:spPr/>
      <dgm:t>
        <a:bodyPr/>
        <a:lstStyle/>
        <a:p>
          <a:pPr rtl="1"/>
          <a:endParaRPr lang="ar-SA"/>
        </a:p>
      </dgm:t>
    </dgm:pt>
    <dgm:pt modelId="{F366D557-F432-4FA8-A105-820C3E55923E}" type="sibTrans" cxnId="{5CE59F74-C336-4EE5-BC5F-7B0B8F0DB468}">
      <dgm:prSet/>
      <dgm:spPr/>
      <dgm:t>
        <a:bodyPr/>
        <a:lstStyle/>
        <a:p>
          <a:pPr rtl="1"/>
          <a:endParaRPr lang="ar-SA"/>
        </a:p>
      </dgm:t>
    </dgm:pt>
    <dgm:pt modelId="{DF6C1503-9619-4E9E-A817-F9F7AA1CBB07}">
      <dgm:prSet phldrT="[نص]" custT="1"/>
      <dgm:spPr/>
      <dgm:t>
        <a:bodyPr/>
        <a:lstStyle/>
        <a:p>
          <a:pPr rtl="1"/>
          <a:r>
            <a:rPr lang="ar-SA" sz="24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نصب المبتدأ والخبر مفعولين لها</a:t>
          </a:r>
        </a:p>
      </dgm:t>
    </dgm:pt>
    <dgm:pt modelId="{95A3A075-4AC3-4F59-8037-89F761264831}" type="parTrans" cxnId="{FD79FAE2-F453-4E6A-BB49-DE8A82F05BE6}">
      <dgm:prSet/>
      <dgm:spPr/>
      <dgm:t>
        <a:bodyPr/>
        <a:lstStyle/>
        <a:p>
          <a:pPr rtl="1"/>
          <a:endParaRPr lang="ar-SA"/>
        </a:p>
      </dgm:t>
    </dgm:pt>
    <dgm:pt modelId="{89E6A428-9224-4437-BADA-65A3CD45A59A}" type="sibTrans" cxnId="{FD79FAE2-F453-4E6A-BB49-DE8A82F05BE6}">
      <dgm:prSet/>
      <dgm:spPr/>
      <dgm:t>
        <a:bodyPr/>
        <a:lstStyle/>
        <a:p>
          <a:pPr rtl="1"/>
          <a:endParaRPr lang="ar-SA"/>
        </a:p>
      </dgm:t>
    </dgm:pt>
    <dgm:pt modelId="{3FD9207D-2E94-493E-B69A-A279D826ABFD}" type="pres">
      <dgm:prSet presAssocID="{6CDC1937-B8A7-408E-B766-9D9639B62149}" presName="Name0" presStyleCnt="0">
        <dgm:presLayoutVars>
          <dgm:dir val="rev"/>
          <dgm:animLvl val="lvl"/>
          <dgm:resizeHandles val="exact"/>
        </dgm:presLayoutVars>
      </dgm:prSet>
      <dgm:spPr/>
    </dgm:pt>
    <dgm:pt modelId="{F7C3E6F0-532A-4270-A8C4-038FCC9F3E3A}" type="pres">
      <dgm:prSet presAssocID="{E3AD0B42-1E83-4813-A3F5-4825A4F6352A}" presName="composite" presStyleCnt="0"/>
      <dgm:spPr/>
    </dgm:pt>
    <dgm:pt modelId="{1C20D34C-6765-471D-AF16-F57421821113}" type="pres">
      <dgm:prSet presAssocID="{E3AD0B42-1E83-4813-A3F5-4825A4F6352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BC64A14-66F2-4DEB-8E24-49BDF1748710}" type="pres">
      <dgm:prSet presAssocID="{E3AD0B42-1E83-4813-A3F5-4825A4F6352A}" presName="desTx" presStyleLbl="alignAccFollowNode1" presStyleIdx="0" presStyleCnt="3">
        <dgm:presLayoutVars>
          <dgm:bulletEnabled val="1"/>
        </dgm:presLayoutVars>
      </dgm:prSet>
      <dgm:spPr/>
    </dgm:pt>
    <dgm:pt modelId="{DEBDD82F-44D0-4F5C-8624-6437E625CC16}" type="pres">
      <dgm:prSet presAssocID="{7D0068F5-9589-4A60-B1EC-F5E276A65077}" presName="space" presStyleCnt="0"/>
      <dgm:spPr/>
    </dgm:pt>
    <dgm:pt modelId="{82E443E8-405A-4C9B-BA7A-73EF565F4A37}" type="pres">
      <dgm:prSet presAssocID="{E32B82F4-E334-4043-BC9D-E47AA7700B1A}" presName="composite" presStyleCnt="0"/>
      <dgm:spPr/>
    </dgm:pt>
    <dgm:pt modelId="{94F4F69A-D668-44BC-BD04-B56C0F589519}" type="pres">
      <dgm:prSet presAssocID="{E32B82F4-E334-4043-BC9D-E47AA7700B1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145E924-27C4-4E3C-ACE8-9C105DEC1DB9}" type="pres">
      <dgm:prSet presAssocID="{E32B82F4-E334-4043-BC9D-E47AA7700B1A}" presName="desTx" presStyleLbl="alignAccFollowNode1" presStyleIdx="1" presStyleCnt="3">
        <dgm:presLayoutVars>
          <dgm:bulletEnabled val="1"/>
        </dgm:presLayoutVars>
      </dgm:prSet>
      <dgm:spPr/>
    </dgm:pt>
    <dgm:pt modelId="{3AABF788-0675-445C-A2D4-6FBE31D04ABD}" type="pres">
      <dgm:prSet presAssocID="{5D403164-E257-434B-85BB-7C0BAA1C9F65}" presName="space" presStyleCnt="0"/>
      <dgm:spPr/>
    </dgm:pt>
    <dgm:pt modelId="{332FF79E-455B-4A91-B9F8-38888AEF42D7}" type="pres">
      <dgm:prSet presAssocID="{DD35B574-FF8C-4A73-AB85-6DF6177880C0}" presName="composite" presStyleCnt="0"/>
      <dgm:spPr/>
    </dgm:pt>
    <dgm:pt modelId="{ED5B4111-0D6C-41F6-B4D7-303495C1AE79}" type="pres">
      <dgm:prSet presAssocID="{DD35B574-FF8C-4A73-AB85-6DF6177880C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FBFC665-A37E-4CAA-8DA4-A537084354B3}" type="pres">
      <dgm:prSet presAssocID="{DD35B574-FF8C-4A73-AB85-6DF6177880C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3596009-1A57-4B15-AE88-35D9C42CEA10}" type="presOf" srcId="{1D9B29F9-8D52-480B-A186-0345DE95D529}" destId="{0BC64A14-66F2-4DEB-8E24-49BDF1748710}" srcOrd="0" destOrd="1" presId="urn:microsoft.com/office/officeart/2005/8/layout/hList1"/>
    <dgm:cxn modelId="{C567DD10-FF7A-4F8B-BC39-D54BACC4854B}" srcId="{E32B82F4-E334-4043-BC9D-E47AA7700B1A}" destId="{D37FDFCA-EA5C-4F19-B960-D01790D9301A}" srcOrd="3" destOrd="0" parTransId="{D8A22158-226D-4DA3-A718-3E43E914BDC9}" sibTransId="{18255555-9A83-43E7-9602-8761204FBC2D}"/>
    <dgm:cxn modelId="{73728B13-473A-4E9E-A59E-D2BA6D9143A6}" srcId="{E32B82F4-E334-4043-BC9D-E47AA7700B1A}" destId="{505D57C4-825C-4C9D-ADE0-569411878A50}" srcOrd="6" destOrd="0" parTransId="{51EC001B-AEA9-4AE1-80C5-D9B0C55E965C}" sibTransId="{F5C86B0D-8361-459F-AD9A-E847287C1A78}"/>
    <dgm:cxn modelId="{50158D14-E99A-48B6-81C0-32A69BBE118F}" type="presOf" srcId="{03BAF692-10A2-448E-8AFD-96CD68C38275}" destId="{0BC64A14-66F2-4DEB-8E24-49BDF1748710}" srcOrd="0" destOrd="2" presId="urn:microsoft.com/office/officeart/2005/8/layout/hList1"/>
    <dgm:cxn modelId="{D3E9C917-AA0A-4381-9161-948169D43C22}" srcId="{E3AD0B42-1E83-4813-A3F5-4825A4F6352A}" destId="{07B2809E-6365-4753-B5C7-E9AC807E1492}" srcOrd="0" destOrd="0" parTransId="{C1057D8D-FE6B-49C3-B2E6-3DB5741B3A57}" sibTransId="{DA5655AD-8C47-4C01-B292-B8D5B4F37738}"/>
    <dgm:cxn modelId="{265AC51A-E655-4830-9BC0-B602D2843209}" srcId="{6CDC1937-B8A7-408E-B766-9D9639B62149}" destId="{E32B82F4-E334-4043-BC9D-E47AA7700B1A}" srcOrd="1" destOrd="0" parTransId="{AC8C45BC-F1BA-475F-A630-19003FDED38D}" sibTransId="{5D403164-E257-434B-85BB-7C0BAA1C9F65}"/>
    <dgm:cxn modelId="{6D92CE1B-F458-4F77-953E-7413B391090C}" type="presOf" srcId="{018F7F93-9AF6-42CD-9B82-4CCD1190270E}" destId="{FFBFC665-A37E-4CAA-8DA4-A537084354B3}" srcOrd="0" destOrd="1" presId="urn:microsoft.com/office/officeart/2005/8/layout/hList1"/>
    <dgm:cxn modelId="{8C83D61D-6F89-4AD6-9723-A761EB02ED52}" type="presOf" srcId="{473493DA-0BC9-4E0A-9EAF-7FD99CA0415B}" destId="{0BC64A14-66F2-4DEB-8E24-49BDF1748710}" srcOrd="0" destOrd="6" presId="urn:microsoft.com/office/officeart/2005/8/layout/hList1"/>
    <dgm:cxn modelId="{FBBEAB24-2909-4397-A94A-45CF67ECE249}" type="presOf" srcId="{07B2809E-6365-4753-B5C7-E9AC807E1492}" destId="{0BC64A14-66F2-4DEB-8E24-49BDF1748710}" srcOrd="0" destOrd="0" presId="urn:microsoft.com/office/officeart/2005/8/layout/hList1"/>
    <dgm:cxn modelId="{CA10B12A-4785-4380-B17B-0AA2A2F6BB7E}" type="presOf" srcId="{5976E121-EC6D-4BF1-AB93-E6E2E5A896BE}" destId="{2145E924-27C4-4E3C-ACE8-9C105DEC1DB9}" srcOrd="0" destOrd="4" presId="urn:microsoft.com/office/officeart/2005/8/layout/hList1"/>
    <dgm:cxn modelId="{2865B13A-41FC-4EF2-B376-2572F703A0FF}" srcId="{E3AD0B42-1E83-4813-A3F5-4825A4F6352A}" destId="{1D9B29F9-8D52-480B-A186-0345DE95D529}" srcOrd="1" destOrd="0" parTransId="{0CA42058-4C88-490A-9F86-FE0932B775AE}" sibTransId="{93B940F4-7E50-46C4-9B32-915AA3D5791F}"/>
    <dgm:cxn modelId="{3EF7AB61-053F-4BBE-A639-F3BBC4626A25}" srcId="{E32B82F4-E334-4043-BC9D-E47AA7700B1A}" destId="{5976E121-EC6D-4BF1-AB93-E6E2E5A896BE}" srcOrd="4" destOrd="0" parTransId="{1F3FFC06-5C2F-49AD-86A6-FB061B6BCD28}" sibTransId="{4B49160A-72EF-4722-B3E2-D2A5CFB5CB01}"/>
    <dgm:cxn modelId="{9BE4A447-57FC-4975-A87A-BFA8488E4640}" srcId="{E32B82F4-E334-4043-BC9D-E47AA7700B1A}" destId="{59CFE2B8-DD03-45B1-9CEC-C59AD1E92D89}" srcOrd="0" destOrd="0" parTransId="{BF3B647F-4119-450D-9659-F34E2D225E32}" sibTransId="{4B2D9AB1-FABF-40F2-B9B8-FB228648F835}"/>
    <dgm:cxn modelId="{7D83CC6B-F3A4-47F4-884F-42B91012E6CD}" type="presOf" srcId="{DD35B574-FF8C-4A73-AB85-6DF6177880C0}" destId="{ED5B4111-0D6C-41F6-B4D7-303495C1AE79}" srcOrd="0" destOrd="0" presId="urn:microsoft.com/office/officeart/2005/8/layout/hList1"/>
    <dgm:cxn modelId="{7A2EB74E-24FC-4CC2-B5CA-EA0FFA76E188}" srcId="{E3AD0B42-1E83-4813-A3F5-4825A4F6352A}" destId="{A7528726-84DA-4B39-9CF1-99D73520C50E}" srcOrd="5" destOrd="0" parTransId="{567C163B-BB8A-4FEC-8AAD-0803127A2C05}" sibTransId="{5DB5DD8A-23C1-4331-8D9D-ED7CB29EEEE6}"/>
    <dgm:cxn modelId="{5CE59F74-C336-4EE5-BC5F-7B0B8F0DB468}" srcId="{DD35B574-FF8C-4A73-AB85-6DF6177880C0}" destId="{9DC8D7E3-E1D7-41FD-8A97-67E997BFF0C2}" srcOrd="2" destOrd="0" parTransId="{E7B6A12F-95D5-4B90-8089-EB361196AA5E}" sibTransId="{F366D557-F432-4FA8-A105-820C3E55923E}"/>
    <dgm:cxn modelId="{ED01EF77-E33F-4884-A6C6-D97B2CF14F18}" srcId="{E3AD0B42-1E83-4813-A3F5-4825A4F6352A}" destId="{03BAF692-10A2-448E-8AFD-96CD68C38275}" srcOrd="2" destOrd="0" parTransId="{B3342B74-BBA2-4A15-9A32-FDFEDFC4EB87}" sibTransId="{587BBEC2-F978-42CA-B05B-9772E4B90BBF}"/>
    <dgm:cxn modelId="{BB814558-48AD-4484-95AD-CA388FBE554C}" srcId="{E32B82F4-E334-4043-BC9D-E47AA7700B1A}" destId="{62891D39-FF05-4944-B648-FFD3DC2C8759}" srcOrd="2" destOrd="0" parTransId="{CD67C176-C1E2-483C-BF4A-79BE198BCDD2}" sibTransId="{6B902AD4-A983-43C0-9EF4-BBBEBDD608E1}"/>
    <dgm:cxn modelId="{5D0B825A-8D02-472E-8206-C410D8C55B60}" srcId="{DD35B574-FF8C-4A73-AB85-6DF6177880C0}" destId="{018F7F93-9AF6-42CD-9B82-4CCD1190270E}" srcOrd="1" destOrd="0" parTransId="{35D1608C-F2AB-4C97-AA74-F77E1A76D04D}" sibTransId="{F046CB17-A64C-484D-8E34-0420674B5EB5}"/>
    <dgm:cxn modelId="{62C54A7C-EBC6-4410-8A58-0247891C744E}" type="presOf" srcId="{52C5DC4A-6046-40E9-B5E7-0E24E4ED7D3D}" destId="{2145E924-27C4-4E3C-ACE8-9C105DEC1DB9}" srcOrd="0" destOrd="1" presId="urn:microsoft.com/office/officeart/2005/8/layout/hList1"/>
    <dgm:cxn modelId="{C785437F-A1F3-41AE-8E86-2B55715A874B}" type="presOf" srcId="{59CFE2B8-DD03-45B1-9CEC-C59AD1E92D89}" destId="{2145E924-27C4-4E3C-ACE8-9C105DEC1DB9}" srcOrd="0" destOrd="0" presId="urn:microsoft.com/office/officeart/2005/8/layout/hList1"/>
    <dgm:cxn modelId="{EB6E2081-8FA3-45BC-8D78-8B768BF34DA0}" srcId="{6CDC1937-B8A7-408E-B766-9D9639B62149}" destId="{E3AD0B42-1E83-4813-A3F5-4825A4F6352A}" srcOrd="0" destOrd="0" parTransId="{5FBA6F00-87F9-430A-85C3-227757603BA5}" sibTransId="{7D0068F5-9589-4A60-B1EC-F5E276A65077}"/>
    <dgm:cxn modelId="{31176B82-8CE1-41FD-A292-C9C7AD337E61}" type="presOf" srcId="{02FCB5F5-1C1C-4370-AC19-B9A962391104}" destId="{FFBFC665-A37E-4CAA-8DA4-A537084354B3}" srcOrd="0" destOrd="0" presId="urn:microsoft.com/office/officeart/2005/8/layout/hList1"/>
    <dgm:cxn modelId="{1EE25082-36DD-45C8-B386-EA05B7948FAF}" type="presOf" srcId="{E3AD0B42-1E83-4813-A3F5-4825A4F6352A}" destId="{1C20D34C-6765-471D-AF16-F57421821113}" srcOrd="0" destOrd="0" presId="urn:microsoft.com/office/officeart/2005/8/layout/hList1"/>
    <dgm:cxn modelId="{6E01D186-1AFA-45F0-97F4-2483440E946A}" type="presOf" srcId="{62891D39-FF05-4944-B648-FFD3DC2C8759}" destId="{2145E924-27C4-4E3C-ACE8-9C105DEC1DB9}" srcOrd="0" destOrd="2" presId="urn:microsoft.com/office/officeart/2005/8/layout/hList1"/>
    <dgm:cxn modelId="{043C4389-1B9D-4CBA-9E0A-B5F4891FA35B}" srcId="{E32B82F4-E334-4043-BC9D-E47AA7700B1A}" destId="{CE29D526-692C-4348-ACD7-CC4A5CE9A40C}" srcOrd="5" destOrd="0" parTransId="{FBEFE9D2-D4B8-47B0-A741-A7A60E795DCA}" sibTransId="{8234CAD7-46AA-45DA-8F1F-96DD18D184F8}"/>
    <dgm:cxn modelId="{3889A393-4D06-4133-8D91-C64C325C553B}" srcId="{6CDC1937-B8A7-408E-B766-9D9639B62149}" destId="{DD35B574-FF8C-4A73-AB85-6DF6177880C0}" srcOrd="2" destOrd="0" parTransId="{A4CB71E9-88EC-488B-9CAC-87E7E5E6D1BD}" sibTransId="{647D435C-031A-441B-8045-A3D914B6E9F1}"/>
    <dgm:cxn modelId="{A107F994-F523-4017-A5EC-82E6EFC60F26}" type="presOf" srcId="{E32B82F4-E334-4043-BC9D-E47AA7700B1A}" destId="{94F4F69A-D668-44BC-BD04-B56C0F589519}" srcOrd="0" destOrd="0" presId="urn:microsoft.com/office/officeart/2005/8/layout/hList1"/>
    <dgm:cxn modelId="{137BB597-9D94-433C-B533-F8CECE7FE893}" type="presOf" srcId="{A7528726-84DA-4B39-9CF1-99D73520C50E}" destId="{0BC64A14-66F2-4DEB-8E24-49BDF1748710}" srcOrd="0" destOrd="5" presId="urn:microsoft.com/office/officeart/2005/8/layout/hList1"/>
    <dgm:cxn modelId="{EF662699-83FC-4871-9EB5-8D4B9C3BC3B9}" type="presOf" srcId="{D37FDFCA-EA5C-4F19-B960-D01790D9301A}" destId="{2145E924-27C4-4E3C-ACE8-9C105DEC1DB9}" srcOrd="0" destOrd="3" presId="urn:microsoft.com/office/officeart/2005/8/layout/hList1"/>
    <dgm:cxn modelId="{0CB6E6A0-B17E-4C41-BD2B-EF235F1A3384}" type="presOf" srcId="{505D57C4-825C-4C9D-ADE0-569411878A50}" destId="{2145E924-27C4-4E3C-ACE8-9C105DEC1DB9}" srcOrd="0" destOrd="6" presId="urn:microsoft.com/office/officeart/2005/8/layout/hList1"/>
    <dgm:cxn modelId="{564155AF-20E1-4D77-B4D5-F6B3E60E0C4A}" type="presOf" srcId="{9DC8D7E3-E1D7-41FD-8A97-67E997BFF0C2}" destId="{FFBFC665-A37E-4CAA-8DA4-A537084354B3}" srcOrd="0" destOrd="2" presId="urn:microsoft.com/office/officeart/2005/8/layout/hList1"/>
    <dgm:cxn modelId="{D24732B3-E344-4FA0-9FC6-21A4AE6069CE}" srcId="{DD35B574-FF8C-4A73-AB85-6DF6177880C0}" destId="{02FCB5F5-1C1C-4370-AC19-B9A962391104}" srcOrd="0" destOrd="0" parTransId="{E9CCFD72-429C-4EC6-9776-81025E7CEBE8}" sibTransId="{16D0B9AC-9FFC-444D-9C61-B2BA7B707E2E}"/>
    <dgm:cxn modelId="{4804F5B6-AA89-4040-A0DA-986FD373AF40}" type="presOf" srcId="{8E10CB64-73E4-4F1D-8189-F821E5B6FC55}" destId="{0BC64A14-66F2-4DEB-8E24-49BDF1748710}" srcOrd="0" destOrd="3" presId="urn:microsoft.com/office/officeart/2005/8/layout/hList1"/>
    <dgm:cxn modelId="{FE8581C3-0C64-4D91-9983-D461DB58E5ED}" type="presOf" srcId="{DF6C1503-9619-4E9E-A817-F9F7AA1CBB07}" destId="{FFBFC665-A37E-4CAA-8DA4-A537084354B3}" srcOrd="0" destOrd="3" presId="urn:microsoft.com/office/officeart/2005/8/layout/hList1"/>
    <dgm:cxn modelId="{E8120AC5-E213-4D8E-9477-617DCC5D3A96}" srcId="{E3AD0B42-1E83-4813-A3F5-4825A4F6352A}" destId="{473493DA-0BC9-4E0A-9EAF-7FD99CA0415B}" srcOrd="6" destOrd="0" parTransId="{76FA77CF-5D24-4C82-9DF4-3BB8EBB147BA}" sibTransId="{2A5C950A-76FA-4564-A5A6-3696F140D025}"/>
    <dgm:cxn modelId="{B74771C5-7FA2-4062-8E61-3B5BFFBE5E3D}" srcId="{E32B82F4-E334-4043-BC9D-E47AA7700B1A}" destId="{52C5DC4A-6046-40E9-B5E7-0E24E4ED7D3D}" srcOrd="1" destOrd="0" parTransId="{25D0DAF7-DFE5-4C70-BB6A-B73E26AB5F6D}" sibTransId="{B4486CE3-660D-4758-BB7F-54A988C35313}"/>
    <dgm:cxn modelId="{FB9093DE-145C-40C5-BC53-77AFC60CBEF5}" type="presOf" srcId="{89CC5900-F133-4B65-8156-314D95E07972}" destId="{0BC64A14-66F2-4DEB-8E24-49BDF1748710}" srcOrd="0" destOrd="4" presId="urn:microsoft.com/office/officeart/2005/8/layout/hList1"/>
    <dgm:cxn modelId="{96E1DDE0-A5BA-42A9-BB8C-1AA46E4A2BE7}" type="presOf" srcId="{6CDC1937-B8A7-408E-B766-9D9639B62149}" destId="{3FD9207D-2E94-493E-B69A-A279D826ABFD}" srcOrd="0" destOrd="0" presId="urn:microsoft.com/office/officeart/2005/8/layout/hList1"/>
    <dgm:cxn modelId="{FD79FAE2-F453-4E6A-BB49-DE8A82F05BE6}" srcId="{DD35B574-FF8C-4A73-AB85-6DF6177880C0}" destId="{DF6C1503-9619-4E9E-A817-F9F7AA1CBB07}" srcOrd="3" destOrd="0" parTransId="{95A3A075-4AC3-4F59-8037-89F761264831}" sibTransId="{89E6A428-9224-4437-BADA-65A3CD45A59A}"/>
    <dgm:cxn modelId="{4557CEE6-C409-4C58-BD65-08AD662458EE}" srcId="{E3AD0B42-1E83-4813-A3F5-4825A4F6352A}" destId="{8E10CB64-73E4-4F1D-8189-F821E5B6FC55}" srcOrd="3" destOrd="0" parTransId="{D98A8746-C871-4FDD-ADFE-4F8DD8FEAFCA}" sibTransId="{90C80838-7BDA-4321-94C3-D3223578704F}"/>
    <dgm:cxn modelId="{9F7C79F0-37EF-4B36-9802-F24D9CB97527}" type="presOf" srcId="{CE29D526-692C-4348-ACD7-CC4A5CE9A40C}" destId="{2145E924-27C4-4E3C-ACE8-9C105DEC1DB9}" srcOrd="0" destOrd="5" presId="urn:microsoft.com/office/officeart/2005/8/layout/hList1"/>
    <dgm:cxn modelId="{EFDEA9F1-F0D0-4D8C-A0D0-5F0F3205AFE2}" srcId="{E3AD0B42-1E83-4813-A3F5-4825A4F6352A}" destId="{89CC5900-F133-4B65-8156-314D95E07972}" srcOrd="4" destOrd="0" parTransId="{9FC177AF-5250-4FDC-986B-7CC2783649D0}" sibTransId="{23D26B3C-E7E4-4F3D-80BA-4B62C9A4360A}"/>
    <dgm:cxn modelId="{B19C73BD-1D06-47A1-80C7-AD08A0B0567C}" type="presParOf" srcId="{3FD9207D-2E94-493E-B69A-A279D826ABFD}" destId="{F7C3E6F0-532A-4270-A8C4-038FCC9F3E3A}" srcOrd="0" destOrd="0" presId="urn:microsoft.com/office/officeart/2005/8/layout/hList1"/>
    <dgm:cxn modelId="{282D6AAA-E057-4075-846A-F13D84B9B5C8}" type="presParOf" srcId="{F7C3E6F0-532A-4270-A8C4-038FCC9F3E3A}" destId="{1C20D34C-6765-471D-AF16-F57421821113}" srcOrd="0" destOrd="0" presId="urn:microsoft.com/office/officeart/2005/8/layout/hList1"/>
    <dgm:cxn modelId="{48CFF76B-D150-4261-A3C7-360504F288AB}" type="presParOf" srcId="{F7C3E6F0-532A-4270-A8C4-038FCC9F3E3A}" destId="{0BC64A14-66F2-4DEB-8E24-49BDF1748710}" srcOrd="1" destOrd="0" presId="urn:microsoft.com/office/officeart/2005/8/layout/hList1"/>
    <dgm:cxn modelId="{289AF0C3-F34B-4B6C-A932-8CF4BF1B9934}" type="presParOf" srcId="{3FD9207D-2E94-493E-B69A-A279D826ABFD}" destId="{DEBDD82F-44D0-4F5C-8624-6437E625CC16}" srcOrd="1" destOrd="0" presId="urn:microsoft.com/office/officeart/2005/8/layout/hList1"/>
    <dgm:cxn modelId="{91CEFD68-D55F-4AB0-BC4E-DD4345C541D2}" type="presParOf" srcId="{3FD9207D-2E94-493E-B69A-A279D826ABFD}" destId="{82E443E8-405A-4C9B-BA7A-73EF565F4A37}" srcOrd="2" destOrd="0" presId="urn:microsoft.com/office/officeart/2005/8/layout/hList1"/>
    <dgm:cxn modelId="{0CEB21C4-8E89-4233-8351-E7A1907EA9B4}" type="presParOf" srcId="{82E443E8-405A-4C9B-BA7A-73EF565F4A37}" destId="{94F4F69A-D668-44BC-BD04-B56C0F589519}" srcOrd="0" destOrd="0" presId="urn:microsoft.com/office/officeart/2005/8/layout/hList1"/>
    <dgm:cxn modelId="{9F00F6B9-B708-4CB1-9AB0-575BBFA97060}" type="presParOf" srcId="{82E443E8-405A-4C9B-BA7A-73EF565F4A37}" destId="{2145E924-27C4-4E3C-ACE8-9C105DEC1DB9}" srcOrd="1" destOrd="0" presId="urn:microsoft.com/office/officeart/2005/8/layout/hList1"/>
    <dgm:cxn modelId="{E9682A9F-045D-4C55-B918-DF7FCEC2E450}" type="presParOf" srcId="{3FD9207D-2E94-493E-B69A-A279D826ABFD}" destId="{3AABF788-0675-445C-A2D4-6FBE31D04ABD}" srcOrd="3" destOrd="0" presId="urn:microsoft.com/office/officeart/2005/8/layout/hList1"/>
    <dgm:cxn modelId="{EFDD848C-9DE7-4C5B-BF2A-5150CA326D1E}" type="presParOf" srcId="{3FD9207D-2E94-493E-B69A-A279D826ABFD}" destId="{332FF79E-455B-4A91-B9F8-38888AEF42D7}" srcOrd="4" destOrd="0" presId="urn:microsoft.com/office/officeart/2005/8/layout/hList1"/>
    <dgm:cxn modelId="{B6238755-D68B-40BC-B094-AD6632D25A45}" type="presParOf" srcId="{332FF79E-455B-4A91-B9F8-38888AEF42D7}" destId="{ED5B4111-0D6C-41F6-B4D7-303495C1AE79}" srcOrd="0" destOrd="0" presId="urn:microsoft.com/office/officeart/2005/8/layout/hList1"/>
    <dgm:cxn modelId="{A4D0B1A2-A991-4A82-B7F1-1378C233734A}" type="presParOf" srcId="{332FF79E-455B-4A91-B9F8-38888AEF42D7}" destId="{FFBFC665-A37E-4CAA-8DA4-A537084354B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15DC4C4-34BB-4DEE-A587-3D8D86305C2F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75B8417B-36C8-4C26-9FD0-FD18A0916800}">
      <dgm:prSet phldrT="[نص]" custT="1"/>
      <dgm:spPr/>
      <dgm:t>
        <a:bodyPr/>
        <a:lstStyle/>
        <a:p>
          <a:pPr rtl="1"/>
          <a:r>
            <a:rPr lang="ar-SA" sz="3200" dirty="0"/>
            <a:t>أنواع كان</a:t>
          </a:r>
        </a:p>
      </dgm:t>
    </dgm:pt>
    <dgm:pt modelId="{C1A6D43F-0876-443D-AD61-DBAECF91D4DD}" type="parTrans" cxnId="{72F642EA-31EB-4FE3-9D65-1CCF87E46B2A}">
      <dgm:prSet/>
      <dgm:spPr/>
      <dgm:t>
        <a:bodyPr/>
        <a:lstStyle/>
        <a:p>
          <a:pPr rtl="1"/>
          <a:endParaRPr lang="ar-SA"/>
        </a:p>
      </dgm:t>
    </dgm:pt>
    <dgm:pt modelId="{E22F197D-086B-46FA-AADC-0A73562264E8}" type="sibTrans" cxnId="{72F642EA-31EB-4FE3-9D65-1CCF87E46B2A}">
      <dgm:prSet/>
      <dgm:spPr/>
      <dgm:t>
        <a:bodyPr/>
        <a:lstStyle/>
        <a:p>
          <a:pPr rtl="1"/>
          <a:endParaRPr lang="ar-SA"/>
        </a:p>
      </dgm:t>
    </dgm:pt>
    <dgm:pt modelId="{FCB27531-80B4-4A58-BA07-FF90DECD8CEE}">
      <dgm:prSet phldrT="[نص]" custT="1"/>
      <dgm:spPr/>
      <dgm:t>
        <a:bodyPr/>
        <a:lstStyle/>
        <a:p>
          <a:pPr rtl="1"/>
          <a:r>
            <a:rPr lang="ar-SA" sz="2400" dirty="0"/>
            <a:t>الناقصة</a:t>
          </a:r>
        </a:p>
      </dgm:t>
    </dgm:pt>
    <dgm:pt modelId="{A6319C7B-9FB3-4794-8DC6-69F396F6759D}" type="parTrans" cxnId="{1E036F07-97F6-4F06-897A-B7A4520CC4B1}">
      <dgm:prSet/>
      <dgm:spPr/>
      <dgm:t>
        <a:bodyPr/>
        <a:lstStyle/>
        <a:p>
          <a:pPr rtl="1"/>
          <a:endParaRPr lang="ar-SA"/>
        </a:p>
      </dgm:t>
    </dgm:pt>
    <dgm:pt modelId="{EBB032EC-A25A-4A6A-B8AD-E780BFCA67B6}" type="sibTrans" cxnId="{1E036F07-97F6-4F06-897A-B7A4520CC4B1}">
      <dgm:prSet/>
      <dgm:spPr/>
      <dgm:t>
        <a:bodyPr/>
        <a:lstStyle/>
        <a:p>
          <a:pPr rtl="1"/>
          <a:endParaRPr lang="ar-SA"/>
        </a:p>
      </dgm:t>
    </dgm:pt>
    <dgm:pt modelId="{1D656E48-C7B1-42F2-A3BF-3D1A827039AB}">
      <dgm:prSet phldrT="[نص]" custT="1"/>
      <dgm:spPr/>
      <dgm:t>
        <a:bodyPr/>
        <a:lstStyle/>
        <a:p>
          <a:pPr rtl="1"/>
          <a:r>
            <a:rPr lang="ar-SA" sz="2400" dirty="0"/>
            <a:t>التامة</a:t>
          </a:r>
        </a:p>
      </dgm:t>
    </dgm:pt>
    <dgm:pt modelId="{8B7A34F8-1AD7-4521-8BC8-CB7C85367A6E}" type="parTrans" cxnId="{3AC8C3A1-D0CF-45BF-9BA7-AEAAEF5CAC1C}">
      <dgm:prSet/>
      <dgm:spPr/>
      <dgm:t>
        <a:bodyPr/>
        <a:lstStyle/>
        <a:p>
          <a:pPr rtl="1"/>
          <a:endParaRPr lang="ar-SA"/>
        </a:p>
      </dgm:t>
    </dgm:pt>
    <dgm:pt modelId="{E8A5D15A-CAB5-4AB2-B3AF-633DE0C5DD56}" type="sibTrans" cxnId="{3AC8C3A1-D0CF-45BF-9BA7-AEAAEF5CAC1C}">
      <dgm:prSet/>
      <dgm:spPr/>
      <dgm:t>
        <a:bodyPr/>
        <a:lstStyle/>
        <a:p>
          <a:pPr rtl="1"/>
          <a:endParaRPr lang="ar-SA"/>
        </a:p>
      </dgm:t>
    </dgm:pt>
    <dgm:pt modelId="{5526B8AA-D2F1-448B-A014-5E9D7D20DC17}">
      <dgm:prSet phldrT="[نص]" custT="1"/>
      <dgm:spPr/>
      <dgm:t>
        <a:bodyPr/>
        <a:lstStyle/>
        <a:p>
          <a:pPr rtl="1"/>
          <a:r>
            <a:rPr lang="ar-SA" sz="2400" dirty="0"/>
            <a:t>الزائدة</a:t>
          </a:r>
        </a:p>
      </dgm:t>
    </dgm:pt>
    <dgm:pt modelId="{D3027080-48D2-4071-83BD-FC118E53748A}" type="parTrans" cxnId="{DAD41348-C3DA-49BF-ACD7-5F5E18BFAE60}">
      <dgm:prSet/>
      <dgm:spPr/>
      <dgm:t>
        <a:bodyPr/>
        <a:lstStyle/>
        <a:p>
          <a:pPr rtl="1"/>
          <a:endParaRPr lang="ar-SA"/>
        </a:p>
      </dgm:t>
    </dgm:pt>
    <dgm:pt modelId="{C0DABB07-7D1F-47FC-925A-0FE73A62656A}" type="sibTrans" cxnId="{DAD41348-C3DA-49BF-ACD7-5F5E18BFAE60}">
      <dgm:prSet/>
      <dgm:spPr/>
      <dgm:t>
        <a:bodyPr/>
        <a:lstStyle/>
        <a:p>
          <a:pPr rtl="1"/>
          <a:endParaRPr lang="ar-SA"/>
        </a:p>
      </dgm:t>
    </dgm:pt>
    <dgm:pt modelId="{13470854-066D-44EE-A94B-4517858ADFE0}">
      <dgm:prSet custT="1"/>
      <dgm:spPr/>
      <dgm:t>
        <a:bodyPr/>
        <a:lstStyle/>
        <a:p>
          <a:pPr rtl="1"/>
          <a:r>
            <a:rPr lang="ar-SA" sz="1800" dirty="0"/>
            <a:t>كونها بين شيئين متلازمين</a:t>
          </a:r>
        </a:p>
      </dgm:t>
    </dgm:pt>
    <dgm:pt modelId="{89721C19-5B9A-468B-9465-1DADD1CE098F}" type="parTrans" cxnId="{D7127646-06AE-4371-9463-AD5DDE3C0237}">
      <dgm:prSet/>
      <dgm:spPr/>
      <dgm:t>
        <a:bodyPr/>
        <a:lstStyle/>
        <a:p>
          <a:pPr rtl="1"/>
          <a:endParaRPr lang="ar-SA"/>
        </a:p>
      </dgm:t>
    </dgm:pt>
    <dgm:pt modelId="{5619CD58-FA54-4B6B-9762-9E0984E88511}" type="sibTrans" cxnId="{D7127646-06AE-4371-9463-AD5DDE3C0237}">
      <dgm:prSet/>
      <dgm:spPr/>
      <dgm:t>
        <a:bodyPr/>
        <a:lstStyle/>
        <a:p>
          <a:pPr rtl="1"/>
          <a:endParaRPr lang="ar-SA"/>
        </a:p>
      </dgm:t>
    </dgm:pt>
    <dgm:pt modelId="{6F7EA5A7-03DA-49F6-B69D-82799A9968A9}">
      <dgm:prSet custT="1"/>
      <dgm:spPr/>
      <dgm:t>
        <a:bodyPr/>
        <a:lstStyle/>
        <a:p>
          <a:pPr rtl="1"/>
          <a:r>
            <a:rPr lang="ar-SA" sz="1800" dirty="0"/>
            <a:t>كونها بلفظ الماضي</a:t>
          </a:r>
        </a:p>
      </dgm:t>
    </dgm:pt>
    <dgm:pt modelId="{2420B2F7-7151-4433-B3F8-340B1D257BE6}" type="parTrans" cxnId="{7F614774-4202-4159-BFD0-67184A93F640}">
      <dgm:prSet/>
      <dgm:spPr/>
      <dgm:t>
        <a:bodyPr/>
        <a:lstStyle/>
        <a:p>
          <a:pPr rtl="1"/>
          <a:endParaRPr lang="ar-SA"/>
        </a:p>
      </dgm:t>
    </dgm:pt>
    <dgm:pt modelId="{36387A23-0CF2-4C07-B0B4-E3BD022B3485}" type="sibTrans" cxnId="{7F614774-4202-4159-BFD0-67184A93F640}">
      <dgm:prSet/>
      <dgm:spPr/>
      <dgm:t>
        <a:bodyPr/>
        <a:lstStyle/>
        <a:p>
          <a:pPr rtl="1"/>
          <a:endParaRPr lang="ar-SA"/>
        </a:p>
      </dgm:t>
    </dgm:pt>
    <dgm:pt modelId="{AFF80DF0-1C85-4072-A0A7-F7F7461350E9}">
      <dgm:prSet custT="1"/>
      <dgm:spPr/>
      <dgm:t>
        <a:bodyPr/>
        <a:lstStyle/>
        <a:p>
          <a:pPr rtl="1"/>
          <a:r>
            <a:rPr lang="ar-SA" sz="1600" dirty="0"/>
            <a:t>زيدٌ كان قائمٌ</a:t>
          </a:r>
        </a:p>
        <a:p>
          <a:pPr rtl="1"/>
          <a:r>
            <a:rPr lang="ar-SA" sz="1600" dirty="0"/>
            <a:t>لم يوجد كان مثلُك</a:t>
          </a:r>
        </a:p>
        <a:p>
          <a:pPr rtl="1"/>
          <a:r>
            <a:rPr lang="ar-SA" sz="1600" dirty="0"/>
            <a:t>جاء الذي كان أكرمَك</a:t>
          </a:r>
        </a:p>
        <a:p>
          <a:pPr rtl="1"/>
          <a:r>
            <a:rPr lang="ar-SA" sz="1600" dirty="0"/>
            <a:t>مررت رجل كان قائمٍ</a:t>
          </a:r>
        </a:p>
        <a:p>
          <a:pPr rtl="1"/>
          <a:r>
            <a:rPr lang="ar-SA" sz="1600" dirty="0"/>
            <a:t>ما كان أعظم صدقك</a:t>
          </a:r>
          <a:endParaRPr lang="ar-SA" sz="1200" dirty="0"/>
        </a:p>
      </dgm:t>
    </dgm:pt>
    <dgm:pt modelId="{266E837A-02D7-4272-BF0D-F41A31343ACD}" type="parTrans" cxnId="{34C7AAFD-796C-464A-B433-291CD41C720F}">
      <dgm:prSet/>
      <dgm:spPr/>
      <dgm:t>
        <a:bodyPr/>
        <a:lstStyle/>
        <a:p>
          <a:pPr rtl="1"/>
          <a:endParaRPr lang="ar-SA"/>
        </a:p>
      </dgm:t>
    </dgm:pt>
    <dgm:pt modelId="{A3252877-C7B0-435A-A362-19B08406CD7F}" type="sibTrans" cxnId="{34C7AAFD-796C-464A-B433-291CD41C720F}">
      <dgm:prSet/>
      <dgm:spPr/>
      <dgm:t>
        <a:bodyPr/>
        <a:lstStyle/>
        <a:p>
          <a:pPr rtl="1"/>
          <a:endParaRPr lang="ar-SA"/>
        </a:p>
      </dgm:t>
    </dgm:pt>
    <dgm:pt modelId="{2FBA4894-CDD3-4287-A80A-7567235C7D87}">
      <dgm:prSet/>
      <dgm:spPr/>
      <dgm:t>
        <a:bodyPr/>
        <a:lstStyle/>
        <a:p>
          <a:pPr rtl="1"/>
          <a:r>
            <a:rPr lang="ar-SA" dirty="0"/>
            <a:t>شذ زيادتها بلفظ المضارع:</a:t>
          </a:r>
        </a:p>
        <a:p>
          <a:pPr rtl="1"/>
          <a:r>
            <a:rPr lang="ar-SA" dirty="0"/>
            <a:t>أنت تكون ماجدٌ نبيلُ</a:t>
          </a:r>
        </a:p>
        <a:p>
          <a:pPr rtl="1"/>
          <a:r>
            <a:rPr lang="ar-SA" dirty="0"/>
            <a:t>إذا تهبُّ شمألٌ بليلُ</a:t>
          </a:r>
        </a:p>
      </dgm:t>
    </dgm:pt>
    <dgm:pt modelId="{1E01BD38-CF89-47E5-A77C-21BDA6142285}" type="parTrans" cxnId="{860CDDA6-5B37-47BA-8428-7C174F20AEC0}">
      <dgm:prSet/>
      <dgm:spPr/>
      <dgm:t>
        <a:bodyPr/>
        <a:lstStyle/>
        <a:p>
          <a:pPr rtl="1"/>
          <a:endParaRPr lang="ar-SA"/>
        </a:p>
      </dgm:t>
    </dgm:pt>
    <dgm:pt modelId="{653A084E-E2AC-4AB1-8BB9-08AB10371F88}" type="sibTrans" cxnId="{860CDDA6-5B37-47BA-8428-7C174F20AEC0}">
      <dgm:prSet/>
      <dgm:spPr/>
      <dgm:t>
        <a:bodyPr/>
        <a:lstStyle/>
        <a:p>
          <a:pPr rtl="1"/>
          <a:endParaRPr lang="ar-SA"/>
        </a:p>
      </dgm:t>
    </dgm:pt>
    <dgm:pt modelId="{4461A092-1161-43B1-BD39-3FD338A60869}" type="pres">
      <dgm:prSet presAssocID="{D15DC4C4-34BB-4DEE-A587-3D8D86305C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9DFB153-D33F-4E7E-82E4-F3CD661F40AA}" type="pres">
      <dgm:prSet presAssocID="{75B8417B-36C8-4C26-9FD0-FD18A0916800}" presName="hierRoot1" presStyleCnt="0">
        <dgm:presLayoutVars>
          <dgm:hierBranch val="init"/>
        </dgm:presLayoutVars>
      </dgm:prSet>
      <dgm:spPr/>
    </dgm:pt>
    <dgm:pt modelId="{5F5579F3-16E1-45C1-B978-36BABADFCD34}" type="pres">
      <dgm:prSet presAssocID="{75B8417B-36C8-4C26-9FD0-FD18A0916800}" presName="rootComposite1" presStyleCnt="0"/>
      <dgm:spPr/>
    </dgm:pt>
    <dgm:pt modelId="{D992D915-9AF7-4A13-B844-74228F8D1C3A}" type="pres">
      <dgm:prSet presAssocID="{75B8417B-36C8-4C26-9FD0-FD18A0916800}" presName="rootText1" presStyleLbl="node0" presStyleIdx="0" presStyleCnt="1">
        <dgm:presLayoutVars>
          <dgm:chPref val="3"/>
        </dgm:presLayoutVars>
      </dgm:prSet>
      <dgm:spPr/>
    </dgm:pt>
    <dgm:pt modelId="{EE1A3E98-958B-416B-A105-E8EAA04EA86A}" type="pres">
      <dgm:prSet presAssocID="{75B8417B-36C8-4C26-9FD0-FD18A0916800}" presName="rootConnector1" presStyleLbl="node1" presStyleIdx="0" presStyleCnt="0"/>
      <dgm:spPr/>
    </dgm:pt>
    <dgm:pt modelId="{0F4F47EA-6B8A-4A53-9BAD-846EBFEB20A5}" type="pres">
      <dgm:prSet presAssocID="{75B8417B-36C8-4C26-9FD0-FD18A0916800}" presName="hierChild2" presStyleCnt="0"/>
      <dgm:spPr/>
    </dgm:pt>
    <dgm:pt modelId="{4A11F9FC-6499-457D-9F28-E48020158885}" type="pres">
      <dgm:prSet presAssocID="{A6319C7B-9FB3-4794-8DC6-69F396F6759D}" presName="Name37" presStyleLbl="parChTrans1D2" presStyleIdx="0" presStyleCnt="3"/>
      <dgm:spPr/>
    </dgm:pt>
    <dgm:pt modelId="{F0BC3135-E931-4511-B7E2-312EBFBE9195}" type="pres">
      <dgm:prSet presAssocID="{FCB27531-80B4-4A58-BA07-FF90DECD8CEE}" presName="hierRoot2" presStyleCnt="0">
        <dgm:presLayoutVars>
          <dgm:hierBranch val="init"/>
        </dgm:presLayoutVars>
      </dgm:prSet>
      <dgm:spPr/>
    </dgm:pt>
    <dgm:pt modelId="{B10D8000-7F36-455B-99DE-D0F7C33645FD}" type="pres">
      <dgm:prSet presAssocID="{FCB27531-80B4-4A58-BA07-FF90DECD8CEE}" presName="rootComposite" presStyleCnt="0"/>
      <dgm:spPr/>
    </dgm:pt>
    <dgm:pt modelId="{1CED5381-6C34-4643-8135-938F65F5D313}" type="pres">
      <dgm:prSet presAssocID="{FCB27531-80B4-4A58-BA07-FF90DECD8CEE}" presName="rootText" presStyleLbl="node2" presStyleIdx="0" presStyleCnt="3">
        <dgm:presLayoutVars>
          <dgm:chPref val="3"/>
        </dgm:presLayoutVars>
      </dgm:prSet>
      <dgm:spPr/>
    </dgm:pt>
    <dgm:pt modelId="{7C1E2C3A-E7A3-4A41-BAEF-E1ACE4ED3BA9}" type="pres">
      <dgm:prSet presAssocID="{FCB27531-80B4-4A58-BA07-FF90DECD8CEE}" presName="rootConnector" presStyleLbl="node2" presStyleIdx="0" presStyleCnt="3"/>
      <dgm:spPr/>
    </dgm:pt>
    <dgm:pt modelId="{90C82B6A-3519-4CB8-A78C-3CD58F0714FA}" type="pres">
      <dgm:prSet presAssocID="{FCB27531-80B4-4A58-BA07-FF90DECD8CEE}" presName="hierChild4" presStyleCnt="0"/>
      <dgm:spPr/>
    </dgm:pt>
    <dgm:pt modelId="{C9E4CD04-864E-471F-BD96-8E3BCF7554DE}" type="pres">
      <dgm:prSet presAssocID="{FCB27531-80B4-4A58-BA07-FF90DECD8CEE}" presName="hierChild5" presStyleCnt="0"/>
      <dgm:spPr/>
    </dgm:pt>
    <dgm:pt modelId="{A134A3A2-BE65-4390-ACD8-7E3AC1D22409}" type="pres">
      <dgm:prSet presAssocID="{8B7A34F8-1AD7-4521-8BC8-CB7C85367A6E}" presName="Name37" presStyleLbl="parChTrans1D2" presStyleIdx="1" presStyleCnt="3"/>
      <dgm:spPr/>
    </dgm:pt>
    <dgm:pt modelId="{02ED177C-88B1-4E57-9C16-24C0A3DEA93C}" type="pres">
      <dgm:prSet presAssocID="{1D656E48-C7B1-42F2-A3BF-3D1A827039AB}" presName="hierRoot2" presStyleCnt="0">
        <dgm:presLayoutVars>
          <dgm:hierBranch val="init"/>
        </dgm:presLayoutVars>
      </dgm:prSet>
      <dgm:spPr/>
    </dgm:pt>
    <dgm:pt modelId="{98CC4940-B00B-4C42-BADD-92131DE15507}" type="pres">
      <dgm:prSet presAssocID="{1D656E48-C7B1-42F2-A3BF-3D1A827039AB}" presName="rootComposite" presStyleCnt="0"/>
      <dgm:spPr/>
    </dgm:pt>
    <dgm:pt modelId="{E2EC4A6D-4D51-4A45-B973-96DF020B5DF9}" type="pres">
      <dgm:prSet presAssocID="{1D656E48-C7B1-42F2-A3BF-3D1A827039AB}" presName="rootText" presStyleLbl="node2" presStyleIdx="1" presStyleCnt="3">
        <dgm:presLayoutVars>
          <dgm:chPref val="3"/>
        </dgm:presLayoutVars>
      </dgm:prSet>
      <dgm:spPr/>
    </dgm:pt>
    <dgm:pt modelId="{3679A30D-8DD9-4E00-9FD4-E43357FD4240}" type="pres">
      <dgm:prSet presAssocID="{1D656E48-C7B1-42F2-A3BF-3D1A827039AB}" presName="rootConnector" presStyleLbl="node2" presStyleIdx="1" presStyleCnt="3"/>
      <dgm:spPr/>
    </dgm:pt>
    <dgm:pt modelId="{DB174F46-B2C7-41EF-93CC-45F26633FFD1}" type="pres">
      <dgm:prSet presAssocID="{1D656E48-C7B1-42F2-A3BF-3D1A827039AB}" presName="hierChild4" presStyleCnt="0"/>
      <dgm:spPr/>
    </dgm:pt>
    <dgm:pt modelId="{8246A0A6-5689-41C2-8522-B106180B8459}" type="pres">
      <dgm:prSet presAssocID="{1D656E48-C7B1-42F2-A3BF-3D1A827039AB}" presName="hierChild5" presStyleCnt="0"/>
      <dgm:spPr/>
    </dgm:pt>
    <dgm:pt modelId="{3655DA21-93E8-4113-8E6E-F5264BC812A6}" type="pres">
      <dgm:prSet presAssocID="{D3027080-48D2-4071-83BD-FC118E53748A}" presName="Name37" presStyleLbl="parChTrans1D2" presStyleIdx="2" presStyleCnt="3"/>
      <dgm:spPr/>
    </dgm:pt>
    <dgm:pt modelId="{C8008E63-AE74-4FFF-B61B-5CA4725E13A6}" type="pres">
      <dgm:prSet presAssocID="{5526B8AA-D2F1-448B-A014-5E9D7D20DC17}" presName="hierRoot2" presStyleCnt="0">
        <dgm:presLayoutVars>
          <dgm:hierBranch val="init"/>
        </dgm:presLayoutVars>
      </dgm:prSet>
      <dgm:spPr/>
    </dgm:pt>
    <dgm:pt modelId="{CB7A4BB6-2158-4D6A-8B3A-CF7F006FD5AB}" type="pres">
      <dgm:prSet presAssocID="{5526B8AA-D2F1-448B-A014-5E9D7D20DC17}" presName="rootComposite" presStyleCnt="0"/>
      <dgm:spPr/>
    </dgm:pt>
    <dgm:pt modelId="{DDD16F8B-295B-4E2A-90FB-DC1AC8E5F764}" type="pres">
      <dgm:prSet presAssocID="{5526B8AA-D2F1-448B-A014-5E9D7D20DC17}" presName="rootText" presStyleLbl="node2" presStyleIdx="2" presStyleCnt="3">
        <dgm:presLayoutVars>
          <dgm:chPref val="3"/>
        </dgm:presLayoutVars>
      </dgm:prSet>
      <dgm:spPr/>
    </dgm:pt>
    <dgm:pt modelId="{C9B6BF92-086B-4FDB-BBC1-E89CDCB7E5E7}" type="pres">
      <dgm:prSet presAssocID="{5526B8AA-D2F1-448B-A014-5E9D7D20DC17}" presName="rootConnector" presStyleLbl="node2" presStyleIdx="2" presStyleCnt="3"/>
      <dgm:spPr/>
    </dgm:pt>
    <dgm:pt modelId="{3F5651E2-DE33-47B9-8254-3EC763F12EC6}" type="pres">
      <dgm:prSet presAssocID="{5526B8AA-D2F1-448B-A014-5E9D7D20DC17}" presName="hierChild4" presStyleCnt="0"/>
      <dgm:spPr/>
    </dgm:pt>
    <dgm:pt modelId="{6CC5067F-B3F3-4379-BBEF-396B91C5F417}" type="pres">
      <dgm:prSet presAssocID="{89721C19-5B9A-468B-9465-1DADD1CE098F}" presName="Name37" presStyleLbl="parChTrans1D3" presStyleIdx="0" presStyleCnt="2"/>
      <dgm:spPr/>
    </dgm:pt>
    <dgm:pt modelId="{24632143-444C-4E08-BB8F-180E23A7FAA0}" type="pres">
      <dgm:prSet presAssocID="{13470854-066D-44EE-A94B-4517858ADFE0}" presName="hierRoot2" presStyleCnt="0">
        <dgm:presLayoutVars>
          <dgm:hierBranch val="init"/>
        </dgm:presLayoutVars>
      </dgm:prSet>
      <dgm:spPr/>
    </dgm:pt>
    <dgm:pt modelId="{0398C0EF-906E-4895-AA7E-9C32FBEEE15D}" type="pres">
      <dgm:prSet presAssocID="{13470854-066D-44EE-A94B-4517858ADFE0}" presName="rootComposite" presStyleCnt="0"/>
      <dgm:spPr/>
    </dgm:pt>
    <dgm:pt modelId="{D34A7E8D-0770-4F32-8BC2-5DF8891ED6B4}" type="pres">
      <dgm:prSet presAssocID="{13470854-066D-44EE-A94B-4517858ADFE0}" presName="rootText" presStyleLbl="node3" presStyleIdx="0" presStyleCnt="2">
        <dgm:presLayoutVars>
          <dgm:chPref val="3"/>
        </dgm:presLayoutVars>
      </dgm:prSet>
      <dgm:spPr/>
    </dgm:pt>
    <dgm:pt modelId="{348F2D21-3808-4BF0-90B3-639C3E13AC32}" type="pres">
      <dgm:prSet presAssocID="{13470854-066D-44EE-A94B-4517858ADFE0}" presName="rootConnector" presStyleLbl="node3" presStyleIdx="0" presStyleCnt="2"/>
      <dgm:spPr/>
    </dgm:pt>
    <dgm:pt modelId="{4D8EFF29-7AC7-4B45-AB0B-292D1EA53DE4}" type="pres">
      <dgm:prSet presAssocID="{13470854-066D-44EE-A94B-4517858ADFE0}" presName="hierChild4" presStyleCnt="0"/>
      <dgm:spPr/>
    </dgm:pt>
    <dgm:pt modelId="{A04DBE69-EFB6-401F-9915-E72901567AAB}" type="pres">
      <dgm:prSet presAssocID="{266E837A-02D7-4272-BF0D-F41A31343ACD}" presName="Name37" presStyleLbl="parChTrans1D4" presStyleIdx="0" presStyleCnt="2"/>
      <dgm:spPr/>
    </dgm:pt>
    <dgm:pt modelId="{5D2E0991-BB7B-47DF-94A1-3E29C742A7C4}" type="pres">
      <dgm:prSet presAssocID="{AFF80DF0-1C85-4072-A0A7-F7F7461350E9}" presName="hierRoot2" presStyleCnt="0">
        <dgm:presLayoutVars>
          <dgm:hierBranch val="init"/>
        </dgm:presLayoutVars>
      </dgm:prSet>
      <dgm:spPr/>
    </dgm:pt>
    <dgm:pt modelId="{C242E827-E3CA-4F74-83F2-60B292135901}" type="pres">
      <dgm:prSet presAssocID="{AFF80DF0-1C85-4072-A0A7-F7F7461350E9}" presName="rootComposite" presStyleCnt="0"/>
      <dgm:spPr/>
    </dgm:pt>
    <dgm:pt modelId="{70D19E9A-89F6-4A8C-BE74-424D4539B5E0}" type="pres">
      <dgm:prSet presAssocID="{AFF80DF0-1C85-4072-A0A7-F7F7461350E9}" presName="rootText" presStyleLbl="node4" presStyleIdx="0" presStyleCnt="2" custScaleX="112465" custScaleY="133992">
        <dgm:presLayoutVars>
          <dgm:chPref val="3"/>
        </dgm:presLayoutVars>
      </dgm:prSet>
      <dgm:spPr/>
    </dgm:pt>
    <dgm:pt modelId="{F2116F41-CC0E-445C-A5A9-5102329A3616}" type="pres">
      <dgm:prSet presAssocID="{AFF80DF0-1C85-4072-A0A7-F7F7461350E9}" presName="rootConnector" presStyleLbl="node4" presStyleIdx="0" presStyleCnt="2"/>
      <dgm:spPr/>
    </dgm:pt>
    <dgm:pt modelId="{21C452A9-C7AD-44B7-A58B-D6B50F73C095}" type="pres">
      <dgm:prSet presAssocID="{AFF80DF0-1C85-4072-A0A7-F7F7461350E9}" presName="hierChild4" presStyleCnt="0"/>
      <dgm:spPr/>
    </dgm:pt>
    <dgm:pt modelId="{124463BE-9092-4892-98B9-3FF86AED1B75}" type="pres">
      <dgm:prSet presAssocID="{AFF80DF0-1C85-4072-A0A7-F7F7461350E9}" presName="hierChild5" presStyleCnt="0"/>
      <dgm:spPr/>
    </dgm:pt>
    <dgm:pt modelId="{1590E62E-7959-4C84-866B-2F67CAB4D5F1}" type="pres">
      <dgm:prSet presAssocID="{13470854-066D-44EE-A94B-4517858ADFE0}" presName="hierChild5" presStyleCnt="0"/>
      <dgm:spPr/>
    </dgm:pt>
    <dgm:pt modelId="{C35E56D6-6D14-4B8B-AD04-2D0D42D3A98A}" type="pres">
      <dgm:prSet presAssocID="{2420B2F7-7151-4433-B3F8-340B1D257BE6}" presName="Name37" presStyleLbl="parChTrans1D3" presStyleIdx="1" presStyleCnt="2"/>
      <dgm:spPr/>
    </dgm:pt>
    <dgm:pt modelId="{DF7285EC-F5B9-45BC-8B71-9CD441139824}" type="pres">
      <dgm:prSet presAssocID="{6F7EA5A7-03DA-49F6-B69D-82799A9968A9}" presName="hierRoot2" presStyleCnt="0">
        <dgm:presLayoutVars>
          <dgm:hierBranch val="init"/>
        </dgm:presLayoutVars>
      </dgm:prSet>
      <dgm:spPr/>
    </dgm:pt>
    <dgm:pt modelId="{11A71C57-C0DD-4323-A750-D5332F67F3AC}" type="pres">
      <dgm:prSet presAssocID="{6F7EA5A7-03DA-49F6-B69D-82799A9968A9}" presName="rootComposite" presStyleCnt="0"/>
      <dgm:spPr/>
    </dgm:pt>
    <dgm:pt modelId="{902B4724-1135-4CA1-A87F-F26AC60495A6}" type="pres">
      <dgm:prSet presAssocID="{6F7EA5A7-03DA-49F6-B69D-82799A9968A9}" presName="rootText" presStyleLbl="node3" presStyleIdx="1" presStyleCnt="2">
        <dgm:presLayoutVars>
          <dgm:chPref val="3"/>
        </dgm:presLayoutVars>
      </dgm:prSet>
      <dgm:spPr/>
    </dgm:pt>
    <dgm:pt modelId="{19DF6FF5-6C42-40AB-B524-C2D0CDB73202}" type="pres">
      <dgm:prSet presAssocID="{6F7EA5A7-03DA-49F6-B69D-82799A9968A9}" presName="rootConnector" presStyleLbl="node3" presStyleIdx="1" presStyleCnt="2"/>
      <dgm:spPr/>
    </dgm:pt>
    <dgm:pt modelId="{E5A31FCE-C3B2-4746-9BCA-06A0B05427D7}" type="pres">
      <dgm:prSet presAssocID="{6F7EA5A7-03DA-49F6-B69D-82799A9968A9}" presName="hierChild4" presStyleCnt="0"/>
      <dgm:spPr/>
    </dgm:pt>
    <dgm:pt modelId="{02D397B6-D302-47D7-9A1A-87ED9B6257C6}" type="pres">
      <dgm:prSet presAssocID="{1E01BD38-CF89-47E5-A77C-21BDA6142285}" presName="Name37" presStyleLbl="parChTrans1D4" presStyleIdx="1" presStyleCnt="2"/>
      <dgm:spPr/>
    </dgm:pt>
    <dgm:pt modelId="{341803A2-4CB3-4C71-9110-8C9981B13867}" type="pres">
      <dgm:prSet presAssocID="{2FBA4894-CDD3-4287-A80A-7567235C7D87}" presName="hierRoot2" presStyleCnt="0">
        <dgm:presLayoutVars>
          <dgm:hierBranch val="init"/>
        </dgm:presLayoutVars>
      </dgm:prSet>
      <dgm:spPr/>
    </dgm:pt>
    <dgm:pt modelId="{BD05B01A-25F7-48EC-9FAD-BC9B84A76E43}" type="pres">
      <dgm:prSet presAssocID="{2FBA4894-CDD3-4287-A80A-7567235C7D87}" presName="rootComposite" presStyleCnt="0"/>
      <dgm:spPr/>
    </dgm:pt>
    <dgm:pt modelId="{AB7DBB69-252B-45BC-9EC1-23F074118027}" type="pres">
      <dgm:prSet presAssocID="{2FBA4894-CDD3-4287-A80A-7567235C7D87}" presName="rootText" presStyleLbl="node4" presStyleIdx="1" presStyleCnt="2">
        <dgm:presLayoutVars>
          <dgm:chPref val="3"/>
        </dgm:presLayoutVars>
      </dgm:prSet>
      <dgm:spPr/>
    </dgm:pt>
    <dgm:pt modelId="{451022B8-24F2-45A7-A359-9784E91F6F51}" type="pres">
      <dgm:prSet presAssocID="{2FBA4894-CDD3-4287-A80A-7567235C7D87}" presName="rootConnector" presStyleLbl="node4" presStyleIdx="1" presStyleCnt="2"/>
      <dgm:spPr/>
    </dgm:pt>
    <dgm:pt modelId="{529D35CD-A022-4BA0-B238-79947A3841C6}" type="pres">
      <dgm:prSet presAssocID="{2FBA4894-CDD3-4287-A80A-7567235C7D87}" presName="hierChild4" presStyleCnt="0"/>
      <dgm:spPr/>
    </dgm:pt>
    <dgm:pt modelId="{95096A5C-FA5C-4280-9584-096ABA010625}" type="pres">
      <dgm:prSet presAssocID="{2FBA4894-CDD3-4287-A80A-7567235C7D87}" presName="hierChild5" presStyleCnt="0"/>
      <dgm:spPr/>
    </dgm:pt>
    <dgm:pt modelId="{FF37646E-A7B8-4B11-9BC7-3A84C8D0B3D7}" type="pres">
      <dgm:prSet presAssocID="{6F7EA5A7-03DA-49F6-B69D-82799A9968A9}" presName="hierChild5" presStyleCnt="0"/>
      <dgm:spPr/>
    </dgm:pt>
    <dgm:pt modelId="{5488FBA5-F0DB-4888-B317-587C1B53F3A7}" type="pres">
      <dgm:prSet presAssocID="{5526B8AA-D2F1-448B-A014-5E9D7D20DC17}" presName="hierChild5" presStyleCnt="0"/>
      <dgm:spPr/>
    </dgm:pt>
    <dgm:pt modelId="{4C004B3D-CDDB-4DD9-8AD0-6DAFB924F9D1}" type="pres">
      <dgm:prSet presAssocID="{75B8417B-36C8-4C26-9FD0-FD18A0916800}" presName="hierChild3" presStyleCnt="0"/>
      <dgm:spPr/>
    </dgm:pt>
  </dgm:ptLst>
  <dgm:cxnLst>
    <dgm:cxn modelId="{49DAA304-551E-476D-9DD4-11ABFFF6B32B}" type="presOf" srcId="{13470854-066D-44EE-A94B-4517858ADFE0}" destId="{D34A7E8D-0770-4F32-8BC2-5DF8891ED6B4}" srcOrd="0" destOrd="0" presId="urn:microsoft.com/office/officeart/2005/8/layout/orgChart1"/>
    <dgm:cxn modelId="{1E036F07-97F6-4F06-897A-B7A4520CC4B1}" srcId="{75B8417B-36C8-4C26-9FD0-FD18A0916800}" destId="{FCB27531-80B4-4A58-BA07-FF90DECD8CEE}" srcOrd="0" destOrd="0" parTransId="{A6319C7B-9FB3-4794-8DC6-69F396F6759D}" sibTransId="{EBB032EC-A25A-4A6A-B8AD-E780BFCA67B6}"/>
    <dgm:cxn modelId="{A1982A1F-442C-4144-B685-31C61CB248FE}" type="presOf" srcId="{AFF80DF0-1C85-4072-A0A7-F7F7461350E9}" destId="{F2116F41-CC0E-445C-A5A9-5102329A3616}" srcOrd="1" destOrd="0" presId="urn:microsoft.com/office/officeart/2005/8/layout/orgChart1"/>
    <dgm:cxn modelId="{02D71B28-CDE7-4186-843C-4F3EFE9A7106}" type="presOf" srcId="{6F7EA5A7-03DA-49F6-B69D-82799A9968A9}" destId="{19DF6FF5-6C42-40AB-B524-C2D0CDB73202}" srcOrd="1" destOrd="0" presId="urn:microsoft.com/office/officeart/2005/8/layout/orgChart1"/>
    <dgm:cxn modelId="{8FC1DC2C-7FD1-455C-BD47-FE9F0AAA0B50}" type="presOf" srcId="{2FBA4894-CDD3-4287-A80A-7567235C7D87}" destId="{451022B8-24F2-45A7-A359-9784E91F6F51}" srcOrd="1" destOrd="0" presId="urn:microsoft.com/office/officeart/2005/8/layout/orgChart1"/>
    <dgm:cxn modelId="{D7127646-06AE-4371-9463-AD5DDE3C0237}" srcId="{5526B8AA-D2F1-448B-A014-5E9D7D20DC17}" destId="{13470854-066D-44EE-A94B-4517858ADFE0}" srcOrd="0" destOrd="0" parTransId="{89721C19-5B9A-468B-9465-1DADD1CE098F}" sibTransId="{5619CD58-FA54-4B6B-9762-9E0984E88511}"/>
    <dgm:cxn modelId="{DAD41348-C3DA-49BF-ACD7-5F5E18BFAE60}" srcId="{75B8417B-36C8-4C26-9FD0-FD18A0916800}" destId="{5526B8AA-D2F1-448B-A014-5E9D7D20DC17}" srcOrd="2" destOrd="0" parTransId="{D3027080-48D2-4071-83BD-FC118E53748A}" sibTransId="{C0DABB07-7D1F-47FC-925A-0FE73A62656A}"/>
    <dgm:cxn modelId="{C008A449-4666-44D2-8ABF-26225C53FCF1}" type="presOf" srcId="{AFF80DF0-1C85-4072-A0A7-F7F7461350E9}" destId="{70D19E9A-89F6-4A8C-BE74-424D4539B5E0}" srcOrd="0" destOrd="0" presId="urn:microsoft.com/office/officeart/2005/8/layout/orgChart1"/>
    <dgm:cxn modelId="{F465FD4C-1102-4335-A440-B377B0B9274F}" type="presOf" srcId="{75B8417B-36C8-4C26-9FD0-FD18A0916800}" destId="{EE1A3E98-958B-416B-A105-E8EAA04EA86A}" srcOrd="1" destOrd="0" presId="urn:microsoft.com/office/officeart/2005/8/layout/orgChart1"/>
    <dgm:cxn modelId="{107FEB51-C4A3-4398-A130-863083C8710C}" type="presOf" srcId="{6F7EA5A7-03DA-49F6-B69D-82799A9968A9}" destId="{902B4724-1135-4CA1-A87F-F26AC60495A6}" srcOrd="0" destOrd="0" presId="urn:microsoft.com/office/officeart/2005/8/layout/orgChart1"/>
    <dgm:cxn modelId="{7F614774-4202-4159-BFD0-67184A93F640}" srcId="{5526B8AA-D2F1-448B-A014-5E9D7D20DC17}" destId="{6F7EA5A7-03DA-49F6-B69D-82799A9968A9}" srcOrd="1" destOrd="0" parTransId="{2420B2F7-7151-4433-B3F8-340B1D257BE6}" sibTransId="{36387A23-0CF2-4C07-B0B4-E3BD022B3485}"/>
    <dgm:cxn modelId="{53260C56-E151-47CD-9DD8-A3E5DAAFBEBD}" type="presOf" srcId="{FCB27531-80B4-4A58-BA07-FF90DECD8CEE}" destId="{7C1E2C3A-E7A3-4A41-BAEF-E1ACE4ED3BA9}" srcOrd="1" destOrd="0" presId="urn:microsoft.com/office/officeart/2005/8/layout/orgChart1"/>
    <dgm:cxn modelId="{635D2177-D0EC-4784-B6DE-E412F7D9949D}" type="presOf" srcId="{D3027080-48D2-4071-83BD-FC118E53748A}" destId="{3655DA21-93E8-4113-8E6E-F5264BC812A6}" srcOrd="0" destOrd="0" presId="urn:microsoft.com/office/officeart/2005/8/layout/orgChart1"/>
    <dgm:cxn modelId="{B5922887-F2C9-4954-BD44-357C27B362CE}" type="presOf" srcId="{5526B8AA-D2F1-448B-A014-5E9D7D20DC17}" destId="{C9B6BF92-086B-4FDB-BBC1-E89CDCB7E5E7}" srcOrd="1" destOrd="0" presId="urn:microsoft.com/office/officeart/2005/8/layout/orgChart1"/>
    <dgm:cxn modelId="{8F7FD39D-F696-46D1-8A3F-E3B72AAEF862}" type="presOf" srcId="{266E837A-02D7-4272-BF0D-F41A31343ACD}" destId="{A04DBE69-EFB6-401F-9915-E72901567AAB}" srcOrd="0" destOrd="0" presId="urn:microsoft.com/office/officeart/2005/8/layout/orgChart1"/>
    <dgm:cxn modelId="{3AC8C3A1-D0CF-45BF-9BA7-AEAAEF5CAC1C}" srcId="{75B8417B-36C8-4C26-9FD0-FD18A0916800}" destId="{1D656E48-C7B1-42F2-A3BF-3D1A827039AB}" srcOrd="1" destOrd="0" parTransId="{8B7A34F8-1AD7-4521-8BC8-CB7C85367A6E}" sibTransId="{E8A5D15A-CAB5-4AB2-B3AF-633DE0C5DD56}"/>
    <dgm:cxn modelId="{860CDDA6-5B37-47BA-8428-7C174F20AEC0}" srcId="{6F7EA5A7-03DA-49F6-B69D-82799A9968A9}" destId="{2FBA4894-CDD3-4287-A80A-7567235C7D87}" srcOrd="0" destOrd="0" parTransId="{1E01BD38-CF89-47E5-A77C-21BDA6142285}" sibTransId="{653A084E-E2AC-4AB1-8BB9-08AB10371F88}"/>
    <dgm:cxn modelId="{F2E7CEAA-EA1B-4EE7-BCE0-CA679A425A90}" type="presOf" srcId="{75B8417B-36C8-4C26-9FD0-FD18A0916800}" destId="{D992D915-9AF7-4A13-B844-74228F8D1C3A}" srcOrd="0" destOrd="0" presId="urn:microsoft.com/office/officeart/2005/8/layout/orgChart1"/>
    <dgm:cxn modelId="{AC2316AF-240A-47EC-BA38-61D2538AF45C}" type="presOf" srcId="{FCB27531-80B4-4A58-BA07-FF90DECD8CEE}" destId="{1CED5381-6C34-4643-8135-938F65F5D313}" srcOrd="0" destOrd="0" presId="urn:microsoft.com/office/officeart/2005/8/layout/orgChart1"/>
    <dgm:cxn modelId="{974A9EAF-C72F-4B60-AB75-C81163C4F80B}" type="presOf" srcId="{2420B2F7-7151-4433-B3F8-340B1D257BE6}" destId="{C35E56D6-6D14-4B8B-AD04-2D0D42D3A98A}" srcOrd="0" destOrd="0" presId="urn:microsoft.com/office/officeart/2005/8/layout/orgChart1"/>
    <dgm:cxn modelId="{5E09BDAF-4822-4532-BB1D-F5E9B4DBC233}" type="presOf" srcId="{1D656E48-C7B1-42F2-A3BF-3D1A827039AB}" destId="{E2EC4A6D-4D51-4A45-B973-96DF020B5DF9}" srcOrd="0" destOrd="0" presId="urn:microsoft.com/office/officeart/2005/8/layout/orgChart1"/>
    <dgm:cxn modelId="{83F77EB1-B400-4D1F-BE87-48862CE5CFBC}" type="presOf" srcId="{1E01BD38-CF89-47E5-A77C-21BDA6142285}" destId="{02D397B6-D302-47D7-9A1A-87ED9B6257C6}" srcOrd="0" destOrd="0" presId="urn:microsoft.com/office/officeart/2005/8/layout/orgChart1"/>
    <dgm:cxn modelId="{38CA74B4-8426-492C-8B10-8500B642CD01}" type="presOf" srcId="{8B7A34F8-1AD7-4521-8BC8-CB7C85367A6E}" destId="{A134A3A2-BE65-4390-ACD8-7E3AC1D22409}" srcOrd="0" destOrd="0" presId="urn:microsoft.com/office/officeart/2005/8/layout/orgChart1"/>
    <dgm:cxn modelId="{28CC70B7-B372-4D91-9661-8C2ABBC94676}" type="presOf" srcId="{A6319C7B-9FB3-4794-8DC6-69F396F6759D}" destId="{4A11F9FC-6499-457D-9F28-E48020158885}" srcOrd="0" destOrd="0" presId="urn:microsoft.com/office/officeart/2005/8/layout/orgChart1"/>
    <dgm:cxn modelId="{6E8748B9-5532-42FB-8CEE-7A69F2288826}" type="presOf" srcId="{89721C19-5B9A-468B-9465-1DADD1CE098F}" destId="{6CC5067F-B3F3-4379-BBEF-396B91C5F417}" srcOrd="0" destOrd="0" presId="urn:microsoft.com/office/officeart/2005/8/layout/orgChart1"/>
    <dgm:cxn modelId="{16DFE7C4-4D83-4B51-8DB2-F8D71F812CDC}" type="presOf" srcId="{1D656E48-C7B1-42F2-A3BF-3D1A827039AB}" destId="{3679A30D-8DD9-4E00-9FD4-E43357FD4240}" srcOrd="1" destOrd="0" presId="urn:microsoft.com/office/officeart/2005/8/layout/orgChart1"/>
    <dgm:cxn modelId="{FB5BFBC9-C20D-4116-8C53-5FA526288D4C}" type="presOf" srcId="{13470854-066D-44EE-A94B-4517858ADFE0}" destId="{348F2D21-3808-4BF0-90B3-639C3E13AC32}" srcOrd="1" destOrd="0" presId="urn:microsoft.com/office/officeart/2005/8/layout/orgChart1"/>
    <dgm:cxn modelId="{31516CCE-7A14-491C-9BF7-102F3C83F119}" type="presOf" srcId="{5526B8AA-D2F1-448B-A014-5E9D7D20DC17}" destId="{DDD16F8B-295B-4E2A-90FB-DC1AC8E5F764}" srcOrd="0" destOrd="0" presId="urn:microsoft.com/office/officeart/2005/8/layout/orgChart1"/>
    <dgm:cxn modelId="{72F642EA-31EB-4FE3-9D65-1CCF87E46B2A}" srcId="{D15DC4C4-34BB-4DEE-A587-3D8D86305C2F}" destId="{75B8417B-36C8-4C26-9FD0-FD18A0916800}" srcOrd="0" destOrd="0" parTransId="{C1A6D43F-0876-443D-AD61-DBAECF91D4DD}" sibTransId="{E22F197D-086B-46FA-AADC-0A73562264E8}"/>
    <dgm:cxn modelId="{2C2D44EA-2D14-4FF0-BE00-6539A5552C99}" type="presOf" srcId="{D15DC4C4-34BB-4DEE-A587-3D8D86305C2F}" destId="{4461A092-1161-43B1-BD39-3FD338A60869}" srcOrd="0" destOrd="0" presId="urn:microsoft.com/office/officeart/2005/8/layout/orgChart1"/>
    <dgm:cxn modelId="{B11AEAF6-1CBC-470A-AF62-9FE174E6B20D}" type="presOf" srcId="{2FBA4894-CDD3-4287-A80A-7567235C7D87}" destId="{AB7DBB69-252B-45BC-9EC1-23F074118027}" srcOrd="0" destOrd="0" presId="urn:microsoft.com/office/officeart/2005/8/layout/orgChart1"/>
    <dgm:cxn modelId="{34C7AAFD-796C-464A-B433-291CD41C720F}" srcId="{13470854-066D-44EE-A94B-4517858ADFE0}" destId="{AFF80DF0-1C85-4072-A0A7-F7F7461350E9}" srcOrd="0" destOrd="0" parTransId="{266E837A-02D7-4272-BF0D-F41A31343ACD}" sibTransId="{A3252877-C7B0-435A-A362-19B08406CD7F}"/>
    <dgm:cxn modelId="{64DC26A3-FBCF-4543-A6FE-5D89606BB8BD}" type="presParOf" srcId="{4461A092-1161-43B1-BD39-3FD338A60869}" destId="{99DFB153-D33F-4E7E-82E4-F3CD661F40AA}" srcOrd="0" destOrd="0" presId="urn:microsoft.com/office/officeart/2005/8/layout/orgChart1"/>
    <dgm:cxn modelId="{6CE0C381-CA24-40B6-BD6A-E00DB9AB4D6D}" type="presParOf" srcId="{99DFB153-D33F-4E7E-82E4-F3CD661F40AA}" destId="{5F5579F3-16E1-45C1-B978-36BABADFCD34}" srcOrd="0" destOrd="0" presId="urn:microsoft.com/office/officeart/2005/8/layout/orgChart1"/>
    <dgm:cxn modelId="{D1219790-438B-49B2-9258-C6141C0355B0}" type="presParOf" srcId="{5F5579F3-16E1-45C1-B978-36BABADFCD34}" destId="{D992D915-9AF7-4A13-B844-74228F8D1C3A}" srcOrd="0" destOrd="0" presId="urn:microsoft.com/office/officeart/2005/8/layout/orgChart1"/>
    <dgm:cxn modelId="{4D60BBA7-DDAF-4E2D-A937-88396EDAC1C9}" type="presParOf" srcId="{5F5579F3-16E1-45C1-B978-36BABADFCD34}" destId="{EE1A3E98-958B-416B-A105-E8EAA04EA86A}" srcOrd="1" destOrd="0" presId="urn:microsoft.com/office/officeart/2005/8/layout/orgChart1"/>
    <dgm:cxn modelId="{A12B6634-F573-4501-A7E7-600F6ABFE402}" type="presParOf" srcId="{99DFB153-D33F-4E7E-82E4-F3CD661F40AA}" destId="{0F4F47EA-6B8A-4A53-9BAD-846EBFEB20A5}" srcOrd="1" destOrd="0" presId="urn:microsoft.com/office/officeart/2005/8/layout/orgChart1"/>
    <dgm:cxn modelId="{C422B3D1-A6C0-4ADD-AD2C-B4D881ECA543}" type="presParOf" srcId="{0F4F47EA-6B8A-4A53-9BAD-846EBFEB20A5}" destId="{4A11F9FC-6499-457D-9F28-E48020158885}" srcOrd="0" destOrd="0" presId="urn:microsoft.com/office/officeart/2005/8/layout/orgChart1"/>
    <dgm:cxn modelId="{59AA74EB-23CF-4614-B6EE-07ED131F15D3}" type="presParOf" srcId="{0F4F47EA-6B8A-4A53-9BAD-846EBFEB20A5}" destId="{F0BC3135-E931-4511-B7E2-312EBFBE9195}" srcOrd="1" destOrd="0" presId="urn:microsoft.com/office/officeart/2005/8/layout/orgChart1"/>
    <dgm:cxn modelId="{122FBE3E-93E6-4FDC-AD6B-81A86097F440}" type="presParOf" srcId="{F0BC3135-E931-4511-B7E2-312EBFBE9195}" destId="{B10D8000-7F36-455B-99DE-D0F7C33645FD}" srcOrd="0" destOrd="0" presId="urn:microsoft.com/office/officeart/2005/8/layout/orgChart1"/>
    <dgm:cxn modelId="{B869BE70-66CE-47B1-93E4-F1455C26CA74}" type="presParOf" srcId="{B10D8000-7F36-455B-99DE-D0F7C33645FD}" destId="{1CED5381-6C34-4643-8135-938F65F5D313}" srcOrd="0" destOrd="0" presId="urn:microsoft.com/office/officeart/2005/8/layout/orgChart1"/>
    <dgm:cxn modelId="{59DE78FD-422F-4386-BD80-F1BA9B22F7E6}" type="presParOf" srcId="{B10D8000-7F36-455B-99DE-D0F7C33645FD}" destId="{7C1E2C3A-E7A3-4A41-BAEF-E1ACE4ED3BA9}" srcOrd="1" destOrd="0" presId="urn:microsoft.com/office/officeart/2005/8/layout/orgChart1"/>
    <dgm:cxn modelId="{0E8BB8D6-67C4-4EF4-80E3-1E7092366582}" type="presParOf" srcId="{F0BC3135-E931-4511-B7E2-312EBFBE9195}" destId="{90C82B6A-3519-4CB8-A78C-3CD58F0714FA}" srcOrd="1" destOrd="0" presId="urn:microsoft.com/office/officeart/2005/8/layout/orgChart1"/>
    <dgm:cxn modelId="{37708907-A051-4A46-962B-F34B038DFE29}" type="presParOf" srcId="{F0BC3135-E931-4511-B7E2-312EBFBE9195}" destId="{C9E4CD04-864E-471F-BD96-8E3BCF7554DE}" srcOrd="2" destOrd="0" presId="urn:microsoft.com/office/officeart/2005/8/layout/orgChart1"/>
    <dgm:cxn modelId="{4EDCA227-4C34-4C44-B7C8-621CCF872F12}" type="presParOf" srcId="{0F4F47EA-6B8A-4A53-9BAD-846EBFEB20A5}" destId="{A134A3A2-BE65-4390-ACD8-7E3AC1D22409}" srcOrd="2" destOrd="0" presId="urn:microsoft.com/office/officeart/2005/8/layout/orgChart1"/>
    <dgm:cxn modelId="{1047ABEA-1DFC-46E6-B047-E7733E75170B}" type="presParOf" srcId="{0F4F47EA-6B8A-4A53-9BAD-846EBFEB20A5}" destId="{02ED177C-88B1-4E57-9C16-24C0A3DEA93C}" srcOrd="3" destOrd="0" presId="urn:microsoft.com/office/officeart/2005/8/layout/orgChart1"/>
    <dgm:cxn modelId="{614B2F5A-77A2-4496-81DF-B18B85FF6C85}" type="presParOf" srcId="{02ED177C-88B1-4E57-9C16-24C0A3DEA93C}" destId="{98CC4940-B00B-4C42-BADD-92131DE15507}" srcOrd="0" destOrd="0" presId="urn:microsoft.com/office/officeart/2005/8/layout/orgChart1"/>
    <dgm:cxn modelId="{A3F1A5AD-31D9-4AC2-B558-3858EC8731E9}" type="presParOf" srcId="{98CC4940-B00B-4C42-BADD-92131DE15507}" destId="{E2EC4A6D-4D51-4A45-B973-96DF020B5DF9}" srcOrd="0" destOrd="0" presId="urn:microsoft.com/office/officeart/2005/8/layout/orgChart1"/>
    <dgm:cxn modelId="{725215D2-CB6A-49BD-BA82-E054B65B9639}" type="presParOf" srcId="{98CC4940-B00B-4C42-BADD-92131DE15507}" destId="{3679A30D-8DD9-4E00-9FD4-E43357FD4240}" srcOrd="1" destOrd="0" presId="urn:microsoft.com/office/officeart/2005/8/layout/orgChart1"/>
    <dgm:cxn modelId="{A37264A2-38C5-4DA1-A5B9-02C7EF91F438}" type="presParOf" srcId="{02ED177C-88B1-4E57-9C16-24C0A3DEA93C}" destId="{DB174F46-B2C7-41EF-93CC-45F26633FFD1}" srcOrd="1" destOrd="0" presId="urn:microsoft.com/office/officeart/2005/8/layout/orgChart1"/>
    <dgm:cxn modelId="{F343992B-6466-4745-93FC-14B8893A6F9D}" type="presParOf" srcId="{02ED177C-88B1-4E57-9C16-24C0A3DEA93C}" destId="{8246A0A6-5689-41C2-8522-B106180B8459}" srcOrd="2" destOrd="0" presId="urn:microsoft.com/office/officeart/2005/8/layout/orgChart1"/>
    <dgm:cxn modelId="{93521765-9988-478C-8C96-DA4A44944EC9}" type="presParOf" srcId="{0F4F47EA-6B8A-4A53-9BAD-846EBFEB20A5}" destId="{3655DA21-93E8-4113-8E6E-F5264BC812A6}" srcOrd="4" destOrd="0" presId="urn:microsoft.com/office/officeart/2005/8/layout/orgChart1"/>
    <dgm:cxn modelId="{7C0D2368-32A3-4FDF-99DC-620FCDEBB0DC}" type="presParOf" srcId="{0F4F47EA-6B8A-4A53-9BAD-846EBFEB20A5}" destId="{C8008E63-AE74-4FFF-B61B-5CA4725E13A6}" srcOrd="5" destOrd="0" presId="urn:microsoft.com/office/officeart/2005/8/layout/orgChart1"/>
    <dgm:cxn modelId="{1B2B7FD7-2848-4529-ACD8-D9BA460B6F03}" type="presParOf" srcId="{C8008E63-AE74-4FFF-B61B-5CA4725E13A6}" destId="{CB7A4BB6-2158-4D6A-8B3A-CF7F006FD5AB}" srcOrd="0" destOrd="0" presId="urn:microsoft.com/office/officeart/2005/8/layout/orgChart1"/>
    <dgm:cxn modelId="{4F0F7768-CF96-4C8E-9DDD-60A69150D614}" type="presParOf" srcId="{CB7A4BB6-2158-4D6A-8B3A-CF7F006FD5AB}" destId="{DDD16F8B-295B-4E2A-90FB-DC1AC8E5F764}" srcOrd="0" destOrd="0" presId="urn:microsoft.com/office/officeart/2005/8/layout/orgChart1"/>
    <dgm:cxn modelId="{278F0041-8E76-499D-B41C-8D895F454CAD}" type="presParOf" srcId="{CB7A4BB6-2158-4D6A-8B3A-CF7F006FD5AB}" destId="{C9B6BF92-086B-4FDB-BBC1-E89CDCB7E5E7}" srcOrd="1" destOrd="0" presId="urn:microsoft.com/office/officeart/2005/8/layout/orgChart1"/>
    <dgm:cxn modelId="{ECF41E99-BE29-4449-9425-175F5B728B76}" type="presParOf" srcId="{C8008E63-AE74-4FFF-B61B-5CA4725E13A6}" destId="{3F5651E2-DE33-47B9-8254-3EC763F12EC6}" srcOrd="1" destOrd="0" presId="urn:microsoft.com/office/officeart/2005/8/layout/orgChart1"/>
    <dgm:cxn modelId="{330FEB5E-D88A-4979-A055-37293D0314C9}" type="presParOf" srcId="{3F5651E2-DE33-47B9-8254-3EC763F12EC6}" destId="{6CC5067F-B3F3-4379-BBEF-396B91C5F417}" srcOrd="0" destOrd="0" presId="urn:microsoft.com/office/officeart/2005/8/layout/orgChart1"/>
    <dgm:cxn modelId="{0DC1BB7D-139F-4278-8FF7-8E2F6C1D4D17}" type="presParOf" srcId="{3F5651E2-DE33-47B9-8254-3EC763F12EC6}" destId="{24632143-444C-4E08-BB8F-180E23A7FAA0}" srcOrd="1" destOrd="0" presId="urn:microsoft.com/office/officeart/2005/8/layout/orgChart1"/>
    <dgm:cxn modelId="{679E9364-2C9B-41C2-ABE6-B15E22972DBE}" type="presParOf" srcId="{24632143-444C-4E08-BB8F-180E23A7FAA0}" destId="{0398C0EF-906E-4895-AA7E-9C32FBEEE15D}" srcOrd="0" destOrd="0" presId="urn:microsoft.com/office/officeart/2005/8/layout/orgChart1"/>
    <dgm:cxn modelId="{301D776E-D14C-4011-9CBF-AE751D3AE8A9}" type="presParOf" srcId="{0398C0EF-906E-4895-AA7E-9C32FBEEE15D}" destId="{D34A7E8D-0770-4F32-8BC2-5DF8891ED6B4}" srcOrd="0" destOrd="0" presId="urn:microsoft.com/office/officeart/2005/8/layout/orgChart1"/>
    <dgm:cxn modelId="{D64A322A-BEB4-433E-9EB8-0680EEDFEF3C}" type="presParOf" srcId="{0398C0EF-906E-4895-AA7E-9C32FBEEE15D}" destId="{348F2D21-3808-4BF0-90B3-639C3E13AC32}" srcOrd="1" destOrd="0" presId="urn:microsoft.com/office/officeart/2005/8/layout/orgChart1"/>
    <dgm:cxn modelId="{089F9FFB-3065-4A5C-A81C-4476568976B5}" type="presParOf" srcId="{24632143-444C-4E08-BB8F-180E23A7FAA0}" destId="{4D8EFF29-7AC7-4B45-AB0B-292D1EA53DE4}" srcOrd="1" destOrd="0" presId="urn:microsoft.com/office/officeart/2005/8/layout/orgChart1"/>
    <dgm:cxn modelId="{A343C09A-C647-4CAF-A978-187EBE9D3C33}" type="presParOf" srcId="{4D8EFF29-7AC7-4B45-AB0B-292D1EA53DE4}" destId="{A04DBE69-EFB6-401F-9915-E72901567AAB}" srcOrd="0" destOrd="0" presId="urn:microsoft.com/office/officeart/2005/8/layout/orgChart1"/>
    <dgm:cxn modelId="{32BB5EF2-E9E1-49DD-9AFF-04879523E4FD}" type="presParOf" srcId="{4D8EFF29-7AC7-4B45-AB0B-292D1EA53DE4}" destId="{5D2E0991-BB7B-47DF-94A1-3E29C742A7C4}" srcOrd="1" destOrd="0" presId="urn:microsoft.com/office/officeart/2005/8/layout/orgChart1"/>
    <dgm:cxn modelId="{49226EE6-A558-4DBF-BC85-C341CAF59F49}" type="presParOf" srcId="{5D2E0991-BB7B-47DF-94A1-3E29C742A7C4}" destId="{C242E827-E3CA-4F74-83F2-60B292135901}" srcOrd="0" destOrd="0" presId="urn:microsoft.com/office/officeart/2005/8/layout/orgChart1"/>
    <dgm:cxn modelId="{5428247C-AFFE-42D3-A154-0171984F1E18}" type="presParOf" srcId="{C242E827-E3CA-4F74-83F2-60B292135901}" destId="{70D19E9A-89F6-4A8C-BE74-424D4539B5E0}" srcOrd="0" destOrd="0" presId="urn:microsoft.com/office/officeart/2005/8/layout/orgChart1"/>
    <dgm:cxn modelId="{15D7966F-305D-4CDE-8C8A-974B96626BFD}" type="presParOf" srcId="{C242E827-E3CA-4F74-83F2-60B292135901}" destId="{F2116F41-CC0E-445C-A5A9-5102329A3616}" srcOrd="1" destOrd="0" presId="urn:microsoft.com/office/officeart/2005/8/layout/orgChart1"/>
    <dgm:cxn modelId="{488D87B9-0295-476B-B207-3BE2B3FC4F81}" type="presParOf" srcId="{5D2E0991-BB7B-47DF-94A1-3E29C742A7C4}" destId="{21C452A9-C7AD-44B7-A58B-D6B50F73C095}" srcOrd="1" destOrd="0" presId="urn:microsoft.com/office/officeart/2005/8/layout/orgChart1"/>
    <dgm:cxn modelId="{2D12D630-7BAC-42FF-99EF-1499CF8BD57A}" type="presParOf" srcId="{5D2E0991-BB7B-47DF-94A1-3E29C742A7C4}" destId="{124463BE-9092-4892-98B9-3FF86AED1B75}" srcOrd="2" destOrd="0" presId="urn:microsoft.com/office/officeart/2005/8/layout/orgChart1"/>
    <dgm:cxn modelId="{6F4A2BC1-F592-4D0E-B7E5-E9F147282902}" type="presParOf" srcId="{24632143-444C-4E08-BB8F-180E23A7FAA0}" destId="{1590E62E-7959-4C84-866B-2F67CAB4D5F1}" srcOrd="2" destOrd="0" presId="urn:microsoft.com/office/officeart/2005/8/layout/orgChart1"/>
    <dgm:cxn modelId="{D0811339-B1CB-4FD0-8249-A1E891160D3A}" type="presParOf" srcId="{3F5651E2-DE33-47B9-8254-3EC763F12EC6}" destId="{C35E56D6-6D14-4B8B-AD04-2D0D42D3A98A}" srcOrd="2" destOrd="0" presId="urn:microsoft.com/office/officeart/2005/8/layout/orgChart1"/>
    <dgm:cxn modelId="{BFF3AC9B-17BC-4B88-BAFB-FAC10C615C0B}" type="presParOf" srcId="{3F5651E2-DE33-47B9-8254-3EC763F12EC6}" destId="{DF7285EC-F5B9-45BC-8B71-9CD441139824}" srcOrd="3" destOrd="0" presId="urn:microsoft.com/office/officeart/2005/8/layout/orgChart1"/>
    <dgm:cxn modelId="{DAAC6DB0-8E5A-44B8-86D4-7E1A2BFD6982}" type="presParOf" srcId="{DF7285EC-F5B9-45BC-8B71-9CD441139824}" destId="{11A71C57-C0DD-4323-A750-D5332F67F3AC}" srcOrd="0" destOrd="0" presId="urn:microsoft.com/office/officeart/2005/8/layout/orgChart1"/>
    <dgm:cxn modelId="{DC6AEF43-C90C-49E1-BBAB-571EC63E0D88}" type="presParOf" srcId="{11A71C57-C0DD-4323-A750-D5332F67F3AC}" destId="{902B4724-1135-4CA1-A87F-F26AC60495A6}" srcOrd="0" destOrd="0" presId="urn:microsoft.com/office/officeart/2005/8/layout/orgChart1"/>
    <dgm:cxn modelId="{01D154C8-AF19-49F1-987F-3B7ECB9C6363}" type="presParOf" srcId="{11A71C57-C0DD-4323-A750-D5332F67F3AC}" destId="{19DF6FF5-6C42-40AB-B524-C2D0CDB73202}" srcOrd="1" destOrd="0" presId="urn:microsoft.com/office/officeart/2005/8/layout/orgChart1"/>
    <dgm:cxn modelId="{C7306BFD-5F94-4985-9069-BAC1CFB3316B}" type="presParOf" srcId="{DF7285EC-F5B9-45BC-8B71-9CD441139824}" destId="{E5A31FCE-C3B2-4746-9BCA-06A0B05427D7}" srcOrd="1" destOrd="0" presId="urn:microsoft.com/office/officeart/2005/8/layout/orgChart1"/>
    <dgm:cxn modelId="{DA7B7994-3E50-4B82-B347-7FF66D9334C2}" type="presParOf" srcId="{E5A31FCE-C3B2-4746-9BCA-06A0B05427D7}" destId="{02D397B6-D302-47D7-9A1A-87ED9B6257C6}" srcOrd="0" destOrd="0" presId="urn:microsoft.com/office/officeart/2005/8/layout/orgChart1"/>
    <dgm:cxn modelId="{FBF9BDA1-4915-4FBB-9B1A-E3BFEFE9FF82}" type="presParOf" srcId="{E5A31FCE-C3B2-4746-9BCA-06A0B05427D7}" destId="{341803A2-4CB3-4C71-9110-8C9981B13867}" srcOrd="1" destOrd="0" presId="urn:microsoft.com/office/officeart/2005/8/layout/orgChart1"/>
    <dgm:cxn modelId="{64E17BE9-656F-4BD5-8731-B22C6C86A157}" type="presParOf" srcId="{341803A2-4CB3-4C71-9110-8C9981B13867}" destId="{BD05B01A-25F7-48EC-9FAD-BC9B84A76E43}" srcOrd="0" destOrd="0" presId="urn:microsoft.com/office/officeart/2005/8/layout/orgChart1"/>
    <dgm:cxn modelId="{661A94BB-85C6-4FCF-8342-634C3911174E}" type="presParOf" srcId="{BD05B01A-25F7-48EC-9FAD-BC9B84A76E43}" destId="{AB7DBB69-252B-45BC-9EC1-23F074118027}" srcOrd="0" destOrd="0" presId="urn:microsoft.com/office/officeart/2005/8/layout/orgChart1"/>
    <dgm:cxn modelId="{D769E52D-8F17-4A8D-85B4-95679AFC78E7}" type="presParOf" srcId="{BD05B01A-25F7-48EC-9FAD-BC9B84A76E43}" destId="{451022B8-24F2-45A7-A359-9784E91F6F51}" srcOrd="1" destOrd="0" presId="urn:microsoft.com/office/officeart/2005/8/layout/orgChart1"/>
    <dgm:cxn modelId="{688E0C86-3E7F-4710-927C-87930086883A}" type="presParOf" srcId="{341803A2-4CB3-4C71-9110-8C9981B13867}" destId="{529D35CD-A022-4BA0-B238-79947A3841C6}" srcOrd="1" destOrd="0" presId="urn:microsoft.com/office/officeart/2005/8/layout/orgChart1"/>
    <dgm:cxn modelId="{3B8FDDA5-A270-4F74-A131-96DB7893BCFA}" type="presParOf" srcId="{341803A2-4CB3-4C71-9110-8C9981B13867}" destId="{95096A5C-FA5C-4280-9584-096ABA010625}" srcOrd="2" destOrd="0" presId="urn:microsoft.com/office/officeart/2005/8/layout/orgChart1"/>
    <dgm:cxn modelId="{FFA5323A-3EFF-4C57-847F-FC3053D4F9F6}" type="presParOf" srcId="{DF7285EC-F5B9-45BC-8B71-9CD441139824}" destId="{FF37646E-A7B8-4B11-9BC7-3A84C8D0B3D7}" srcOrd="2" destOrd="0" presId="urn:microsoft.com/office/officeart/2005/8/layout/orgChart1"/>
    <dgm:cxn modelId="{E9FB5ABB-68E3-42DE-9064-5F58F7A3029E}" type="presParOf" srcId="{C8008E63-AE74-4FFF-B61B-5CA4725E13A6}" destId="{5488FBA5-F0DB-4888-B317-587C1B53F3A7}" srcOrd="2" destOrd="0" presId="urn:microsoft.com/office/officeart/2005/8/layout/orgChart1"/>
    <dgm:cxn modelId="{78629B6E-7AAE-4D1A-A6AF-C8A6AE6060B0}" type="presParOf" srcId="{99DFB153-D33F-4E7E-82E4-F3CD661F40AA}" destId="{4C004B3D-CDDB-4DD9-8AD0-6DAFB924F9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5DC4C4-34BB-4DEE-A587-3D8D86305C2F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75B8417B-36C8-4C26-9FD0-FD18A0916800}">
      <dgm:prSet phldrT="[نص]" custT="1"/>
      <dgm:spPr/>
      <dgm:t>
        <a:bodyPr/>
        <a:lstStyle/>
        <a:p>
          <a:pPr rtl="1"/>
          <a:r>
            <a:rPr lang="ar-SA" sz="3200" dirty="0"/>
            <a:t>حذف كان</a:t>
          </a:r>
        </a:p>
      </dgm:t>
    </dgm:pt>
    <dgm:pt modelId="{C1A6D43F-0876-443D-AD61-DBAECF91D4DD}" type="parTrans" cxnId="{72F642EA-31EB-4FE3-9D65-1CCF87E46B2A}">
      <dgm:prSet/>
      <dgm:spPr/>
      <dgm:t>
        <a:bodyPr/>
        <a:lstStyle/>
        <a:p>
          <a:pPr rtl="1"/>
          <a:endParaRPr lang="ar-SA"/>
        </a:p>
      </dgm:t>
    </dgm:pt>
    <dgm:pt modelId="{E22F197D-086B-46FA-AADC-0A73562264E8}" type="sibTrans" cxnId="{72F642EA-31EB-4FE3-9D65-1CCF87E46B2A}">
      <dgm:prSet/>
      <dgm:spPr/>
      <dgm:t>
        <a:bodyPr/>
        <a:lstStyle/>
        <a:p>
          <a:pPr rtl="1"/>
          <a:endParaRPr lang="ar-SA"/>
        </a:p>
      </dgm:t>
    </dgm:pt>
    <dgm:pt modelId="{1D656E48-C7B1-42F2-A3BF-3D1A827039AB}">
      <dgm:prSet phldrT="[نص]" custT="1"/>
      <dgm:spPr/>
      <dgm:t>
        <a:bodyPr/>
        <a:lstStyle/>
        <a:p>
          <a:pPr rtl="1"/>
          <a:r>
            <a:rPr lang="ar-SA" sz="2400" dirty="0"/>
            <a:t>بعد (أن) المصدرية</a:t>
          </a:r>
        </a:p>
      </dgm:t>
    </dgm:pt>
    <dgm:pt modelId="{8B7A34F8-1AD7-4521-8BC8-CB7C85367A6E}" type="parTrans" cxnId="{3AC8C3A1-D0CF-45BF-9BA7-AEAAEF5CAC1C}">
      <dgm:prSet/>
      <dgm:spPr/>
      <dgm:t>
        <a:bodyPr/>
        <a:lstStyle/>
        <a:p>
          <a:pPr rtl="1"/>
          <a:endParaRPr lang="ar-SA"/>
        </a:p>
      </dgm:t>
    </dgm:pt>
    <dgm:pt modelId="{E8A5D15A-CAB5-4AB2-B3AF-633DE0C5DD56}" type="sibTrans" cxnId="{3AC8C3A1-D0CF-45BF-9BA7-AEAAEF5CAC1C}">
      <dgm:prSet/>
      <dgm:spPr/>
      <dgm:t>
        <a:bodyPr/>
        <a:lstStyle/>
        <a:p>
          <a:pPr rtl="1"/>
          <a:endParaRPr lang="ar-SA"/>
        </a:p>
      </dgm:t>
    </dgm:pt>
    <dgm:pt modelId="{5526B8AA-D2F1-448B-A014-5E9D7D20DC17}">
      <dgm:prSet phldrT="[نص]" custT="1"/>
      <dgm:spPr/>
      <dgm:t>
        <a:bodyPr/>
        <a:lstStyle/>
        <a:p>
          <a:pPr rtl="1"/>
          <a:r>
            <a:rPr lang="ar-SA" sz="2400" dirty="0"/>
            <a:t>بعد (إن) و(لو) الشرطيتين</a:t>
          </a:r>
        </a:p>
      </dgm:t>
    </dgm:pt>
    <dgm:pt modelId="{D3027080-48D2-4071-83BD-FC118E53748A}" type="parTrans" cxnId="{DAD41348-C3DA-49BF-ACD7-5F5E18BFAE60}">
      <dgm:prSet/>
      <dgm:spPr/>
      <dgm:t>
        <a:bodyPr/>
        <a:lstStyle/>
        <a:p>
          <a:pPr rtl="1"/>
          <a:endParaRPr lang="ar-SA"/>
        </a:p>
      </dgm:t>
    </dgm:pt>
    <dgm:pt modelId="{C0DABB07-7D1F-47FC-925A-0FE73A62656A}" type="sibTrans" cxnId="{DAD41348-C3DA-49BF-ACD7-5F5E18BFAE60}">
      <dgm:prSet/>
      <dgm:spPr/>
      <dgm:t>
        <a:bodyPr/>
        <a:lstStyle/>
        <a:p>
          <a:pPr rtl="1"/>
          <a:endParaRPr lang="ar-SA"/>
        </a:p>
      </dgm:t>
    </dgm:pt>
    <dgm:pt modelId="{6F7EA5A7-03DA-49F6-B69D-82799A9968A9}">
      <dgm:prSet custT="1"/>
      <dgm:spPr/>
      <dgm:t>
        <a:bodyPr/>
        <a:lstStyle/>
        <a:p>
          <a:pPr rtl="1"/>
          <a:r>
            <a:rPr lang="ar-SA" sz="1800" dirty="0"/>
            <a:t>قد قيلَ ما قيل إن صدقًا وإن كذبًا</a:t>
          </a:r>
        </a:p>
        <a:p>
          <a:pPr rtl="1"/>
          <a:r>
            <a:rPr lang="ar-SA" sz="1800" dirty="0"/>
            <a:t>فما اعتذارك من قولٍ إذا قيلا</a:t>
          </a:r>
        </a:p>
        <a:p>
          <a:pPr rtl="1"/>
          <a:r>
            <a:rPr lang="ar-SA" sz="1800" dirty="0" err="1"/>
            <a:t>ائتني</a:t>
          </a:r>
          <a:r>
            <a:rPr lang="ar-SA" sz="1800" dirty="0"/>
            <a:t> بدابة ولو حمارا</a:t>
          </a:r>
        </a:p>
      </dgm:t>
    </dgm:pt>
    <dgm:pt modelId="{2420B2F7-7151-4433-B3F8-340B1D257BE6}" type="parTrans" cxnId="{7F614774-4202-4159-BFD0-67184A93F640}">
      <dgm:prSet/>
      <dgm:spPr/>
      <dgm:t>
        <a:bodyPr/>
        <a:lstStyle/>
        <a:p>
          <a:pPr rtl="1"/>
          <a:endParaRPr lang="ar-SA"/>
        </a:p>
      </dgm:t>
    </dgm:pt>
    <dgm:pt modelId="{36387A23-0CF2-4C07-B0B4-E3BD022B3485}" type="sibTrans" cxnId="{7F614774-4202-4159-BFD0-67184A93F640}">
      <dgm:prSet/>
      <dgm:spPr/>
      <dgm:t>
        <a:bodyPr/>
        <a:lstStyle/>
        <a:p>
          <a:pPr rtl="1"/>
          <a:endParaRPr lang="ar-SA"/>
        </a:p>
      </dgm:t>
    </dgm:pt>
    <dgm:pt modelId="{2FBA4894-CDD3-4287-A80A-7567235C7D87}">
      <dgm:prSet custT="1"/>
      <dgm:spPr/>
      <dgm:t>
        <a:bodyPr/>
        <a:lstStyle/>
        <a:p>
          <a:pPr rtl="1"/>
          <a:r>
            <a:rPr lang="ar-SA" sz="1800" dirty="0"/>
            <a:t>كثر حذفها مع اسمها</a:t>
          </a:r>
        </a:p>
      </dgm:t>
    </dgm:pt>
    <dgm:pt modelId="{1E01BD38-CF89-47E5-A77C-21BDA6142285}" type="parTrans" cxnId="{860CDDA6-5B37-47BA-8428-7C174F20AEC0}">
      <dgm:prSet/>
      <dgm:spPr/>
      <dgm:t>
        <a:bodyPr/>
        <a:lstStyle/>
        <a:p>
          <a:pPr rtl="1"/>
          <a:endParaRPr lang="ar-SA"/>
        </a:p>
      </dgm:t>
    </dgm:pt>
    <dgm:pt modelId="{653A084E-E2AC-4AB1-8BB9-08AB10371F88}" type="sibTrans" cxnId="{860CDDA6-5B37-47BA-8428-7C174F20AEC0}">
      <dgm:prSet/>
      <dgm:spPr/>
      <dgm:t>
        <a:bodyPr/>
        <a:lstStyle/>
        <a:p>
          <a:pPr rtl="1"/>
          <a:endParaRPr lang="ar-SA"/>
        </a:p>
      </dgm:t>
    </dgm:pt>
    <dgm:pt modelId="{E34F2428-078F-4116-83F7-700879293FE5}">
      <dgm:prSet custT="1"/>
      <dgm:spPr/>
      <dgm:t>
        <a:bodyPr/>
        <a:lstStyle/>
        <a:p>
          <a:pPr rtl="1"/>
          <a:r>
            <a:rPr lang="ar-SA" sz="1600" dirty="0"/>
            <a:t>أما أنت برًا فاقترب</a:t>
          </a:r>
        </a:p>
        <a:p>
          <a:pPr rtl="1"/>
          <a:r>
            <a:rPr lang="ar-SA" sz="1600" dirty="0"/>
            <a:t>أبا خراشة أما أنت ذا نفرٍ</a:t>
          </a:r>
        </a:p>
        <a:p>
          <a:pPr rtl="1"/>
          <a:r>
            <a:rPr lang="ar-SA" sz="1600" dirty="0"/>
            <a:t>فإن قومي لم تأكلهمُ الضبعُ</a:t>
          </a:r>
        </a:p>
      </dgm:t>
    </dgm:pt>
    <dgm:pt modelId="{C3099C80-FDCB-449B-92C9-078A10E7BFD9}" type="parTrans" cxnId="{671CD8A9-72A6-45AF-BD47-DB3701B7C1E0}">
      <dgm:prSet/>
      <dgm:spPr/>
      <dgm:t>
        <a:bodyPr/>
        <a:lstStyle/>
        <a:p>
          <a:pPr rtl="1"/>
          <a:endParaRPr lang="ar-SA"/>
        </a:p>
      </dgm:t>
    </dgm:pt>
    <dgm:pt modelId="{CB153C32-9288-4193-AA7A-D13454DFD6D5}" type="sibTrans" cxnId="{671CD8A9-72A6-45AF-BD47-DB3701B7C1E0}">
      <dgm:prSet/>
      <dgm:spPr/>
      <dgm:t>
        <a:bodyPr/>
        <a:lstStyle/>
        <a:p>
          <a:pPr rtl="1"/>
          <a:endParaRPr lang="ar-SA"/>
        </a:p>
      </dgm:t>
    </dgm:pt>
    <dgm:pt modelId="{AD2C7E25-3C6A-4450-8BE9-4110DD824B1A}">
      <dgm:prSet custT="1"/>
      <dgm:spPr/>
      <dgm:t>
        <a:bodyPr/>
        <a:lstStyle/>
        <a:p>
          <a:pPr rtl="1"/>
          <a:r>
            <a:rPr lang="ar-SA" sz="1600" dirty="0"/>
            <a:t>تحذف كان ويبقى اسمها وخبرها</a:t>
          </a:r>
        </a:p>
      </dgm:t>
    </dgm:pt>
    <dgm:pt modelId="{D8E583CB-36A1-4870-8FBF-42CC5F824FE3}" type="parTrans" cxnId="{2394FF66-2692-468F-A92D-40C0C757A55A}">
      <dgm:prSet/>
      <dgm:spPr/>
      <dgm:t>
        <a:bodyPr/>
        <a:lstStyle/>
        <a:p>
          <a:pPr rtl="1"/>
          <a:endParaRPr lang="ar-SA"/>
        </a:p>
      </dgm:t>
    </dgm:pt>
    <dgm:pt modelId="{0974CB74-A11C-4E7D-8A28-FBE110DC9C57}" type="sibTrans" cxnId="{2394FF66-2692-468F-A92D-40C0C757A55A}">
      <dgm:prSet/>
      <dgm:spPr/>
      <dgm:t>
        <a:bodyPr/>
        <a:lstStyle/>
        <a:p>
          <a:pPr rtl="1"/>
          <a:endParaRPr lang="ar-SA"/>
        </a:p>
      </dgm:t>
    </dgm:pt>
    <dgm:pt modelId="{B305330D-844E-406A-AF07-68527C765352}" type="asst">
      <dgm:prSet/>
      <dgm:spPr/>
      <dgm:t>
        <a:bodyPr/>
        <a:lstStyle/>
        <a:p>
          <a:pPr rtl="1"/>
          <a:r>
            <a:rPr lang="ar-SA" dirty="0">
              <a:solidFill>
                <a:schemeClr val="accent1">
                  <a:lumMod val="50000"/>
                </a:schemeClr>
              </a:solidFill>
            </a:rPr>
            <a:t>لا يجمع بين (ما) و(كان) لأنه لا يجوز الجمع بين العوض والمعوض عنه وأجازه المبرد:</a:t>
          </a:r>
        </a:p>
        <a:p>
          <a:pPr rtl="1"/>
          <a:r>
            <a:rPr lang="ar-SA" dirty="0">
              <a:solidFill>
                <a:schemeClr val="accent1">
                  <a:lumMod val="50000"/>
                </a:schemeClr>
              </a:solidFill>
            </a:rPr>
            <a:t>أما كنت منطلقًا انطلقت</a:t>
          </a:r>
        </a:p>
      </dgm:t>
    </dgm:pt>
    <dgm:pt modelId="{8A313C01-5109-465D-A9C2-B894840433E0}" type="parTrans" cxnId="{32E7A0C2-D046-43FC-9C57-A30A06031174}">
      <dgm:prSet/>
      <dgm:spPr/>
      <dgm:t>
        <a:bodyPr/>
        <a:lstStyle/>
        <a:p>
          <a:pPr rtl="1"/>
          <a:endParaRPr lang="ar-SA"/>
        </a:p>
      </dgm:t>
    </dgm:pt>
    <dgm:pt modelId="{F0E33B3E-BF73-4B79-BEA5-3EC599A95A12}" type="sibTrans" cxnId="{32E7A0C2-D046-43FC-9C57-A30A06031174}">
      <dgm:prSet/>
      <dgm:spPr/>
      <dgm:t>
        <a:bodyPr/>
        <a:lstStyle/>
        <a:p>
          <a:pPr rtl="1"/>
          <a:endParaRPr lang="ar-SA"/>
        </a:p>
      </dgm:t>
    </dgm:pt>
    <dgm:pt modelId="{4461A092-1161-43B1-BD39-3FD338A60869}" type="pres">
      <dgm:prSet presAssocID="{D15DC4C4-34BB-4DEE-A587-3D8D86305C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9DFB153-D33F-4E7E-82E4-F3CD661F40AA}" type="pres">
      <dgm:prSet presAssocID="{75B8417B-36C8-4C26-9FD0-FD18A0916800}" presName="hierRoot1" presStyleCnt="0">
        <dgm:presLayoutVars>
          <dgm:hierBranch val="init"/>
        </dgm:presLayoutVars>
      </dgm:prSet>
      <dgm:spPr/>
    </dgm:pt>
    <dgm:pt modelId="{5F5579F3-16E1-45C1-B978-36BABADFCD34}" type="pres">
      <dgm:prSet presAssocID="{75B8417B-36C8-4C26-9FD0-FD18A0916800}" presName="rootComposite1" presStyleCnt="0"/>
      <dgm:spPr/>
    </dgm:pt>
    <dgm:pt modelId="{D992D915-9AF7-4A13-B844-74228F8D1C3A}" type="pres">
      <dgm:prSet presAssocID="{75B8417B-36C8-4C26-9FD0-FD18A0916800}" presName="rootText1" presStyleLbl="node0" presStyleIdx="0" presStyleCnt="1">
        <dgm:presLayoutVars>
          <dgm:chPref val="3"/>
        </dgm:presLayoutVars>
      </dgm:prSet>
      <dgm:spPr/>
    </dgm:pt>
    <dgm:pt modelId="{EE1A3E98-958B-416B-A105-E8EAA04EA86A}" type="pres">
      <dgm:prSet presAssocID="{75B8417B-36C8-4C26-9FD0-FD18A0916800}" presName="rootConnector1" presStyleLbl="node1" presStyleIdx="0" presStyleCnt="0"/>
      <dgm:spPr/>
    </dgm:pt>
    <dgm:pt modelId="{0F4F47EA-6B8A-4A53-9BAD-846EBFEB20A5}" type="pres">
      <dgm:prSet presAssocID="{75B8417B-36C8-4C26-9FD0-FD18A0916800}" presName="hierChild2" presStyleCnt="0"/>
      <dgm:spPr/>
    </dgm:pt>
    <dgm:pt modelId="{A134A3A2-BE65-4390-ACD8-7E3AC1D22409}" type="pres">
      <dgm:prSet presAssocID="{8B7A34F8-1AD7-4521-8BC8-CB7C85367A6E}" presName="Name37" presStyleLbl="parChTrans1D2" presStyleIdx="0" presStyleCnt="2"/>
      <dgm:spPr/>
    </dgm:pt>
    <dgm:pt modelId="{02ED177C-88B1-4E57-9C16-24C0A3DEA93C}" type="pres">
      <dgm:prSet presAssocID="{1D656E48-C7B1-42F2-A3BF-3D1A827039AB}" presName="hierRoot2" presStyleCnt="0">
        <dgm:presLayoutVars>
          <dgm:hierBranch val="init"/>
        </dgm:presLayoutVars>
      </dgm:prSet>
      <dgm:spPr/>
    </dgm:pt>
    <dgm:pt modelId="{98CC4940-B00B-4C42-BADD-92131DE15507}" type="pres">
      <dgm:prSet presAssocID="{1D656E48-C7B1-42F2-A3BF-3D1A827039AB}" presName="rootComposite" presStyleCnt="0"/>
      <dgm:spPr/>
    </dgm:pt>
    <dgm:pt modelId="{E2EC4A6D-4D51-4A45-B973-96DF020B5DF9}" type="pres">
      <dgm:prSet presAssocID="{1D656E48-C7B1-42F2-A3BF-3D1A827039AB}" presName="rootText" presStyleLbl="node2" presStyleIdx="0" presStyleCnt="2">
        <dgm:presLayoutVars>
          <dgm:chPref val="3"/>
        </dgm:presLayoutVars>
      </dgm:prSet>
      <dgm:spPr/>
    </dgm:pt>
    <dgm:pt modelId="{3679A30D-8DD9-4E00-9FD4-E43357FD4240}" type="pres">
      <dgm:prSet presAssocID="{1D656E48-C7B1-42F2-A3BF-3D1A827039AB}" presName="rootConnector" presStyleLbl="node2" presStyleIdx="0" presStyleCnt="2"/>
      <dgm:spPr/>
    </dgm:pt>
    <dgm:pt modelId="{DB174F46-B2C7-41EF-93CC-45F26633FFD1}" type="pres">
      <dgm:prSet presAssocID="{1D656E48-C7B1-42F2-A3BF-3D1A827039AB}" presName="hierChild4" presStyleCnt="0"/>
      <dgm:spPr/>
    </dgm:pt>
    <dgm:pt modelId="{9A17D283-AD1D-46DE-BC7E-A5FCF04693CB}" type="pres">
      <dgm:prSet presAssocID="{C3099C80-FDCB-449B-92C9-078A10E7BFD9}" presName="Name37" presStyleLbl="parChTrans1D3" presStyleIdx="0" presStyleCnt="2"/>
      <dgm:spPr/>
    </dgm:pt>
    <dgm:pt modelId="{A7A17DC8-C3BB-4916-A13A-8B15E8AA7121}" type="pres">
      <dgm:prSet presAssocID="{E34F2428-078F-4116-83F7-700879293FE5}" presName="hierRoot2" presStyleCnt="0">
        <dgm:presLayoutVars>
          <dgm:hierBranch val="init"/>
        </dgm:presLayoutVars>
      </dgm:prSet>
      <dgm:spPr/>
    </dgm:pt>
    <dgm:pt modelId="{F87E569C-FE59-4A23-BAF5-5A1FF82EFD75}" type="pres">
      <dgm:prSet presAssocID="{E34F2428-078F-4116-83F7-700879293FE5}" presName="rootComposite" presStyleCnt="0"/>
      <dgm:spPr/>
    </dgm:pt>
    <dgm:pt modelId="{18F1F807-4E25-4490-9E24-51EC08EDB67F}" type="pres">
      <dgm:prSet presAssocID="{E34F2428-078F-4116-83F7-700879293FE5}" presName="rootText" presStyleLbl="node3" presStyleIdx="0" presStyleCnt="2" custScaleX="132472" custScaleY="133489">
        <dgm:presLayoutVars>
          <dgm:chPref val="3"/>
        </dgm:presLayoutVars>
      </dgm:prSet>
      <dgm:spPr/>
    </dgm:pt>
    <dgm:pt modelId="{17AA842A-AACE-4A46-B417-2C86FE930529}" type="pres">
      <dgm:prSet presAssocID="{E34F2428-078F-4116-83F7-700879293FE5}" presName="rootConnector" presStyleLbl="node3" presStyleIdx="0" presStyleCnt="2"/>
      <dgm:spPr/>
    </dgm:pt>
    <dgm:pt modelId="{F8CB8FFB-619D-4A39-910A-957ABD689DD9}" type="pres">
      <dgm:prSet presAssocID="{E34F2428-078F-4116-83F7-700879293FE5}" presName="hierChild4" presStyleCnt="0"/>
      <dgm:spPr/>
    </dgm:pt>
    <dgm:pt modelId="{CA8D622F-B913-4699-A87E-35B671B82E98}" type="pres">
      <dgm:prSet presAssocID="{D8E583CB-36A1-4870-8FBF-42CC5F824FE3}" presName="Name37" presStyleLbl="parChTrans1D4" presStyleIdx="0" presStyleCnt="3"/>
      <dgm:spPr/>
    </dgm:pt>
    <dgm:pt modelId="{40644BF9-7DD5-4993-8CD6-2D9BCCF28FD0}" type="pres">
      <dgm:prSet presAssocID="{AD2C7E25-3C6A-4450-8BE9-4110DD824B1A}" presName="hierRoot2" presStyleCnt="0">
        <dgm:presLayoutVars>
          <dgm:hierBranch val="init"/>
        </dgm:presLayoutVars>
      </dgm:prSet>
      <dgm:spPr/>
    </dgm:pt>
    <dgm:pt modelId="{BDD38876-1D95-415F-BD3D-0FA38BE85C3B}" type="pres">
      <dgm:prSet presAssocID="{AD2C7E25-3C6A-4450-8BE9-4110DD824B1A}" presName="rootComposite" presStyleCnt="0"/>
      <dgm:spPr/>
    </dgm:pt>
    <dgm:pt modelId="{F591BF43-3607-4CB9-9F29-3F219D66F3B0}" type="pres">
      <dgm:prSet presAssocID="{AD2C7E25-3C6A-4450-8BE9-4110DD824B1A}" presName="rootText" presStyleLbl="node4" presStyleIdx="0" presStyleCnt="2">
        <dgm:presLayoutVars>
          <dgm:chPref val="3"/>
        </dgm:presLayoutVars>
      </dgm:prSet>
      <dgm:spPr/>
    </dgm:pt>
    <dgm:pt modelId="{96F6B67A-2F73-4EB7-8C22-A22D3720AEE7}" type="pres">
      <dgm:prSet presAssocID="{AD2C7E25-3C6A-4450-8BE9-4110DD824B1A}" presName="rootConnector" presStyleLbl="node4" presStyleIdx="0" presStyleCnt="2"/>
      <dgm:spPr/>
    </dgm:pt>
    <dgm:pt modelId="{46F12EA4-01E4-452A-BB62-D665A7C3966F}" type="pres">
      <dgm:prSet presAssocID="{AD2C7E25-3C6A-4450-8BE9-4110DD824B1A}" presName="hierChild4" presStyleCnt="0"/>
      <dgm:spPr/>
    </dgm:pt>
    <dgm:pt modelId="{3BD2FF13-3AF9-413A-A4CE-979271637769}" type="pres">
      <dgm:prSet presAssocID="{AD2C7E25-3C6A-4450-8BE9-4110DD824B1A}" presName="hierChild5" presStyleCnt="0"/>
      <dgm:spPr/>
    </dgm:pt>
    <dgm:pt modelId="{04690ACD-FF02-4DD0-A9F0-CD48206E8661}" type="pres">
      <dgm:prSet presAssocID="{8A313C01-5109-465D-A9C2-B894840433E0}" presName="Name111" presStyleLbl="parChTrans1D4" presStyleIdx="1" presStyleCnt="3"/>
      <dgm:spPr/>
    </dgm:pt>
    <dgm:pt modelId="{9993EA3F-4C81-4BB3-B762-025568E4199F}" type="pres">
      <dgm:prSet presAssocID="{B305330D-844E-406A-AF07-68527C765352}" presName="hierRoot3" presStyleCnt="0">
        <dgm:presLayoutVars>
          <dgm:hierBranch val="init"/>
        </dgm:presLayoutVars>
      </dgm:prSet>
      <dgm:spPr/>
    </dgm:pt>
    <dgm:pt modelId="{3F4C755D-C53F-41AA-92B6-211123FC1274}" type="pres">
      <dgm:prSet presAssocID="{B305330D-844E-406A-AF07-68527C765352}" presName="rootComposite3" presStyleCnt="0"/>
      <dgm:spPr/>
    </dgm:pt>
    <dgm:pt modelId="{C51E1009-805D-440E-93C0-5FF9D3F35C76}" type="pres">
      <dgm:prSet presAssocID="{B305330D-844E-406A-AF07-68527C765352}" presName="rootText3" presStyleLbl="asst4" presStyleIdx="0" presStyleCnt="1" custScaleX="138574" custScaleY="126232" custLinFactNeighborX="-72847" custLinFactNeighborY="-80090">
        <dgm:presLayoutVars>
          <dgm:chPref val="3"/>
        </dgm:presLayoutVars>
      </dgm:prSet>
      <dgm:spPr/>
    </dgm:pt>
    <dgm:pt modelId="{03A8B8CC-D565-4937-B50F-31D75BC8FA52}" type="pres">
      <dgm:prSet presAssocID="{B305330D-844E-406A-AF07-68527C765352}" presName="rootConnector3" presStyleLbl="asst4" presStyleIdx="0" presStyleCnt="1"/>
      <dgm:spPr/>
    </dgm:pt>
    <dgm:pt modelId="{1F450E9C-E03E-4640-A2C5-2D7EA11FD35C}" type="pres">
      <dgm:prSet presAssocID="{B305330D-844E-406A-AF07-68527C765352}" presName="hierChild6" presStyleCnt="0"/>
      <dgm:spPr/>
    </dgm:pt>
    <dgm:pt modelId="{95028671-4BD6-4234-AC20-A303B49C8668}" type="pres">
      <dgm:prSet presAssocID="{B305330D-844E-406A-AF07-68527C765352}" presName="hierChild7" presStyleCnt="0"/>
      <dgm:spPr/>
    </dgm:pt>
    <dgm:pt modelId="{3AA65086-F64F-4337-81F9-6D0A72685831}" type="pres">
      <dgm:prSet presAssocID="{E34F2428-078F-4116-83F7-700879293FE5}" presName="hierChild5" presStyleCnt="0"/>
      <dgm:spPr/>
    </dgm:pt>
    <dgm:pt modelId="{8246A0A6-5689-41C2-8522-B106180B8459}" type="pres">
      <dgm:prSet presAssocID="{1D656E48-C7B1-42F2-A3BF-3D1A827039AB}" presName="hierChild5" presStyleCnt="0"/>
      <dgm:spPr/>
    </dgm:pt>
    <dgm:pt modelId="{3655DA21-93E8-4113-8E6E-F5264BC812A6}" type="pres">
      <dgm:prSet presAssocID="{D3027080-48D2-4071-83BD-FC118E53748A}" presName="Name37" presStyleLbl="parChTrans1D2" presStyleIdx="1" presStyleCnt="2"/>
      <dgm:spPr/>
    </dgm:pt>
    <dgm:pt modelId="{C8008E63-AE74-4FFF-B61B-5CA4725E13A6}" type="pres">
      <dgm:prSet presAssocID="{5526B8AA-D2F1-448B-A014-5E9D7D20DC17}" presName="hierRoot2" presStyleCnt="0">
        <dgm:presLayoutVars>
          <dgm:hierBranch val="init"/>
        </dgm:presLayoutVars>
      </dgm:prSet>
      <dgm:spPr/>
    </dgm:pt>
    <dgm:pt modelId="{CB7A4BB6-2158-4D6A-8B3A-CF7F006FD5AB}" type="pres">
      <dgm:prSet presAssocID="{5526B8AA-D2F1-448B-A014-5E9D7D20DC17}" presName="rootComposite" presStyleCnt="0"/>
      <dgm:spPr/>
    </dgm:pt>
    <dgm:pt modelId="{DDD16F8B-295B-4E2A-90FB-DC1AC8E5F764}" type="pres">
      <dgm:prSet presAssocID="{5526B8AA-D2F1-448B-A014-5E9D7D20DC17}" presName="rootText" presStyleLbl="node2" presStyleIdx="1" presStyleCnt="2">
        <dgm:presLayoutVars>
          <dgm:chPref val="3"/>
        </dgm:presLayoutVars>
      </dgm:prSet>
      <dgm:spPr/>
    </dgm:pt>
    <dgm:pt modelId="{C9B6BF92-086B-4FDB-BBC1-E89CDCB7E5E7}" type="pres">
      <dgm:prSet presAssocID="{5526B8AA-D2F1-448B-A014-5E9D7D20DC17}" presName="rootConnector" presStyleLbl="node2" presStyleIdx="1" presStyleCnt="2"/>
      <dgm:spPr/>
    </dgm:pt>
    <dgm:pt modelId="{3F5651E2-DE33-47B9-8254-3EC763F12EC6}" type="pres">
      <dgm:prSet presAssocID="{5526B8AA-D2F1-448B-A014-5E9D7D20DC17}" presName="hierChild4" presStyleCnt="0"/>
      <dgm:spPr/>
    </dgm:pt>
    <dgm:pt modelId="{C35E56D6-6D14-4B8B-AD04-2D0D42D3A98A}" type="pres">
      <dgm:prSet presAssocID="{2420B2F7-7151-4433-B3F8-340B1D257BE6}" presName="Name37" presStyleLbl="parChTrans1D3" presStyleIdx="1" presStyleCnt="2"/>
      <dgm:spPr/>
    </dgm:pt>
    <dgm:pt modelId="{DF7285EC-F5B9-45BC-8B71-9CD441139824}" type="pres">
      <dgm:prSet presAssocID="{6F7EA5A7-03DA-49F6-B69D-82799A9968A9}" presName="hierRoot2" presStyleCnt="0">
        <dgm:presLayoutVars>
          <dgm:hierBranch val="init"/>
        </dgm:presLayoutVars>
      </dgm:prSet>
      <dgm:spPr/>
    </dgm:pt>
    <dgm:pt modelId="{11A71C57-C0DD-4323-A750-D5332F67F3AC}" type="pres">
      <dgm:prSet presAssocID="{6F7EA5A7-03DA-49F6-B69D-82799A9968A9}" presName="rootComposite" presStyleCnt="0"/>
      <dgm:spPr/>
    </dgm:pt>
    <dgm:pt modelId="{902B4724-1135-4CA1-A87F-F26AC60495A6}" type="pres">
      <dgm:prSet presAssocID="{6F7EA5A7-03DA-49F6-B69D-82799A9968A9}" presName="rootText" presStyleLbl="node3" presStyleIdx="1" presStyleCnt="2" custScaleX="184504" custScaleY="150567">
        <dgm:presLayoutVars>
          <dgm:chPref val="3"/>
        </dgm:presLayoutVars>
      </dgm:prSet>
      <dgm:spPr/>
    </dgm:pt>
    <dgm:pt modelId="{19DF6FF5-6C42-40AB-B524-C2D0CDB73202}" type="pres">
      <dgm:prSet presAssocID="{6F7EA5A7-03DA-49F6-B69D-82799A9968A9}" presName="rootConnector" presStyleLbl="node3" presStyleIdx="1" presStyleCnt="2"/>
      <dgm:spPr/>
    </dgm:pt>
    <dgm:pt modelId="{E5A31FCE-C3B2-4746-9BCA-06A0B05427D7}" type="pres">
      <dgm:prSet presAssocID="{6F7EA5A7-03DA-49F6-B69D-82799A9968A9}" presName="hierChild4" presStyleCnt="0"/>
      <dgm:spPr/>
    </dgm:pt>
    <dgm:pt modelId="{02D397B6-D302-47D7-9A1A-87ED9B6257C6}" type="pres">
      <dgm:prSet presAssocID="{1E01BD38-CF89-47E5-A77C-21BDA6142285}" presName="Name37" presStyleLbl="parChTrans1D4" presStyleIdx="2" presStyleCnt="3"/>
      <dgm:spPr/>
    </dgm:pt>
    <dgm:pt modelId="{341803A2-4CB3-4C71-9110-8C9981B13867}" type="pres">
      <dgm:prSet presAssocID="{2FBA4894-CDD3-4287-A80A-7567235C7D87}" presName="hierRoot2" presStyleCnt="0">
        <dgm:presLayoutVars>
          <dgm:hierBranch val="init"/>
        </dgm:presLayoutVars>
      </dgm:prSet>
      <dgm:spPr/>
    </dgm:pt>
    <dgm:pt modelId="{BD05B01A-25F7-48EC-9FAD-BC9B84A76E43}" type="pres">
      <dgm:prSet presAssocID="{2FBA4894-CDD3-4287-A80A-7567235C7D87}" presName="rootComposite" presStyleCnt="0"/>
      <dgm:spPr/>
    </dgm:pt>
    <dgm:pt modelId="{AB7DBB69-252B-45BC-9EC1-23F074118027}" type="pres">
      <dgm:prSet presAssocID="{2FBA4894-CDD3-4287-A80A-7567235C7D87}" presName="rootText" presStyleLbl="node4" presStyleIdx="1" presStyleCnt="2">
        <dgm:presLayoutVars>
          <dgm:chPref val="3"/>
        </dgm:presLayoutVars>
      </dgm:prSet>
      <dgm:spPr/>
    </dgm:pt>
    <dgm:pt modelId="{451022B8-24F2-45A7-A359-9784E91F6F51}" type="pres">
      <dgm:prSet presAssocID="{2FBA4894-CDD3-4287-A80A-7567235C7D87}" presName="rootConnector" presStyleLbl="node4" presStyleIdx="1" presStyleCnt="2"/>
      <dgm:spPr/>
    </dgm:pt>
    <dgm:pt modelId="{529D35CD-A022-4BA0-B238-79947A3841C6}" type="pres">
      <dgm:prSet presAssocID="{2FBA4894-CDD3-4287-A80A-7567235C7D87}" presName="hierChild4" presStyleCnt="0"/>
      <dgm:spPr/>
    </dgm:pt>
    <dgm:pt modelId="{95096A5C-FA5C-4280-9584-096ABA010625}" type="pres">
      <dgm:prSet presAssocID="{2FBA4894-CDD3-4287-A80A-7567235C7D87}" presName="hierChild5" presStyleCnt="0"/>
      <dgm:spPr/>
    </dgm:pt>
    <dgm:pt modelId="{FF37646E-A7B8-4B11-9BC7-3A84C8D0B3D7}" type="pres">
      <dgm:prSet presAssocID="{6F7EA5A7-03DA-49F6-B69D-82799A9968A9}" presName="hierChild5" presStyleCnt="0"/>
      <dgm:spPr/>
    </dgm:pt>
    <dgm:pt modelId="{5488FBA5-F0DB-4888-B317-587C1B53F3A7}" type="pres">
      <dgm:prSet presAssocID="{5526B8AA-D2F1-448B-A014-5E9D7D20DC17}" presName="hierChild5" presStyleCnt="0"/>
      <dgm:spPr/>
    </dgm:pt>
    <dgm:pt modelId="{4C004B3D-CDDB-4DD9-8AD0-6DAFB924F9D1}" type="pres">
      <dgm:prSet presAssocID="{75B8417B-36C8-4C26-9FD0-FD18A0916800}" presName="hierChild3" presStyleCnt="0"/>
      <dgm:spPr/>
    </dgm:pt>
  </dgm:ptLst>
  <dgm:cxnLst>
    <dgm:cxn modelId="{E68E0505-256F-4C92-BA96-DE6101D797A7}" type="presOf" srcId="{AD2C7E25-3C6A-4450-8BE9-4110DD824B1A}" destId="{96F6B67A-2F73-4EB7-8C22-A22D3720AEE7}" srcOrd="1" destOrd="0" presId="urn:microsoft.com/office/officeart/2005/8/layout/orgChart1"/>
    <dgm:cxn modelId="{BEAB1923-C3ED-4227-B57C-1521503BA2C3}" type="presOf" srcId="{E34F2428-078F-4116-83F7-700879293FE5}" destId="{18F1F807-4E25-4490-9E24-51EC08EDB67F}" srcOrd="0" destOrd="0" presId="urn:microsoft.com/office/officeart/2005/8/layout/orgChart1"/>
    <dgm:cxn modelId="{6733E027-D17A-4B7C-8577-18D33A2BD6CA}" type="presOf" srcId="{8A313C01-5109-465D-A9C2-B894840433E0}" destId="{04690ACD-FF02-4DD0-A9F0-CD48206E8661}" srcOrd="0" destOrd="0" presId="urn:microsoft.com/office/officeart/2005/8/layout/orgChart1"/>
    <dgm:cxn modelId="{02D71B28-CDE7-4186-843C-4F3EFE9A7106}" type="presOf" srcId="{6F7EA5A7-03DA-49F6-B69D-82799A9968A9}" destId="{19DF6FF5-6C42-40AB-B524-C2D0CDB73202}" srcOrd="1" destOrd="0" presId="urn:microsoft.com/office/officeart/2005/8/layout/orgChart1"/>
    <dgm:cxn modelId="{8FC1DC2C-7FD1-455C-BD47-FE9F0AAA0B50}" type="presOf" srcId="{2FBA4894-CDD3-4287-A80A-7567235C7D87}" destId="{451022B8-24F2-45A7-A359-9784E91F6F51}" srcOrd="1" destOrd="0" presId="urn:microsoft.com/office/officeart/2005/8/layout/orgChart1"/>
    <dgm:cxn modelId="{81255139-E6B9-4CCB-88DC-07A1DCB6896F}" type="presOf" srcId="{B305330D-844E-406A-AF07-68527C765352}" destId="{C51E1009-805D-440E-93C0-5FF9D3F35C76}" srcOrd="0" destOrd="0" presId="urn:microsoft.com/office/officeart/2005/8/layout/orgChart1"/>
    <dgm:cxn modelId="{671A2145-C7D4-4726-B1CF-0F995D82BEEA}" type="presOf" srcId="{E34F2428-078F-4116-83F7-700879293FE5}" destId="{17AA842A-AACE-4A46-B417-2C86FE930529}" srcOrd="1" destOrd="0" presId="urn:microsoft.com/office/officeart/2005/8/layout/orgChart1"/>
    <dgm:cxn modelId="{2394FF66-2692-468F-A92D-40C0C757A55A}" srcId="{E34F2428-078F-4116-83F7-700879293FE5}" destId="{AD2C7E25-3C6A-4450-8BE9-4110DD824B1A}" srcOrd="0" destOrd="0" parTransId="{D8E583CB-36A1-4870-8FBF-42CC5F824FE3}" sibTransId="{0974CB74-A11C-4E7D-8A28-FBE110DC9C57}"/>
    <dgm:cxn modelId="{DAD41348-C3DA-49BF-ACD7-5F5E18BFAE60}" srcId="{75B8417B-36C8-4C26-9FD0-FD18A0916800}" destId="{5526B8AA-D2F1-448B-A014-5E9D7D20DC17}" srcOrd="1" destOrd="0" parTransId="{D3027080-48D2-4071-83BD-FC118E53748A}" sibTransId="{C0DABB07-7D1F-47FC-925A-0FE73A62656A}"/>
    <dgm:cxn modelId="{F465FD4C-1102-4335-A440-B377B0B9274F}" type="presOf" srcId="{75B8417B-36C8-4C26-9FD0-FD18A0916800}" destId="{EE1A3E98-958B-416B-A105-E8EAA04EA86A}" srcOrd="1" destOrd="0" presId="urn:microsoft.com/office/officeart/2005/8/layout/orgChart1"/>
    <dgm:cxn modelId="{107FEB51-C4A3-4398-A130-863083C8710C}" type="presOf" srcId="{6F7EA5A7-03DA-49F6-B69D-82799A9968A9}" destId="{902B4724-1135-4CA1-A87F-F26AC60495A6}" srcOrd="0" destOrd="0" presId="urn:microsoft.com/office/officeart/2005/8/layout/orgChart1"/>
    <dgm:cxn modelId="{7F614774-4202-4159-BFD0-67184A93F640}" srcId="{5526B8AA-D2F1-448B-A014-5E9D7D20DC17}" destId="{6F7EA5A7-03DA-49F6-B69D-82799A9968A9}" srcOrd="0" destOrd="0" parTransId="{2420B2F7-7151-4433-B3F8-340B1D257BE6}" sibTransId="{36387A23-0CF2-4C07-B0B4-E3BD022B3485}"/>
    <dgm:cxn modelId="{635D2177-D0EC-4784-B6DE-E412F7D9949D}" type="presOf" srcId="{D3027080-48D2-4071-83BD-FC118E53748A}" destId="{3655DA21-93E8-4113-8E6E-F5264BC812A6}" srcOrd="0" destOrd="0" presId="urn:microsoft.com/office/officeart/2005/8/layout/orgChart1"/>
    <dgm:cxn modelId="{B5922887-F2C9-4954-BD44-357C27B362CE}" type="presOf" srcId="{5526B8AA-D2F1-448B-A014-5E9D7D20DC17}" destId="{C9B6BF92-086B-4FDB-BBC1-E89CDCB7E5E7}" srcOrd="1" destOrd="0" presId="urn:microsoft.com/office/officeart/2005/8/layout/orgChart1"/>
    <dgm:cxn modelId="{5E644592-6E24-4902-8C39-E6CB2C36A94E}" type="presOf" srcId="{D8E583CB-36A1-4870-8FBF-42CC5F824FE3}" destId="{CA8D622F-B913-4699-A87E-35B671B82E98}" srcOrd="0" destOrd="0" presId="urn:microsoft.com/office/officeart/2005/8/layout/orgChart1"/>
    <dgm:cxn modelId="{3AC8C3A1-D0CF-45BF-9BA7-AEAAEF5CAC1C}" srcId="{75B8417B-36C8-4C26-9FD0-FD18A0916800}" destId="{1D656E48-C7B1-42F2-A3BF-3D1A827039AB}" srcOrd="0" destOrd="0" parTransId="{8B7A34F8-1AD7-4521-8BC8-CB7C85367A6E}" sibTransId="{E8A5D15A-CAB5-4AB2-B3AF-633DE0C5DD56}"/>
    <dgm:cxn modelId="{860CDDA6-5B37-47BA-8428-7C174F20AEC0}" srcId="{6F7EA5A7-03DA-49F6-B69D-82799A9968A9}" destId="{2FBA4894-CDD3-4287-A80A-7567235C7D87}" srcOrd="0" destOrd="0" parTransId="{1E01BD38-CF89-47E5-A77C-21BDA6142285}" sibTransId="{653A084E-E2AC-4AB1-8BB9-08AB10371F88}"/>
    <dgm:cxn modelId="{671CD8A9-72A6-45AF-BD47-DB3701B7C1E0}" srcId="{1D656E48-C7B1-42F2-A3BF-3D1A827039AB}" destId="{E34F2428-078F-4116-83F7-700879293FE5}" srcOrd="0" destOrd="0" parTransId="{C3099C80-FDCB-449B-92C9-078A10E7BFD9}" sibTransId="{CB153C32-9288-4193-AA7A-D13454DFD6D5}"/>
    <dgm:cxn modelId="{F2E7CEAA-EA1B-4EE7-BCE0-CA679A425A90}" type="presOf" srcId="{75B8417B-36C8-4C26-9FD0-FD18A0916800}" destId="{D992D915-9AF7-4A13-B844-74228F8D1C3A}" srcOrd="0" destOrd="0" presId="urn:microsoft.com/office/officeart/2005/8/layout/orgChart1"/>
    <dgm:cxn modelId="{974A9EAF-C72F-4B60-AB75-C81163C4F80B}" type="presOf" srcId="{2420B2F7-7151-4433-B3F8-340B1D257BE6}" destId="{C35E56D6-6D14-4B8B-AD04-2D0D42D3A98A}" srcOrd="0" destOrd="0" presId="urn:microsoft.com/office/officeart/2005/8/layout/orgChart1"/>
    <dgm:cxn modelId="{5E09BDAF-4822-4532-BB1D-F5E9B4DBC233}" type="presOf" srcId="{1D656E48-C7B1-42F2-A3BF-3D1A827039AB}" destId="{E2EC4A6D-4D51-4A45-B973-96DF020B5DF9}" srcOrd="0" destOrd="0" presId="urn:microsoft.com/office/officeart/2005/8/layout/orgChart1"/>
    <dgm:cxn modelId="{83F77EB1-B400-4D1F-BE87-48862CE5CFBC}" type="presOf" srcId="{1E01BD38-CF89-47E5-A77C-21BDA6142285}" destId="{02D397B6-D302-47D7-9A1A-87ED9B6257C6}" srcOrd="0" destOrd="0" presId="urn:microsoft.com/office/officeart/2005/8/layout/orgChart1"/>
    <dgm:cxn modelId="{38CA74B4-8426-492C-8B10-8500B642CD01}" type="presOf" srcId="{8B7A34F8-1AD7-4521-8BC8-CB7C85367A6E}" destId="{A134A3A2-BE65-4390-ACD8-7E3AC1D22409}" srcOrd="0" destOrd="0" presId="urn:microsoft.com/office/officeart/2005/8/layout/orgChart1"/>
    <dgm:cxn modelId="{F5E845C1-361D-4425-97DD-347715467FE1}" type="presOf" srcId="{C3099C80-FDCB-449B-92C9-078A10E7BFD9}" destId="{9A17D283-AD1D-46DE-BC7E-A5FCF04693CB}" srcOrd="0" destOrd="0" presId="urn:microsoft.com/office/officeart/2005/8/layout/orgChart1"/>
    <dgm:cxn modelId="{32E7A0C2-D046-43FC-9C57-A30A06031174}" srcId="{AD2C7E25-3C6A-4450-8BE9-4110DD824B1A}" destId="{B305330D-844E-406A-AF07-68527C765352}" srcOrd="0" destOrd="0" parTransId="{8A313C01-5109-465D-A9C2-B894840433E0}" sibTransId="{F0E33B3E-BF73-4B79-BEA5-3EC599A95A12}"/>
    <dgm:cxn modelId="{16DFE7C4-4D83-4B51-8DB2-F8D71F812CDC}" type="presOf" srcId="{1D656E48-C7B1-42F2-A3BF-3D1A827039AB}" destId="{3679A30D-8DD9-4E00-9FD4-E43357FD4240}" srcOrd="1" destOrd="0" presId="urn:microsoft.com/office/officeart/2005/8/layout/orgChart1"/>
    <dgm:cxn modelId="{31516CCE-7A14-491C-9BF7-102F3C83F119}" type="presOf" srcId="{5526B8AA-D2F1-448B-A014-5E9D7D20DC17}" destId="{DDD16F8B-295B-4E2A-90FB-DC1AC8E5F764}" srcOrd="0" destOrd="0" presId="urn:microsoft.com/office/officeart/2005/8/layout/orgChart1"/>
    <dgm:cxn modelId="{B10EF0D6-91DE-4012-B0A5-84C93D7A181C}" type="presOf" srcId="{AD2C7E25-3C6A-4450-8BE9-4110DD824B1A}" destId="{F591BF43-3607-4CB9-9F29-3F219D66F3B0}" srcOrd="0" destOrd="0" presId="urn:microsoft.com/office/officeart/2005/8/layout/orgChart1"/>
    <dgm:cxn modelId="{72F642EA-31EB-4FE3-9D65-1CCF87E46B2A}" srcId="{D15DC4C4-34BB-4DEE-A587-3D8D86305C2F}" destId="{75B8417B-36C8-4C26-9FD0-FD18A0916800}" srcOrd="0" destOrd="0" parTransId="{C1A6D43F-0876-443D-AD61-DBAECF91D4DD}" sibTransId="{E22F197D-086B-46FA-AADC-0A73562264E8}"/>
    <dgm:cxn modelId="{2C2D44EA-2D14-4FF0-BE00-6539A5552C99}" type="presOf" srcId="{D15DC4C4-34BB-4DEE-A587-3D8D86305C2F}" destId="{4461A092-1161-43B1-BD39-3FD338A60869}" srcOrd="0" destOrd="0" presId="urn:microsoft.com/office/officeart/2005/8/layout/orgChart1"/>
    <dgm:cxn modelId="{B11AEAF6-1CBC-470A-AF62-9FE174E6B20D}" type="presOf" srcId="{2FBA4894-CDD3-4287-A80A-7567235C7D87}" destId="{AB7DBB69-252B-45BC-9EC1-23F074118027}" srcOrd="0" destOrd="0" presId="urn:microsoft.com/office/officeart/2005/8/layout/orgChart1"/>
    <dgm:cxn modelId="{9CBFDEFA-7038-488F-9152-20297FCE9CE0}" type="presOf" srcId="{B305330D-844E-406A-AF07-68527C765352}" destId="{03A8B8CC-D565-4937-B50F-31D75BC8FA52}" srcOrd="1" destOrd="0" presId="urn:microsoft.com/office/officeart/2005/8/layout/orgChart1"/>
    <dgm:cxn modelId="{64DC26A3-FBCF-4543-A6FE-5D89606BB8BD}" type="presParOf" srcId="{4461A092-1161-43B1-BD39-3FD338A60869}" destId="{99DFB153-D33F-4E7E-82E4-F3CD661F40AA}" srcOrd="0" destOrd="0" presId="urn:microsoft.com/office/officeart/2005/8/layout/orgChart1"/>
    <dgm:cxn modelId="{6CE0C381-CA24-40B6-BD6A-E00DB9AB4D6D}" type="presParOf" srcId="{99DFB153-D33F-4E7E-82E4-F3CD661F40AA}" destId="{5F5579F3-16E1-45C1-B978-36BABADFCD34}" srcOrd="0" destOrd="0" presId="urn:microsoft.com/office/officeart/2005/8/layout/orgChart1"/>
    <dgm:cxn modelId="{D1219790-438B-49B2-9258-C6141C0355B0}" type="presParOf" srcId="{5F5579F3-16E1-45C1-B978-36BABADFCD34}" destId="{D992D915-9AF7-4A13-B844-74228F8D1C3A}" srcOrd="0" destOrd="0" presId="urn:microsoft.com/office/officeart/2005/8/layout/orgChart1"/>
    <dgm:cxn modelId="{4D60BBA7-DDAF-4E2D-A937-88396EDAC1C9}" type="presParOf" srcId="{5F5579F3-16E1-45C1-B978-36BABADFCD34}" destId="{EE1A3E98-958B-416B-A105-E8EAA04EA86A}" srcOrd="1" destOrd="0" presId="urn:microsoft.com/office/officeart/2005/8/layout/orgChart1"/>
    <dgm:cxn modelId="{A12B6634-F573-4501-A7E7-600F6ABFE402}" type="presParOf" srcId="{99DFB153-D33F-4E7E-82E4-F3CD661F40AA}" destId="{0F4F47EA-6B8A-4A53-9BAD-846EBFEB20A5}" srcOrd="1" destOrd="0" presId="urn:microsoft.com/office/officeart/2005/8/layout/orgChart1"/>
    <dgm:cxn modelId="{4EDCA227-4C34-4C44-B7C8-621CCF872F12}" type="presParOf" srcId="{0F4F47EA-6B8A-4A53-9BAD-846EBFEB20A5}" destId="{A134A3A2-BE65-4390-ACD8-7E3AC1D22409}" srcOrd="0" destOrd="0" presId="urn:microsoft.com/office/officeart/2005/8/layout/orgChart1"/>
    <dgm:cxn modelId="{1047ABEA-1DFC-46E6-B047-E7733E75170B}" type="presParOf" srcId="{0F4F47EA-6B8A-4A53-9BAD-846EBFEB20A5}" destId="{02ED177C-88B1-4E57-9C16-24C0A3DEA93C}" srcOrd="1" destOrd="0" presId="urn:microsoft.com/office/officeart/2005/8/layout/orgChart1"/>
    <dgm:cxn modelId="{614B2F5A-77A2-4496-81DF-B18B85FF6C85}" type="presParOf" srcId="{02ED177C-88B1-4E57-9C16-24C0A3DEA93C}" destId="{98CC4940-B00B-4C42-BADD-92131DE15507}" srcOrd="0" destOrd="0" presId="urn:microsoft.com/office/officeart/2005/8/layout/orgChart1"/>
    <dgm:cxn modelId="{A3F1A5AD-31D9-4AC2-B558-3858EC8731E9}" type="presParOf" srcId="{98CC4940-B00B-4C42-BADD-92131DE15507}" destId="{E2EC4A6D-4D51-4A45-B973-96DF020B5DF9}" srcOrd="0" destOrd="0" presId="urn:microsoft.com/office/officeart/2005/8/layout/orgChart1"/>
    <dgm:cxn modelId="{725215D2-CB6A-49BD-BA82-E054B65B9639}" type="presParOf" srcId="{98CC4940-B00B-4C42-BADD-92131DE15507}" destId="{3679A30D-8DD9-4E00-9FD4-E43357FD4240}" srcOrd="1" destOrd="0" presId="urn:microsoft.com/office/officeart/2005/8/layout/orgChart1"/>
    <dgm:cxn modelId="{A37264A2-38C5-4DA1-A5B9-02C7EF91F438}" type="presParOf" srcId="{02ED177C-88B1-4E57-9C16-24C0A3DEA93C}" destId="{DB174F46-B2C7-41EF-93CC-45F26633FFD1}" srcOrd="1" destOrd="0" presId="urn:microsoft.com/office/officeart/2005/8/layout/orgChart1"/>
    <dgm:cxn modelId="{3E85D56C-0156-4D3C-B571-7CBDD9370192}" type="presParOf" srcId="{DB174F46-B2C7-41EF-93CC-45F26633FFD1}" destId="{9A17D283-AD1D-46DE-BC7E-A5FCF04693CB}" srcOrd="0" destOrd="0" presId="urn:microsoft.com/office/officeart/2005/8/layout/orgChart1"/>
    <dgm:cxn modelId="{3DBC061F-00DD-4A0A-B21D-DB3484FA736D}" type="presParOf" srcId="{DB174F46-B2C7-41EF-93CC-45F26633FFD1}" destId="{A7A17DC8-C3BB-4916-A13A-8B15E8AA7121}" srcOrd="1" destOrd="0" presId="urn:microsoft.com/office/officeart/2005/8/layout/orgChart1"/>
    <dgm:cxn modelId="{2EA3CD33-B596-4963-84EE-45404C6309E1}" type="presParOf" srcId="{A7A17DC8-C3BB-4916-A13A-8B15E8AA7121}" destId="{F87E569C-FE59-4A23-BAF5-5A1FF82EFD75}" srcOrd="0" destOrd="0" presId="urn:microsoft.com/office/officeart/2005/8/layout/orgChart1"/>
    <dgm:cxn modelId="{584F8660-FCA2-4331-A4DF-3F633C79EE43}" type="presParOf" srcId="{F87E569C-FE59-4A23-BAF5-5A1FF82EFD75}" destId="{18F1F807-4E25-4490-9E24-51EC08EDB67F}" srcOrd="0" destOrd="0" presId="urn:microsoft.com/office/officeart/2005/8/layout/orgChart1"/>
    <dgm:cxn modelId="{78A63C5E-833C-484C-9E6F-371D1990A818}" type="presParOf" srcId="{F87E569C-FE59-4A23-BAF5-5A1FF82EFD75}" destId="{17AA842A-AACE-4A46-B417-2C86FE930529}" srcOrd="1" destOrd="0" presId="urn:microsoft.com/office/officeart/2005/8/layout/orgChart1"/>
    <dgm:cxn modelId="{2349DADB-F8EC-4264-9529-BFCF6B2AEC03}" type="presParOf" srcId="{A7A17DC8-C3BB-4916-A13A-8B15E8AA7121}" destId="{F8CB8FFB-619D-4A39-910A-957ABD689DD9}" srcOrd="1" destOrd="0" presId="urn:microsoft.com/office/officeart/2005/8/layout/orgChart1"/>
    <dgm:cxn modelId="{047EE24C-EE32-447E-80DE-9CF3F8B6D7EB}" type="presParOf" srcId="{F8CB8FFB-619D-4A39-910A-957ABD689DD9}" destId="{CA8D622F-B913-4699-A87E-35B671B82E98}" srcOrd="0" destOrd="0" presId="urn:microsoft.com/office/officeart/2005/8/layout/orgChart1"/>
    <dgm:cxn modelId="{6453C525-0CEC-48CE-8793-B9DCB3CAE3EA}" type="presParOf" srcId="{F8CB8FFB-619D-4A39-910A-957ABD689DD9}" destId="{40644BF9-7DD5-4993-8CD6-2D9BCCF28FD0}" srcOrd="1" destOrd="0" presId="urn:microsoft.com/office/officeart/2005/8/layout/orgChart1"/>
    <dgm:cxn modelId="{034BCB44-EA14-4394-B6BA-79EF61411CE9}" type="presParOf" srcId="{40644BF9-7DD5-4993-8CD6-2D9BCCF28FD0}" destId="{BDD38876-1D95-415F-BD3D-0FA38BE85C3B}" srcOrd="0" destOrd="0" presId="urn:microsoft.com/office/officeart/2005/8/layout/orgChart1"/>
    <dgm:cxn modelId="{F4338036-A19D-47EB-9F98-260A8A9407B4}" type="presParOf" srcId="{BDD38876-1D95-415F-BD3D-0FA38BE85C3B}" destId="{F591BF43-3607-4CB9-9F29-3F219D66F3B0}" srcOrd="0" destOrd="0" presId="urn:microsoft.com/office/officeart/2005/8/layout/orgChart1"/>
    <dgm:cxn modelId="{C78CC990-DD5C-4716-807E-37FAE3C346C7}" type="presParOf" srcId="{BDD38876-1D95-415F-BD3D-0FA38BE85C3B}" destId="{96F6B67A-2F73-4EB7-8C22-A22D3720AEE7}" srcOrd="1" destOrd="0" presId="urn:microsoft.com/office/officeart/2005/8/layout/orgChart1"/>
    <dgm:cxn modelId="{33BFA315-E04D-4D05-9A77-63ABC87226FB}" type="presParOf" srcId="{40644BF9-7DD5-4993-8CD6-2D9BCCF28FD0}" destId="{46F12EA4-01E4-452A-BB62-D665A7C3966F}" srcOrd="1" destOrd="0" presId="urn:microsoft.com/office/officeart/2005/8/layout/orgChart1"/>
    <dgm:cxn modelId="{4FCB8CB4-904B-40BB-A80F-8B79078CFF1A}" type="presParOf" srcId="{40644BF9-7DD5-4993-8CD6-2D9BCCF28FD0}" destId="{3BD2FF13-3AF9-413A-A4CE-979271637769}" srcOrd="2" destOrd="0" presId="urn:microsoft.com/office/officeart/2005/8/layout/orgChart1"/>
    <dgm:cxn modelId="{69A6E9A5-7678-4E38-ADD2-EF4A73EA999B}" type="presParOf" srcId="{3BD2FF13-3AF9-413A-A4CE-979271637769}" destId="{04690ACD-FF02-4DD0-A9F0-CD48206E8661}" srcOrd="0" destOrd="0" presId="urn:microsoft.com/office/officeart/2005/8/layout/orgChart1"/>
    <dgm:cxn modelId="{169CBD46-698A-443D-9970-0BBACBBA4D87}" type="presParOf" srcId="{3BD2FF13-3AF9-413A-A4CE-979271637769}" destId="{9993EA3F-4C81-4BB3-B762-025568E4199F}" srcOrd="1" destOrd="0" presId="urn:microsoft.com/office/officeart/2005/8/layout/orgChart1"/>
    <dgm:cxn modelId="{FF354BA6-F02F-4798-A7D2-F5D427346C51}" type="presParOf" srcId="{9993EA3F-4C81-4BB3-B762-025568E4199F}" destId="{3F4C755D-C53F-41AA-92B6-211123FC1274}" srcOrd="0" destOrd="0" presId="urn:microsoft.com/office/officeart/2005/8/layout/orgChart1"/>
    <dgm:cxn modelId="{F5F44E1A-B5FB-4BB8-9FBC-EAEC0BBF838A}" type="presParOf" srcId="{3F4C755D-C53F-41AA-92B6-211123FC1274}" destId="{C51E1009-805D-440E-93C0-5FF9D3F35C76}" srcOrd="0" destOrd="0" presId="urn:microsoft.com/office/officeart/2005/8/layout/orgChart1"/>
    <dgm:cxn modelId="{3B49EBFB-222C-462D-BB63-323B388F49AC}" type="presParOf" srcId="{3F4C755D-C53F-41AA-92B6-211123FC1274}" destId="{03A8B8CC-D565-4937-B50F-31D75BC8FA52}" srcOrd="1" destOrd="0" presId="urn:microsoft.com/office/officeart/2005/8/layout/orgChart1"/>
    <dgm:cxn modelId="{6D3C2DDE-D531-4157-8F4F-4099B75B0B7F}" type="presParOf" srcId="{9993EA3F-4C81-4BB3-B762-025568E4199F}" destId="{1F450E9C-E03E-4640-A2C5-2D7EA11FD35C}" srcOrd="1" destOrd="0" presId="urn:microsoft.com/office/officeart/2005/8/layout/orgChart1"/>
    <dgm:cxn modelId="{ECADD573-DC13-403E-B234-F0CFB3FD48D7}" type="presParOf" srcId="{9993EA3F-4C81-4BB3-B762-025568E4199F}" destId="{95028671-4BD6-4234-AC20-A303B49C8668}" srcOrd="2" destOrd="0" presId="urn:microsoft.com/office/officeart/2005/8/layout/orgChart1"/>
    <dgm:cxn modelId="{EFF31C99-D7D8-41A3-BCA1-5827D52AF293}" type="presParOf" srcId="{A7A17DC8-C3BB-4916-A13A-8B15E8AA7121}" destId="{3AA65086-F64F-4337-81F9-6D0A72685831}" srcOrd="2" destOrd="0" presId="urn:microsoft.com/office/officeart/2005/8/layout/orgChart1"/>
    <dgm:cxn modelId="{F343992B-6466-4745-93FC-14B8893A6F9D}" type="presParOf" srcId="{02ED177C-88B1-4E57-9C16-24C0A3DEA93C}" destId="{8246A0A6-5689-41C2-8522-B106180B8459}" srcOrd="2" destOrd="0" presId="urn:microsoft.com/office/officeart/2005/8/layout/orgChart1"/>
    <dgm:cxn modelId="{93521765-9988-478C-8C96-DA4A44944EC9}" type="presParOf" srcId="{0F4F47EA-6B8A-4A53-9BAD-846EBFEB20A5}" destId="{3655DA21-93E8-4113-8E6E-F5264BC812A6}" srcOrd="2" destOrd="0" presId="urn:microsoft.com/office/officeart/2005/8/layout/orgChart1"/>
    <dgm:cxn modelId="{7C0D2368-32A3-4FDF-99DC-620FCDEBB0DC}" type="presParOf" srcId="{0F4F47EA-6B8A-4A53-9BAD-846EBFEB20A5}" destId="{C8008E63-AE74-4FFF-B61B-5CA4725E13A6}" srcOrd="3" destOrd="0" presId="urn:microsoft.com/office/officeart/2005/8/layout/orgChart1"/>
    <dgm:cxn modelId="{1B2B7FD7-2848-4529-ACD8-D9BA460B6F03}" type="presParOf" srcId="{C8008E63-AE74-4FFF-B61B-5CA4725E13A6}" destId="{CB7A4BB6-2158-4D6A-8B3A-CF7F006FD5AB}" srcOrd="0" destOrd="0" presId="urn:microsoft.com/office/officeart/2005/8/layout/orgChart1"/>
    <dgm:cxn modelId="{4F0F7768-CF96-4C8E-9DDD-60A69150D614}" type="presParOf" srcId="{CB7A4BB6-2158-4D6A-8B3A-CF7F006FD5AB}" destId="{DDD16F8B-295B-4E2A-90FB-DC1AC8E5F764}" srcOrd="0" destOrd="0" presId="urn:microsoft.com/office/officeart/2005/8/layout/orgChart1"/>
    <dgm:cxn modelId="{278F0041-8E76-499D-B41C-8D895F454CAD}" type="presParOf" srcId="{CB7A4BB6-2158-4D6A-8B3A-CF7F006FD5AB}" destId="{C9B6BF92-086B-4FDB-BBC1-E89CDCB7E5E7}" srcOrd="1" destOrd="0" presId="urn:microsoft.com/office/officeart/2005/8/layout/orgChart1"/>
    <dgm:cxn modelId="{ECF41E99-BE29-4449-9425-175F5B728B76}" type="presParOf" srcId="{C8008E63-AE74-4FFF-B61B-5CA4725E13A6}" destId="{3F5651E2-DE33-47B9-8254-3EC763F12EC6}" srcOrd="1" destOrd="0" presId="urn:microsoft.com/office/officeart/2005/8/layout/orgChart1"/>
    <dgm:cxn modelId="{D0811339-B1CB-4FD0-8249-A1E891160D3A}" type="presParOf" srcId="{3F5651E2-DE33-47B9-8254-3EC763F12EC6}" destId="{C35E56D6-6D14-4B8B-AD04-2D0D42D3A98A}" srcOrd="0" destOrd="0" presId="urn:microsoft.com/office/officeart/2005/8/layout/orgChart1"/>
    <dgm:cxn modelId="{BFF3AC9B-17BC-4B88-BAFB-FAC10C615C0B}" type="presParOf" srcId="{3F5651E2-DE33-47B9-8254-3EC763F12EC6}" destId="{DF7285EC-F5B9-45BC-8B71-9CD441139824}" srcOrd="1" destOrd="0" presId="urn:microsoft.com/office/officeart/2005/8/layout/orgChart1"/>
    <dgm:cxn modelId="{DAAC6DB0-8E5A-44B8-86D4-7E1A2BFD6982}" type="presParOf" srcId="{DF7285EC-F5B9-45BC-8B71-9CD441139824}" destId="{11A71C57-C0DD-4323-A750-D5332F67F3AC}" srcOrd="0" destOrd="0" presId="urn:microsoft.com/office/officeart/2005/8/layout/orgChart1"/>
    <dgm:cxn modelId="{DC6AEF43-C90C-49E1-BBAB-571EC63E0D88}" type="presParOf" srcId="{11A71C57-C0DD-4323-A750-D5332F67F3AC}" destId="{902B4724-1135-4CA1-A87F-F26AC60495A6}" srcOrd="0" destOrd="0" presId="urn:microsoft.com/office/officeart/2005/8/layout/orgChart1"/>
    <dgm:cxn modelId="{01D154C8-AF19-49F1-987F-3B7ECB9C6363}" type="presParOf" srcId="{11A71C57-C0DD-4323-A750-D5332F67F3AC}" destId="{19DF6FF5-6C42-40AB-B524-C2D0CDB73202}" srcOrd="1" destOrd="0" presId="urn:microsoft.com/office/officeart/2005/8/layout/orgChart1"/>
    <dgm:cxn modelId="{C7306BFD-5F94-4985-9069-BAC1CFB3316B}" type="presParOf" srcId="{DF7285EC-F5B9-45BC-8B71-9CD441139824}" destId="{E5A31FCE-C3B2-4746-9BCA-06A0B05427D7}" srcOrd="1" destOrd="0" presId="urn:microsoft.com/office/officeart/2005/8/layout/orgChart1"/>
    <dgm:cxn modelId="{DA7B7994-3E50-4B82-B347-7FF66D9334C2}" type="presParOf" srcId="{E5A31FCE-C3B2-4746-9BCA-06A0B05427D7}" destId="{02D397B6-D302-47D7-9A1A-87ED9B6257C6}" srcOrd="0" destOrd="0" presId="urn:microsoft.com/office/officeart/2005/8/layout/orgChart1"/>
    <dgm:cxn modelId="{FBF9BDA1-4915-4FBB-9B1A-E3BFEFE9FF82}" type="presParOf" srcId="{E5A31FCE-C3B2-4746-9BCA-06A0B05427D7}" destId="{341803A2-4CB3-4C71-9110-8C9981B13867}" srcOrd="1" destOrd="0" presId="urn:microsoft.com/office/officeart/2005/8/layout/orgChart1"/>
    <dgm:cxn modelId="{64E17BE9-656F-4BD5-8731-B22C6C86A157}" type="presParOf" srcId="{341803A2-4CB3-4C71-9110-8C9981B13867}" destId="{BD05B01A-25F7-48EC-9FAD-BC9B84A76E43}" srcOrd="0" destOrd="0" presId="urn:microsoft.com/office/officeart/2005/8/layout/orgChart1"/>
    <dgm:cxn modelId="{661A94BB-85C6-4FCF-8342-634C3911174E}" type="presParOf" srcId="{BD05B01A-25F7-48EC-9FAD-BC9B84A76E43}" destId="{AB7DBB69-252B-45BC-9EC1-23F074118027}" srcOrd="0" destOrd="0" presId="urn:microsoft.com/office/officeart/2005/8/layout/orgChart1"/>
    <dgm:cxn modelId="{D769E52D-8F17-4A8D-85B4-95679AFC78E7}" type="presParOf" srcId="{BD05B01A-25F7-48EC-9FAD-BC9B84A76E43}" destId="{451022B8-24F2-45A7-A359-9784E91F6F51}" srcOrd="1" destOrd="0" presId="urn:microsoft.com/office/officeart/2005/8/layout/orgChart1"/>
    <dgm:cxn modelId="{688E0C86-3E7F-4710-927C-87930086883A}" type="presParOf" srcId="{341803A2-4CB3-4C71-9110-8C9981B13867}" destId="{529D35CD-A022-4BA0-B238-79947A3841C6}" srcOrd="1" destOrd="0" presId="urn:microsoft.com/office/officeart/2005/8/layout/orgChart1"/>
    <dgm:cxn modelId="{3B8FDDA5-A270-4F74-A131-96DB7893BCFA}" type="presParOf" srcId="{341803A2-4CB3-4C71-9110-8C9981B13867}" destId="{95096A5C-FA5C-4280-9584-096ABA010625}" srcOrd="2" destOrd="0" presId="urn:microsoft.com/office/officeart/2005/8/layout/orgChart1"/>
    <dgm:cxn modelId="{FFA5323A-3EFF-4C57-847F-FC3053D4F9F6}" type="presParOf" srcId="{DF7285EC-F5B9-45BC-8B71-9CD441139824}" destId="{FF37646E-A7B8-4B11-9BC7-3A84C8D0B3D7}" srcOrd="2" destOrd="0" presId="urn:microsoft.com/office/officeart/2005/8/layout/orgChart1"/>
    <dgm:cxn modelId="{E9FB5ABB-68E3-42DE-9064-5F58F7A3029E}" type="presParOf" srcId="{C8008E63-AE74-4FFF-B61B-5CA4725E13A6}" destId="{5488FBA5-F0DB-4888-B317-587C1B53F3A7}" srcOrd="2" destOrd="0" presId="urn:microsoft.com/office/officeart/2005/8/layout/orgChart1"/>
    <dgm:cxn modelId="{78629B6E-7AAE-4D1A-A6AF-C8A6AE6060B0}" type="presParOf" srcId="{99DFB153-D33F-4E7E-82E4-F3CD661F40AA}" destId="{4C004B3D-CDDB-4DD9-8AD0-6DAFB924F9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5710E12-C856-49F4-A338-8E11BCFF299A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72D11DC5-55E9-4587-BA33-08BC383FD969}">
      <dgm:prSet phldrT="[نص]" custT="1"/>
      <dgm:spPr/>
      <dgm:t>
        <a:bodyPr/>
        <a:lstStyle/>
        <a:p>
          <a:pPr rtl="1"/>
          <a:r>
            <a:rPr lang="ar-SA" sz="2400" dirty="0"/>
            <a:t>حذف النون من مضارع (كان)</a:t>
          </a:r>
        </a:p>
      </dgm:t>
    </dgm:pt>
    <dgm:pt modelId="{4885FC7A-2680-4233-914A-210C51751C54}" type="parTrans" cxnId="{B03B3AF4-9A8E-4EFC-B57A-EB354DF4D05C}">
      <dgm:prSet/>
      <dgm:spPr/>
      <dgm:t>
        <a:bodyPr/>
        <a:lstStyle/>
        <a:p>
          <a:pPr rtl="1"/>
          <a:endParaRPr lang="ar-SA"/>
        </a:p>
      </dgm:t>
    </dgm:pt>
    <dgm:pt modelId="{AEEC377C-CE18-41FA-924A-0A898735C4FF}" type="sibTrans" cxnId="{B03B3AF4-9A8E-4EFC-B57A-EB354DF4D05C}">
      <dgm:prSet/>
      <dgm:spPr/>
      <dgm:t>
        <a:bodyPr/>
        <a:lstStyle/>
        <a:p>
          <a:pPr rtl="1"/>
          <a:endParaRPr lang="ar-SA"/>
        </a:p>
      </dgm:t>
    </dgm:pt>
    <dgm:pt modelId="{2013A2AA-ED64-497B-8421-3A8062A78A02}">
      <dgm:prSet phldrT="[نص]" custT="1"/>
      <dgm:spPr/>
      <dgm:t>
        <a:bodyPr/>
        <a:lstStyle/>
        <a:p>
          <a:pPr rtl="1"/>
          <a:r>
            <a:rPr lang="ar-SA" sz="1800" dirty="0"/>
            <a:t>مجزومة وعلامة الجزم السكون</a:t>
          </a:r>
        </a:p>
      </dgm:t>
    </dgm:pt>
    <dgm:pt modelId="{43810E8E-BEE3-4DD6-BF47-703039954ACB}" type="parTrans" cxnId="{D35B2E71-AB19-4367-8F08-003B2B744837}">
      <dgm:prSet/>
      <dgm:spPr/>
      <dgm:t>
        <a:bodyPr/>
        <a:lstStyle/>
        <a:p>
          <a:pPr rtl="1"/>
          <a:endParaRPr lang="ar-SA"/>
        </a:p>
      </dgm:t>
    </dgm:pt>
    <dgm:pt modelId="{AC790D72-9B11-4902-980F-C51E950B3419}" type="sibTrans" cxnId="{D35B2E71-AB19-4367-8F08-003B2B744837}">
      <dgm:prSet/>
      <dgm:spPr/>
      <dgm:t>
        <a:bodyPr/>
        <a:lstStyle/>
        <a:p>
          <a:pPr rtl="1"/>
          <a:endParaRPr lang="ar-SA"/>
        </a:p>
      </dgm:t>
    </dgm:pt>
    <dgm:pt modelId="{805822B8-B96A-4BDE-BDD2-BD1175173F3D}">
      <dgm:prSet phldrT="[نص]" custT="1"/>
      <dgm:spPr/>
      <dgm:t>
        <a:bodyPr/>
        <a:lstStyle/>
        <a:p>
          <a:pPr rtl="1"/>
          <a:r>
            <a:rPr lang="ar-SA" sz="2000" dirty="0"/>
            <a:t>بلفظ المضارع</a:t>
          </a:r>
        </a:p>
      </dgm:t>
    </dgm:pt>
    <dgm:pt modelId="{DAB46E91-4EB9-4685-90CA-F05C3BB7DA73}" type="parTrans" cxnId="{01CAD2C2-6A33-4813-AC6E-0435C4569BBC}">
      <dgm:prSet/>
      <dgm:spPr/>
      <dgm:t>
        <a:bodyPr/>
        <a:lstStyle/>
        <a:p>
          <a:pPr rtl="1"/>
          <a:endParaRPr lang="ar-SA"/>
        </a:p>
      </dgm:t>
    </dgm:pt>
    <dgm:pt modelId="{A71B3ABC-9971-4142-B806-024DF6419827}" type="sibTrans" cxnId="{01CAD2C2-6A33-4813-AC6E-0435C4569BBC}">
      <dgm:prSet/>
      <dgm:spPr/>
      <dgm:t>
        <a:bodyPr/>
        <a:lstStyle/>
        <a:p>
          <a:pPr rtl="1"/>
          <a:endParaRPr lang="ar-SA"/>
        </a:p>
      </dgm:t>
    </dgm:pt>
    <dgm:pt modelId="{1D6F144D-1B55-425C-9AC2-01CCCFFE64ED}">
      <dgm:prSet/>
      <dgm:spPr/>
      <dgm:t>
        <a:bodyPr/>
        <a:lstStyle/>
        <a:p>
          <a:pPr rtl="1"/>
          <a:r>
            <a:rPr lang="ar-SA" dirty="0"/>
            <a:t>ألا يوقف عليها</a:t>
          </a:r>
        </a:p>
      </dgm:t>
    </dgm:pt>
    <dgm:pt modelId="{DA97ADA7-A3B2-4E9D-BBC6-39A5FD59B87C}" type="parTrans" cxnId="{F14FD282-433B-4675-9993-CB7514037BDC}">
      <dgm:prSet/>
      <dgm:spPr/>
      <dgm:t>
        <a:bodyPr/>
        <a:lstStyle/>
        <a:p>
          <a:pPr rtl="1"/>
          <a:endParaRPr lang="ar-SA"/>
        </a:p>
      </dgm:t>
    </dgm:pt>
    <dgm:pt modelId="{32D38F81-40CF-4B6A-B8B6-16CE50BBE06E}" type="sibTrans" cxnId="{F14FD282-433B-4675-9993-CB7514037BDC}">
      <dgm:prSet/>
      <dgm:spPr/>
      <dgm:t>
        <a:bodyPr/>
        <a:lstStyle/>
        <a:p>
          <a:pPr rtl="1"/>
          <a:endParaRPr lang="ar-SA"/>
        </a:p>
      </dgm:t>
    </dgm:pt>
    <dgm:pt modelId="{6EE8B5BD-8F11-43D6-B197-18C68B928AF1}" type="asst">
      <dgm:prSet/>
      <dgm:spPr/>
      <dgm:t>
        <a:bodyPr/>
        <a:lstStyle/>
        <a:p>
          <a:pPr rtl="1"/>
          <a:r>
            <a:rPr lang="ar-SA" dirty="0"/>
            <a:t>{ولم أكُ بغيّا}</a:t>
          </a:r>
        </a:p>
      </dgm:t>
    </dgm:pt>
    <dgm:pt modelId="{620C3A3D-3640-4879-9DAA-086CFEFBE439}" type="parTrans" cxnId="{91AB3B12-6691-4F69-A055-FC65CBE56BC3}">
      <dgm:prSet/>
      <dgm:spPr/>
      <dgm:t>
        <a:bodyPr/>
        <a:lstStyle/>
        <a:p>
          <a:pPr rtl="1"/>
          <a:endParaRPr lang="ar-SA"/>
        </a:p>
      </dgm:t>
    </dgm:pt>
    <dgm:pt modelId="{11F77BB2-6B16-4563-9014-1AF768371365}" type="sibTrans" cxnId="{91AB3B12-6691-4F69-A055-FC65CBE56BC3}">
      <dgm:prSet/>
      <dgm:spPr/>
      <dgm:t>
        <a:bodyPr/>
        <a:lstStyle/>
        <a:p>
          <a:pPr rtl="1"/>
          <a:endParaRPr lang="ar-SA"/>
        </a:p>
      </dgm:t>
    </dgm:pt>
    <dgm:pt modelId="{5439E6BF-B9E1-43BC-A2DC-77F50FDA4807}" type="asst">
      <dgm:prSet/>
      <dgm:spPr/>
      <dgm:t>
        <a:bodyPr/>
        <a:lstStyle/>
        <a:p>
          <a:pPr rtl="1"/>
          <a:r>
            <a:rPr lang="ar-SA" dirty="0"/>
            <a:t>شروط حذفها</a:t>
          </a:r>
        </a:p>
      </dgm:t>
    </dgm:pt>
    <dgm:pt modelId="{912E1CF2-4F47-4343-84B2-C6C858BF18FF}" type="parTrans" cxnId="{7890818A-2F5B-497F-8BC1-BD144BD04EB7}">
      <dgm:prSet/>
      <dgm:spPr/>
      <dgm:t>
        <a:bodyPr/>
        <a:lstStyle/>
        <a:p>
          <a:pPr rtl="1"/>
          <a:endParaRPr lang="ar-SA"/>
        </a:p>
      </dgm:t>
    </dgm:pt>
    <dgm:pt modelId="{1F2BFA5E-1E32-4A82-AF9E-FF41FB07AC0D}" type="sibTrans" cxnId="{7890818A-2F5B-497F-8BC1-BD144BD04EB7}">
      <dgm:prSet/>
      <dgm:spPr/>
      <dgm:t>
        <a:bodyPr/>
        <a:lstStyle/>
        <a:p>
          <a:pPr rtl="1"/>
          <a:endParaRPr lang="ar-SA"/>
        </a:p>
      </dgm:t>
    </dgm:pt>
    <dgm:pt modelId="{1FB41791-D526-4EA4-B3CB-1A330EB595A2}">
      <dgm:prSet phldrT="[نص]" custT="1"/>
      <dgm:spPr/>
      <dgm:t>
        <a:bodyPr/>
        <a:lstStyle/>
        <a:p>
          <a:pPr rtl="1"/>
          <a:r>
            <a:rPr lang="ar-SA" sz="2000" dirty="0"/>
            <a:t>لا تتصل بضمير نصب</a:t>
          </a:r>
        </a:p>
      </dgm:t>
    </dgm:pt>
    <dgm:pt modelId="{B5D345F6-FB09-49F2-A79B-C54AABA92EA4}" type="sibTrans" cxnId="{672396FB-9E9E-422D-AA9B-B04B247DC2C6}">
      <dgm:prSet/>
      <dgm:spPr/>
      <dgm:t>
        <a:bodyPr/>
        <a:lstStyle/>
        <a:p>
          <a:pPr rtl="1"/>
          <a:endParaRPr lang="ar-SA"/>
        </a:p>
      </dgm:t>
    </dgm:pt>
    <dgm:pt modelId="{E3821A03-BEA1-48C1-9B03-C9FE9AE03477}" type="parTrans" cxnId="{672396FB-9E9E-422D-AA9B-B04B247DC2C6}">
      <dgm:prSet/>
      <dgm:spPr/>
      <dgm:t>
        <a:bodyPr/>
        <a:lstStyle/>
        <a:p>
          <a:pPr rtl="1"/>
          <a:endParaRPr lang="ar-SA"/>
        </a:p>
      </dgm:t>
    </dgm:pt>
    <dgm:pt modelId="{F2B7D566-A6EF-4B7E-9706-231E92EC4122}">
      <dgm:prSet/>
      <dgm:spPr/>
      <dgm:t>
        <a:bodyPr/>
        <a:lstStyle/>
        <a:p>
          <a:pPr rtl="1"/>
          <a:r>
            <a:rPr lang="ar-SA" dirty="0"/>
            <a:t>لا تتصل بساكن</a:t>
          </a:r>
        </a:p>
      </dgm:t>
    </dgm:pt>
    <dgm:pt modelId="{F8CAC305-4F95-4BAA-A50F-4FEDA9CF1238}" type="parTrans" cxnId="{1AC058D6-0E57-4909-B04D-B2FD338BE77E}">
      <dgm:prSet/>
      <dgm:spPr/>
      <dgm:t>
        <a:bodyPr/>
        <a:lstStyle/>
        <a:p>
          <a:pPr rtl="1"/>
          <a:endParaRPr lang="ar-SA"/>
        </a:p>
      </dgm:t>
    </dgm:pt>
    <dgm:pt modelId="{CA07BBBA-05CF-4BFA-A9C8-2E6D331EE35E}" type="sibTrans" cxnId="{1AC058D6-0E57-4909-B04D-B2FD338BE77E}">
      <dgm:prSet/>
      <dgm:spPr/>
      <dgm:t>
        <a:bodyPr/>
        <a:lstStyle/>
        <a:p>
          <a:pPr rtl="1"/>
          <a:endParaRPr lang="ar-SA"/>
        </a:p>
      </dgm:t>
    </dgm:pt>
    <dgm:pt modelId="{3351189B-2F0A-4AFF-948A-461966A7DEE0}">
      <dgm:prSet/>
      <dgm:spPr/>
      <dgm:t>
        <a:bodyPr/>
        <a:lstStyle/>
        <a:p>
          <a:pPr rtl="1"/>
          <a:r>
            <a:rPr lang="ar-SA" dirty="0">
              <a:solidFill>
                <a:schemeClr val="accent1">
                  <a:lumMod val="50000"/>
                </a:schemeClr>
              </a:solidFill>
            </a:rPr>
            <a:t>فلا يجوز: لم </a:t>
          </a:r>
          <a:r>
            <a:rPr lang="ar-SA" dirty="0" err="1">
              <a:solidFill>
                <a:schemeClr val="accent1">
                  <a:lumMod val="50000"/>
                </a:schemeClr>
              </a:solidFill>
            </a:rPr>
            <a:t>يك</a:t>
          </a:r>
          <a:r>
            <a:rPr lang="ar-SA" dirty="0">
              <a:solidFill>
                <a:schemeClr val="accent1">
                  <a:lumMod val="50000"/>
                </a:schemeClr>
              </a:solidFill>
            </a:rPr>
            <a:t> الرجل قائمًا</a:t>
          </a:r>
        </a:p>
        <a:p>
          <a:pPr rtl="1"/>
          <a:r>
            <a:rPr lang="ar-SA" dirty="0">
              <a:solidFill>
                <a:schemeClr val="accent1">
                  <a:lumMod val="50000"/>
                </a:schemeClr>
              </a:solidFill>
            </a:rPr>
            <a:t>قرئ شاذا: {لم </a:t>
          </a:r>
          <a:r>
            <a:rPr lang="ar-SA" dirty="0" err="1">
              <a:solidFill>
                <a:schemeClr val="accent1">
                  <a:lumMod val="50000"/>
                </a:schemeClr>
              </a:solidFill>
            </a:rPr>
            <a:t>يكُ</a:t>
          </a:r>
          <a:r>
            <a:rPr lang="ar-SA" dirty="0">
              <a:solidFill>
                <a:schemeClr val="accent1">
                  <a:lumMod val="50000"/>
                </a:schemeClr>
              </a:solidFill>
            </a:rPr>
            <a:t> الذين كفروا}</a:t>
          </a:r>
        </a:p>
      </dgm:t>
    </dgm:pt>
    <dgm:pt modelId="{4AB6B84E-E5FF-4F7D-9CA0-45BECD1211A8}" type="parTrans" cxnId="{EDC765BF-8E39-482E-A7D3-4F02FF98D6CA}">
      <dgm:prSet/>
      <dgm:spPr/>
      <dgm:t>
        <a:bodyPr/>
        <a:lstStyle/>
        <a:p>
          <a:pPr rtl="1"/>
          <a:endParaRPr lang="ar-SA"/>
        </a:p>
      </dgm:t>
    </dgm:pt>
    <dgm:pt modelId="{815BAF5D-9B88-4E05-AD1F-667C6189D0DC}" type="sibTrans" cxnId="{EDC765BF-8E39-482E-A7D3-4F02FF98D6CA}">
      <dgm:prSet/>
      <dgm:spPr/>
      <dgm:t>
        <a:bodyPr/>
        <a:lstStyle/>
        <a:p>
          <a:pPr rtl="1"/>
          <a:endParaRPr lang="ar-SA"/>
        </a:p>
      </dgm:t>
    </dgm:pt>
    <dgm:pt modelId="{117A8672-5A9A-40D6-A4D1-3D9920875621}">
      <dgm:prSet/>
      <dgm:spPr/>
      <dgm:t>
        <a:bodyPr/>
        <a:lstStyle/>
        <a:p>
          <a:pPr rtl="1"/>
          <a:r>
            <a:rPr lang="ar-SA" dirty="0">
              <a:solidFill>
                <a:schemeClr val="accent1">
                  <a:lumMod val="50000"/>
                </a:schemeClr>
              </a:solidFill>
            </a:rPr>
            <a:t>لا تحذف من: "إن يكنه فلن تسلط عليه"</a:t>
          </a:r>
        </a:p>
      </dgm:t>
    </dgm:pt>
    <dgm:pt modelId="{45491E3B-B92C-4821-8E61-94689D6B215C}" type="parTrans" cxnId="{CE6850B6-1F43-4EB5-8DA6-4491BBC19DE4}">
      <dgm:prSet/>
      <dgm:spPr/>
      <dgm:t>
        <a:bodyPr/>
        <a:lstStyle/>
        <a:p>
          <a:pPr rtl="1"/>
          <a:endParaRPr lang="ar-SA"/>
        </a:p>
      </dgm:t>
    </dgm:pt>
    <dgm:pt modelId="{542C2D03-DE41-4822-967B-C73A4D55BAA2}" type="sibTrans" cxnId="{CE6850B6-1F43-4EB5-8DA6-4491BBC19DE4}">
      <dgm:prSet/>
      <dgm:spPr/>
      <dgm:t>
        <a:bodyPr/>
        <a:lstStyle/>
        <a:p>
          <a:pPr rtl="1"/>
          <a:endParaRPr lang="ar-SA"/>
        </a:p>
      </dgm:t>
    </dgm:pt>
    <dgm:pt modelId="{3757E077-7246-4499-A228-585AD2D5585B}" type="asst">
      <dgm:prSet/>
      <dgm:spPr/>
      <dgm:t>
        <a:bodyPr/>
        <a:lstStyle/>
        <a:p>
          <a:pPr rtl="1"/>
          <a:r>
            <a:rPr lang="ar-SA" dirty="0"/>
            <a:t>لا فرق بين التامة والناقصة</a:t>
          </a:r>
        </a:p>
        <a:p>
          <a:pPr rtl="1"/>
          <a:r>
            <a:rPr lang="ar-SA" dirty="0"/>
            <a:t>{وإن تكُ حسنةٌ يضاعفها}</a:t>
          </a:r>
        </a:p>
      </dgm:t>
    </dgm:pt>
    <dgm:pt modelId="{7C11F7A7-FE19-44F8-9E32-7A2EF050776C}" type="parTrans" cxnId="{CA12A1E8-D598-4D5A-B9A0-385973159D05}">
      <dgm:prSet/>
      <dgm:spPr/>
      <dgm:t>
        <a:bodyPr/>
        <a:lstStyle/>
        <a:p>
          <a:pPr rtl="1"/>
          <a:endParaRPr lang="ar-SA"/>
        </a:p>
      </dgm:t>
    </dgm:pt>
    <dgm:pt modelId="{706B2175-3B93-4ABC-A403-F0632C32C1AA}" type="sibTrans" cxnId="{CA12A1E8-D598-4D5A-B9A0-385973159D05}">
      <dgm:prSet/>
      <dgm:spPr/>
      <dgm:t>
        <a:bodyPr/>
        <a:lstStyle/>
        <a:p>
          <a:pPr rtl="1"/>
          <a:endParaRPr lang="ar-SA"/>
        </a:p>
      </dgm:t>
    </dgm:pt>
    <dgm:pt modelId="{DD93870E-35A3-481A-9ACF-79156B954474}" type="pres">
      <dgm:prSet presAssocID="{25710E12-C856-49F4-A338-8E11BCFF299A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AB65D418-D9FC-4BE5-818F-92D0050C90EB}" type="pres">
      <dgm:prSet presAssocID="{72D11DC5-55E9-4587-BA33-08BC383FD969}" presName="hierRoot1" presStyleCnt="0">
        <dgm:presLayoutVars>
          <dgm:hierBranch val="init"/>
        </dgm:presLayoutVars>
      </dgm:prSet>
      <dgm:spPr/>
    </dgm:pt>
    <dgm:pt modelId="{DDC25DFD-3F9D-460D-86C0-5E40B95BA82A}" type="pres">
      <dgm:prSet presAssocID="{72D11DC5-55E9-4587-BA33-08BC383FD969}" presName="rootComposite1" presStyleCnt="0"/>
      <dgm:spPr/>
    </dgm:pt>
    <dgm:pt modelId="{0ED12157-484D-47FA-8F57-469B0A7F59DC}" type="pres">
      <dgm:prSet presAssocID="{72D11DC5-55E9-4587-BA33-08BC383FD969}" presName="rootText1" presStyleLbl="node0" presStyleIdx="0" presStyleCnt="1" custScaleX="171202">
        <dgm:presLayoutVars>
          <dgm:chPref val="3"/>
        </dgm:presLayoutVars>
      </dgm:prSet>
      <dgm:spPr/>
    </dgm:pt>
    <dgm:pt modelId="{B44930D3-16F1-42DF-8BD7-56C83AE7CAB8}" type="pres">
      <dgm:prSet presAssocID="{72D11DC5-55E9-4587-BA33-08BC383FD969}" presName="rootConnector1" presStyleLbl="node1" presStyleIdx="0" presStyleCnt="0"/>
      <dgm:spPr/>
    </dgm:pt>
    <dgm:pt modelId="{A37FBF34-52D2-4643-B456-43CBA00A765A}" type="pres">
      <dgm:prSet presAssocID="{72D11DC5-55E9-4587-BA33-08BC383FD969}" presName="hierChild2" presStyleCnt="0"/>
      <dgm:spPr/>
    </dgm:pt>
    <dgm:pt modelId="{E2D28147-2D9E-4A3C-8ADB-2FFA8AA7F6D4}" type="pres">
      <dgm:prSet presAssocID="{DAB46E91-4EB9-4685-90CA-F05C3BB7DA73}" presName="Name37" presStyleLbl="parChTrans1D2" presStyleIdx="0" presStyleCnt="8"/>
      <dgm:spPr/>
    </dgm:pt>
    <dgm:pt modelId="{2F2AE66D-7316-428E-9E0E-2EBED78AB1A7}" type="pres">
      <dgm:prSet presAssocID="{805822B8-B96A-4BDE-BDD2-BD1175173F3D}" presName="hierRoot2" presStyleCnt="0">
        <dgm:presLayoutVars>
          <dgm:hierBranch val="init"/>
        </dgm:presLayoutVars>
      </dgm:prSet>
      <dgm:spPr/>
    </dgm:pt>
    <dgm:pt modelId="{762C5790-BDCD-42CF-A888-4C35260E7CBB}" type="pres">
      <dgm:prSet presAssocID="{805822B8-B96A-4BDE-BDD2-BD1175173F3D}" presName="rootComposite" presStyleCnt="0"/>
      <dgm:spPr/>
    </dgm:pt>
    <dgm:pt modelId="{DA8C18AD-479C-4496-9253-DD006F64E21D}" type="pres">
      <dgm:prSet presAssocID="{805822B8-B96A-4BDE-BDD2-BD1175173F3D}" presName="rootText" presStyleLbl="node2" presStyleIdx="0" presStyleCnt="5">
        <dgm:presLayoutVars>
          <dgm:chPref val="3"/>
        </dgm:presLayoutVars>
      </dgm:prSet>
      <dgm:spPr/>
    </dgm:pt>
    <dgm:pt modelId="{13865FD2-7611-4883-84C9-0F5236EE7061}" type="pres">
      <dgm:prSet presAssocID="{805822B8-B96A-4BDE-BDD2-BD1175173F3D}" presName="rootConnector" presStyleLbl="node2" presStyleIdx="0" presStyleCnt="5"/>
      <dgm:spPr/>
    </dgm:pt>
    <dgm:pt modelId="{0716A336-26F9-46EE-B059-B75DB2890846}" type="pres">
      <dgm:prSet presAssocID="{805822B8-B96A-4BDE-BDD2-BD1175173F3D}" presName="hierChild4" presStyleCnt="0"/>
      <dgm:spPr/>
    </dgm:pt>
    <dgm:pt modelId="{08737007-3BC2-48D3-9722-81FFE16BF8FF}" type="pres">
      <dgm:prSet presAssocID="{805822B8-B96A-4BDE-BDD2-BD1175173F3D}" presName="hierChild5" presStyleCnt="0"/>
      <dgm:spPr/>
    </dgm:pt>
    <dgm:pt modelId="{7C1FE3C8-8B74-4143-BA43-D00F6A65A56E}" type="pres">
      <dgm:prSet presAssocID="{43810E8E-BEE3-4DD6-BF47-703039954ACB}" presName="Name37" presStyleLbl="parChTrans1D2" presStyleIdx="1" presStyleCnt="8"/>
      <dgm:spPr/>
    </dgm:pt>
    <dgm:pt modelId="{D9C82FE7-5452-41CB-A522-CCFDA7FF94E3}" type="pres">
      <dgm:prSet presAssocID="{2013A2AA-ED64-497B-8421-3A8062A78A02}" presName="hierRoot2" presStyleCnt="0">
        <dgm:presLayoutVars>
          <dgm:hierBranch val="init"/>
        </dgm:presLayoutVars>
      </dgm:prSet>
      <dgm:spPr/>
    </dgm:pt>
    <dgm:pt modelId="{FD19D978-C0BC-49AF-89BA-452F782736EC}" type="pres">
      <dgm:prSet presAssocID="{2013A2AA-ED64-497B-8421-3A8062A78A02}" presName="rootComposite" presStyleCnt="0"/>
      <dgm:spPr/>
    </dgm:pt>
    <dgm:pt modelId="{96841FED-27A6-416D-BD1D-E0F0BF511618}" type="pres">
      <dgm:prSet presAssocID="{2013A2AA-ED64-497B-8421-3A8062A78A02}" presName="rootText" presStyleLbl="node2" presStyleIdx="1" presStyleCnt="5">
        <dgm:presLayoutVars>
          <dgm:chPref val="3"/>
        </dgm:presLayoutVars>
      </dgm:prSet>
      <dgm:spPr/>
    </dgm:pt>
    <dgm:pt modelId="{547E1909-E66E-46A1-A951-309A48970CF0}" type="pres">
      <dgm:prSet presAssocID="{2013A2AA-ED64-497B-8421-3A8062A78A02}" presName="rootConnector" presStyleLbl="node2" presStyleIdx="1" presStyleCnt="5"/>
      <dgm:spPr/>
    </dgm:pt>
    <dgm:pt modelId="{D204F191-0F75-4C8B-9BEE-B61B4D78D3CA}" type="pres">
      <dgm:prSet presAssocID="{2013A2AA-ED64-497B-8421-3A8062A78A02}" presName="hierChild4" presStyleCnt="0"/>
      <dgm:spPr/>
    </dgm:pt>
    <dgm:pt modelId="{9E278174-E91D-47AD-AF83-65B0FA9F5E93}" type="pres">
      <dgm:prSet presAssocID="{2013A2AA-ED64-497B-8421-3A8062A78A02}" presName="hierChild5" presStyleCnt="0"/>
      <dgm:spPr/>
    </dgm:pt>
    <dgm:pt modelId="{C0921A5B-8AC6-4F8D-895E-1D9B9884A25B}" type="pres">
      <dgm:prSet presAssocID="{DA97ADA7-A3B2-4E9D-BBC6-39A5FD59B87C}" presName="Name37" presStyleLbl="parChTrans1D2" presStyleIdx="2" presStyleCnt="8"/>
      <dgm:spPr/>
    </dgm:pt>
    <dgm:pt modelId="{7A306C31-2CD0-4E95-A1C1-59DA8D5232F8}" type="pres">
      <dgm:prSet presAssocID="{1D6F144D-1B55-425C-9AC2-01CCCFFE64ED}" presName="hierRoot2" presStyleCnt="0">
        <dgm:presLayoutVars>
          <dgm:hierBranch val="init"/>
        </dgm:presLayoutVars>
      </dgm:prSet>
      <dgm:spPr/>
    </dgm:pt>
    <dgm:pt modelId="{F61782F7-9D40-47F2-886A-41EEA3C0E964}" type="pres">
      <dgm:prSet presAssocID="{1D6F144D-1B55-425C-9AC2-01CCCFFE64ED}" presName="rootComposite" presStyleCnt="0"/>
      <dgm:spPr/>
    </dgm:pt>
    <dgm:pt modelId="{D7CCE864-0A8C-4BF5-A5BE-FD7DE1438C7E}" type="pres">
      <dgm:prSet presAssocID="{1D6F144D-1B55-425C-9AC2-01CCCFFE64ED}" presName="rootText" presStyleLbl="node2" presStyleIdx="2" presStyleCnt="5">
        <dgm:presLayoutVars>
          <dgm:chPref val="3"/>
        </dgm:presLayoutVars>
      </dgm:prSet>
      <dgm:spPr/>
    </dgm:pt>
    <dgm:pt modelId="{0E833387-7000-4832-A92D-A1305788FC0B}" type="pres">
      <dgm:prSet presAssocID="{1D6F144D-1B55-425C-9AC2-01CCCFFE64ED}" presName="rootConnector" presStyleLbl="node2" presStyleIdx="2" presStyleCnt="5"/>
      <dgm:spPr/>
    </dgm:pt>
    <dgm:pt modelId="{4259B264-427D-4023-ADB0-74D14E605D86}" type="pres">
      <dgm:prSet presAssocID="{1D6F144D-1B55-425C-9AC2-01CCCFFE64ED}" presName="hierChild4" presStyleCnt="0"/>
      <dgm:spPr/>
    </dgm:pt>
    <dgm:pt modelId="{82286438-A181-4C9E-B5D4-E90562D06AF4}" type="pres">
      <dgm:prSet presAssocID="{1D6F144D-1B55-425C-9AC2-01CCCFFE64ED}" presName="hierChild5" presStyleCnt="0"/>
      <dgm:spPr/>
    </dgm:pt>
    <dgm:pt modelId="{A73718FA-7FED-4511-A724-8752B566166F}" type="pres">
      <dgm:prSet presAssocID="{E3821A03-BEA1-48C1-9B03-C9FE9AE03477}" presName="Name37" presStyleLbl="parChTrans1D2" presStyleIdx="3" presStyleCnt="8"/>
      <dgm:spPr/>
    </dgm:pt>
    <dgm:pt modelId="{33CCFB70-844E-4C63-BD18-9ADA95BF8833}" type="pres">
      <dgm:prSet presAssocID="{1FB41791-D526-4EA4-B3CB-1A330EB595A2}" presName="hierRoot2" presStyleCnt="0">
        <dgm:presLayoutVars>
          <dgm:hierBranch val="init"/>
        </dgm:presLayoutVars>
      </dgm:prSet>
      <dgm:spPr/>
    </dgm:pt>
    <dgm:pt modelId="{7BC583DE-E115-4308-82C2-939ADDB1229D}" type="pres">
      <dgm:prSet presAssocID="{1FB41791-D526-4EA4-B3CB-1A330EB595A2}" presName="rootComposite" presStyleCnt="0"/>
      <dgm:spPr/>
    </dgm:pt>
    <dgm:pt modelId="{05D584F4-D129-474D-9FBB-9C74E326B4D4}" type="pres">
      <dgm:prSet presAssocID="{1FB41791-D526-4EA4-B3CB-1A330EB595A2}" presName="rootText" presStyleLbl="node2" presStyleIdx="3" presStyleCnt="5">
        <dgm:presLayoutVars>
          <dgm:chPref val="3"/>
        </dgm:presLayoutVars>
      </dgm:prSet>
      <dgm:spPr/>
    </dgm:pt>
    <dgm:pt modelId="{0B332708-E8CF-4ABA-9717-ECB9D024F2D6}" type="pres">
      <dgm:prSet presAssocID="{1FB41791-D526-4EA4-B3CB-1A330EB595A2}" presName="rootConnector" presStyleLbl="node2" presStyleIdx="3" presStyleCnt="5"/>
      <dgm:spPr/>
    </dgm:pt>
    <dgm:pt modelId="{4A1F695F-7B80-4307-83C2-A0D9A535EF3A}" type="pres">
      <dgm:prSet presAssocID="{1FB41791-D526-4EA4-B3CB-1A330EB595A2}" presName="hierChild4" presStyleCnt="0"/>
      <dgm:spPr/>
    </dgm:pt>
    <dgm:pt modelId="{AC2DE08A-99C3-400B-80C6-E3B35C381032}" type="pres">
      <dgm:prSet presAssocID="{45491E3B-B92C-4821-8E61-94689D6B215C}" presName="Name37" presStyleLbl="parChTrans1D3" presStyleIdx="0" presStyleCnt="2"/>
      <dgm:spPr/>
    </dgm:pt>
    <dgm:pt modelId="{520F7BFC-EEB7-4FCD-8560-198C7E83364F}" type="pres">
      <dgm:prSet presAssocID="{117A8672-5A9A-40D6-A4D1-3D9920875621}" presName="hierRoot2" presStyleCnt="0">
        <dgm:presLayoutVars>
          <dgm:hierBranch val="init"/>
        </dgm:presLayoutVars>
      </dgm:prSet>
      <dgm:spPr/>
    </dgm:pt>
    <dgm:pt modelId="{7234EFF7-DC0E-4E9F-9915-96AFC32FFB7F}" type="pres">
      <dgm:prSet presAssocID="{117A8672-5A9A-40D6-A4D1-3D9920875621}" presName="rootComposite" presStyleCnt="0"/>
      <dgm:spPr/>
    </dgm:pt>
    <dgm:pt modelId="{D2FC1CE6-CA92-40F9-BE4F-A66F62D30EC6}" type="pres">
      <dgm:prSet presAssocID="{117A8672-5A9A-40D6-A4D1-3D9920875621}" presName="rootText" presStyleLbl="node3" presStyleIdx="0" presStyleCnt="2">
        <dgm:presLayoutVars>
          <dgm:chPref val="3"/>
        </dgm:presLayoutVars>
      </dgm:prSet>
      <dgm:spPr/>
    </dgm:pt>
    <dgm:pt modelId="{0CE1F73A-71A8-4CF5-B663-1040D29FDF4D}" type="pres">
      <dgm:prSet presAssocID="{117A8672-5A9A-40D6-A4D1-3D9920875621}" presName="rootConnector" presStyleLbl="node3" presStyleIdx="0" presStyleCnt="2"/>
      <dgm:spPr/>
    </dgm:pt>
    <dgm:pt modelId="{B955CC3E-B539-4940-BB9B-9B658D98B07E}" type="pres">
      <dgm:prSet presAssocID="{117A8672-5A9A-40D6-A4D1-3D9920875621}" presName="hierChild4" presStyleCnt="0"/>
      <dgm:spPr/>
    </dgm:pt>
    <dgm:pt modelId="{C175B98A-16F6-4862-AD75-285C97DA527B}" type="pres">
      <dgm:prSet presAssocID="{117A8672-5A9A-40D6-A4D1-3D9920875621}" presName="hierChild5" presStyleCnt="0"/>
      <dgm:spPr/>
    </dgm:pt>
    <dgm:pt modelId="{4C0AC160-7853-4ECF-B608-4637904B3391}" type="pres">
      <dgm:prSet presAssocID="{1FB41791-D526-4EA4-B3CB-1A330EB595A2}" presName="hierChild5" presStyleCnt="0"/>
      <dgm:spPr/>
    </dgm:pt>
    <dgm:pt modelId="{41866E76-5D63-4A94-821D-B5E8E5231289}" type="pres">
      <dgm:prSet presAssocID="{F8CAC305-4F95-4BAA-A50F-4FEDA9CF1238}" presName="Name37" presStyleLbl="parChTrans1D2" presStyleIdx="4" presStyleCnt="8"/>
      <dgm:spPr/>
    </dgm:pt>
    <dgm:pt modelId="{E780365B-CD4E-4D33-A002-0D585A1A5FE4}" type="pres">
      <dgm:prSet presAssocID="{F2B7D566-A6EF-4B7E-9706-231E92EC4122}" presName="hierRoot2" presStyleCnt="0">
        <dgm:presLayoutVars>
          <dgm:hierBranch val="init"/>
        </dgm:presLayoutVars>
      </dgm:prSet>
      <dgm:spPr/>
    </dgm:pt>
    <dgm:pt modelId="{691B80C2-C720-4ABC-817C-4ADAC810A357}" type="pres">
      <dgm:prSet presAssocID="{F2B7D566-A6EF-4B7E-9706-231E92EC4122}" presName="rootComposite" presStyleCnt="0"/>
      <dgm:spPr/>
    </dgm:pt>
    <dgm:pt modelId="{865C6ACB-F8C5-4492-A928-7C54436E1D03}" type="pres">
      <dgm:prSet presAssocID="{F2B7D566-A6EF-4B7E-9706-231E92EC4122}" presName="rootText" presStyleLbl="node2" presStyleIdx="4" presStyleCnt="5">
        <dgm:presLayoutVars>
          <dgm:chPref val="3"/>
        </dgm:presLayoutVars>
      </dgm:prSet>
      <dgm:spPr/>
    </dgm:pt>
    <dgm:pt modelId="{EFE9658D-94F2-4B18-AB23-C0B0562D93A3}" type="pres">
      <dgm:prSet presAssocID="{F2B7D566-A6EF-4B7E-9706-231E92EC4122}" presName="rootConnector" presStyleLbl="node2" presStyleIdx="4" presStyleCnt="5"/>
      <dgm:spPr/>
    </dgm:pt>
    <dgm:pt modelId="{CBE78B64-7314-4083-A7E2-068A62DACC02}" type="pres">
      <dgm:prSet presAssocID="{F2B7D566-A6EF-4B7E-9706-231E92EC4122}" presName="hierChild4" presStyleCnt="0"/>
      <dgm:spPr/>
    </dgm:pt>
    <dgm:pt modelId="{8A454429-EF35-426B-BF0C-8B9242BE2096}" type="pres">
      <dgm:prSet presAssocID="{4AB6B84E-E5FF-4F7D-9CA0-45BECD1211A8}" presName="Name37" presStyleLbl="parChTrans1D3" presStyleIdx="1" presStyleCnt="2"/>
      <dgm:spPr/>
    </dgm:pt>
    <dgm:pt modelId="{1D583AAC-EF62-4994-90F6-7A7AA1FB843D}" type="pres">
      <dgm:prSet presAssocID="{3351189B-2F0A-4AFF-948A-461966A7DEE0}" presName="hierRoot2" presStyleCnt="0">
        <dgm:presLayoutVars>
          <dgm:hierBranch val="init"/>
        </dgm:presLayoutVars>
      </dgm:prSet>
      <dgm:spPr/>
    </dgm:pt>
    <dgm:pt modelId="{71BE78BC-B254-48E1-8D49-166A3690C2DE}" type="pres">
      <dgm:prSet presAssocID="{3351189B-2F0A-4AFF-948A-461966A7DEE0}" presName="rootComposite" presStyleCnt="0"/>
      <dgm:spPr/>
    </dgm:pt>
    <dgm:pt modelId="{C716B751-D9D6-43AD-9B4F-33D64A6FB47C}" type="pres">
      <dgm:prSet presAssocID="{3351189B-2F0A-4AFF-948A-461966A7DEE0}" presName="rootText" presStyleLbl="node3" presStyleIdx="1" presStyleCnt="2">
        <dgm:presLayoutVars>
          <dgm:chPref val="3"/>
        </dgm:presLayoutVars>
      </dgm:prSet>
      <dgm:spPr/>
    </dgm:pt>
    <dgm:pt modelId="{6B1328AC-DD5B-470D-9FDA-66A1EFF1D383}" type="pres">
      <dgm:prSet presAssocID="{3351189B-2F0A-4AFF-948A-461966A7DEE0}" presName="rootConnector" presStyleLbl="node3" presStyleIdx="1" presStyleCnt="2"/>
      <dgm:spPr/>
    </dgm:pt>
    <dgm:pt modelId="{E7E69DFC-9962-40D7-8DFE-89E9FB78B964}" type="pres">
      <dgm:prSet presAssocID="{3351189B-2F0A-4AFF-948A-461966A7DEE0}" presName="hierChild4" presStyleCnt="0"/>
      <dgm:spPr/>
    </dgm:pt>
    <dgm:pt modelId="{28A86CA3-BCB3-43D8-9147-42CA713983F4}" type="pres">
      <dgm:prSet presAssocID="{3351189B-2F0A-4AFF-948A-461966A7DEE0}" presName="hierChild5" presStyleCnt="0"/>
      <dgm:spPr/>
    </dgm:pt>
    <dgm:pt modelId="{E74AF58A-671F-46F2-90BF-461069F1EE8E}" type="pres">
      <dgm:prSet presAssocID="{F2B7D566-A6EF-4B7E-9706-231E92EC4122}" presName="hierChild5" presStyleCnt="0"/>
      <dgm:spPr/>
    </dgm:pt>
    <dgm:pt modelId="{8A8B4C9C-896A-456C-8B93-CF11101B64CF}" type="pres">
      <dgm:prSet presAssocID="{72D11DC5-55E9-4587-BA33-08BC383FD969}" presName="hierChild3" presStyleCnt="0"/>
      <dgm:spPr/>
    </dgm:pt>
    <dgm:pt modelId="{9D7616F8-84E8-434E-ACED-E705803E3642}" type="pres">
      <dgm:prSet presAssocID="{620C3A3D-3640-4879-9DAA-086CFEFBE439}" presName="Name111" presStyleLbl="parChTrans1D2" presStyleIdx="5" presStyleCnt="8"/>
      <dgm:spPr/>
    </dgm:pt>
    <dgm:pt modelId="{9C0E96DD-3DCD-47E6-8989-630146B82CC3}" type="pres">
      <dgm:prSet presAssocID="{6EE8B5BD-8F11-43D6-B197-18C68B928AF1}" presName="hierRoot3" presStyleCnt="0">
        <dgm:presLayoutVars>
          <dgm:hierBranch val="init"/>
        </dgm:presLayoutVars>
      </dgm:prSet>
      <dgm:spPr/>
    </dgm:pt>
    <dgm:pt modelId="{6BD9CBF6-3A29-46A6-97C2-93FFB06E28A9}" type="pres">
      <dgm:prSet presAssocID="{6EE8B5BD-8F11-43D6-B197-18C68B928AF1}" presName="rootComposite3" presStyleCnt="0"/>
      <dgm:spPr/>
    </dgm:pt>
    <dgm:pt modelId="{E93E22C1-C154-48CF-974C-66F8F91A3722}" type="pres">
      <dgm:prSet presAssocID="{6EE8B5BD-8F11-43D6-B197-18C68B928AF1}" presName="rootText3" presStyleLbl="asst1" presStyleIdx="0" presStyleCnt="3">
        <dgm:presLayoutVars>
          <dgm:chPref val="3"/>
        </dgm:presLayoutVars>
      </dgm:prSet>
      <dgm:spPr/>
    </dgm:pt>
    <dgm:pt modelId="{30939E1E-5A6F-4C99-BAD4-885C3246F6D7}" type="pres">
      <dgm:prSet presAssocID="{6EE8B5BD-8F11-43D6-B197-18C68B928AF1}" presName="rootConnector3" presStyleLbl="asst1" presStyleIdx="0" presStyleCnt="3"/>
      <dgm:spPr/>
    </dgm:pt>
    <dgm:pt modelId="{C21F5773-49FF-4F01-88AA-38094331D076}" type="pres">
      <dgm:prSet presAssocID="{6EE8B5BD-8F11-43D6-B197-18C68B928AF1}" presName="hierChild6" presStyleCnt="0"/>
      <dgm:spPr/>
    </dgm:pt>
    <dgm:pt modelId="{796C8588-9A90-41C5-9471-0F20DD5490E1}" type="pres">
      <dgm:prSet presAssocID="{6EE8B5BD-8F11-43D6-B197-18C68B928AF1}" presName="hierChild7" presStyleCnt="0"/>
      <dgm:spPr/>
    </dgm:pt>
    <dgm:pt modelId="{AC658BCC-4057-444E-B2D1-8AA08FAF09DD}" type="pres">
      <dgm:prSet presAssocID="{7C11F7A7-FE19-44F8-9E32-7A2EF050776C}" presName="Name111" presStyleLbl="parChTrans1D2" presStyleIdx="6" presStyleCnt="8"/>
      <dgm:spPr/>
    </dgm:pt>
    <dgm:pt modelId="{B115EEC4-88E7-45E8-AD01-9C9D1D592837}" type="pres">
      <dgm:prSet presAssocID="{3757E077-7246-4499-A228-585AD2D5585B}" presName="hierRoot3" presStyleCnt="0">
        <dgm:presLayoutVars>
          <dgm:hierBranch val="init"/>
        </dgm:presLayoutVars>
      </dgm:prSet>
      <dgm:spPr/>
    </dgm:pt>
    <dgm:pt modelId="{42A7E2E4-CF6A-45E8-86AA-5D2EAD2E663E}" type="pres">
      <dgm:prSet presAssocID="{3757E077-7246-4499-A228-585AD2D5585B}" presName="rootComposite3" presStyleCnt="0"/>
      <dgm:spPr/>
    </dgm:pt>
    <dgm:pt modelId="{8C8C1077-5140-44DD-9A7E-00CE7C3BD0EA}" type="pres">
      <dgm:prSet presAssocID="{3757E077-7246-4499-A228-585AD2D5585B}" presName="rootText3" presStyleLbl="asst1" presStyleIdx="1" presStyleCnt="3">
        <dgm:presLayoutVars>
          <dgm:chPref val="3"/>
        </dgm:presLayoutVars>
      </dgm:prSet>
      <dgm:spPr/>
    </dgm:pt>
    <dgm:pt modelId="{911AF1DE-E38B-4EAE-8CA7-CF4018C045F1}" type="pres">
      <dgm:prSet presAssocID="{3757E077-7246-4499-A228-585AD2D5585B}" presName="rootConnector3" presStyleLbl="asst1" presStyleIdx="1" presStyleCnt="3"/>
      <dgm:spPr/>
    </dgm:pt>
    <dgm:pt modelId="{652DE0F9-334B-4C23-A6A4-05DAA44FFEDE}" type="pres">
      <dgm:prSet presAssocID="{3757E077-7246-4499-A228-585AD2D5585B}" presName="hierChild6" presStyleCnt="0"/>
      <dgm:spPr/>
    </dgm:pt>
    <dgm:pt modelId="{96DD1BCD-C79C-4EAF-AC9C-B52EB9537679}" type="pres">
      <dgm:prSet presAssocID="{3757E077-7246-4499-A228-585AD2D5585B}" presName="hierChild7" presStyleCnt="0"/>
      <dgm:spPr/>
    </dgm:pt>
    <dgm:pt modelId="{02C0C114-49D3-47A4-9803-4E0E4587AF08}" type="pres">
      <dgm:prSet presAssocID="{912E1CF2-4F47-4343-84B2-C6C858BF18FF}" presName="Name111" presStyleLbl="parChTrans1D2" presStyleIdx="7" presStyleCnt="8"/>
      <dgm:spPr/>
    </dgm:pt>
    <dgm:pt modelId="{C128D8F6-DF6D-455B-B3C7-FE63D52E9D9E}" type="pres">
      <dgm:prSet presAssocID="{5439E6BF-B9E1-43BC-A2DC-77F50FDA4807}" presName="hierRoot3" presStyleCnt="0">
        <dgm:presLayoutVars>
          <dgm:hierBranch val="init"/>
        </dgm:presLayoutVars>
      </dgm:prSet>
      <dgm:spPr/>
    </dgm:pt>
    <dgm:pt modelId="{0060E0D7-2E27-4C6B-9C6C-24C927D4EDC9}" type="pres">
      <dgm:prSet presAssocID="{5439E6BF-B9E1-43BC-A2DC-77F50FDA4807}" presName="rootComposite3" presStyleCnt="0"/>
      <dgm:spPr/>
    </dgm:pt>
    <dgm:pt modelId="{B5F239A4-A295-4DC5-94D4-297F5BFCF351}" type="pres">
      <dgm:prSet presAssocID="{5439E6BF-B9E1-43BC-A2DC-77F50FDA4807}" presName="rootText3" presStyleLbl="asst1" presStyleIdx="2" presStyleCnt="3">
        <dgm:presLayoutVars>
          <dgm:chPref val="3"/>
        </dgm:presLayoutVars>
      </dgm:prSet>
      <dgm:spPr/>
    </dgm:pt>
    <dgm:pt modelId="{F2DD4D97-4907-49E3-8BF6-79628AD379F0}" type="pres">
      <dgm:prSet presAssocID="{5439E6BF-B9E1-43BC-A2DC-77F50FDA4807}" presName="rootConnector3" presStyleLbl="asst1" presStyleIdx="2" presStyleCnt="3"/>
      <dgm:spPr/>
    </dgm:pt>
    <dgm:pt modelId="{F4E0B01B-7F5C-4A5F-BA15-66D2278B81C4}" type="pres">
      <dgm:prSet presAssocID="{5439E6BF-B9E1-43BC-A2DC-77F50FDA4807}" presName="hierChild6" presStyleCnt="0"/>
      <dgm:spPr/>
    </dgm:pt>
    <dgm:pt modelId="{915BB24E-934A-41FF-91BE-16FF71D2580D}" type="pres">
      <dgm:prSet presAssocID="{5439E6BF-B9E1-43BC-A2DC-77F50FDA4807}" presName="hierChild7" presStyleCnt="0"/>
      <dgm:spPr/>
    </dgm:pt>
  </dgm:ptLst>
  <dgm:cxnLst>
    <dgm:cxn modelId="{06A46206-7358-4B82-9004-346F53036FE8}" type="presOf" srcId="{7C11F7A7-FE19-44F8-9E32-7A2EF050776C}" destId="{AC658BCC-4057-444E-B2D1-8AA08FAF09DD}" srcOrd="0" destOrd="0" presId="urn:microsoft.com/office/officeart/2005/8/layout/orgChart1"/>
    <dgm:cxn modelId="{91AB3B12-6691-4F69-A055-FC65CBE56BC3}" srcId="{72D11DC5-55E9-4587-BA33-08BC383FD969}" destId="{6EE8B5BD-8F11-43D6-B197-18C68B928AF1}" srcOrd="1" destOrd="0" parTransId="{620C3A3D-3640-4879-9DAA-086CFEFBE439}" sibTransId="{11F77BB2-6B16-4563-9014-1AF768371365}"/>
    <dgm:cxn modelId="{14821414-B030-43BB-B0D5-E8A04E2C9567}" type="presOf" srcId="{25710E12-C856-49F4-A338-8E11BCFF299A}" destId="{DD93870E-35A3-481A-9ACF-79156B954474}" srcOrd="0" destOrd="0" presId="urn:microsoft.com/office/officeart/2005/8/layout/orgChart1"/>
    <dgm:cxn modelId="{877CB41B-A6D6-42C1-9D3F-19A992F2406D}" type="presOf" srcId="{3351189B-2F0A-4AFF-948A-461966A7DEE0}" destId="{6B1328AC-DD5B-470D-9FDA-66A1EFF1D383}" srcOrd="1" destOrd="0" presId="urn:microsoft.com/office/officeart/2005/8/layout/orgChart1"/>
    <dgm:cxn modelId="{148FE822-F3E0-4D44-8AEB-01A7705C5ADF}" type="presOf" srcId="{3351189B-2F0A-4AFF-948A-461966A7DEE0}" destId="{C716B751-D9D6-43AD-9B4F-33D64A6FB47C}" srcOrd="0" destOrd="0" presId="urn:microsoft.com/office/officeart/2005/8/layout/orgChart1"/>
    <dgm:cxn modelId="{39D1E126-E1E6-477E-99DC-9300EA12CE91}" type="presOf" srcId="{805822B8-B96A-4BDE-BDD2-BD1175173F3D}" destId="{13865FD2-7611-4883-84C9-0F5236EE7061}" srcOrd="1" destOrd="0" presId="urn:microsoft.com/office/officeart/2005/8/layout/orgChart1"/>
    <dgm:cxn modelId="{B516B637-E599-4D75-B8F8-2C604753A0D9}" type="presOf" srcId="{DAB46E91-4EB9-4685-90CA-F05C3BB7DA73}" destId="{E2D28147-2D9E-4A3C-8ADB-2FFA8AA7F6D4}" srcOrd="0" destOrd="0" presId="urn:microsoft.com/office/officeart/2005/8/layout/orgChart1"/>
    <dgm:cxn modelId="{5E6A2239-A70D-4150-A69F-7A63DF6C1DB1}" type="presOf" srcId="{43810E8E-BEE3-4DD6-BF47-703039954ACB}" destId="{7C1FE3C8-8B74-4143-BA43-D00F6A65A56E}" srcOrd="0" destOrd="0" presId="urn:microsoft.com/office/officeart/2005/8/layout/orgChart1"/>
    <dgm:cxn modelId="{D6C67B60-07DC-4345-9836-AB6FAA105FD6}" type="presOf" srcId="{5439E6BF-B9E1-43BC-A2DC-77F50FDA4807}" destId="{B5F239A4-A295-4DC5-94D4-297F5BFCF351}" srcOrd="0" destOrd="0" presId="urn:microsoft.com/office/officeart/2005/8/layout/orgChart1"/>
    <dgm:cxn modelId="{50721D43-AADB-4071-BB99-5749D27971E7}" type="presOf" srcId="{4AB6B84E-E5FF-4F7D-9CA0-45BECD1211A8}" destId="{8A454429-EF35-426B-BF0C-8B9242BE2096}" srcOrd="0" destOrd="0" presId="urn:microsoft.com/office/officeart/2005/8/layout/orgChart1"/>
    <dgm:cxn modelId="{DBB1E367-B492-48DA-9BB0-7D2B958B4988}" type="presOf" srcId="{6EE8B5BD-8F11-43D6-B197-18C68B928AF1}" destId="{E93E22C1-C154-48CF-974C-66F8F91A3722}" srcOrd="0" destOrd="0" presId="urn:microsoft.com/office/officeart/2005/8/layout/orgChart1"/>
    <dgm:cxn modelId="{02BEB26D-A77A-44D0-910A-1D4D64490640}" type="presOf" srcId="{72D11DC5-55E9-4587-BA33-08BC383FD969}" destId="{B44930D3-16F1-42DF-8BD7-56C83AE7CAB8}" srcOrd="1" destOrd="0" presId="urn:microsoft.com/office/officeart/2005/8/layout/orgChart1"/>
    <dgm:cxn modelId="{C6B1916E-A9C8-4E68-A9E6-FE0E2035D39F}" type="presOf" srcId="{1FB41791-D526-4EA4-B3CB-1A330EB595A2}" destId="{0B332708-E8CF-4ABA-9717-ECB9D024F2D6}" srcOrd="1" destOrd="0" presId="urn:microsoft.com/office/officeart/2005/8/layout/orgChart1"/>
    <dgm:cxn modelId="{6AC4FA4E-FCFC-4FF5-BB86-3C1E440D00DE}" type="presOf" srcId="{E3821A03-BEA1-48C1-9B03-C9FE9AE03477}" destId="{A73718FA-7FED-4511-A724-8752B566166F}" srcOrd="0" destOrd="0" presId="urn:microsoft.com/office/officeart/2005/8/layout/orgChart1"/>
    <dgm:cxn modelId="{D35B2E71-AB19-4367-8F08-003B2B744837}" srcId="{72D11DC5-55E9-4587-BA33-08BC383FD969}" destId="{2013A2AA-ED64-497B-8421-3A8062A78A02}" srcOrd="2" destOrd="0" parTransId="{43810E8E-BEE3-4DD6-BF47-703039954ACB}" sibTransId="{AC790D72-9B11-4902-980F-C51E950B3419}"/>
    <dgm:cxn modelId="{74088271-544F-4554-A515-A9639C75D171}" type="presOf" srcId="{912E1CF2-4F47-4343-84B2-C6C858BF18FF}" destId="{02C0C114-49D3-47A4-9803-4E0E4587AF08}" srcOrd="0" destOrd="0" presId="urn:microsoft.com/office/officeart/2005/8/layout/orgChart1"/>
    <dgm:cxn modelId="{ACF78E55-8F64-4EE6-8076-4FF07718AF75}" type="presOf" srcId="{117A8672-5A9A-40D6-A4D1-3D9920875621}" destId="{D2FC1CE6-CA92-40F9-BE4F-A66F62D30EC6}" srcOrd="0" destOrd="0" presId="urn:microsoft.com/office/officeart/2005/8/layout/orgChart1"/>
    <dgm:cxn modelId="{7D069056-30C5-4A98-968C-3798DC625496}" type="presOf" srcId="{117A8672-5A9A-40D6-A4D1-3D9920875621}" destId="{0CE1F73A-71A8-4CF5-B663-1040D29FDF4D}" srcOrd="1" destOrd="0" presId="urn:microsoft.com/office/officeart/2005/8/layout/orgChart1"/>
    <dgm:cxn modelId="{873B065A-22C8-4A34-9946-6CBC0F21A5F1}" type="presOf" srcId="{1D6F144D-1B55-425C-9AC2-01CCCFFE64ED}" destId="{D7CCE864-0A8C-4BF5-A5BE-FD7DE1438C7E}" srcOrd="0" destOrd="0" presId="urn:microsoft.com/office/officeart/2005/8/layout/orgChart1"/>
    <dgm:cxn modelId="{4BF4175A-94A4-4FA6-9D07-5A2CE53E2B8E}" type="presOf" srcId="{72D11DC5-55E9-4587-BA33-08BC383FD969}" destId="{0ED12157-484D-47FA-8F57-469B0A7F59DC}" srcOrd="0" destOrd="0" presId="urn:microsoft.com/office/officeart/2005/8/layout/orgChart1"/>
    <dgm:cxn modelId="{3EB13A7C-DB62-43BC-ACBD-0D870C8C9662}" type="presOf" srcId="{3757E077-7246-4499-A228-585AD2D5585B}" destId="{8C8C1077-5140-44DD-9A7E-00CE7C3BD0EA}" srcOrd="0" destOrd="0" presId="urn:microsoft.com/office/officeart/2005/8/layout/orgChart1"/>
    <dgm:cxn modelId="{5402817D-42E0-491B-B030-319D46D228D8}" type="presOf" srcId="{F8CAC305-4F95-4BAA-A50F-4FEDA9CF1238}" destId="{41866E76-5D63-4A94-821D-B5E8E5231289}" srcOrd="0" destOrd="0" presId="urn:microsoft.com/office/officeart/2005/8/layout/orgChart1"/>
    <dgm:cxn modelId="{F14FD282-433B-4675-9993-CB7514037BDC}" srcId="{72D11DC5-55E9-4587-BA33-08BC383FD969}" destId="{1D6F144D-1B55-425C-9AC2-01CCCFFE64ED}" srcOrd="3" destOrd="0" parTransId="{DA97ADA7-A3B2-4E9D-BBC6-39A5FD59B87C}" sibTransId="{32D38F81-40CF-4B6A-B8B6-16CE50BBE06E}"/>
    <dgm:cxn modelId="{7890818A-2F5B-497F-8BC1-BD144BD04EB7}" srcId="{72D11DC5-55E9-4587-BA33-08BC383FD969}" destId="{5439E6BF-B9E1-43BC-A2DC-77F50FDA4807}" srcOrd="7" destOrd="0" parTransId="{912E1CF2-4F47-4343-84B2-C6C858BF18FF}" sibTransId="{1F2BFA5E-1E32-4A82-AF9E-FF41FB07AC0D}"/>
    <dgm:cxn modelId="{962C6690-696A-4E29-B426-5F1B8ED11BB5}" type="presOf" srcId="{F2B7D566-A6EF-4B7E-9706-231E92EC4122}" destId="{EFE9658D-94F2-4B18-AB23-C0B0562D93A3}" srcOrd="1" destOrd="0" presId="urn:microsoft.com/office/officeart/2005/8/layout/orgChart1"/>
    <dgm:cxn modelId="{CDBFD993-4226-45A8-9557-A532D8F51387}" type="presOf" srcId="{F2B7D566-A6EF-4B7E-9706-231E92EC4122}" destId="{865C6ACB-F8C5-4492-A928-7C54436E1D03}" srcOrd="0" destOrd="0" presId="urn:microsoft.com/office/officeart/2005/8/layout/orgChart1"/>
    <dgm:cxn modelId="{92ED259C-173D-42EB-921A-0E3683BDA04C}" type="presOf" srcId="{3757E077-7246-4499-A228-585AD2D5585B}" destId="{911AF1DE-E38B-4EAE-8CA7-CF4018C045F1}" srcOrd="1" destOrd="0" presId="urn:microsoft.com/office/officeart/2005/8/layout/orgChart1"/>
    <dgm:cxn modelId="{E5AC21AA-CE20-4B49-A8F3-65B412BC8878}" type="presOf" srcId="{6EE8B5BD-8F11-43D6-B197-18C68B928AF1}" destId="{30939E1E-5A6F-4C99-BAD4-885C3246F6D7}" srcOrd="1" destOrd="0" presId="urn:microsoft.com/office/officeart/2005/8/layout/orgChart1"/>
    <dgm:cxn modelId="{CE6850B6-1F43-4EB5-8DA6-4491BBC19DE4}" srcId="{1FB41791-D526-4EA4-B3CB-1A330EB595A2}" destId="{117A8672-5A9A-40D6-A4D1-3D9920875621}" srcOrd="0" destOrd="0" parTransId="{45491E3B-B92C-4821-8E61-94689D6B215C}" sibTransId="{542C2D03-DE41-4822-967B-C73A4D55BAA2}"/>
    <dgm:cxn modelId="{FC0E57B6-2833-49D9-AC91-20214D4B096F}" type="presOf" srcId="{45491E3B-B92C-4821-8E61-94689D6B215C}" destId="{AC2DE08A-99C3-400B-80C6-E3B35C381032}" srcOrd="0" destOrd="0" presId="urn:microsoft.com/office/officeart/2005/8/layout/orgChart1"/>
    <dgm:cxn modelId="{0BF030BB-21EE-40EC-961E-BD6352593D4B}" type="presOf" srcId="{1FB41791-D526-4EA4-B3CB-1A330EB595A2}" destId="{05D584F4-D129-474D-9FBB-9C74E326B4D4}" srcOrd="0" destOrd="0" presId="urn:microsoft.com/office/officeart/2005/8/layout/orgChart1"/>
    <dgm:cxn modelId="{683B38BD-A9B5-4187-B102-6B73F0AA7A56}" type="presOf" srcId="{5439E6BF-B9E1-43BC-A2DC-77F50FDA4807}" destId="{F2DD4D97-4907-49E3-8BF6-79628AD379F0}" srcOrd="1" destOrd="0" presId="urn:microsoft.com/office/officeart/2005/8/layout/orgChart1"/>
    <dgm:cxn modelId="{610FFFBE-9CD3-4635-A7A8-3F78D93AFE40}" type="presOf" srcId="{2013A2AA-ED64-497B-8421-3A8062A78A02}" destId="{547E1909-E66E-46A1-A951-309A48970CF0}" srcOrd="1" destOrd="0" presId="urn:microsoft.com/office/officeart/2005/8/layout/orgChart1"/>
    <dgm:cxn modelId="{EDC765BF-8E39-482E-A7D3-4F02FF98D6CA}" srcId="{F2B7D566-A6EF-4B7E-9706-231E92EC4122}" destId="{3351189B-2F0A-4AFF-948A-461966A7DEE0}" srcOrd="0" destOrd="0" parTransId="{4AB6B84E-E5FF-4F7D-9CA0-45BECD1211A8}" sibTransId="{815BAF5D-9B88-4E05-AD1F-667C6189D0DC}"/>
    <dgm:cxn modelId="{01CAD2C2-6A33-4813-AC6E-0435C4569BBC}" srcId="{72D11DC5-55E9-4587-BA33-08BC383FD969}" destId="{805822B8-B96A-4BDE-BDD2-BD1175173F3D}" srcOrd="0" destOrd="0" parTransId="{DAB46E91-4EB9-4685-90CA-F05C3BB7DA73}" sibTransId="{A71B3ABC-9971-4142-B806-024DF6419827}"/>
    <dgm:cxn modelId="{E2B84CCC-2A1D-44B6-97C2-75BCD70221CC}" type="presOf" srcId="{2013A2AA-ED64-497B-8421-3A8062A78A02}" destId="{96841FED-27A6-416D-BD1D-E0F0BF511618}" srcOrd="0" destOrd="0" presId="urn:microsoft.com/office/officeart/2005/8/layout/orgChart1"/>
    <dgm:cxn modelId="{1AC058D6-0E57-4909-B04D-B2FD338BE77E}" srcId="{72D11DC5-55E9-4587-BA33-08BC383FD969}" destId="{F2B7D566-A6EF-4B7E-9706-231E92EC4122}" srcOrd="5" destOrd="0" parTransId="{F8CAC305-4F95-4BAA-A50F-4FEDA9CF1238}" sibTransId="{CA07BBBA-05CF-4BFA-A9C8-2E6D331EE35E}"/>
    <dgm:cxn modelId="{7C02C4DB-C5D4-41FA-8567-A6E4B2D47EA3}" type="presOf" srcId="{1D6F144D-1B55-425C-9AC2-01CCCFFE64ED}" destId="{0E833387-7000-4832-A92D-A1305788FC0B}" srcOrd="1" destOrd="0" presId="urn:microsoft.com/office/officeart/2005/8/layout/orgChart1"/>
    <dgm:cxn modelId="{4C7BA9E7-4522-4FA0-A3A6-EF9D6EA16663}" type="presOf" srcId="{620C3A3D-3640-4879-9DAA-086CFEFBE439}" destId="{9D7616F8-84E8-434E-ACED-E705803E3642}" srcOrd="0" destOrd="0" presId="urn:microsoft.com/office/officeart/2005/8/layout/orgChart1"/>
    <dgm:cxn modelId="{CA12A1E8-D598-4D5A-B9A0-385973159D05}" srcId="{72D11DC5-55E9-4587-BA33-08BC383FD969}" destId="{3757E077-7246-4499-A228-585AD2D5585B}" srcOrd="6" destOrd="0" parTransId="{7C11F7A7-FE19-44F8-9E32-7A2EF050776C}" sibTransId="{706B2175-3B93-4ABC-A403-F0632C32C1AA}"/>
    <dgm:cxn modelId="{B03B3AF4-9A8E-4EFC-B57A-EB354DF4D05C}" srcId="{25710E12-C856-49F4-A338-8E11BCFF299A}" destId="{72D11DC5-55E9-4587-BA33-08BC383FD969}" srcOrd="0" destOrd="0" parTransId="{4885FC7A-2680-4233-914A-210C51751C54}" sibTransId="{AEEC377C-CE18-41FA-924A-0A898735C4FF}"/>
    <dgm:cxn modelId="{B05B52F9-4F2D-4FA8-BDB2-7EAC3DFEE4AA}" type="presOf" srcId="{805822B8-B96A-4BDE-BDD2-BD1175173F3D}" destId="{DA8C18AD-479C-4496-9253-DD006F64E21D}" srcOrd="0" destOrd="0" presId="urn:microsoft.com/office/officeart/2005/8/layout/orgChart1"/>
    <dgm:cxn modelId="{334095FA-67DF-4960-90EF-BA5A904ECC46}" type="presOf" srcId="{DA97ADA7-A3B2-4E9D-BBC6-39A5FD59B87C}" destId="{C0921A5B-8AC6-4F8D-895E-1D9B9884A25B}" srcOrd="0" destOrd="0" presId="urn:microsoft.com/office/officeart/2005/8/layout/orgChart1"/>
    <dgm:cxn modelId="{672396FB-9E9E-422D-AA9B-B04B247DC2C6}" srcId="{72D11DC5-55E9-4587-BA33-08BC383FD969}" destId="{1FB41791-D526-4EA4-B3CB-1A330EB595A2}" srcOrd="4" destOrd="0" parTransId="{E3821A03-BEA1-48C1-9B03-C9FE9AE03477}" sibTransId="{B5D345F6-FB09-49F2-A79B-C54AABA92EA4}"/>
    <dgm:cxn modelId="{472B7D89-4F4E-4BBA-85BF-C2BA490BFA9D}" type="presParOf" srcId="{DD93870E-35A3-481A-9ACF-79156B954474}" destId="{AB65D418-D9FC-4BE5-818F-92D0050C90EB}" srcOrd="0" destOrd="0" presId="urn:microsoft.com/office/officeart/2005/8/layout/orgChart1"/>
    <dgm:cxn modelId="{F0DE2C3A-5F1F-4651-B4A2-67C6D768BC3D}" type="presParOf" srcId="{AB65D418-D9FC-4BE5-818F-92D0050C90EB}" destId="{DDC25DFD-3F9D-460D-86C0-5E40B95BA82A}" srcOrd="0" destOrd="0" presId="urn:microsoft.com/office/officeart/2005/8/layout/orgChart1"/>
    <dgm:cxn modelId="{593A2D71-5421-41A5-9CD4-199AF0C7229C}" type="presParOf" srcId="{DDC25DFD-3F9D-460D-86C0-5E40B95BA82A}" destId="{0ED12157-484D-47FA-8F57-469B0A7F59DC}" srcOrd="0" destOrd="0" presId="urn:microsoft.com/office/officeart/2005/8/layout/orgChart1"/>
    <dgm:cxn modelId="{59F76881-5BF2-4CDD-9E98-33F1F5EA027F}" type="presParOf" srcId="{DDC25DFD-3F9D-460D-86C0-5E40B95BA82A}" destId="{B44930D3-16F1-42DF-8BD7-56C83AE7CAB8}" srcOrd="1" destOrd="0" presId="urn:microsoft.com/office/officeart/2005/8/layout/orgChart1"/>
    <dgm:cxn modelId="{60279D23-FC6C-4610-B203-7169C6386BE2}" type="presParOf" srcId="{AB65D418-D9FC-4BE5-818F-92D0050C90EB}" destId="{A37FBF34-52D2-4643-B456-43CBA00A765A}" srcOrd="1" destOrd="0" presId="urn:microsoft.com/office/officeart/2005/8/layout/orgChart1"/>
    <dgm:cxn modelId="{4377DCBE-84FE-4022-BFA7-0270D8BB4091}" type="presParOf" srcId="{A37FBF34-52D2-4643-B456-43CBA00A765A}" destId="{E2D28147-2D9E-4A3C-8ADB-2FFA8AA7F6D4}" srcOrd="0" destOrd="0" presId="urn:microsoft.com/office/officeart/2005/8/layout/orgChart1"/>
    <dgm:cxn modelId="{F65C39F8-FAB8-4B72-8ECB-E5258A2B4FA8}" type="presParOf" srcId="{A37FBF34-52D2-4643-B456-43CBA00A765A}" destId="{2F2AE66D-7316-428E-9E0E-2EBED78AB1A7}" srcOrd="1" destOrd="0" presId="urn:microsoft.com/office/officeart/2005/8/layout/orgChart1"/>
    <dgm:cxn modelId="{984FA008-36D5-4B0F-AB1A-6531BD9D3103}" type="presParOf" srcId="{2F2AE66D-7316-428E-9E0E-2EBED78AB1A7}" destId="{762C5790-BDCD-42CF-A888-4C35260E7CBB}" srcOrd="0" destOrd="0" presId="urn:microsoft.com/office/officeart/2005/8/layout/orgChart1"/>
    <dgm:cxn modelId="{4E821C59-5B67-4367-B8E9-765FAD593766}" type="presParOf" srcId="{762C5790-BDCD-42CF-A888-4C35260E7CBB}" destId="{DA8C18AD-479C-4496-9253-DD006F64E21D}" srcOrd="0" destOrd="0" presId="urn:microsoft.com/office/officeart/2005/8/layout/orgChart1"/>
    <dgm:cxn modelId="{CF1070A1-C261-4DB1-A951-0DD36E541D33}" type="presParOf" srcId="{762C5790-BDCD-42CF-A888-4C35260E7CBB}" destId="{13865FD2-7611-4883-84C9-0F5236EE7061}" srcOrd="1" destOrd="0" presId="urn:microsoft.com/office/officeart/2005/8/layout/orgChart1"/>
    <dgm:cxn modelId="{6DE17D37-D850-4E6E-8C05-A8EFDFD51B03}" type="presParOf" srcId="{2F2AE66D-7316-428E-9E0E-2EBED78AB1A7}" destId="{0716A336-26F9-46EE-B059-B75DB2890846}" srcOrd="1" destOrd="0" presId="urn:microsoft.com/office/officeart/2005/8/layout/orgChart1"/>
    <dgm:cxn modelId="{B99A4D1C-79B1-4639-AAA0-F5DFD48366BA}" type="presParOf" srcId="{2F2AE66D-7316-428E-9E0E-2EBED78AB1A7}" destId="{08737007-3BC2-48D3-9722-81FFE16BF8FF}" srcOrd="2" destOrd="0" presId="urn:microsoft.com/office/officeart/2005/8/layout/orgChart1"/>
    <dgm:cxn modelId="{2404C5B2-AA89-4F0A-9208-EA8FF55F76FE}" type="presParOf" srcId="{A37FBF34-52D2-4643-B456-43CBA00A765A}" destId="{7C1FE3C8-8B74-4143-BA43-D00F6A65A56E}" srcOrd="2" destOrd="0" presId="urn:microsoft.com/office/officeart/2005/8/layout/orgChart1"/>
    <dgm:cxn modelId="{204B2D18-FF50-498B-A768-2A8EDE853AE3}" type="presParOf" srcId="{A37FBF34-52D2-4643-B456-43CBA00A765A}" destId="{D9C82FE7-5452-41CB-A522-CCFDA7FF94E3}" srcOrd="3" destOrd="0" presId="urn:microsoft.com/office/officeart/2005/8/layout/orgChart1"/>
    <dgm:cxn modelId="{4F81539C-AA64-44F6-9D90-BF36D33183DA}" type="presParOf" srcId="{D9C82FE7-5452-41CB-A522-CCFDA7FF94E3}" destId="{FD19D978-C0BC-49AF-89BA-452F782736EC}" srcOrd="0" destOrd="0" presId="urn:microsoft.com/office/officeart/2005/8/layout/orgChart1"/>
    <dgm:cxn modelId="{0DCCDD35-393B-4439-92AB-244A3D0CE4EC}" type="presParOf" srcId="{FD19D978-C0BC-49AF-89BA-452F782736EC}" destId="{96841FED-27A6-416D-BD1D-E0F0BF511618}" srcOrd="0" destOrd="0" presId="urn:microsoft.com/office/officeart/2005/8/layout/orgChart1"/>
    <dgm:cxn modelId="{E26AD8B6-67EE-459C-8326-C199AF558AAA}" type="presParOf" srcId="{FD19D978-C0BC-49AF-89BA-452F782736EC}" destId="{547E1909-E66E-46A1-A951-309A48970CF0}" srcOrd="1" destOrd="0" presId="urn:microsoft.com/office/officeart/2005/8/layout/orgChart1"/>
    <dgm:cxn modelId="{C9BD3415-2FCE-42D0-9C11-4AE286D92096}" type="presParOf" srcId="{D9C82FE7-5452-41CB-A522-CCFDA7FF94E3}" destId="{D204F191-0F75-4C8B-9BEE-B61B4D78D3CA}" srcOrd="1" destOrd="0" presId="urn:microsoft.com/office/officeart/2005/8/layout/orgChart1"/>
    <dgm:cxn modelId="{8554DC96-7AE7-4BD9-967E-7F0861E3F9F8}" type="presParOf" srcId="{D9C82FE7-5452-41CB-A522-CCFDA7FF94E3}" destId="{9E278174-E91D-47AD-AF83-65B0FA9F5E93}" srcOrd="2" destOrd="0" presId="urn:microsoft.com/office/officeart/2005/8/layout/orgChart1"/>
    <dgm:cxn modelId="{B3FC341C-5945-43B6-82F5-D4670BEE9605}" type="presParOf" srcId="{A37FBF34-52D2-4643-B456-43CBA00A765A}" destId="{C0921A5B-8AC6-4F8D-895E-1D9B9884A25B}" srcOrd="4" destOrd="0" presId="urn:microsoft.com/office/officeart/2005/8/layout/orgChart1"/>
    <dgm:cxn modelId="{0EB2603D-00B5-41B1-8A17-01404B3CE0A1}" type="presParOf" srcId="{A37FBF34-52D2-4643-B456-43CBA00A765A}" destId="{7A306C31-2CD0-4E95-A1C1-59DA8D5232F8}" srcOrd="5" destOrd="0" presId="urn:microsoft.com/office/officeart/2005/8/layout/orgChart1"/>
    <dgm:cxn modelId="{B5DE5AAC-5044-476C-A2BD-1A34131811F9}" type="presParOf" srcId="{7A306C31-2CD0-4E95-A1C1-59DA8D5232F8}" destId="{F61782F7-9D40-47F2-886A-41EEA3C0E964}" srcOrd="0" destOrd="0" presId="urn:microsoft.com/office/officeart/2005/8/layout/orgChart1"/>
    <dgm:cxn modelId="{60E2C148-969B-4899-8DDD-D50109141469}" type="presParOf" srcId="{F61782F7-9D40-47F2-886A-41EEA3C0E964}" destId="{D7CCE864-0A8C-4BF5-A5BE-FD7DE1438C7E}" srcOrd="0" destOrd="0" presId="urn:microsoft.com/office/officeart/2005/8/layout/orgChart1"/>
    <dgm:cxn modelId="{D1ABCD6D-A69D-4F58-8622-76A1184F974F}" type="presParOf" srcId="{F61782F7-9D40-47F2-886A-41EEA3C0E964}" destId="{0E833387-7000-4832-A92D-A1305788FC0B}" srcOrd="1" destOrd="0" presId="urn:microsoft.com/office/officeart/2005/8/layout/orgChart1"/>
    <dgm:cxn modelId="{3BBBB244-9770-4871-90A0-6AC1D58BB0B4}" type="presParOf" srcId="{7A306C31-2CD0-4E95-A1C1-59DA8D5232F8}" destId="{4259B264-427D-4023-ADB0-74D14E605D86}" srcOrd="1" destOrd="0" presId="urn:microsoft.com/office/officeart/2005/8/layout/orgChart1"/>
    <dgm:cxn modelId="{CF2FCFF2-56A9-49C4-8793-6E826F2ADE85}" type="presParOf" srcId="{7A306C31-2CD0-4E95-A1C1-59DA8D5232F8}" destId="{82286438-A181-4C9E-B5D4-E90562D06AF4}" srcOrd="2" destOrd="0" presId="urn:microsoft.com/office/officeart/2005/8/layout/orgChart1"/>
    <dgm:cxn modelId="{10F636C6-3499-4B2A-A70B-83B024A44E29}" type="presParOf" srcId="{A37FBF34-52D2-4643-B456-43CBA00A765A}" destId="{A73718FA-7FED-4511-A724-8752B566166F}" srcOrd="6" destOrd="0" presId="urn:microsoft.com/office/officeart/2005/8/layout/orgChart1"/>
    <dgm:cxn modelId="{19BB1182-2821-45B6-98E6-CF8B6561048A}" type="presParOf" srcId="{A37FBF34-52D2-4643-B456-43CBA00A765A}" destId="{33CCFB70-844E-4C63-BD18-9ADA95BF8833}" srcOrd="7" destOrd="0" presId="urn:microsoft.com/office/officeart/2005/8/layout/orgChart1"/>
    <dgm:cxn modelId="{55597E1D-2FE5-43ED-AFE8-4890A3843E7F}" type="presParOf" srcId="{33CCFB70-844E-4C63-BD18-9ADA95BF8833}" destId="{7BC583DE-E115-4308-82C2-939ADDB1229D}" srcOrd="0" destOrd="0" presId="urn:microsoft.com/office/officeart/2005/8/layout/orgChart1"/>
    <dgm:cxn modelId="{F156004B-EC7D-4CE6-8051-67AFC485B2F2}" type="presParOf" srcId="{7BC583DE-E115-4308-82C2-939ADDB1229D}" destId="{05D584F4-D129-474D-9FBB-9C74E326B4D4}" srcOrd="0" destOrd="0" presId="urn:microsoft.com/office/officeart/2005/8/layout/orgChart1"/>
    <dgm:cxn modelId="{056CBFDC-8791-40FE-9DDF-639620D6E854}" type="presParOf" srcId="{7BC583DE-E115-4308-82C2-939ADDB1229D}" destId="{0B332708-E8CF-4ABA-9717-ECB9D024F2D6}" srcOrd="1" destOrd="0" presId="urn:microsoft.com/office/officeart/2005/8/layout/orgChart1"/>
    <dgm:cxn modelId="{6370E765-A276-432E-8A91-35680B1793B9}" type="presParOf" srcId="{33CCFB70-844E-4C63-BD18-9ADA95BF8833}" destId="{4A1F695F-7B80-4307-83C2-A0D9A535EF3A}" srcOrd="1" destOrd="0" presId="urn:microsoft.com/office/officeart/2005/8/layout/orgChart1"/>
    <dgm:cxn modelId="{BC70E5D9-69BC-4F6A-8851-735B85EB6194}" type="presParOf" srcId="{4A1F695F-7B80-4307-83C2-A0D9A535EF3A}" destId="{AC2DE08A-99C3-400B-80C6-E3B35C381032}" srcOrd="0" destOrd="0" presId="urn:microsoft.com/office/officeart/2005/8/layout/orgChart1"/>
    <dgm:cxn modelId="{E9BB37BC-CA6B-486A-93AA-9141A99F39D1}" type="presParOf" srcId="{4A1F695F-7B80-4307-83C2-A0D9A535EF3A}" destId="{520F7BFC-EEB7-4FCD-8560-198C7E83364F}" srcOrd="1" destOrd="0" presId="urn:microsoft.com/office/officeart/2005/8/layout/orgChart1"/>
    <dgm:cxn modelId="{977AACC6-E21C-4512-A496-FF3878AA30E2}" type="presParOf" srcId="{520F7BFC-EEB7-4FCD-8560-198C7E83364F}" destId="{7234EFF7-DC0E-4E9F-9915-96AFC32FFB7F}" srcOrd="0" destOrd="0" presId="urn:microsoft.com/office/officeart/2005/8/layout/orgChart1"/>
    <dgm:cxn modelId="{36BAFB44-4B91-4872-892D-A8E6AD70DC8E}" type="presParOf" srcId="{7234EFF7-DC0E-4E9F-9915-96AFC32FFB7F}" destId="{D2FC1CE6-CA92-40F9-BE4F-A66F62D30EC6}" srcOrd="0" destOrd="0" presId="urn:microsoft.com/office/officeart/2005/8/layout/orgChart1"/>
    <dgm:cxn modelId="{E08D4310-2655-4274-B51D-79A0E451517F}" type="presParOf" srcId="{7234EFF7-DC0E-4E9F-9915-96AFC32FFB7F}" destId="{0CE1F73A-71A8-4CF5-B663-1040D29FDF4D}" srcOrd="1" destOrd="0" presId="urn:microsoft.com/office/officeart/2005/8/layout/orgChart1"/>
    <dgm:cxn modelId="{41D7CB80-426D-4F87-8370-12B50012B742}" type="presParOf" srcId="{520F7BFC-EEB7-4FCD-8560-198C7E83364F}" destId="{B955CC3E-B539-4940-BB9B-9B658D98B07E}" srcOrd="1" destOrd="0" presId="urn:microsoft.com/office/officeart/2005/8/layout/orgChart1"/>
    <dgm:cxn modelId="{8D9C01D1-3D2D-418A-A9BB-B0B5E32ED5FE}" type="presParOf" srcId="{520F7BFC-EEB7-4FCD-8560-198C7E83364F}" destId="{C175B98A-16F6-4862-AD75-285C97DA527B}" srcOrd="2" destOrd="0" presId="urn:microsoft.com/office/officeart/2005/8/layout/orgChart1"/>
    <dgm:cxn modelId="{63DC8340-47E4-493A-8B22-13991ABC77AD}" type="presParOf" srcId="{33CCFB70-844E-4C63-BD18-9ADA95BF8833}" destId="{4C0AC160-7853-4ECF-B608-4637904B3391}" srcOrd="2" destOrd="0" presId="urn:microsoft.com/office/officeart/2005/8/layout/orgChart1"/>
    <dgm:cxn modelId="{DB2BC2A4-18C8-4F8E-ADEE-97210D1C5ABF}" type="presParOf" srcId="{A37FBF34-52D2-4643-B456-43CBA00A765A}" destId="{41866E76-5D63-4A94-821D-B5E8E5231289}" srcOrd="8" destOrd="0" presId="urn:microsoft.com/office/officeart/2005/8/layout/orgChart1"/>
    <dgm:cxn modelId="{E3FB9F89-EB17-4D30-AECF-4BE45AAC6495}" type="presParOf" srcId="{A37FBF34-52D2-4643-B456-43CBA00A765A}" destId="{E780365B-CD4E-4D33-A002-0D585A1A5FE4}" srcOrd="9" destOrd="0" presId="urn:microsoft.com/office/officeart/2005/8/layout/orgChart1"/>
    <dgm:cxn modelId="{044DA881-972A-44D0-AC80-15BFA2269BE9}" type="presParOf" srcId="{E780365B-CD4E-4D33-A002-0D585A1A5FE4}" destId="{691B80C2-C720-4ABC-817C-4ADAC810A357}" srcOrd="0" destOrd="0" presId="urn:microsoft.com/office/officeart/2005/8/layout/orgChart1"/>
    <dgm:cxn modelId="{055E2E05-760C-4AEB-B3F1-2309985C1BA9}" type="presParOf" srcId="{691B80C2-C720-4ABC-817C-4ADAC810A357}" destId="{865C6ACB-F8C5-4492-A928-7C54436E1D03}" srcOrd="0" destOrd="0" presId="urn:microsoft.com/office/officeart/2005/8/layout/orgChart1"/>
    <dgm:cxn modelId="{031B8C49-04D5-4645-BC0B-7A157E76DEDD}" type="presParOf" srcId="{691B80C2-C720-4ABC-817C-4ADAC810A357}" destId="{EFE9658D-94F2-4B18-AB23-C0B0562D93A3}" srcOrd="1" destOrd="0" presId="urn:microsoft.com/office/officeart/2005/8/layout/orgChart1"/>
    <dgm:cxn modelId="{0EB21557-903A-47F6-AC05-9349B3074369}" type="presParOf" srcId="{E780365B-CD4E-4D33-A002-0D585A1A5FE4}" destId="{CBE78B64-7314-4083-A7E2-068A62DACC02}" srcOrd="1" destOrd="0" presId="urn:microsoft.com/office/officeart/2005/8/layout/orgChart1"/>
    <dgm:cxn modelId="{D123681F-5BB3-4BDE-AD51-ABF7D1392A4C}" type="presParOf" srcId="{CBE78B64-7314-4083-A7E2-068A62DACC02}" destId="{8A454429-EF35-426B-BF0C-8B9242BE2096}" srcOrd="0" destOrd="0" presId="urn:microsoft.com/office/officeart/2005/8/layout/orgChart1"/>
    <dgm:cxn modelId="{421DE357-7F80-4B0D-AF11-55362CE9D9DD}" type="presParOf" srcId="{CBE78B64-7314-4083-A7E2-068A62DACC02}" destId="{1D583AAC-EF62-4994-90F6-7A7AA1FB843D}" srcOrd="1" destOrd="0" presId="urn:microsoft.com/office/officeart/2005/8/layout/orgChart1"/>
    <dgm:cxn modelId="{945C9CFB-FDB6-408D-82E7-C5795C803BCC}" type="presParOf" srcId="{1D583AAC-EF62-4994-90F6-7A7AA1FB843D}" destId="{71BE78BC-B254-48E1-8D49-166A3690C2DE}" srcOrd="0" destOrd="0" presId="urn:microsoft.com/office/officeart/2005/8/layout/orgChart1"/>
    <dgm:cxn modelId="{34BA7F2F-12D9-4F2E-89C2-46C5A47CA8D4}" type="presParOf" srcId="{71BE78BC-B254-48E1-8D49-166A3690C2DE}" destId="{C716B751-D9D6-43AD-9B4F-33D64A6FB47C}" srcOrd="0" destOrd="0" presId="urn:microsoft.com/office/officeart/2005/8/layout/orgChart1"/>
    <dgm:cxn modelId="{D317E2A8-DBC4-4849-827C-19A54BBE1B39}" type="presParOf" srcId="{71BE78BC-B254-48E1-8D49-166A3690C2DE}" destId="{6B1328AC-DD5B-470D-9FDA-66A1EFF1D383}" srcOrd="1" destOrd="0" presId="urn:microsoft.com/office/officeart/2005/8/layout/orgChart1"/>
    <dgm:cxn modelId="{87847DAB-C210-4F64-B49A-12CF0AD6862A}" type="presParOf" srcId="{1D583AAC-EF62-4994-90F6-7A7AA1FB843D}" destId="{E7E69DFC-9962-40D7-8DFE-89E9FB78B964}" srcOrd="1" destOrd="0" presId="urn:microsoft.com/office/officeart/2005/8/layout/orgChart1"/>
    <dgm:cxn modelId="{6445B1D5-56C3-46E3-B0F3-C5F1759D77A9}" type="presParOf" srcId="{1D583AAC-EF62-4994-90F6-7A7AA1FB843D}" destId="{28A86CA3-BCB3-43D8-9147-42CA713983F4}" srcOrd="2" destOrd="0" presId="urn:microsoft.com/office/officeart/2005/8/layout/orgChart1"/>
    <dgm:cxn modelId="{7CAD0B46-CA0A-4DE2-8F2B-FF965F51EBE2}" type="presParOf" srcId="{E780365B-CD4E-4D33-A002-0D585A1A5FE4}" destId="{E74AF58A-671F-46F2-90BF-461069F1EE8E}" srcOrd="2" destOrd="0" presId="urn:microsoft.com/office/officeart/2005/8/layout/orgChart1"/>
    <dgm:cxn modelId="{F80B55A6-5AEA-4817-8A14-D81C26055A63}" type="presParOf" srcId="{AB65D418-D9FC-4BE5-818F-92D0050C90EB}" destId="{8A8B4C9C-896A-456C-8B93-CF11101B64CF}" srcOrd="2" destOrd="0" presId="urn:microsoft.com/office/officeart/2005/8/layout/orgChart1"/>
    <dgm:cxn modelId="{AEB90A26-C037-4348-AF83-34143D6FD79F}" type="presParOf" srcId="{8A8B4C9C-896A-456C-8B93-CF11101B64CF}" destId="{9D7616F8-84E8-434E-ACED-E705803E3642}" srcOrd="0" destOrd="0" presId="urn:microsoft.com/office/officeart/2005/8/layout/orgChart1"/>
    <dgm:cxn modelId="{73A84620-FF21-44B1-9EB0-1CB0AACC17C1}" type="presParOf" srcId="{8A8B4C9C-896A-456C-8B93-CF11101B64CF}" destId="{9C0E96DD-3DCD-47E6-8989-630146B82CC3}" srcOrd="1" destOrd="0" presId="urn:microsoft.com/office/officeart/2005/8/layout/orgChart1"/>
    <dgm:cxn modelId="{CF843CFB-DFF4-4C0E-8E2F-29B624069353}" type="presParOf" srcId="{9C0E96DD-3DCD-47E6-8989-630146B82CC3}" destId="{6BD9CBF6-3A29-46A6-97C2-93FFB06E28A9}" srcOrd="0" destOrd="0" presId="urn:microsoft.com/office/officeart/2005/8/layout/orgChart1"/>
    <dgm:cxn modelId="{76629622-7165-4C77-8E3A-50F29B16D2A5}" type="presParOf" srcId="{6BD9CBF6-3A29-46A6-97C2-93FFB06E28A9}" destId="{E93E22C1-C154-48CF-974C-66F8F91A3722}" srcOrd="0" destOrd="0" presId="urn:microsoft.com/office/officeart/2005/8/layout/orgChart1"/>
    <dgm:cxn modelId="{A86DBD0F-96B4-4656-BD42-07936261EA6C}" type="presParOf" srcId="{6BD9CBF6-3A29-46A6-97C2-93FFB06E28A9}" destId="{30939E1E-5A6F-4C99-BAD4-885C3246F6D7}" srcOrd="1" destOrd="0" presId="urn:microsoft.com/office/officeart/2005/8/layout/orgChart1"/>
    <dgm:cxn modelId="{259C6D79-0780-4027-9883-2CFDC89B9889}" type="presParOf" srcId="{9C0E96DD-3DCD-47E6-8989-630146B82CC3}" destId="{C21F5773-49FF-4F01-88AA-38094331D076}" srcOrd="1" destOrd="0" presId="urn:microsoft.com/office/officeart/2005/8/layout/orgChart1"/>
    <dgm:cxn modelId="{565BCE73-9A9F-46FE-925E-46815EBF4306}" type="presParOf" srcId="{9C0E96DD-3DCD-47E6-8989-630146B82CC3}" destId="{796C8588-9A90-41C5-9471-0F20DD5490E1}" srcOrd="2" destOrd="0" presId="urn:microsoft.com/office/officeart/2005/8/layout/orgChart1"/>
    <dgm:cxn modelId="{DFF41BAC-13C4-4A79-9804-1EA0B286ECE1}" type="presParOf" srcId="{8A8B4C9C-896A-456C-8B93-CF11101B64CF}" destId="{AC658BCC-4057-444E-B2D1-8AA08FAF09DD}" srcOrd="2" destOrd="0" presId="urn:microsoft.com/office/officeart/2005/8/layout/orgChart1"/>
    <dgm:cxn modelId="{49066F76-CFE3-41ED-9645-A308EA7124FF}" type="presParOf" srcId="{8A8B4C9C-896A-456C-8B93-CF11101B64CF}" destId="{B115EEC4-88E7-45E8-AD01-9C9D1D592837}" srcOrd="3" destOrd="0" presId="urn:microsoft.com/office/officeart/2005/8/layout/orgChart1"/>
    <dgm:cxn modelId="{48C5CA38-133B-4286-A2D2-CE7CA7798EAD}" type="presParOf" srcId="{B115EEC4-88E7-45E8-AD01-9C9D1D592837}" destId="{42A7E2E4-CF6A-45E8-86AA-5D2EAD2E663E}" srcOrd="0" destOrd="0" presId="urn:microsoft.com/office/officeart/2005/8/layout/orgChart1"/>
    <dgm:cxn modelId="{90777344-5E8F-4327-8CFE-A91963DE746A}" type="presParOf" srcId="{42A7E2E4-CF6A-45E8-86AA-5D2EAD2E663E}" destId="{8C8C1077-5140-44DD-9A7E-00CE7C3BD0EA}" srcOrd="0" destOrd="0" presId="urn:microsoft.com/office/officeart/2005/8/layout/orgChart1"/>
    <dgm:cxn modelId="{8652EC87-B60B-4661-9889-D022C591D23A}" type="presParOf" srcId="{42A7E2E4-CF6A-45E8-86AA-5D2EAD2E663E}" destId="{911AF1DE-E38B-4EAE-8CA7-CF4018C045F1}" srcOrd="1" destOrd="0" presId="urn:microsoft.com/office/officeart/2005/8/layout/orgChart1"/>
    <dgm:cxn modelId="{7491746B-D3B2-4603-9D44-13A836C9EDCA}" type="presParOf" srcId="{B115EEC4-88E7-45E8-AD01-9C9D1D592837}" destId="{652DE0F9-334B-4C23-A6A4-05DAA44FFEDE}" srcOrd="1" destOrd="0" presId="urn:microsoft.com/office/officeart/2005/8/layout/orgChart1"/>
    <dgm:cxn modelId="{12B57209-7EAE-4568-A747-C85047F3C7CC}" type="presParOf" srcId="{B115EEC4-88E7-45E8-AD01-9C9D1D592837}" destId="{96DD1BCD-C79C-4EAF-AC9C-B52EB9537679}" srcOrd="2" destOrd="0" presId="urn:microsoft.com/office/officeart/2005/8/layout/orgChart1"/>
    <dgm:cxn modelId="{D7AFE386-A30D-495B-B54F-9D52B9F96B16}" type="presParOf" srcId="{8A8B4C9C-896A-456C-8B93-CF11101B64CF}" destId="{02C0C114-49D3-47A4-9803-4E0E4587AF08}" srcOrd="4" destOrd="0" presId="urn:microsoft.com/office/officeart/2005/8/layout/orgChart1"/>
    <dgm:cxn modelId="{3D974C30-07F0-4436-AABD-DA50B937EA47}" type="presParOf" srcId="{8A8B4C9C-896A-456C-8B93-CF11101B64CF}" destId="{C128D8F6-DF6D-455B-B3C7-FE63D52E9D9E}" srcOrd="5" destOrd="0" presId="urn:microsoft.com/office/officeart/2005/8/layout/orgChart1"/>
    <dgm:cxn modelId="{05CA4F64-E0AA-4AC9-8ADA-7152AEC9ED59}" type="presParOf" srcId="{C128D8F6-DF6D-455B-B3C7-FE63D52E9D9E}" destId="{0060E0D7-2E27-4C6B-9C6C-24C927D4EDC9}" srcOrd="0" destOrd="0" presId="urn:microsoft.com/office/officeart/2005/8/layout/orgChart1"/>
    <dgm:cxn modelId="{9CE9C1B1-41A6-4FF5-8016-97FD04E1876F}" type="presParOf" srcId="{0060E0D7-2E27-4C6B-9C6C-24C927D4EDC9}" destId="{B5F239A4-A295-4DC5-94D4-297F5BFCF351}" srcOrd="0" destOrd="0" presId="urn:microsoft.com/office/officeart/2005/8/layout/orgChart1"/>
    <dgm:cxn modelId="{EB2914BB-B370-475F-AE54-688557C6B788}" type="presParOf" srcId="{0060E0D7-2E27-4C6B-9C6C-24C927D4EDC9}" destId="{F2DD4D97-4907-49E3-8BF6-79628AD379F0}" srcOrd="1" destOrd="0" presId="urn:microsoft.com/office/officeart/2005/8/layout/orgChart1"/>
    <dgm:cxn modelId="{AF6A1812-0B45-4C65-A59D-B94C9ABC92AB}" type="presParOf" srcId="{C128D8F6-DF6D-455B-B3C7-FE63D52E9D9E}" destId="{F4E0B01B-7F5C-4A5F-BA15-66D2278B81C4}" srcOrd="1" destOrd="0" presId="urn:microsoft.com/office/officeart/2005/8/layout/orgChart1"/>
    <dgm:cxn modelId="{2D8CF663-8E44-4D70-BB26-75F5CD453AA7}" type="presParOf" srcId="{C128D8F6-DF6D-455B-B3C7-FE63D52E9D9E}" destId="{915BB24E-934A-41FF-91BE-16FF71D2580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FA70C96-17A6-4381-A2F7-94DAB0A9778A}" type="doc">
      <dgm:prSet loTypeId="urn:microsoft.com/office/officeart/2005/8/layout/defaul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pPr rtl="1"/>
          <a:endParaRPr lang="ar-SA"/>
        </a:p>
      </dgm:t>
    </dgm:pt>
    <dgm:pt modelId="{34448173-C0AB-4E74-AF71-68BE911582B3}">
      <dgm:prSet phldrT="[نص]"/>
      <dgm:spPr/>
      <dgm:t>
        <a:bodyPr/>
        <a:lstStyle/>
        <a:p>
          <a:pPr rtl="1"/>
          <a:r>
            <a:rPr lang="ar-SA" dirty="0"/>
            <a:t>{وكذلك جعلناكم أمةً وسطا لتكونوا شهداء على الناس}</a:t>
          </a:r>
        </a:p>
      </dgm:t>
    </dgm:pt>
    <dgm:pt modelId="{F9522948-0DB3-48B1-A628-AF03A66DF1E9}" type="parTrans" cxnId="{DA58F039-5103-4D50-B568-3E0531B68B8E}">
      <dgm:prSet/>
      <dgm:spPr/>
      <dgm:t>
        <a:bodyPr/>
        <a:lstStyle/>
        <a:p>
          <a:pPr rtl="1"/>
          <a:endParaRPr lang="ar-SA"/>
        </a:p>
      </dgm:t>
    </dgm:pt>
    <dgm:pt modelId="{C6DE27C9-3F1E-4402-AA0B-BD96D549C22E}" type="sibTrans" cxnId="{DA58F039-5103-4D50-B568-3E0531B68B8E}">
      <dgm:prSet/>
      <dgm:spPr/>
      <dgm:t>
        <a:bodyPr/>
        <a:lstStyle/>
        <a:p>
          <a:pPr rtl="1"/>
          <a:endParaRPr lang="ar-SA"/>
        </a:p>
      </dgm:t>
    </dgm:pt>
    <dgm:pt modelId="{E2C397DB-75E7-4253-AEE8-D206B037716A}">
      <dgm:prSet phldrT="[نص]"/>
      <dgm:spPr/>
      <dgm:t>
        <a:bodyPr/>
        <a:lstStyle/>
        <a:p>
          <a:pPr rtl="1"/>
          <a:r>
            <a:rPr lang="ar-SA" dirty="0"/>
            <a:t>{كونوا قوامين بالقسط}</a:t>
          </a:r>
        </a:p>
      </dgm:t>
    </dgm:pt>
    <dgm:pt modelId="{A1786780-D67F-4EC0-9E62-B363C9B4ED0F}" type="parTrans" cxnId="{413F53B6-B3C3-4DE9-81CE-CA15BA564976}">
      <dgm:prSet/>
      <dgm:spPr/>
      <dgm:t>
        <a:bodyPr/>
        <a:lstStyle/>
        <a:p>
          <a:pPr rtl="1"/>
          <a:endParaRPr lang="ar-SA"/>
        </a:p>
      </dgm:t>
    </dgm:pt>
    <dgm:pt modelId="{25ABEF12-CD94-442B-928F-6CEA5AC0540F}" type="sibTrans" cxnId="{413F53B6-B3C3-4DE9-81CE-CA15BA564976}">
      <dgm:prSet/>
      <dgm:spPr/>
      <dgm:t>
        <a:bodyPr/>
        <a:lstStyle/>
        <a:p>
          <a:pPr rtl="1"/>
          <a:endParaRPr lang="ar-SA"/>
        </a:p>
      </dgm:t>
    </dgm:pt>
    <dgm:pt modelId="{88DF7D38-772D-4008-9F49-3AE289E1E9AF}">
      <dgm:prSet phldrT="[نص]"/>
      <dgm:spPr/>
      <dgm:t>
        <a:bodyPr/>
        <a:lstStyle/>
        <a:p>
          <a:pPr rtl="1"/>
          <a:r>
            <a:rPr lang="ar-SA" dirty="0">
              <a:solidFill>
                <a:schemeClr val="accent2">
                  <a:lumMod val="50000"/>
                </a:schemeClr>
              </a:solidFill>
            </a:rPr>
            <a:t>{قل كونوا حجارةً أو حديدا}</a:t>
          </a:r>
        </a:p>
      </dgm:t>
    </dgm:pt>
    <dgm:pt modelId="{2ECA08A5-8007-4AF6-AF0D-EB3F85E5A9B9}" type="parTrans" cxnId="{F2C4DBA8-52BA-4D51-827C-2EF39A282838}">
      <dgm:prSet/>
      <dgm:spPr/>
      <dgm:t>
        <a:bodyPr/>
        <a:lstStyle/>
        <a:p>
          <a:pPr rtl="1"/>
          <a:endParaRPr lang="ar-SA"/>
        </a:p>
      </dgm:t>
    </dgm:pt>
    <dgm:pt modelId="{6DA0B507-8C69-4777-863D-E1FB879875AB}" type="sibTrans" cxnId="{F2C4DBA8-52BA-4D51-827C-2EF39A282838}">
      <dgm:prSet/>
      <dgm:spPr/>
      <dgm:t>
        <a:bodyPr/>
        <a:lstStyle/>
        <a:p>
          <a:pPr rtl="1"/>
          <a:endParaRPr lang="ar-SA"/>
        </a:p>
      </dgm:t>
    </dgm:pt>
    <dgm:pt modelId="{261A8DFD-7516-4AA5-8F1E-AECEC642AE7E}">
      <dgm:prSet phldrT="[نص]" custT="1"/>
      <dgm:spPr/>
      <dgm:t>
        <a:bodyPr/>
        <a:lstStyle/>
        <a:p>
          <a:pPr rtl="1"/>
          <a:r>
            <a:rPr lang="ar-SA" sz="1600" dirty="0">
              <a:solidFill>
                <a:schemeClr val="accent2">
                  <a:lumMod val="50000"/>
                </a:schemeClr>
              </a:solidFill>
            </a:rPr>
            <a:t>وما كلُّ من يبدي البشاشةَ كائنًا</a:t>
          </a:r>
        </a:p>
        <a:p>
          <a:pPr rtl="1"/>
          <a:r>
            <a:rPr lang="ar-SA" sz="1600" dirty="0">
              <a:solidFill>
                <a:schemeClr val="accent2">
                  <a:lumMod val="50000"/>
                </a:schemeClr>
              </a:solidFill>
            </a:rPr>
            <a:t>أخاكَ إذا لم تُلفِهِ لك مُنجدا</a:t>
          </a:r>
        </a:p>
      </dgm:t>
    </dgm:pt>
    <dgm:pt modelId="{E421EEEF-ED1F-42DB-BBC3-DCFE84BBF545}" type="parTrans" cxnId="{1F13676D-08CF-4980-B5C4-071F9BE4908E}">
      <dgm:prSet/>
      <dgm:spPr/>
      <dgm:t>
        <a:bodyPr/>
        <a:lstStyle/>
        <a:p>
          <a:pPr rtl="1"/>
          <a:endParaRPr lang="ar-SA"/>
        </a:p>
      </dgm:t>
    </dgm:pt>
    <dgm:pt modelId="{6E82FFA8-E934-4B4E-A024-73FAD760D7DF}" type="sibTrans" cxnId="{1F13676D-08CF-4980-B5C4-071F9BE4908E}">
      <dgm:prSet/>
      <dgm:spPr/>
      <dgm:t>
        <a:bodyPr/>
        <a:lstStyle/>
        <a:p>
          <a:pPr rtl="1"/>
          <a:endParaRPr lang="ar-SA"/>
        </a:p>
      </dgm:t>
    </dgm:pt>
    <dgm:pt modelId="{23D3D7E7-176A-4D88-8BEE-5A4C61C16C4B}">
      <dgm:prSet phldrT="[نص]" custT="1"/>
      <dgm:spPr/>
      <dgm:t>
        <a:bodyPr/>
        <a:lstStyle/>
        <a:p>
          <a:pPr rtl="1"/>
          <a:r>
            <a:rPr lang="ar-SA" sz="1600" dirty="0"/>
            <a:t>ببذلٍ وحِلمٍ سادَ في قومه الفتى</a:t>
          </a:r>
        </a:p>
        <a:p>
          <a:pPr rtl="1"/>
          <a:r>
            <a:rPr lang="ar-SA" sz="1600" dirty="0"/>
            <a:t>وكونك إياهُ عليك يسيرُ</a:t>
          </a:r>
        </a:p>
      </dgm:t>
    </dgm:pt>
    <dgm:pt modelId="{70017E98-F221-4EBE-934D-F09E89A20E21}" type="parTrans" cxnId="{B3B2019F-566B-4247-8E84-13976DB32E2E}">
      <dgm:prSet/>
      <dgm:spPr/>
      <dgm:t>
        <a:bodyPr/>
        <a:lstStyle/>
        <a:p>
          <a:pPr rtl="1"/>
          <a:endParaRPr lang="ar-SA"/>
        </a:p>
      </dgm:t>
    </dgm:pt>
    <dgm:pt modelId="{17AD00A3-7CDA-45A6-A14A-27CD7E724164}" type="sibTrans" cxnId="{B3B2019F-566B-4247-8E84-13976DB32E2E}">
      <dgm:prSet/>
      <dgm:spPr/>
      <dgm:t>
        <a:bodyPr/>
        <a:lstStyle/>
        <a:p>
          <a:pPr rtl="1"/>
          <a:endParaRPr lang="ar-SA"/>
        </a:p>
      </dgm:t>
    </dgm:pt>
    <dgm:pt modelId="{68014DE5-7475-4A47-B5B6-2F575996A20D}" type="pres">
      <dgm:prSet presAssocID="{5FA70C96-17A6-4381-A2F7-94DAB0A9778A}" presName="diagram" presStyleCnt="0">
        <dgm:presLayoutVars>
          <dgm:dir val="rev"/>
          <dgm:resizeHandles val="exact"/>
        </dgm:presLayoutVars>
      </dgm:prSet>
      <dgm:spPr/>
    </dgm:pt>
    <dgm:pt modelId="{6AA7A2A3-8F54-498F-B79B-4FFFD28335B3}" type="pres">
      <dgm:prSet presAssocID="{34448173-C0AB-4E74-AF71-68BE911582B3}" presName="node" presStyleLbl="node1" presStyleIdx="0" presStyleCnt="5">
        <dgm:presLayoutVars>
          <dgm:bulletEnabled val="1"/>
        </dgm:presLayoutVars>
      </dgm:prSet>
      <dgm:spPr/>
    </dgm:pt>
    <dgm:pt modelId="{81B58C3C-BE59-4BA6-9F81-BC1CAE39673C}" type="pres">
      <dgm:prSet presAssocID="{C6DE27C9-3F1E-4402-AA0B-BD96D549C22E}" presName="sibTrans" presStyleCnt="0"/>
      <dgm:spPr/>
    </dgm:pt>
    <dgm:pt modelId="{53D10599-039F-40B5-ABD4-78C0F0546E48}" type="pres">
      <dgm:prSet presAssocID="{E2C397DB-75E7-4253-AEE8-D206B037716A}" presName="node" presStyleLbl="node1" presStyleIdx="1" presStyleCnt="5">
        <dgm:presLayoutVars>
          <dgm:bulletEnabled val="1"/>
        </dgm:presLayoutVars>
      </dgm:prSet>
      <dgm:spPr/>
    </dgm:pt>
    <dgm:pt modelId="{3F0B25CF-27D0-4100-BED3-9739D7EA2B95}" type="pres">
      <dgm:prSet presAssocID="{25ABEF12-CD94-442B-928F-6CEA5AC0540F}" presName="sibTrans" presStyleCnt="0"/>
      <dgm:spPr/>
    </dgm:pt>
    <dgm:pt modelId="{75D625FD-6DD8-417A-8459-246D9D1D737C}" type="pres">
      <dgm:prSet presAssocID="{88DF7D38-772D-4008-9F49-3AE289E1E9AF}" presName="node" presStyleLbl="node1" presStyleIdx="2" presStyleCnt="5">
        <dgm:presLayoutVars>
          <dgm:bulletEnabled val="1"/>
        </dgm:presLayoutVars>
      </dgm:prSet>
      <dgm:spPr/>
    </dgm:pt>
    <dgm:pt modelId="{9E1A11E3-D5F0-4F13-9AE4-49E4E9AA156B}" type="pres">
      <dgm:prSet presAssocID="{6DA0B507-8C69-4777-863D-E1FB879875AB}" presName="sibTrans" presStyleCnt="0"/>
      <dgm:spPr/>
    </dgm:pt>
    <dgm:pt modelId="{6792F405-C6E9-4A11-9209-F87202E848A4}" type="pres">
      <dgm:prSet presAssocID="{261A8DFD-7516-4AA5-8F1E-AECEC642AE7E}" presName="node" presStyleLbl="node1" presStyleIdx="3" presStyleCnt="5">
        <dgm:presLayoutVars>
          <dgm:bulletEnabled val="1"/>
        </dgm:presLayoutVars>
      </dgm:prSet>
      <dgm:spPr/>
    </dgm:pt>
    <dgm:pt modelId="{874B7177-476C-433B-A2FB-0722E360789C}" type="pres">
      <dgm:prSet presAssocID="{6E82FFA8-E934-4B4E-A024-73FAD760D7DF}" presName="sibTrans" presStyleCnt="0"/>
      <dgm:spPr/>
    </dgm:pt>
    <dgm:pt modelId="{0007D3AF-48A0-4C11-A6C1-6923FA0732CA}" type="pres">
      <dgm:prSet presAssocID="{23D3D7E7-176A-4D88-8BEE-5A4C61C16C4B}" presName="node" presStyleLbl="node1" presStyleIdx="4" presStyleCnt="5">
        <dgm:presLayoutVars>
          <dgm:bulletEnabled val="1"/>
        </dgm:presLayoutVars>
      </dgm:prSet>
      <dgm:spPr/>
    </dgm:pt>
  </dgm:ptLst>
  <dgm:cxnLst>
    <dgm:cxn modelId="{231BBD22-0964-4941-8966-0B0AD7455037}" type="presOf" srcId="{5FA70C96-17A6-4381-A2F7-94DAB0A9778A}" destId="{68014DE5-7475-4A47-B5B6-2F575996A20D}" srcOrd="0" destOrd="0" presId="urn:microsoft.com/office/officeart/2005/8/layout/default"/>
    <dgm:cxn modelId="{85DB0B38-81D2-45EC-9833-6D039A8EF207}" type="presOf" srcId="{23D3D7E7-176A-4D88-8BEE-5A4C61C16C4B}" destId="{0007D3AF-48A0-4C11-A6C1-6923FA0732CA}" srcOrd="0" destOrd="0" presId="urn:microsoft.com/office/officeart/2005/8/layout/default"/>
    <dgm:cxn modelId="{DA58F039-5103-4D50-B568-3E0531B68B8E}" srcId="{5FA70C96-17A6-4381-A2F7-94DAB0A9778A}" destId="{34448173-C0AB-4E74-AF71-68BE911582B3}" srcOrd="0" destOrd="0" parTransId="{F9522948-0DB3-48B1-A628-AF03A66DF1E9}" sibTransId="{C6DE27C9-3F1E-4402-AA0B-BD96D549C22E}"/>
    <dgm:cxn modelId="{5F7CE66B-BD64-4965-BC04-DAEBC85D3496}" type="presOf" srcId="{E2C397DB-75E7-4253-AEE8-D206B037716A}" destId="{53D10599-039F-40B5-ABD4-78C0F0546E48}" srcOrd="0" destOrd="0" presId="urn:microsoft.com/office/officeart/2005/8/layout/default"/>
    <dgm:cxn modelId="{1F13676D-08CF-4980-B5C4-071F9BE4908E}" srcId="{5FA70C96-17A6-4381-A2F7-94DAB0A9778A}" destId="{261A8DFD-7516-4AA5-8F1E-AECEC642AE7E}" srcOrd="3" destOrd="0" parTransId="{E421EEEF-ED1F-42DB-BBC3-DCFE84BBF545}" sibTransId="{6E82FFA8-E934-4B4E-A024-73FAD760D7DF}"/>
    <dgm:cxn modelId="{A565EE84-AA51-40E3-86F6-C57AD185364B}" type="presOf" srcId="{88DF7D38-772D-4008-9F49-3AE289E1E9AF}" destId="{75D625FD-6DD8-417A-8459-246D9D1D737C}" srcOrd="0" destOrd="0" presId="urn:microsoft.com/office/officeart/2005/8/layout/default"/>
    <dgm:cxn modelId="{03E64B99-4393-4586-8F4C-7F5422542E12}" type="presOf" srcId="{261A8DFD-7516-4AA5-8F1E-AECEC642AE7E}" destId="{6792F405-C6E9-4A11-9209-F87202E848A4}" srcOrd="0" destOrd="0" presId="urn:microsoft.com/office/officeart/2005/8/layout/default"/>
    <dgm:cxn modelId="{B3B2019F-566B-4247-8E84-13976DB32E2E}" srcId="{5FA70C96-17A6-4381-A2F7-94DAB0A9778A}" destId="{23D3D7E7-176A-4D88-8BEE-5A4C61C16C4B}" srcOrd="4" destOrd="0" parTransId="{70017E98-F221-4EBE-934D-F09E89A20E21}" sibTransId="{17AD00A3-7CDA-45A6-A14A-27CD7E724164}"/>
    <dgm:cxn modelId="{F2C4DBA8-52BA-4D51-827C-2EF39A282838}" srcId="{5FA70C96-17A6-4381-A2F7-94DAB0A9778A}" destId="{88DF7D38-772D-4008-9F49-3AE289E1E9AF}" srcOrd="2" destOrd="0" parTransId="{2ECA08A5-8007-4AF6-AF0D-EB3F85E5A9B9}" sibTransId="{6DA0B507-8C69-4777-863D-E1FB879875AB}"/>
    <dgm:cxn modelId="{413F53B6-B3C3-4DE9-81CE-CA15BA564976}" srcId="{5FA70C96-17A6-4381-A2F7-94DAB0A9778A}" destId="{E2C397DB-75E7-4253-AEE8-D206B037716A}" srcOrd="1" destOrd="0" parTransId="{A1786780-D67F-4EC0-9E62-B363C9B4ED0F}" sibTransId="{25ABEF12-CD94-442B-928F-6CEA5AC0540F}"/>
    <dgm:cxn modelId="{FC6A9DD6-7223-4B5D-A020-B1D22FD8D240}" type="presOf" srcId="{34448173-C0AB-4E74-AF71-68BE911582B3}" destId="{6AA7A2A3-8F54-498F-B79B-4FFFD28335B3}" srcOrd="0" destOrd="0" presId="urn:microsoft.com/office/officeart/2005/8/layout/default"/>
    <dgm:cxn modelId="{C0F36128-7D7E-4C62-B6F6-DE55691E02D4}" type="presParOf" srcId="{68014DE5-7475-4A47-B5B6-2F575996A20D}" destId="{6AA7A2A3-8F54-498F-B79B-4FFFD28335B3}" srcOrd="0" destOrd="0" presId="urn:microsoft.com/office/officeart/2005/8/layout/default"/>
    <dgm:cxn modelId="{64054AA3-AB45-46FA-8857-99434445C925}" type="presParOf" srcId="{68014DE5-7475-4A47-B5B6-2F575996A20D}" destId="{81B58C3C-BE59-4BA6-9F81-BC1CAE39673C}" srcOrd="1" destOrd="0" presId="urn:microsoft.com/office/officeart/2005/8/layout/default"/>
    <dgm:cxn modelId="{68A273CE-0BCF-4887-B8DB-0849BD44A999}" type="presParOf" srcId="{68014DE5-7475-4A47-B5B6-2F575996A20D}" destId="{53D10599-039F-40B5-ABD4-78C0F0546E48}" srcOrd="2" destOrd="0" presId="urn:microsoft.com/office/officeart/2005/8/layout/default"/>
    <dgm:cxn modelId="{8BE00038-BF44-4C68-A07A-19CF37430788}" type="presParOf" srcId="{68014DE5-7475-4A47-B5B6-2F575996A20D}" destId="{3F0B25CF-27D0-4100-BED3-9739D7EA2B95}" srcOrd="3" destOrd="0" presId="urn:microsoft.com/office/officeart/2005/8/layout/default"/>
    <dgm:cxn modelId="{0D492412-1AAE-4D38-B8C1-DDE4D40893A2}" type="presParOf" srcId="{68014DE5-7475-4A47-B5B6-2F575996A20D}" destId="{75D625FD-6DD8-417A-8459-246D9D1D737C}" srcOrd="4" destOrd="0" presId="urn:microsoft.com/office/officeart/2005/8/layout/default"/>
    <dgm:cxn modelId="{FC45CCB2-D88B-43A7-A885-96028437E561}" type="presParOf" srcId="{68014DE5-7475-4A47-B5B6-2F575996A20D}" destId="{9E1A11E3-D5F0-4F13-9AE4-49E4E9AA156B}" srcOrd="5" destOrd="0" presId="urn:microsoft.com/office/officeart/2005/8/layout/default"/>
    <dgm:cxn modelId="{749E8AD3-6633-4DEB-91C8-58D636D708EB}" type="presParOf" srcId="{68014DE5-7475-4A47-B5B6-2F575996A20D}" destId="{6792F405-C6E9-4A11-9209-F87202E848A4}" srcOrd="6" destOrd="0" presId="urn:microsoft.com/office/officeart/2005/8/layout/default"/>
    <dgm:cxn modelId="{C73A6CCA-099B-4E93-B542-EC0D4BBA8A70}" type="presParOf" srcId="{68014DE5-7475-4A47-B5B6-2F575996A20D}" destId="{874B7177-476C-433B-A2FB-0722E360789C}" srcOrd="7" destOrd="0" presId="urn:microsoft.com/office/officeart/2005/8/layout/default"/>
    <dgm:cxn modelId="{0F4E228B-EED9-4EB8-87C9-3DCC84D07B67}" type="presParOf" srcId="{68014DE5-7475-4A47-B5B6-2F575996A20D}" destId="{0007D3AF-48A0-4C11-A6C1-6923FA0732C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6BCB7B-848C-4BE2-A89A-F84B8AB5EB9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EE6CD317-37EA-43A7-A307-5A1638AA2FD1}">
      <dgm:prSet phldrT="[نص]" custT="1"/>
      <dgm:spPr/>
      <dgm:t>
        <a:bodyPr/>
        <a:lstStyle/>
        <a:p>
          <a:pPr rtl="1"/>
          <a:r>
            <a:rPr lang="ar-SA" sz="3600" dirty="0"/>
            <a:t>نفي</a:t>
          </a:r>
        </a:p>
      </dgm:t>
    </dgm:pt>
    <dgm:pt modelId="{5F3271E9-B09A-4B16-9F4D-BA65FE5990C4}" type="parTrans" cxnId="{DB7A23CA-4219-40C9-9095-3EF4398A3E96}">
      <dgm:prSet/>
      <dgm:spPr/>
      <dgm:t>
        <a:bodyPr/>
        <a:lstStyle/>
        <a:p>
          <a:pPr rtl="1"/>
          <a:endParaRPr lang="ar-SA"/>
        </a:p>
      </dgm:t>
    </dgm:pt>
    <dgm:pt modelId="{3936D1BC-4C43-43EB-9E04-C291D40E1556}" type="sibTrans" cxnId="{DB7A23CA-4219-40C9-9095-3EF4398A3E96}">
      <dgm:prSet/>
      <dgm:spPr/>
      <dgm:t>
        <a:bodyPr/>
        <a:lstStyle/>
        <a:p>
          <a:pPr rtl="1"/>
          <a:endParaRPr lang="ar-SA"/>
        </a:p>
      </dgm:t>
    </dgm:pt>
    <dgm:pt modelId="{548A8BAE-97F1-413B-AD92-75154B3CAA71}">
      <dgm:prSet phldrT="[نص]" custT="1"/>
      <dgm:spPr/>
      <dgm:t>
        <a:bodyPr/>
        <a:lstStyle/>
        <a:p>
          <a:pPr rtl="1"/>
          <a:r>
            <a:rPr lang="ar-SA" sz="2000" dirty="0"/>
            <a:t>لفظًا</a:t>
          </a:r>
        </a:p>
        <a:p>
          <a:pPr rtl="1"/>
          <a:r>
            <a:rPr lang="ar-SA" sz="2000" dirty="0"/>
            <a:t>ما زال زيدٌ قائما</a:t>
          </a:r>
        </a:p>
      </dgm:t>
    </dgm:pt>
    <dgm:pt modelId="{467CC789-6A1E-4F35-AA83-66D820968B11}" type="parTrans" cxnId="{071131B8-C2BF-43FE-8D98-1A63DE8DCCE1}">
      <dgm:prSet/>
      <dgm:spPr/>
      <dgm:t>
        <a:bodyPr/>
        <a:lstStyle/>
        <a:p>
          <a:pPr rtl="1"/>
          <a:endParaRPr lang="ar-SA"/>
        </a:p>
      </dgm:t>
    </dgm:pt>
    <dgm:pt modelId="{2559BE50-EA9E-49E6-8898-C43119FF6015}" type="sibTrans" cxnId="{071131B8-C2BF-43FE-8D98-1A63DE8DCCE1}">
      <dgm:prSet/>
      <dgm:spPr/>
      <dgm:t>
        <a:bodyPr/>
        <a:lstStyle/>
        <a:p>
          <a:pPr rtl="1"/>
          <a:endParaRPr lang="ar-SA"/>
        </a:p>
      </dgm:t>
    </dgm:pt>
    <dgm:pt modelId="{247E69F8-6EB2-41B0-A11D-628A5A3295CC}">
      <dgm:prSet phldrT="[نص]" custT="1"/>
      <dgm:spPr/>
      <dgm:t>
        <a:bodyPr/>
        <a:lstStyle/>
        <a:p>
          <a:pPr rtl="1"/>
          <a:r>
            <a:rPr lang="ar-SA" sz="1800" dirty="0"/>
            <a:t>تقديرًا</a:t>
          </a:r>
        </a:p>
        <a:p>
          <a:pPr rtl="1"/>
          <a:r>
            <a:rPr lang="ar-SA" sz="1800" dirty="0"/>
            <a:t>{قالوا تالله تفتأ تذكر يوسف}</a:t>
          </a:r>
        </a:p>
      </dgm:t>
    </dgm:pt>
    <dgm:pt modelId="{9AC8212F-90E5-40A9-9B51-8D65D491653A}" type="parTrans" cxnId="{E97203E1-AABE-4EBC-9B17-956B64A8D718}">
      <dgm:prSet/>
      <dgm:spPr/>
      <dgm:t>
        <a:bodyPr/>
        <a:lstStyle/>
        <a:p>
          <a:pPr rtl="1"/>
          <a:endParaRPr lang="ar-SA"/>
        </a:p>
      </dgm:t>
    </dgm:pt>
    <dgm:pt modelId="{1AF4C528-CAC7-45B2-90EA-93A82FE01CB5}" type="sibTrans" cxnId="{E97203E1-AABE-4EBC-9B17-956B64A8D718}">
      <dgm:prSet/>
      <dgm:spPr/>
      <dgm:t>
        <a:bodyPr/>
        <a:lstStyle/>
        <a:p>
          <a:pPr rtl="1"/>
          <a:endParaRPr lang="ar-SA"/>
        </a:p>
      </dgm:t>
    </dgm:pt>
    <dgm:pt modelId="{3AFF5BEC-395E-47E4-8E8C-8CF15590120A}">
      <dgm:prSet phldrT="[نص]" custT="1"/>
      <dgm:spPr/>
      <dgm:t>
        <a:bodyPr/>
        <a:lstStyle/>
        <a:p>
          <a:pPr rtl="1"/>
          <a:r>
            <a:rPr lang="ar-SA" sz="3200" dirty="0"/>
            <a:t>شبه النفي</a:t>
          </a:r>
        </a:p>
      </dgm:t>
    </dgm:pt>
    <dgm:pt modelId="{5FDC33DF-0025-4FC9-8757-EDC35ACA9177}" type="parTrans" cxnId="{3BF4F59F-6886-42B5-85A1-77CDE3CBD45E}">
      <dgm:prSet/>
      <dgm:spPr/>
      <dgm:t>
        <a:bodyPr/>
        <a:lstStyle/>
        <a:p>
          <a:pPr rtl="1"/>
          <a:endParaRPr lang="ar-SA"/>
        </a:p>
      </dgm:t>
    </dgm:pt>
    <dgm:pt modelId="{3D85DE8D-18FD-4A40-8892-6BB84259ACD6}" type="sibTrans" cxnId="{3BF4F59F-6886-42B5-85A1-77CDE3CBD45E}">
      <dgm:prSet/>
      <dgm:spPr/>
      <dgm:t>
        <a:bodyPr/>
        <a:lstStyle/>
        <a:p>
          <a:pPr rtl="1"/>
          <a:endParaRPr lang="ar-SA"/>
        </a:p>
      </dgm:t>
    </dgm:pt>
    <dgm:pt modelId="{98F91CEF-9F39-4FEE-A8A1-62AFC87B889A}">
      <dgm:prSet phldrT="[نص]" custT="1"/>
      <dgm:spPr/>
      <dgm:t>
        <a:bodyPr/>
        <a:lstStyle/>
        <a:p>
          <a:pPr rtl="1"/>
          <a:r>
            <a:rPr lang="ar-SA" sz="1400" dirty="0"/>
            <a:t>النهي</a:t>
          </a:r>
        </a:p>
        <a:p>
          <a:pPr rtl="1"/>
          <a:r>
            <a:rPr lang="ar-SA" sz="1400" dirty="0"/>
            <a:t>لا تزل قائما</a:t>
          </a:r>
        </a:p>
        <a:p>
          <a:pPr rtl="1"/>
          <a:r>
            <a:rPr lang="ar-SA" sz="1200" dirty="0"/>
            <a:t>صاح شمّر ولا تزل ذاكرَ الموتِ فنسيانُه ضلالٌ مبينُ</a:t>
          </a:r>
        </a:p>
      </dgm:t>
    </dgm:pt>
    <dgm:pt modelId="{F2E00081-4C21-4301-ACD8-71F437CDF1DA}" type="parTrans" cxnId="{4E02C175-0988-4E17-89D2-6729185668C5}">
      <dgm:prSet/>
      <dgm:spPr/>
      <dgm:t>
        <a:bodyPr/>
        <a:lstStyle/>
        <a:p>
          <a:pPr rtl="1"/>
          <a:endParaRPr lang="ar-SA"/>
        </a:p>
      </dgm:t>
    </dgm:pt>
    <dgm:pt modelId="{219CA836-8FE1-46C3-A533-558CF8E06D29}" type="sibTrans" cxnId="{4E02C175-0988-4E17-89D2-6729185668C5}">
      <dgm:prSet/>
      <dgm:spPr/>
      <dgm:t>
        <a:bodyPr/>
        <a:lstStyle/>
        <a:p>
          <a:pPr rtl="1"/>
          <a:endParaRPr lang="ar-SA"/>
        </a:p>
      </dgm:t>
    </dgm:pt>
    <dgm:pt modelId="{EE3E3115-F1CA-4DCE-8885-1F78F297B51B}">
      <dgm:prSet phldrT="[نص]" custT="1"/>
      <dgm:spPr/>
      <dgm:t>
        <a:bodyPr/>
        <a:lstStyle/>
        <a:p>
          <a:pPr rtl="1"/>
          <a:r>
            <a:rPr lang="ar-SA" sz="1400" dirty="0"/>
            <a:t>الدعاء</a:t>
          </a:r>
        </a:p>
        <a:p>
          <a:pPr rtl="1"/>
          <a:r>
            <a:rPr lang="ar-SA" sz="1400" dirty="0"/>
            <a:t>لا يزال الله محسنًا إليك</a:t>
          </a:r>
        </a:p>
        <a:p>
          <a:pPr rtl="1"/>
          <a:r>
            <a:rPr lang="ar-SA" sz="1200" dirty="0"/>
            <a:t>ألا يا اسلمي يا دار ميّ على البلى</a:t>
          </a:r>
        </a:p>
        <a:p>
          <a:pPr rtl="1"/>
          <a:r>
            <a:rPr lang="ar-SA" sz="1200" dirty="0"/>
            <a:t>ولا زال منهلًّا بجرعائك القطرُ</a:t>
          </a:r>
        </a:p>
      </dgm:t>
    </dgm:pt>
    <dgm:pt modelId="{D98A14DE-2B97-48FD-BF29-04A21A61836B}" type="parTrans" cxnId="{1BF955F2-AA95-45A4-AA46-6EA9B14D5F8C}">
      <dgm:prSet/>
      <dgm:spPr/>
      <dgm:t>
        <a:bodyPr/>
        <a:lstStyle/>
        <a:p>
          <a:pPr rtl="1"/>
          <a:endParaRPr lang="ar-SA"/>
        </a:p>
      </dgm:t>
    </dgm:pt>
    <dgm:pt modelId="{59F59AFF-CCCF-460B-A45A-AF0D541C536A}" type="sibTrans" cxnId="{1BF955F2-AA95-45A4-AA46-6EA9B14D5F8C}">
      <dgm:prSet/>
      <dgm:spPr/>
      <dgm:t>
        <a:bodyPr/>
        <a:lstStyle/>
        <a:p>
          <a:pPr rtl="1"/>
          <a:endParaRPr lang="ar-SA"/>
        </a:p>
      </dgm:t>
    </dgm:pt>
    <dgm:pt modelId="{E17D8C77-6C25-4BE4-B73A-8930678B2435}">
      <dgm:prSet/>
      <dgm:spPr/>
      <dgm:t>
        <a:bodyPr/>
        <a:lstStyle/>
        <a:p>
          <a:pPr marL="0" marR="0" lvl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dirty="0"/>
            <a:t>لا يحذف النافي مع هذه الأفعال إلا بعد القسم </a:t>
          </a:r>
        </a:p>
        <a:p>
          <a:pPr marL="0" marR="0" lvl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dirty="0"/>
            <a:t>{تالله تفتأ تذكر يوسف}</a:t>
          </a:r>
        </a:p>
      </dgm:t>
    </dgm:pt>
    <dgm:pt modelId="{B3DCC6DB-9A42-47B4-ACDA-FE16A7FB8188}" type="parTrans" cxnId="{AB846941-38AA-458E-A6E7-F11BFC2782B7}">
      <dgm:prSet/>
      <dgm:spPr/>
      <dgm:t>
        <a:bodyPr/>
        <a:lstStyle/>
        <a:p>
          <a:pPr rtl="1"/>
          <a:endParaRPr lang="ar-SA"/>
        </a:p>
      </dgm:t>
    </dgm:pt>
    <dgm:pt modelId="{B827C96B-DB66-4B8B-A0E5-5BBC76EC00A1}" type="sibTrans" cxnId="{AB846941-38AA-458E-A6E7-F11BFC2782B7}">
      <dgm:prSet/>
      <dgm:spPr/>
      <dgm:t>
        <a:bodyPr/>
        <a:lstStyle/>
        <a:p>
          <a:pPr rtl="1"/>
          <a:endParaRPr lang="ar-SA"/>
        </a:p>
      </dgm:t>
    </dgm:pt>
    <dgm:pt modelId="{AC49918C-3270-4040-94BE-A4E74DE43F04}">
      <dgm:prSet/>
      <dgm:spPr/>
      <dgm:t>
        <a:bodyPr/>
        <a:lstStyle/>
        <a:p>
          <a:pPr rtl="1"/>
          <a:r>
            <a:rPr lang="ar-SA" dirty="0"/>
            <a:t>شذ الحذف بدون القسم:</a:t>
          </a:r>
        </a:p>
        <a:p>
          <a:pPr rtl="1"/>
          <a:r>
            <a:rPr lang="ar-SA" dirty="0"/>
            <a:t>وأبرحُ ما أدامَ الله قومي</a:t>
          </a:r>
        </a:p>
        <a:p>
          <a:pPr rtl="1"/>
          <a:r>
            <a:rPr lang="ar-SA" dirty="0"/>
            <a:t>بحمدِ الله منتطقًا مُجيدا</a:t>
          </a:r>
        </a:p>
      </dgm:t>
    </dgm:pt>
    <dgm:pt modelId="{6B147E4B-B7F9-45B2-BB9D-ABB56A8DD18B}" type="parTrans" cxnId="{92419697-46DD-4924-9831-4C238805E741}">
      <dgm:prSet/>
      <dgm:spPr/>
      <dgm:t>
        <a:bodyPr/>
        <a:lstStyle/>
        <a:p>
          <a:pPr rtl="1"/>
          <a:endParaRPr lang="ar-SA"/>
        </a:p>
      </dgm:t>
    </dgm:pt>
    <dgm:pt modelId="{E96BB9E8-010E-407B-9982-459098CE20D0}" type="sibTrans" cxnId="{92419697-46DD-4924-9831-4C238805E741}">
      <dgm:prSet/>
      <dgm:spPr/>
      <dgm:t>
        <a:bodyPr/>
        <a:lstStyle/>
        <a:p>
          <a:pPr rtl="1"/>
          <a:endParaRPr lang="ar-SA"/>
        </a:p>
      </dgm:t>
    </dgm:pt>
    <dgm:pt modelId="{3F265436-49A1-4859-A351-A1052E5CAEFA}" type="pres">
      <dgm:prSet presAssocID="{066BCB7B-848C-4BE2-A89A-F84B8AB5EB98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4D4D53CB-46E8-4F4A-B81B-CE396F79B1DA}" type="pres">
      <dgm:prSet presAssocID="{EE6CD317-37EA-43A7-A307-5A1638AA2FD1}" presName="hierRoot1" presStyleCnt="0"/>
      <dgm:spPr/>
    </dgm:pt>
    <dgm:pt modelId="{CDA384A8-A7CB-40AC-8DB4-CBCF84EA1325}" type="pres">
      <dgm:prSet presAssocID="{EE6CD317-37EA-43A7-A307-5A1638AA2FD1}" presName="composite" presStyleCnt="0"/>
      <dgm:spPr/>
    </dgm:pt>
    <dgm:pt modelId="{BE4C4F89-3C45-4591-937F-E891DEEE3754}" type="pres">
      <dgm:prSet presAssocID="{EE6CD317-37EA-43A7-A307-5A1638AA2FD1}" presName="background" presStyleLbl="node0" presStyleIdx="0" presStyleCnt="2"/>
      <dgm:spPr/>
    </dgm:pt>
    <dgm:pt modelId="{730C62B3-621D-45BB-B1FB-C56B7FE0A10B}" type="pres">
      <dgm:prSet presAssocID="{EE6CD317-37EA-43A7-A307-5A1638AA2FD1}" presName="text" presStyleLbl="fgAcc0" presStyleIdx="0" presStyleCnt="2">
        <dgm:presLayoutVars>
          <dgm:chPref val="3"/>
        </dgm:presLayoutVars>
      </dgm:prSet>
      <dgm:spPr/>
    </dgm:pt>
    <dgm:pt modelId="{F76C91E9-21E0-44BD-B31A-254681635C8B}" type="pres">
      <dgm:prSet presAssocID="{EE6CD317-37EA-43A7-A307-5A1638AA2FD1}" presName="hierChild2" presStyleCnt="0"/>
      <dgm:spPr/>
    </dgm:pt>
    <dgm:pt modelId="{50D3E20D-2778-467B-8131-5F25D02F6492}" type="pres">
      <dgm:prSet presAssocID="{467CC789-6A1E-4F35-AA83-66D820968B11}" presName="Name10" presStyleLbl="parChTrans1D2" presStyleIdx="0" presStyleCnt="4"/>
      <dgm:spPr/>
    </dgm:pt>
    <dgm:pt modelId="{F085DF01-9DA9-4221-B2C9-9A766679C543}" type="pres">
      <dgm:prSet presAssocID="{548A8BAE-97F1-413B-AD92-75154B3CAA71}" presName="hierRoot2" presStyleCnt="0"/>
      <dgm:spPr/>
    </dgm:pt>
    <dgm:pt modelId="{2C4081BC-447A-4DED-854A-5CFFF04AE950}" type="pres">
      <dgm:prSet presAssocID="{548A8BAE-97F1-413B-AD92-75154B3CAA71}" presName="composite2" presStyleCnt="0"/>
      <dgm:spPr/>
    </dgm:pt>
    <dgm:pt modelId="{3DECFC47-35E1-4599-87CC-201A4FBAD563}" type="pres">
      <dgm:prSet presAssocID="{548A8BAE-97F1-413B-AD92-75154B3CAA71}" presName="background2" presStyleLbl="node2" presStyleIdx="0" presStyleCnt="4"/>
      <dgm:spPr/>
    </dgm:pt>
    <dgm:pt modelId="{F662DA4E-9C76-456C-B3A7-596C986EA4AF}" type="pres">
      <dgm:prSet presAssocID="{548A8BAE-97F1-413B-AD92-75154B3CAA71}" presName="text2" presStyleLbl="fgAcc2" presStyleIdx="0" presStyleCnt="4">
        <dgm:presLayoutVars>
          <dgm:chPref val="3"/>
        </dgm:presLayoutVars>
      </dgm:prSet>
      <dgm:spPr/>
    </dgm:pt>
    <dgm:pt modelId="{C73C72C3-DE6A-4420-A363-15870AC32EDB}" type="pres">
      <dgm:prSet presAssocID="{548A8BAE-97F1-413B-AD92-75154B3CAA71}" presName="hierChild3" presStyleCnt="0"/>
      <dgm:spPr/>
    </dgm:pt>
    <dgm:pt modelId="{C2A73430-8F34-476B-AC6F-C4E29D53C28A}" type="pres">
      <dgm:prSet presAssocID="{9AC8212F-90E5-40A9-9B51-8D65D491653A}" presName="Name10" presStyleLbl="parChTrans1D2" presStyleIdx="1" presStyleCnt="4"/>
      <dgm:spPr/>
    </dgm:pt>
    <dgm:pt modelId="{989DB88D-8534-48A8-8DDB-3DB012633F86}" type="pres">
      <dgm:prSet presAssocID="{247E69F8-6EB2-41B0-A11D-628A5A3295CC}" presName="hierRoot2" presStyleCnt="0"/>
      <dgm:spPr/>
    </dgm:pt>
    <dgm:pt modelId="{1FFCBCF5-9941-41BC-BAFA-FEE5D0CB4AEB}" type="pres">
      <dgm:prSet presAssocID="{247E69F8-6EB2-41B0-A11D-628A5A3295CC}" presName="composite2" presStyleCnt="0"/>
      <dgm:spPr/>
    </dgm:pt>
    <dgm:pt modelId="{99A13A5F-F3E7-4BD5-8868-065A6986FD6E}" type="pres">
      <dgm:prSet presAssocID="{247E69F8-6EB2-41B0-A11D-628A5A3295CC}" presName="background2" presStyleLbl="node2" presStyleIdx="1" presStyleCnt="4"/>
      <dgm:spPr/>
    </dgm:pt>
    <dgm:pt modelId="{C7DAD9AA-6326-400F-A95E-CA25A9D70320}" type="pres">
      <dgm:prSet presAssocID="{247E69F8-6EB2-41B0-A11D-628A5A3295CC}" presName="text2" presStyleLbl="fgAcc2" presStyleIdx="1" presStyleCnt="4">
        <dgm:presLayoutVars>
          <dgm:chPref val="3"/>
        </dgm:presLayoutVars>
      </dgm:prSet>
      <dgm:spPr/>
    </dgm:pt>
    <dgm:pt modelId="{1A1BD8EB-8426-40C2-A395-71C9CF7F6ECD}" type="pres">
      <dgm:prSet presAssocID="{247E69F8-6EB2-41B0-A11D-628A5A3295CC}" presName="hierChild3" presStyleCnt="0"/>
      <dgm:spPr/>
    </dgm:pt>
    <dgm:pt modelId="{A2E97309-B0E0-45B8-AD1C-0D3B0FA1B653}" type="pres">
      <dgm:prSet presAssocID="{B3DCC6DB-9A42-47B4-ACDA-FE16A7FB8188}" presName="Name17" presStyleLbl="parChTrans1D3" presStyleIdx="0" presStyleCnt="2"/>
      <dgm:spPr/>
    </dgm:pt>
    <dgm:pt modelId="{0DBF6BC1-CE5F-479F-8CA4-02716364508B}" type="pres">
      <dgm:prSet presAssocID="{E17D8C77-6C25-4BE4-B73A-8930678B2435}" presName="hierRoot3" presStyleCnt="0"/>
      <dgm:spPr/>
    </dgm:pt>
    <dgm:pt modelId="{5FA83A34-E3F8-46A6-A739-E43179DB9923}" type="pres">
      <dgm:prSet presAssocID="{E17D8C77-6C25-4BE4-B73A-8930678B2435}" presName="composite3" presStyleCnt="0"/>
      <dgm:spPr/>
    </dgm:pt>
    <dgm:pt modelId="{1E083F53-E792-4C80-A0C5-A6B9B19E9CA3}" type="pres">
      <dgm:prSet presAssocID="{E17D8C77-6C25-4BE4-B73A-8930678B2435}" presName="background3" presStyleLbl="node3" presStyleIdx="0" presStyleCnt="2"/>
      <dgm:spPr/>
    </dgm:pt>
    <dgm:pt modelId="{5A90CD25-CE72-4DF0-B3E0-C70A19351179}" type="pres">
      <dgm:prSet presAssocID="{E17D8C77-6C25-4BE4-B73A-8930678B2435}" presName="text3" presStyleLbl="fgAcc3" presStyleIdx="0" presStyleCnt="2">
        <dgm:presLayoutVars>
          <dgm:chPref val="3"/>
        </dgm:presLayoutVars>
      </dgm:prSet>
      <dgm:spPr/>
    </dgm:pt>
    <dgm:pt modelId="{F31F671B-B0C1-448F-8368-E9EC05F89D9C}" type="pres">
      <dgm:prSet presAssocID="{E17D8C77-6C25-4BE4-B73A-8930678B2435}" presName="hierChild4" presStyleCnt="0"/>
      <dgm:spPr/>
    </dgm:pt>
    <dgm:pt modelId="{A017593B-5B42-4735-AF7D-70DF5B0E6D7F}" type="pres">
      <dgm:prSet presAssocID="{6B147E4B-B7F9-45B2-BB9D-ABB56A8DD18B}" presName="Name17" presStyleLbl="parChTrans1D3" presStyleIdx="1" presStyleCnt="2"/>
      <dgm:spPr/>
    </dgm:pt>
    <dgm:pt modelId="{CA262927-2C14-4060-8D6E-1305081CD8D6}" type="pres">
      <dgm:prSet presAssocID="{AC49918C-3270-4040-94BE-A4E74DE43F04}" presName="hierRoot3" presStyleCnt="0"/>
      <dgm:spPr/>
    </dgm:pt>
    <dgm:pt modelId="{0D89CED1-FD1C-462B-B551-C6095D6D131D}" type="pres">
      <dgm:prSet presAssocID="{AC49918C-3270-4040-94BE-A4E74DE43F04}" presName="composite3" presStyleCnt="0"/>
      <dgm:spPr/>
    </dgm:pt>
    <dgm:pt modelId="{5F4DFB62-BDF4-495B-8BF4-C7A36F55C0E7}" type="pres">
      <dgm:prSet presAssocID="{AC49918C-3270-4040-94BE-A4E74DE43F04}" presName="background3" presStyleLbl="node3" presStyleIdx="1" presStyleCnt="2"/>
      <dgm:spPr/>
    </dgm:pt>
    <dgm:pt modelId="{8EE9FA00-A355-42FC-9616-54E1EBA26C80}" type="pres">
      <dgm:prSet presAssocID="{AC49918C-3270-4040-94BE-A4E74DE43F04}" presName="text3" presStyleLbl="fgAcc3" presStyleIdx="1" presStyleCnt="2">
        <dgm:presLayoutVars>
          <dgm:chPref val="3"/>
        </dgm:presLayoutVars>
      </dgm:prSet>
      <dgm:spPr/>
    </dgm:pt>
    <dgm:pt modelId="{4801AE56-B256-4051-A1E4-3B7458F948ED}" type="pres">
      <dgm:prSet presAssocID="{AC49918C-3270-4040-94BE-A4E74DE43F04}" presName="hierChild4" presStyleCnt="0"/>
      <dgm:spPr/>
    </dgm:pt>
    <dgm:pt modelId="{8CF8096C-33BB-4D39-A6B8-4CACE9B3A43D}" type="pres">
      <dgm:prSet presAssocID="{3AFF5BEC-395E-47E4-8E8C-8CF15590120A}" presName="hierRoot1" presStyleCnt="0"/>
      <dgm:spPr/>
    </dgm:pt>
    <dgm:pt modelId="{D1371E20-3A46-4069-9952-89AA8CE1B822}" type="pres">
      <dgm:prSet presAssocID="{3AFF5BEC-395E-47E4-8E8C-8CF15590120A}" presName="composite" presStyleCnt="0"/>
      <dgm:spPr/>
    </dgm:pt>
    <dgm:pt modelId="{45328C44-8191-45B1-B768-77E47FEFCF98}" type="pres">
      <dgm:prSet presAssocID="{3AFF5BEC-395E-47E4-8E8C-8CF15590120A}" presName="background" presStyleLbl="node0" presStyleIdx="1" presStyleCnt="2"/>
      <dgm:spPr/>
    </dgm:pt>
    <dgm:pt modelId="{730C8E2A-6081-489F-BCB4-071C21F7A62D}" type="pres">
      <dgm:prSet presAssocID="{3AFF5BEC-395E-47E4-8E8C-8CF15590120A}" presName="text" presStyleLbl="fgAcc0" presStyleIdx="1" presStyleCnt="2">
        <dgm:presLayoutVars>
          <dgm:chPref val="3"/>
        </dgm:presLayoutVars>
      </dgm:prSet>
      <dgm:spPr/>
    </dgm:pt>
    <dgm:pt modelId="{444EC213-AC62-4003-B755-CAA6CEF998DF}" type="pres">
      <dgm:prSet presAssocID="{3AFF5BEC-395E-47E4-8E8C-8CF15590120A}" presName="hierChild2" presStyleCnt="0"/>
      <dgm:spPr/>
    </dgm:pt>
    <dgm:pt modelId="{B23AC4D6-F85F-4E7B-BE74-B54113A74FDC}" type="pres">
      <dgm:prSet presAssocID="{F2E00081-4C21-4301-ACD8-71F437CDF1DA}" presName="Name10" presStyleLbl="parChTrans1D2" presStyleIdx="2" presStyleCnt="4"/>
      <dgm:spPr/>
    </dgm:pt>
    <dgm:pt modelId="{C8E8DEE8-3D8D-4BA8-91CC-FFCDA3085FA0}" type="pres">
      <dgm:prSet presAssocID="{98F91CEF-9F39-4FEE-A8A1-62AFC87B889A}" presName="hierRoot2" presStyleCnt="0"/>
      <dgm:spPr/>
    </dgm:pt>
    <dgm:pt modelId="{93D82EA9-2785-48D8-BBD9-375691B7F640}" type="pres">
      <dgm:prSet presAssocID="{98F91CEF-9F39-4FEE-A8A1-62AFC87B889A}" presName="composite2" presStyleCnt="0"/>
      <dgm:spPr/>
    </dgm:pt>
    <dgm:pt modelId="{A1B62815-BD33-4808-B714-17B2AF5D6685}" type="pres">
      <dgm:prSet presAssocID="{98F91CEF-9F39-4FEE-A8A1-62AFC87B889A}" presName="background2" presStyleLbl="node2" presStyleIdx="2" presStyleCnt="4"/>
      <dgm:spPr/>
    </dgm:pt>
    <dgm:pt modelId="{4E074998-B564-4613-89A4-06D2377423DF}" type="pres">
      <dgm:prSet presAssocID="{98F91CEF-9F39-4FEE-A8A1-62AFC87B889A}" presName="text2" presStyleLbl="fgAcc2" presStyleIdx="2" presStyleCnt="4">
        <dgm:presLayoutVars>
          <dgm:chPref val="3"/>
        </dgm:presLayoutVars>
      </dgm:prSet>
      <dgm:spPr/>
    </dgm:pt>
    <dgm:pt modelId="{EA103358-8A07-424E-9027-C6A12E562EA7}" type="pres">
      <dgm:prSet presAssocID="{98F91CEF-9F39-4FEE-A8A1-62AFC87B889A}" presName="hierChild3" presStyleCnt="0"/>
      <dgm:spPr/>
    </dgm:pt>
    <dgm:pt modelId="{61E10759-02A5-48BA-ABF7-981EEC6B0962}" type="pres">
      <dgm:prSet presAssocID="{D98A14DE-2B97-48FD-BF29-04A21A61836B}" presName="Name10" presStyleLbl="parChTrans1D2" presStyleIdx="3" presStyleCnt="4"/>
      <dgm:spPr/>
    </dgm:pt>
    <dgm:pt modelId="{9BD3431A-B1AF-4416-B6DB-1B3611788C11}" type="pres">
      <dgm:prSet presAssocID="{EE3E3115-F1CA-4DCE-8885-1F78F297B51B}" presName="hierRoot2" presStyleCnt="0"/>
      <dgm:spPr/>
    </dgm:pt>
    <dgm:pt modelId="{6B0E7375-6349-40F1-B98E-66C8F16D8060}" type="pres">
      <dgm:prSet presAssocID="{EE3E3115-F1CA-4DCE-8885-1F78F297B51B}" presName="composite2" presStyleCnt="0"/>
      <dgm:spPr/>
    </dgm:pt>
    <dgm:pt modelId="{697A574D-37C6-4589-8035-90BEE6B7A2F1}" type="pres">
      <dgm:prSet presAssocID="{EE3E3115-F1CA-4DCE-8885-1F78F297B51B}" presName="background2" presStyleLbl="node2" presStyleIdx="3" presStyleCnt="4"/>
      <dgm:spPr/>
    </dgm:pt>
    <dgm:pt modelId="{17DED30A-FC90-44C4-96BA-73DF2DE8D293}" type="pres">
      <dgm:prSet presAssocID="{EE3E3115-F1CA-4DCE-8885-1F78F297B51B}" presName="text2" presStyleLbl="fgAcc2" presStyleIdx="3" presStyleCnt="4" custScaleX="124114">
        <dgm:presLayoutVars>
          <dgm:chPref val="3"/>
        </dgm:presLayoutVars>
      </dgm:prSet>
      <dgm:spPr/>
    </dgm:pt>
    <dgm:pt modelId="{6E676250-2083-462C-8401-DC3D6C33EA66}" type="pres">
      <dgm:prSet presAssocID="{EE3E3115-F1CA-4DCE-8885-1F78F297B51B}" presName="hierChild3" presStyleCnt="0"/>
      <dgm:spPr/>
    </dgm:pt>
  </dgm:ptLst>
  <dgm:cxnLst>
    <dgm:cxn modelId="{4C520409-ADD5-40CC-841E-D469564336C9}" type="presOf" srcId="{6B147E4B-B7F9-45B2-BB9D-ABB56A8DD18B}" destId="{A017593B-5B42-4735-AF7D-70DF5B0E6D7F}" srcOrd="0" destOrd="0" presId="urn:microsoft.com/office/officeart/2005/8/layout/hierarchy1"/>
    <dgm:cxn modelId="{3D063822-7170-4BF2-8E5F-A707125A9E60}" type="presOf" srcId="{E17D8C77-6C25-4BE4-B73A-8930678B2435}" destId="{5A90CD25-CE72-4DF0-B3E0-C70A19351179}" srcOrd="0" destOrd="0" presId="urn:microsoft.com/office/officeart/2005/8/layout/hierarchy1"/>
    <dgm:cxn modelId="{4A448122-809C-41E9-B8BB-8724864AC7E7}" type="presOf" srcId="{247E69F8-6EB2-41B0-A11D-628A5A3295CC}" destId="{C7DAD9AA-6326-400F-A95E-CA25A9D70320}" srcOrd="0" destOrd="0" presId="urn:microsoft.com/office/officeart/2005/8/layout/hierarchy1"/>
    <dgm:cxn modelId="{8B5F6A2D-DAC5-4657-A4A1-495DD06316DB}" type="presOf" srcId="{548A8BAE-97F1-413B-AD92-75154B3CAA71}" destId="{F662DA4E-9C76-456C-B3A7-596C986EA4AF}" srcOrd="0" destOrd="0" presId="urn:microsoft.com/office/officeart/2005/8/layout/hierarchy1"/>
    <dgm:cxn modelId="{AB846941-38AA-458E-A6E7-F11BFC2782B7}" srcId="{247E69F8-6EB2-41B0-A11D-628A5A3295CC}" destId="{E17D8C77-6C25-4BE4-B73A-8930678B2435}" srcOrd="0" destOrd="0" parTransId="{B3DCC6DB-9A42-47B4-ACDA-FE16A7FB8188}" sibTransId="{B827C96B-DB66-4B8B-A0E5-5BBC76EC00A1}"/>
    <dgm:cxn modelId="{9E1B1A62-191B-4C20-833D-C3C05F43D1F7}" type="presOf" srcId="{98F91CEF-9F39-4FEE-A8A1-62AFC87B889A}" destId="{4E074998-B564-4613-89A4-06D2377423DF}" srcOrd="0" destOrd="0" presId="urn:microsoft.com/office/officeart/2005/8/layout/hierarchy1"/>
    <dgm:cxn modelId="{40C2F54F-6DD7-4C42-A54E-D2770D3146FF}" type="presOf" srcId="{EE6CD317-37EA-43A7-A307-5A1638AA2FD1}" destId="{730C62B3-621D-45BB-B1FB-C56B7FE0A10B}" srcOrd="0" destOrd="0" presId="urn:microsoft.com/office/officeart/2005/8/layout/hierarchy1"/>
    <dgm:cxn modelId="{4EF1F170-7EAC-4264-8880-3526AA0E4E84}" type="presOf" srcId="{467CC789-6A1E-4F35-AA83-66D820968B11}" destId="{50D3E20D-2778-467B-8131-5F25D02F6492}" srcOrd="0" destOrd="0" presId="urn:microsoft.com/office/officeart/2005/8/layout/hierarchy1"/>
    <dgm:cxn modelId="{9F33FB53-D38B-4AC1-BFA2-1ABF313F298F}" type="presOf" srcId="{EE3E3115-F1CA-4DCE-8885-1F78F297B51B}" destId="{17DED30A-FC90-44C4-96BA-73DF2DE8D293}" srcOrd="0" destOrd="0" presId="urn:microsoft.com/office/officeart/2005/8/layout/hierarchy1"/>
    <dgm:cxn modelId="{4E02C175-0988-4E17-89D2-6729185668C5}" srcId="{3AFF5BEC-395E-47E4-8E8C-8CF15590120A}" destId="{98F91CEF-9F39-4FEE-A8A1-62AFC87B889A}" srcOrd="0" destOrd="0" parTransId="{F2E00081-4C21-4301-ACD8-71F437CDF1DA}" sibTransId="{219CA836-8FE1-46C3-A533-558CF8E06D29}"/>
    <dgm:cxn modelId="{03E7118D-AF9E-472E-B96C-39FD957ED1CC}" type="presOf" srcId="{3AFF5BEC-395E-47E4-8E8C-8CF15590120A}" destId="{730C8E2A-6081-489F-BCB4-071C21F7A62D}" srcOrd="0" destOrd="0" presId="urn:microsoft.com/office/officeart/2005/8/layout/hierarchy1"/>
    <dgm:cxn modelId="{92419697-46DD-4924-9831-4C238805E741}" srcId="{247E69F8-6EB2-41B0-A11D-628A5A3295CC}" destId="{AC49918C-3270-4040-94BE-A4E74DE43F04}" srcOrd="1" destOrd="0" parTransId="{6B147E4B-B7F9-45B2-BB9D-ABB56A8DD18B}" sibTransId="{E96BB9E8-010E-407B-9982-459098CE20D0}"/>
    <dgm:cxn modelId="{6A09779E-658B-4EC0-9C6B-EC4595B45615}" type="presOf" srcId="{D98A14DE-2B97-48FD-BF29-04A21A61836B}" destId="{61E10759-02A5-48BA-ABF7-981EEC6B0962}" srcOrd="0" destOrd="0" presId="urn:microsoft.com/office/officeart/2005/8/layout/hierarchy1"/>
    <dgm:cxn modelId="{3BF4F59F-6886-42B5-85A1-77CDE3CBD45E}" srcId="{066BCB7B-848C-4BE2-A89A-F84B8AB5EB98}" destId="{3AFF5BEC-395E-47E4-8E8C-8CF15590120A}" srcOrd="1" destOrd="0" parTransId="{5FDC33DF-0025-4FC9-8757-EDC35ACA9177}" sibTransId="{3D85DE8D-18FD-4A40-8892-6BB84259ACD6}"/>
    <dgm:cxn modelId="{071131B8-C2BF-43FE-8D98-1A63DE8DCCE1}" srcId="{EE6CD317-37EA-43A7-A307-5A1638AA2FD1}" destId="{548A8BAE-97F1-413B-AD92-75154B3CAA71}" srcOrd="0" destOrd="0" parTransId="{467CC789-6A1E-4F35-AA83-66D820968B11}" sibTransId="{2559BE50-EA9E-49E6-8898-C43119FF6015}"/>
    <dgm:cxn modelId="{AAB8B1C7-C3A7-4553-B7F0-B15A80483440}" type="presOf" srcId="{AC49918C-3270-4040-94BE-A4E74DE43F04}" destId="{8EE9FA00-A355-42FC-9616-54E1EBA26C80}" srcOrd="0" destOrd="0" presId="urn:microsoft.com/office/officeart/2005/8/layout/hierarchy1"/>
    <dgm:cxn modelId="{DB7A23CA-4219-40C9-9095-3EF4398A3E96}" srcId="{066BCB7B-848C-4BE2-A89A-F84B8AB5EB98}" destId="{EE6CD317-37EA-43A7-A307-5A1638AA2FD1}" srcOrd="0" destOrd="0" parTransId="{5F3271E9-B09A-4B16-9F4D-BA65FE5990C4}" sibTransId="{3936D1BC-4C43-43EB-9E04-C291D40E1556}"/>
    <dgm:cxn modelId="{7DC3E6D1-73A5-4B10-BCE0-1C5D550F70E5}" type="presOf" srcId="{9AC8212F-90E5-40A9-9B51-8D65D491653A}" destId="{C2A73430-8F34-476B-AC6F-C4E29D53C28A}" srcOrd="0" destOrd="0" presId="urn:microsoft.com/office/officeart/2005/8/layout/hierarchy1"/>
    <dgm:cxn modelId="{E97203E1-AABE-4EBC-9B17-956B64A8D718}" srcId="{EE6CD317-37EA-43A7-A307-5A1638AA2FD1}" destId="{247E69F8-6EB2-41B0-A11D-628A5A3295CC}" srcOrd="1" destOrd="0" parTransId="{9AC8212F-90E5-40A9-9B51-8D65D491653A}" sibTransId="{1AF4C528-CAC7-45B2-90EA-93A82FE01CB5}"/>
    <dgm:cxn modelId="{4D11CBE5-1211-4C19-9863-6D5334ED16C4}" type="presOf" srcId="{066BCB7B-848C-4BE2-A89A-F84B8AB5EB98}" destId="{3F265436-49A1-4859-A351-A1052E5CAEFA}" srcOrd="0" destOrd="0" presId="urn:microsoft.com/office/officeart/2005/8/layout/hierarchy1"/>
    <dgm:cxn modelId="{1BF955F2-AA95-45A4-AA46-6EA9B14D5F8C}" srcId="{3AFF5BEC-395E-47E4-8E8C-8CF15590120A}" destId="{EE3E3115-F1CA-4DCE-8885-1F78F297B51B}" srcOrd="1" destOrd="0" parTransId="{D98A14DE-2B97-48FD-BF29-04A21A61836B}" sibTransId="{59F59AFF-CCCF-460B-A45A-AF0D541C536A}"/>
    <dgm:cxn modelId="{C971F1F5-F15C-470D-B3D4-5BDF583FB993}" type="presOf" srcId="{B3DCC6DB-9A42-47B4-ACDA-FE16A7FB8188}" destId="{A2E97309-B0E0-45B8-AD1C-0D3B0FA1B653}" srcOrd="0" destOrd="0" presId="urn:microsoft.com/office/officeart/2005/8/layout/hierarchy1"/>
    <dgm:cxn modelId="{39EE0FF6-0209-4F90-9484-5279ED7FD5D8}" type="presOf" srcId="{F2E00081-4C21-4301-ACD8-71F437CDF1DA}" destId="{B23AC4D6-F85F-4E7B-BE74-B54113A74FDC}" srcOrd="0" destOrd="0" presId="urn:microsoft.com/office/officeart/2005/8/layout/hierarchy1"/>
    <dgm:cxn modelId="{50A410C4-709D-452D-835E-6F6AFC3B3B83}" type="presParOf" srcId="{3F265436-49A1-4859-A351-A1052E5CAEFA}" destId="{4D4D53CB-46E8-4F4A-B81B-CE396F79B1DA}" srcOrd="0" destOrd="0" presId="urn:microsoft.com/office/officeart/2005/8/layout/hierarchy1"/>
    <dgm:cxn modelId="{B3F9907E-A2BD-4E7E-A9F2-0DF0D3F0B0FD}" type="presParOf" srcId="{4D4D53CB-46E8-4F4A-B81B-CE396F79B1DA}" destId="{CDA384A8-A7CB-40AC-8DB4-CBCF84EA1325}" srcOrd="0" destOrd="0" presId="urn:microsoft.com/office/officeart/2005/8/layout/hierarchy1"/>
    <dgm:cxn modelId="{7C088FBD-5E5F-4E5B-BD3D-4B16B85FB29A}" type="presParOf" srcId="{CDA384A8-A7CB-40AC-8DB4-CBCF84EA1325}" destId="{BE4C4F89-3C45-4591-937F-E891DEEE3754}" srcOrd="0" destOrd="0" presId="urn:microsoft.com/office/officeart/2005/8/layout/hierarchy1"/>
    <dgm:cxn modelId="{437A2ECF-CFC2-4A85-BB05-72ACE1892640}" type="presParOf" srcId="{CDA384A8-A7CB-40AC-8DB4-CBCF84EA1325}" destId="{730C62B3-621D-45BB-B1FB-C56B7FE0A10B}" srcOrd="1" destOrd="0" presId="urn:microsoft.com/office/officeart/2005/8/layout/hierarchy1"/>
    <dgm:cxn modelId="{8B081056-29B7-4D55-8A93-37E9E143D20C}" type="presParOf" srcId="{4D4D53CB-46E8-4F4A-B81B-CE396F79B1DA}" destId="{F76C91E9-21E0-44BD-B31A-254681635C8B}" srcOrd="1" destOrd="0" presId="urn:microsoft.com/office/officeart/2005/8/layout/hierarchy1"/>
    <dgm:cxn modelId="{F64754C1-14F7-41B9-B59B-A1D73602AB2B}" type="presParOf" srcId="{F76C91E9-21E0-44BD-B31A-254681635C8B}" destId="{50D3E20D-2778-467B-8131-5F25D02F6492}" srcOrd="0" destOrd="0" presId="urn:microsoft.com/office/officeart/2005/8/layout/hierarchy1"/>
    <dgm:cxn modelId="{A9C7C839-333C-4E3E-BC08-103DF44C3295}" type="presParOf" srcId="{F76C91E9-21E0-44BD-B31A-254681635C8B}" destId="{F085DF01-9DA9-4221-B2C9-9A766679C543}" srcOrd="1" destOrd="0" presId="urn:microsoft.com/office/officeart/2005/8/layout/hierarchy1"/>
    <dgm:cxn modelId="{D6FE2A52-E4A4-4ADF-962A-2819B18C8EE0}" type="presParOf" srcId="{F085DF01-9DA9-4221-B2C9-9A766679C543}" destId="{2C4081BC-447A-4DED-854A-5CFFF04AE950}" srcOrd="0" destOrd="0" presId="urn:microsoft.com/office/officeart/2005/8/layout/hierarchy1"/>
    <dgm:cxn modelId="{B444E0DC-E8D7-40B8-8DBE-83FA2AC26B63}" type="presParOf" srcId="{2C4081BC-447A-4DED-854A-5CFFF04AE950}" destId="{3DECFC47-35E1-4599-87CC-201A4FBAD563}" srcOrd="0" destOrd="0" presId="urn:microsoft.com/office/officeart/2005/8/layout/hierarchy1"/>
    <dgm:cxn modelId="{A6464CDC-1438-466E-A785-70746D690A40}" type="presParOf" srcId="{2C4081BC-447A-4DED-854A-5CFFF04AE950}" destId="{F662DA4E-9C76-456C-B3A7-596C986EA4AF}" srcOrd="1" destOrd="0" presId="urn:microsoft.com/office/officeart/2005/8/layout/hierarchy1"/>
    <dgm:cxn modelId="{31C76365-DDE5-45C5-9960-7FFC55D35EFC}" type="presParOf" srcId="{F085DF01-9DA9-4221-B2C9-9A766679C543}" destId="{C73C72C3-DE6A-4420-A363-15870AC32EDB}" srcOrd="1" destOrd="0" presId="urn:microsoft.com/office/officeart/2005/8/layout/hierarchy1"/>
    <dgm:cxn modelId="{B6CBA55E-4B68-4B13-9A39-966E60C60AF5}" type="presParOf" srcId="{F76C91E9-21E0-44BD-B31A-254681635C8B}" destId="{C2A73430-8F34-476B-AC6F-C4E29D53C28A}" srcOrd="2" destOrd="0" presId="urn:microsoft.com/office/officeart/2005/8/layout/hierarchy1"/>
    <dgm:cxn modelId="{8B213015-B975-4249-B57A-A8EEF0745225}" type="presParOf" srcId="{F76C91E9-21E0-44BD-B31A-254681635C8B}" destId="{989DB88D-8534-48A8-8DDB-3DB012633F86}" srcOrd="3" destOrd="0" presId="urn:microsoft.com/office/officeart/2005/8/layout/hierarchy1"/>
    <dgm:cxn modelId="{89D377D4-73AA-40A6-AFB6-73FC68FC2009}" type="presParOf" srcId="{989DB88D-8534-48A8-8DDB-3DB012633F86}" destId="{1FFCBCF5-9941-41BC-BAFA-FEE5D0CB4AEB}" srcOrd="0" destOrd="0" presId="urn:microsoft.com/office/officeart/2005/8/layout/hierarchy1"/>
    <dgm:cxn modelId="{DEB9A517-0009-4DF6-B9FB-567042746644}" type="presParOf" srcId="{1FFCBCF5-9941-41BC-BAFA-FEE5D0CB4AEB}" destId="{99A13A5F-F3E7-4BD5-8868-065A6986FD6E}" srcOrd="0" destOrd="0" presId="urn:microsoft.com/office/officeart/2005/8/layout/hierarchy1"/>
    <dgm:cxn modelId="{6E08D2F9-BDDB-48C8-91B3-4796E02CCA6A}" type="presParOf" srcId="{1FFCBCF5-9941-41BC-BAFA-FEE5D0CB4AEB}" destId="{C7DAD9AA-6326-400F-A95E-CA25A9D70320}" srcOrd="1" destOrd="0" presId="urn:microsoft.com/office/officeart/2005/8/layout/hierarchy1"/>
    <dgm:cxn modelId="{7C76EB9F-81D1-4E12-BC69-969807FBDBC1}" type="presParOf" srcId="{989DB88D-8534-48A8-8DDB-3DB012633F86}" destId="{1A1BD8EB-8426-40C2-A395-71C9CF7F6ECD}" srcOrd="1" destOrd="0" presId="urn:microsoft.com/office/officeart/2005/8/layout/hierarchy1"/>
    <dgm:cxn modelId="{61603001-8FB6-4E26-BE70-D59D8663B679}" type="presParOf" srcId="{1A1BD8EB-8426-40C2-A395-71C9CF7F6ECD}" destId="{A2E97309-B0E0-45B8-AD1C-0D3B0FA1B653}" srcOrd="0" destOrd="0" presId="urn:microsoft.com/office/officeart/2005/8/layout/hierarchy1"/>
    <dgm:cxn modelId="{9F7A4843-8711-4190-A9FF-87E2E8BCBCCF}" type="presParOf" srcId="{1A1BD8EB-8426-40C2-A395-71C9CF7F6ECD}" destId="{0DBF6BC1-CE5F-479F-8CA4-02716364508B}" srcOrd="1" destOrd="0" presId="urn:microsoft.com/office/officeart/2005/8/layout/hierarchy1"/>
    <dgm:cxn modelId="{7E408724-7298-4F89-AFD4-D4E99443ECB3}" type="presParOf" srcId="{0DBF6BC1-CE5F-479F-8CA4-02716364508B}" destId="{5FA83A34-E3F8-46A6-A739-E43179DB9923}" srcOrd="0" destOrd="0" presId="urn:microsoft.com/office/officeart/2005/8/layout/hierarchy1"/>
    <dgm:cxn modelId="{779CFC61-60CB-4F8B-B842-52F49FA50C32}" type="presParOf" srcId="{5FA83A34-E3F8-46A6-A739-E43179DB9923}" destId="{1E083F53-E792-4C80-A0C5-A6B9B19E9CA3}" srcOrd="0" destOrd="0" presId="urn:microsoft.com/office/officeart/2005/8/layout/hierarchy1"/>
    <dgm:cxn modelId="{F956B072-5ACD-4F1F-AF2A-20868B2EB535}" type="presParOf" srcId="{5FA83A34-E3F8-46A6-A739-E43179DB9923}" destId="{5A90CD25-CE72-4DF0-B3E0-C70A19351179}" srcOrd="1" destOrd="0" presId="urn:microsoft.com/office/officeart/2005/8/layout/hierarchy1"/>
    <dgm:cxn modelId="{60F88C48-71FF-4BE6-82B8-0D9C07019307}" type="presParOf" srcId="{0DBF6BC1-CE5F-479F-8CA4-02716364508B}" destId="{F31F671B-B0C1-448F-8368-E9EC05F89D9C}" srcOrd="1" destOrd="0" presId="urn:microsoft.com/office/officeart/2005/8/layout/hierarchy1"/>
    <dgm:cxn modelId="{2CAF19FF-696D-4040-BD71-1B4ECD77981E}" type="presParOf" srcId="{1A1BD8EB-8426-40C2-A395-71C9CF7F6ECD}" destId="{A017593B-5B42-4735-AF7D-70DF5B0E6D7F}" srcOrd="2" destOrd="0" presId="urn:microsoft.com/office/officeart/2005/8/layout/hierarchy1"/>
    <dgm:cxn modelId="{2AC9304F-9A4F-4910-B906-8283448FF9D2}" type="presParOf" srcId="{1A1BD8EB-8426-40C2-A395-71C9CF7F6ECD}" destId="{CA262927-2C14-4060-8D6E-1305081CD8D6}" srcOrd="3" destOrd="0" presId="urn:microsoft.com/office/officeart/2005/8/layout/hierarchy1"/>
    <dgm:cxn modelId="{07325291-3B2E-4CE7-810C-4D1BEF68720C}" type="presParOf" srcId="{CA262927-2C14-4060-8D6E-1305081CD8D6}" destId="{0D89CED1-FD1C-462B-B551-C6095D6D131D}" srcOrd="0" destOrd="0" presId="urn:microsoft.com/office/officeart/2005/8/layout/hierarchy1"/>
    <dgm:cxn modelId="{FFB28CEE-08DA-418F-A5C5-956BEB2F840E}" type="presParOf" srcId="{0D89CED1-FD1C-462B-B551-C6095D6D131D}" destId="{5F4DFB62-BDF4-495B-8BF4-C7A36F55C0E7}" srcOrd="0" destOrd="0" presId="urn:microsoft.com/office/officeart/2005/8/layout/hierarchy1"/>
    <dgm:cxn modelId="{038190D0-45F1-4B50-B5E1-60F3A2FA1CF8}" type="presParOf" srcId="{0D89CED1-FD1C-462B-B551-C6095D6D131D}" destId="{8EE9FA00-A355-42FC-9616-54E1EBA26C80}" srcOrd="1" destOrd="0" presId="urn:microsoft.com/office/officeart/2005/8/layout/hierarchy1"/>
    <dgm:cxn modelId="{51082E1B-8BA5-4FCD-AAB4-CAD668101EBA}" type="presParOf" srcId="{CA262927-2C14-4060-8D6E-1305081CD8D6}" destId="{4801AE56-B256-4051-A1E4-3B7458F948ED}" srcOrd="1" destOrd="0" presId="urn:microsoft.com/office/officeart/2005/8/layout/hierarchy1"/>
    <dgm:cxn modelId="{85A93B6C-D27A-4041-965C-11784A00F1D6}" type="presParOf" srcId="{3F265436-49A1-4859-A351-A1052E5CAEFA}" destId="{8CF8096C-33BB-4D39-A6B8-4CACE9B3A43D}" srcOrd="1" destOrd="0" presId="urn:microsoft.com/office/officeart/2005/8/layout/hierarchy1"/>
    <dgm:cxn modelId="{AB9EFA91-A08E-4005-BE6B-3F4313260B97}" type="presParOf" srcId="{8CF8096C-33BB-4D39-A6B8-4CACE9B3A43D}" destId="{D1371E20-3A46-4069-9952-89AA8CE1B822}" srcOrd="0" destOrd="0" presId="urn:microsoft.com/office/officeart/2005/8/layout/hierarchy1"/>
    <dgm:cxn modelId="{E10D2082-3F20-4720-BE89-131A4EA75814}" type="presParOf" srcId="{D1371E20-3A46-4069-9952-89AA8CE1B822}" destId="{45328C44-8191-45B1-B768-77E47FEFCF98}" srcOrd="0" destOrd="0" presId="urn:microsoft.com/office/officeart/2005/8/layout/hierarchy1"/>
    <dgm:cxn modelId="{43BBA93C-A3C7-4396-8C80-40F314FF47DA}" type="presParOf" srcId="{D1371E20-3A46-4069-9952-89AA8CE1B822}" destId="{730C8E2A-6081-489F-BCB4-071C21F7A62D}" srcOrd="1" destOrd="0" presId="urn:microsoft.com/office/officeart/2005/8/layout/hierarchy1"/>
    <dgm:cxn modelId="{3E8518F0-FCDF-4185-83B0-148A4EA202BE}" type="presParOf" srcId="{8CF8096C-33BB-4D39-A6B8-4CACE9B3A43D}" destId="{444EC213-AC62-4003-B755-CAA6CEF998DF}" srcOrd="1" destOrd="0" presId="urn:microsoft.com/office/officeart/2005/8/layout/hierarchy1"/>
    <dgm:cxn modelId="{3AA77DD2-983D-4096-BBFF-9CA31686B8B3}" type="presParOf" srcId="{444EC213-AC62-4003-B755-CAA6CEF998DF}" destId="{B23AC4D6-F85F-4E7B-BE74-B54113A74FDC}" srcOrd="0" destOrd="0" presId="urn:microsoft.com/office/officeart/2005/8/layout/hierarchy1"/>
    <dgm:cxn modelId="{8AA638E4-63A2-489A-AB89-A4EDFE60CEC1}" type="presParOf" srcId="{444EC213-AC62-4003-B755-CAA6CEF998DF}" destId="{C8E8DEE8-3D8D-4BA8-91CC-FFCDA3085FA0}" srcOrd="1" destOrd="0" presId="urn:microsoft.com/office/officeart/2005/8/layout/hierarchy1"/>
    <dgm:cxn modelId="{4C1E5B8A-C26A-47C0-BE65-DFB3BF8EEF60}" type="presParOf" srcId="{C8E8DEE8-3D8D-4BA8-91CC-FFCDA3085FA0}" destId="{93D82EA9-2785-48D8-BBD9-375691B7F640}" srcOrd="0" destOrd="0" presId="urn:microsoft.com/office/officeart/2005/8/layout/hierarchy1"/>
    <dgm:cxn modelId="{BBA56815-87C7-44A4-BE17-B6E4E512278F}" type="presParOf" srcId="{93D82EA9-2785-48D8-BBD9-375691B7F640}" destId="{A1B62815-BD33-4808-B714-17B2AF5D6685}" srcOrd="0" destOrd="0" presId="urn:microsoft.com/office/officeart/2005/8/layout/hierarchy1"/>
    <dgm:cxn modelId="{BBE0EFE7-D17D-48FC-B5F6-CA3B6483FF10}" type="presParOf" srcId="{93D82EA9-2785-48D8-BBD9-375691B7F640}" destId="{4E074998-B564-4613-89A4-06D2377423DF}" srcOrd="1" destOrd="0" presId="urn:microsoft.com/office/officeart/2005/8/layout/hierarchy1"/>
    <dgm:cxn modelId="{FCBFD628-4FA5-4ECA-ACDA-A3B1FC4978DA}" type="presParOf" srcId="{C8E8DEE8-3D8D-4BA8-91CC-FFCDA3085FA0}" destId="{EA103358-8A07-424E-9027-C6A12E562EA7}" srcOrd="1" destOrd="0" presId="urn:microsoft.com/office/officeart/2005/8/layout/hierarchy1"/>
    <dgm:cxn modelId="{4BBCF51B-F465-4067-8FBA-B613584C57D9}" type="presParOf" srcId="{444EC213-AC62-4003-B755-CAA6CEF998DF}" destId="{61E10759-02A5-48BA-ABF7-981EEC6B0962}" srcOrd="2" destOrd="0" presId="urn:microsoft.com/office/officeart/2005/8/layout/hierarchy1"/>
    <dgm:cxn modelId="{1B727A42-1843-4107-B6F5-0C298C271B9D}" type="presParOf" srcId="{444EC213-AC62-4003-B755-CAA6CEF998DF}" destId="{9BD3431A-B1AF-4416-B6DB-1B3611788C11}" srcOrd="3" destOrd="0" presId="urn:microsoft.com/office/officeart/2005/8/layout/hierarchy1"/>
    <dgm:cxn modelId="{E91E0BFF-E249-4AD8-9D6D-D1DA80602EF8}" type="presParOf" srcId="{9BD3431A-B1AF-4416-B6DB-1B3611788C11}" destId="{6B0E7375-6349-40F1-B98E-66C8F16D8060}" srcOrd="0" destOrd="0" presId="urn:microsoft.com/office/officeart/2005/8/layout/hierarchy1"/>
    <dgm:cxn modelId="{19969392-D75E-4910-9E3C-CE7352C1D594}" type="presParOf" srcId="{6B0E7375-6349-40F1-B98E-66C8F16D8060}" destId="{697A574D-37C6-4589-8035-90BEE6B7A2F1}" srcOrd="0" destOrd="0" presId="urn:microsoft.com/office/officeart/2005/8/layout/hierarchy1"/>
    <dgm:cxn modelId="{F87DEF39-75C5-412F-B60B-CC7A3AEB8426}" type="presParOf" srcId="{6B0E7375-6349-40F1-B98E-66C8F16D8060}" destId="{17DED30A-FC90-44C4-96BA-73DF2DE8D293}" srcOrd="1" destOrd="0" presId="urn:microsoft.com/office/officeart/2005/8/layout/hierarchy1"/>
    <dgm:cxn modelId="{1669B562-1F5A-470A-AD0F-3329CD15B7FE}" type="presParOf" srcId="{9BD3431A-B1AF-4416-B6DB-1B3611788C11}" destId="{6E676250-2083-462C-8401-DC3D6C33EA6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46F615-23A6-4B1A-8DE2-53BF17DABCF1}" type="doc">
      <dgm:prSet loTypeId="urn:microsoft.com/office/officeart/2005/8/layout/hierarchy4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E057A3D6-613B-4065-8BAD-838377C533EC}">
      <dgm:prSet phldrT="[نص]"/>
      <dgm:spPr/>
      <dgm:t>
        <a:bodyPr/>
        <a:lstStyle/>
        <a:p>
          <a:pPr rtl="1"/>
          <a:r>
            <a:rPr lang="ar-SA" dirty="0">
              <a:latin typeface="Aldhabi" panose="01000000000000000000" pitchFamily="2" charset="-78"/>
              <a:cs typeface="Aldhabi" panose="01000000000000000000" pitchFamily="2" charset="-78"/>
            </a:rPr>
            <a:t>أقسام كان وأخواتها بحسب التصرف وعدمه</a:t>
          </a:r>
        </a:p>
      </dgm:t>
    </dgm:pt>
    <dgm:pt modelId="{67BA1548-BE51-45FB-A9DB-38B3DE45706D}" type="parTrans" cxnId="{9B302070-5E6C-45D8-A817-2228E06860CC}">
      <dgm:prSet/>
      <dgm:spPr/>
      <dgm:t>
        <a:bodyPr/>
        <a:lstStyle/>
        <a:p>
          <a:pPr rtl="1"/>
          <a:endParaRPr lang="ar-SA"/>
        </a:p>
      </dgm:t>
    </dgm:pt>
    <dgm:pt modelId="{1E6C20B6-6634-4831-B97B-02737FE4F463}" type="sibTrans" cxnId="{9B302070-5E6C-45D8-A817-2228E06860CC}">
      <dgm:prSet/>
      <dgm:spPr/>
      <dgm:t>
        <a:bodyPr/>
        <a:lstStyle/>
        <a:p>
          <a:pPr rtl="1"/>
          <a:endParaRPr lang="ar-SA"/>
        </a:p>
      </dgm:t>
    </dgm:pt>
    <dgm:pt modelId="{F3023C01-C7BA-4CAB-ACA1-1370C3EC4D08}">
      <dgm:prSet phldrT="[نص]"/>
      <dgm:spPr/>
      <dgm:t>
        <a:bodyPr/>
        <a:lstStyle/>
        <a:p>
          <a:pPr rtl="1"/>
          <a:r>
            <a:rPr lang="ar-SA" dirty="0"/>
            <a:t>كاملة التصرف</a:t>
          </a:r>
        </a:p>
      </dgm:t>
    </dgm:pt>
    <dgm:pt modelId="{A2453E19-668F-4517-86F6-EEDE0D454E76}" type="parTrans" cxnId="{F8A389CD-E33A-4826-9EF2-465F95EDA885}">
      <dgm:prSet/>
      <dgm:spPr/>
      <dgm:t>
        <a:bodyPr/>
        <a:lstStyle/>
        <a:p>
          <a:pPr rtl="1"/>
          <a:endParaRPr lang="ar-SA"/>
        </a:p>
      </dgm:t>
    </dgm:pt>
    <dgm:pt modelId="{E9E3F654-F900-4637-B937-8FFBF56B1A12}" type="sibTrans" cxnId="{F8A389CD-E33A-4826-9EF2-465F95EDA885}">
      <dgm:prSet/>
      <dgm:spPr/>
      <dgm:t>
        <a:bodyPr/>
        <a:lstStyle/>
        <a:p>
          <a:pPr rtl="1"/>
          <a:endParaRPr lang="ar-SA"/>
        </a:p>
      </dgm:t>
    </dgm:pt>
    <dgm:pt modelId="{6511E533-B019-47F4-9754-8276CC1CC867}">
      <dgm:prSet phldrT="[نص]" custT="1"/>
      <dgm:spPr/>
      <dgm:t>
        <a:bodyPr/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كان</a:t>
          </a:r>
        </a:p>
      </dgm:t>
    </dgm:pt>
    <dgm:pt modelId="{857A4D81-D7F7-443C-9543-750FE409C5E0}" type="parTrans" cxnId="{3AEAF16E-1935-493B-9B30-4AB86F908EC8}">
      <dgm:prSet/>
      <dgm:spPr/>
      <dgm:t>
        <a:bodyPr/>
        <a:lstStyle/>
        <a:p>
          <a:pPr rtl="1"/>
          <a:endParaRPr lang="ar-SA"/>
        </a:p>
      </dgm:t>
    </dgm:pt>
    <dgm:pt modelId="{CDE5208C-B792-43D2-84C1-A1E2E99FFC1E}" type="sibTrans" cxnId="{3AEAF16E-1935-493B-9B30-4AB86F908EC8}">
      <dgm:prSet/>
      <dgm:spPr/>
      <dgm:t>
        <a:bodyPr/>
        <a:lstStyle/>
        <a:p>
          <a:pPr rtl="1"/>
          <a:endParaRPr lang="ar-SA"/>
        </a:p>
      </dgm:t>
    </dgm:pt>
    <dgm:pt modelId="{4E2E215A-6C6D-49D7-B924-F98F127C973D}">
      <dgm:prSet phldrT="[نص]" custT="1"/>
      <dgm:spPr/>
      <dgm:t>
        <a:bodyPr/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أصبح</a:t>
          </a:r>
        </a:p>
      </dgm:t>
    </dgm:pt>
    <dgm:pt modelId="{F4E12D30-D888-4A3B-AE45-6F011516B484}" type="parTrans" cxnId="{C32DF658-6469-4DF1-900F-607620754255}">
      <dgm:prSet/>
      <dgm:spPr/>
      <dgm:t>
        <a:bodyPr/>
        <a:lstStyle/>
        <a:p>
          <a:pPr rtl="1"/>
          <a:endParaRPr lang="ar-SA"/>
        </a:p>
      </dgm:t>
    </dgm:pt>
    <dgm:pt modelId="{4D0A11CE-40C6-4D3E-921A-697E56DF1A3A}" type="sibTrans" cxnId="{C32DF658-6469-4DF1-900F-607620754255}">
      <dgm:prSet/>
      <dgm:spPr/>
      <dgm:t>
        <a:bodyPr/>
        <a:lstStyle/>
        <a:p>
          <a:pPr rtl="1"/>
          <a:endParaRPr lang="ar-SA"/>
        </a:p>
      </dgm:t>
    </dgm:pt>
    <dgm:pt modelId="{AE7CF908-9374-42C7-93DF-BE39A9A9DC93}">
      <dgm:prSet phldrT="[نص]"/>
      <dgm:spPr/>
      <dgm:t>
        <a:bodyPr/>
        <a:lstStyle/>
        <a:p>
          <a:pPr rtl="1"/>
          <a:r>
            <a:rPr lang="ar-SA" dirty="0"/>
            <a:t>جامدة</a:t>
          </a:r>
        </a:p>
      </dgm:t>
    </dgm:pt>
    <dgm:pt modelId="{69056823-CF01-4487-8A98-50C64F0C7A1D}" type="parTrans" cxnId="{30DDAB48-A5B4-4EF1-A347-B1A515A6F902}">
      <dgm:prSet/>
      <dgm:spPr/>
      <dgm:t>
        <a:bodyPr/>
        <a:lstStyle/>
        <a:p>
          <a:pPr rtl="1"/>
          <a:endParaRPr lang="ar-SA"/>
        </a:p>
      </dgm:t>
    </dgm:pt>
    <dgm:pt modelId="{B6023376-ADFB-465C-AFF4-AC5E1704476F}" type="sibTrans" cxnId="{30DDAB48-A5B4-4EF1-A347-B1A515A6F902}">
      <dgm:prSet/>
      <dgm:spPr/>
      <dgm:t>
        <a:bodyPr/>
        <a:lstStyle/>
        <a:p>
          <a:pPr rtl="1"/>
          <a:endParaRPr lang="ar-SA"/>
        </a:p>
      </dgm:t>
    </dgm:pt>
    <dgm:pt modelId="{78C1C55E-80DA-41D7-9ADA-2BBFDFD55F62}">
      <dgm:prSet phldrT="[نص]" custT="1"/>
      <dgm:spPr/>
      <dgm:t>
        <a:bodyPr/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ليس</a:t>
          </a:r>
        </a:p>
      </dgm:t>
    </dgm:pt>
    <dgm:pt modelId="{58EF0354-CE1E-4AED-8B64-766E4DDB2BE7}" type="parTrans" cxnId="{BD48F0BE-0B53-48EF-95A6-CA6C1BA8D593}">
      <dgm:prSet/>
      <dgm:spPr/>
      <dgm:t>
        <a:bodyPr/>
        <a:lstStyle/>
        <a:p>
          <a:pPr rtl="1"/>
          <a:endParaRPr lang="ar-SA"/>
        </a:p>
      </dgm:t>
    </dgm:pt>
    <dgm:pt modelId="{A38C22B9-FF00-45EC-BB8A-B3C3399ADE97}" type="sibTrans" cxnId="{BD48F0BE-0B53-48EF-95A6-CA6C1BA8D593}">
      <dgm:prSet/>
      <dgm:spPr/>
      <dgm:t>
        <a:bodyPr/>
        <a:lstStyle/>
        <a:p>
          <a:pPr rtl="1"/>
          <a:endParaRPr lang="ar-SA"/>
        </a:p>
      </dgm:t>
    </dgm:pt>
    <dgm:pt modelId="{772627AC-6586-41DA-9BAF-3B4AC518C6D6}">
      <dgm:prSet/>
      <dgm:spPr/>
      <dgm:t>
        <a:bodyPr/>
        <a:lstStyle/>
        <a:p>
          <a:pPr rtl="1"/>
          <a:r>
            <a:rPr lang="ar-SA" dirty="0"/>
            <a:t>ناقصة التصرف</a:t>
          </a:r>
        </a:p>
      </dgm:t>
    </dgm:pt>
    <dgm:pt modelId="{152F4EA3-D333-4851-B41A-34093BBF5A6C}" type="parTrans" cxnId="{F89C90B0-68EF-4250-9420-0EA8019642D6}">
      <dgm:prSet/>
      <dgm:spPr/>
      <dgm:t>
        <a:bodyPr/>
        <a:lstStyle/>
        <a:p>
          <a:pPr rtl="1"/>
          <a:endParaRPr lang="ar-SA"/>
        </a:p>
      </dgm:t>
    </dgm:pt>
    <dgm:pt modelId="{C282D0C1-099A-4EF0-81BA-23067DBF4706}" type="sibTrans" cxnId="{F89C90B0-68EF-4250-9420-0EA8019642D6}">
      <dgm:prSet/>
      <dgm:spPr/>
      <dgm:t>
        <a:bodyPr/>
        <a:lstStyle/>
        <a:p>
          <a:pPr rtl="1"/>
          <a:endParaRPr lang="ar-SA"/>
        </a:p>
      </dgm:t>
    </dgm:pt>
    <dgm:pt modelId="{D2B55729-14FE-4796-8894-52D57F29A177}">
      <dgm:prSet custT="1"/>
      <dgm:spPr/>
      <dgm:t>
        <a:bodyPr/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أمسى</a:t>
          </a:r>
        </a:p>
      </dgm:t>
    </dgm:pt>
    <dgm:pt modelId="{D2F8BAF0-3EE5-4BDA-BA6B-D017C41D98D9}" type="parTrans" cxnId="{DDF37262-C7DB-49AE-81C0-1DF65CE86E6A}">
      <dgm:prSet/>
      <dgm:spPr/>
      <dgm:t>
        <a:bodyPr/>
        <a:lstStyle/>
        <a:p>
          <a:pPr rtl="1"/>
          <a:endParaRPr lang="ar-SA"/>
        </a:p>
      </dgm:t>
    </dgm:pt>
    <dgm:pt modelId="{DA40985F-A944-4015-988C-2B77964BD71D}" type="sibTrans" cxnId="{DDF37262-C7DB-49AE-81C0-1DF65CE86E6A}">
      <dgm:prSet/>
      <dgm:spPr/>
      <dgm:t>
        <a:bodyPr/>
        <a:lstStyle/>
        <a:p>
          <a:pPr rtl="1"/>
          <a:endParaRPr lang="ar-SA"/>
        </a:p>
      </dgm:t>
    </dgm:pt>
    <dgm:pt modelId="{139CBF32-D44E-4EDA-B758-A02A0D4C6586}">
      <dgm:prSet custT="1"/>
      <dgm:spPr/>
      <dgm:t>
        <a:bodyPr/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أضحى</a:t>
          </a:r>
        </a:p>
      </dgm:t>
    </dgm:pt>
    <dgm:pt modelId="{E57F991B-42E1-451B-B5BD-2F92FB2D3012}" type="parTrans" cxnId="{22CC3CA4-EAC2-4D37-B0D0-3D018012EDCE}">
      <dgm:prSet/>
      <dgm:spPr/>
      <dgm:t>
        <a:bodyPr/>
        <a:lstStyle/>
        <a:p>
          <a:pPr rtl="1"/>
          <a:endParaRPr lang="ar-SA"/>
        </a:p>
      </dgm:t>
    </dgm:pt>
    <dgm:pt modelId="{FD84C909-35F2-4DC9-8809-F168EFF33EC6}" type="sibTrans" cxnId="{22CC3CA4-EAC2-4D37-B0D0-3D018012EDCE}">
      <dgm:prSet/>
      <dgm:spPr/>
      <dgm:t>
        <a:bodyPr/>
        <a:lstStyle/>
        <a:p>
          <a:pPr rtl="1"/>
          <a:endParaRPr lang="ar-SA"/>
        </a:p>
      </dgm:t>
    </dgm:pt>
    <dgm:pt modelId="{0C61D100-92A4-4218-A1C8-4664C8F24A12}">
      <dgm:prSet custT="1"/>
      <dgm:spPr/>
      <dgm:t>
        <a:bodyPr/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بات</a:t>
          </a:r>
        </a:p>
      </dgm:t>
    </dgm:pt>
    <dgm:pt modelId="{E4DCA72E-FA4A-493C-9D7A-4EF2CBE35F0F}" type="parTrans" cxnId="{C95AC0D2-6E9E-46E7-8803-761F80B474CD}">
      <dgm:prSet/>
      <dgm:spPr/>
      <dgm:t>
        <a:bodyPr/>
        <a:lstStyle/>
        <a:p>
          <a:pPr rtl="1"/>
          <a:endParaRPr lang="ar-SA"/>
        </a:p>
      </dgm:t>
    </dgm:pt>
    <dgm:pt modelId="{84677DFA-611B-4BEB-98F1-96CC1FC0E4FA}" type="sibTrans" cxnId="{C95AC0D2-6E9E-46E7-8803-761F80B474CD}">
      <dgm:prSet/>
      <dgm:spPr/>
      <dgm:t>
        <a:bodyPr/>
        <a:lstStyle/>
        <a:p>
          <a:pPr rtl="1"/>
          <a:endParaRPr lang="ar-SA"/>
        </a:p>
      </dgm:t>
    </dgm:pt>
    <dgm:pt modelId="{EBE61DE2-2B27-40AB-B086-0DE1AD88AB9D}">
      <dgm:prSet custT="1"/>
      <dgm:spPr/>
      <dgm:t>
        <a:bodyPr/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صار</a:t>
          </a:r>
        </a:p>
      </dgm:t>
    </dgm:pt>
    <dgm:pt modelId="{CDBBF574-822A-47A3-B22F-39F237F63B63}" type="parTrans" cxnId="{AB416202-54D7-4BEA-83CD-36C5FD08DBA4}">
      <dgm:prSet/>
      <dgm:spPr/>
      <dgm:t>
        <a:bodyPr/>
        <a:lstStyle/>
        <a:p>
          <a:pPr rtl="1"/>
          <a:endParaRPr lang="ar-SA"/>
        </a:p>
      </dgm:t>
    </dgm:pt>
    <dgm:pt modelId="{A3A1515D-34A0-4265-BBEE-7B2E5B0C12F5}" type="sibTrans" cxnId="{AB416202-54D7-4BEA-83CD-36C5FD08DBA4}">
      <dgm:prSet/>
      <dgm:spPr/>
      <dgm:t>
        <a:bodyPr/>
        <a:lstStyle/>
        <a:p>
          <a:pPr rtl="1"/>
          <a:endParaRPr lang="ar-SA"/>
        </a:p>
      </dgm:t>
    </dgm:pt>
    <dgm:pt modelId="{6284D893-D786-48C0-A973-0EB4A72DE2B1}">
      <dgm:prSet custT="1"/>
      <dgm:spPr/>
      <dgm:t>
        <a:bodyPr/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ظل</a:t>
          </a:r>
        </a:p>
      </dgm:t>
    </dgm:pt>
    <dgm:pt modelId="{9C2A3FE7-63AB-491B-B310-9A6656432E0D}" type="parTrans" cxnId="{AFEAA6B8-0A05-4EDE-82C7-254654D17418}">
      <dgm:prSet/>
      <dgm:spPr/>
      <dgm:t>
        <a:bodyPr/>
        <a:lstStyle/>
        <a:p>
          <a:pPr rtl="1"/>
          <a:endParaRPr lang="ar-SA"/>
        </a:p>
      </dgm:t>
    </dgm:pt>
    <dgm:pt modelId="{1313ED83-C75A-43AF-92F3-6D34A00F433C}" type="sibTrans" cxnId="{AFEAA6B8-0A05-4EDE-82C7-254654D17418}">
      <dgm:prSet/>
      <dgm:spPr/>
      <dgm:t>
        <a:bodyPr/>
        <a:lstStyle/>
        <a:p>
          <a:pPr rtl="1"/>
          <a:endParaRPr lang="ar-SA"/>
        </a:p>
      </dgm:t>
    </dgm:pt>
    <dgm:pt modelId="{77B909E2-748F-4D4F-8B89-7D0C3D903A07}">
      <dgm:prSet custT="1"/>
      <dgm:spPr/>
      <dgm:t>
        <a:bodyPr/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ارتد</a:t>
          </a:r>
        </a:p>
      </dgm:t>
    </dgm:pt>
    <dgm:pt modelId="{4B489E3A-505E-426B-AF35-FFCEE80A1BB2}" type="parTrans" cxnId="{C09727C0-D872-4C9F-9E35-E2E091767718}">
      <dgm:prSet/>
      <dgm:spPr/>
      <dgm:t>
        <a:bodyPr/>
        <a:lstStyle/>
        <a:p>
          <a:pPr rtl="1"/>
          <a:endParaRPr lang="ar-SA"/>
        </a:p>
      </dgm:t>
    </dgm:pt>
    <dgm:pt modelId="{A431080C-1874-4697-93A3-E1FDA0ABF77E}" type="sibTrans" cxnId="{C09727C0-D872-4C9F-9E35-E2E091767718}">
      <dgm:prSet/>
      <dgm:spPr/>
      <dgm:t>
        <a:bodyPr/>
        <a:lstStyle/>
        <a:p>
          <a:pPr rtl="1"/>
          <a:endParaRPr lang="ar-SA"/>
        </a:p>
      </dgm:t>
    </dgm:pt>
    <dgm:pt modelId="{B5DCEB1C-AD86-4839-BE99-C3DE6EEDD3C2}">
      <dgm:prSet custT="1"/>
      <dgm:spPr/>
      <dgm:t>
        <a:bodyPr/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عاد</a:t>
          </a:r>
        </a:p>
      </dgm:t>
    </dgm:pt>
    <dgm:pt modelId="{A1C78D27-30DB-4FA1-B0B8-E6DAFE0C53AF}" type="parTrans" cxnId="{9375895F-BEBA-458D-9FA1-2683D62D53A1}">
      <dgm:prSet/>
      <dgm:spPr/>
      <dgm:t>
        <a:bodyPr/>
        <a:lstStyle/>
        <a:p>
          <a:pPr rtl="1"/>
          <a:endParaRPr lang="ar-SA"/>
        </a:p>
      </dgm:t>
    </dgm:pt>
    <dgm:pt modelId="{70ACC996-5283-477A-85EB-9502FFFB61B6}" type="sibTrans" cxnId="{9375895F-BEBA-458D-9FA1-2683D62D53A1}">
      <dgm:prSet/>
      <dgm:spPr/>
      <dgm:t>
        <a:bodyPr/>
        <a:lstStyle/>
        <a:p>
          <a:pPr rtl="1"/>
          <a:endParaRPr lang="ar-SA"/>
        </a:p>
      </dgm:t>
    </dgm:pt>
    <dgm:pt modelId="{5885C9A4-A324-4571-B02F-855A70D1CFC6}">
      <dgm:prSet custT="1"/>
      <dgm:spPr/>
      <dgm:t>
        <a:bodyPr/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ما زال</a:t>
          </a:r>
        </a:p>
      </dgm:t>
    </dgm:pt>
    <dgm:pt modelId="{0B0A6635-B202-43C7-B4E5-0B9E2CB66829}" type="parTrans" cxnId="{80D8B5E4-167C-4E32-85DC-C308F1153BBF}">
      <dgm:prSet/>
      <dgm:spPr/>
      <dgm:t>
        <a:bodyPr/>
        <a:lstStyle/>
        <a:p>
          <a:pPr rtl="1"/>
          <a:endParaRPr lang="ar-SA"/>
        </a:p>
      </dgm:t>
    </dgm:pt>
    <dgm:pt modelId="{01E707E4-13C9-4AD2-BE9A-D7618A2BF117}" type="sibTrans" cxnId="{80D8B5E4-167C-4E32-85DC-C308F1153BBF}">
      <dgm:prSet/>
      <dgm:spPr/>
      <dgm:t>
        <a:bodyPr/>
        <a:lstStyle/>
        <a:p>
          <a:pPr rtl="1"/>
          <a:endParaRPr lang="ar-SA"/>
        </a:p>
      </dgm:t>
    </dgm:pt>
    <dgm:pt modelId="{09C8482B-B697-40D8-9A10-D4973D865FB8}">
      <dgm:prSet custT="1"/>
      <dgm:spPr/>
      <dgm:t>
        <a:bodyPr/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ما فتئ</a:t>
          </a:r>
        </a:p>
      </dgm:t>
    </dgm:pt>
    <dgm:pt modelId="{7FEE527F-6C17-44B2-8FAA-238B7B18F546}" type="parTrans" cxnId="{C148DDC4-64DB-41FC-91E0-206C40BA5749}">
      <dgm:prSet/>
      <dgm:spPr/>
      <dgm:t>
        <a:bodyPr/>
        <a:lstStyle/>
        <a:p>
          <a:pPr rtl="1"/>
          <a:endParaRPr lang="ar-SA"/>
        </a:p>
      </dgm:t>
    </dgm:pt>
    <dgm:pt modelId="{BF91018B-99C7-42F9-89F2-3C25B6184B7B}" type="sibTrans" cxnId="{C148DDC4-64DB-41FC-91E0-206C40BA5749}">
      <dgm:prSet/>
      <dgm:spPr/>
      <dgm:t>
        <a:bodyPr/>
        <a:lstStyle/>
        <a:p>
          <a:pPr rtl="1"/>
          <a:endParaRPr lang="ar-SA"/>
        </a:p>
      </dgm:t>
    </dgm:pt>
    <dgm:pt modelId="{05E89A0A-4DF4-4ADA-B788-3E6417A2DC1B}">
      <dgm:prSet custT="1"/>
      <dgm:spPr/>
      <dgm:t>
        <a:bodyPr/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ما برح</a:t>
          </a:r>
        </a:p>
      </dgm:t>
    </dgm:pt>
    <dgm:pt modelId="{33A7279F-F959-4F3E-95CD-996C92528662}" type="parTrans" cxnId="{7F466C61-F7AE-4362-82B4-F23DF8FC4D9E}">
      <dgm:prSet/>
      <dgm:spPr/>
      <dgm:t>
        <a:bodyPr/>
        <a:lstStyle/>
        <a:p>
          <a:pPr rtl="1"/>
          <a:endParaRPr lang="ar-SA"/>
        </a:p>
      </dgm:t>
    </dgm:pt>
    <dgm:pt modelId="{5F4CD6CF-4F54-40C5-86F6-69BAE971F131}" type="sibTrans" cxnId="{7F466C61-F7AE-4362-82B4-F23DF8FC4D9E}">
      <dgm:prSet/>
      <dgm:spPr/>
      <dgm:t>
        <a:bodyPr/>
        <a:lstStyle/>
        <a:p>
          <a:pPr rtl="1"/>
          <a:endParaRPr lang="ar-SA"/>
        </a:p>
      </dgm:t>
    </dgm:pt>
    <dgm:pt modelId="{E6DFD050-04D7-4249-A1D4-F8C6D363D893}">
      <dgm:prSet custT="1"/>
      <dgm:spPr/>
      <dgm:t>
        <a:bodyPr/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ما انفك</a:t>
          </a:r>
        </a:p>
      </dgm:t>
    </dgm:pt>
    <dgm:pt modelId="{40964614-3269-4F01-8323-3520BAE3A4C3}" type="parTrans" cxnId="{55AD6DDB-F18F-47D8-AB30-E77931AD68D0}">
      <dgm:prSet/>
      <dgm:spPr/>
      <dgm:t>
        <a:bodyPr/>
        <a:lstStyle/>
        <a:p>
          <a:pPr rtl="1"/>
          <a:endParaRPr lang="ar-SA"/>
        </a:p>
      </dgm:t>
    </dgm:pt>
    <dgm:pt modelId="{9430ABFE-8723-410D-AEF0-39C3C4922B83}" type="sibTrans" cxnId="{55AD6DDB-F18F-47D8-AB30-E77931AD68D0}">
      <dgm:prSet/>
      <dgm:spPr/>
      <dgm:t>
        <a:bodyPr/>
        <a:lstStyle/>
        <a:p>
          <a:pPr rtl="1"/>
          <a:endParaRPr lang="ar-SA"/>
        </a:p>
      </dgm:t>
    </dgm:pt>
    <dgm:pt modelId="{9085FEC0-9B1C-4525-B7C4-4A385AD635C4}">
      <dgm:prSet/>
      <dgm:spPr/>
      <dgm:t>
        <a:bodyPr/>
        <a:lstStyle/>
        <a:p>
          <a:pPr rtl="1"/>
          <a:r>
            <a:rPr lang="ar-SA" dirty="0">
              <a:solidFill>
                <a:schemeClr val="accent2">
                  <a:lumMod val="50000"/>
                </a:schemeClr>
              </a:solidFill>
            </a:rPr>
            <a:t>ما دام</a:t>
          </a:r>
        </a:p>
      </dgm:t>
    </dgm:pt>
    <dgm:pt modelId="{4035E984-9C29-4998-84CB-B8275B57822C}" type="parTrans" cxnId="{F8577D2C-8788-4EE7-ACA9-70B6972C5D91}">
      <dgm:prSet/>
      <dgm:spPr/>
      <dgm:t>
        <a:bodyPr/>
        <a:lstStyle/>
        <a:p>
          <a:pPr rtl="1"/>
          <a:endParaRPr lang="ar-SA"/>
        </a:p>
      </dgm:t>
    </dgm:pt>
    <dgm:pt modelId="{FF4E7B82-ABD1-4F8C-87E3-4F3AAFB3C1DC}" type="sibTrans" cxnId="{F8577D2C-8788-4EE7-ACA9-70B6972C5D91}">
      <dgm:prSet/>
      <dgm:spPr/>
      <dgm:t>
        <a:bodyPr/>
        <a:lstStyle/>
        <a:p>
          <a:pPr rtl="1"/>
          <a:endParaRPr lang="ar-SA"/>
        </a:p>
      </dgm:t>
    </dgm:pt>
    <dgm:pt modelId="{D8DDE29C-307F-42BC-8199-2FB9DA1ACFDC}" type="pres">
      <dgm:prSet presAssocID="{FC46F615-23A6-4B1A-8DE2-53BF17DABCF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10F92BC-872A-483F-819D-E33328FD55AD}" type="pres">
      <dgm:prSet presAssocID="{E057A3D6-613B-4065-8BAD-838377C533EC}" presName="vertOne" presStyleCnt="0"/>
      <dgm:spPr/>
    </dgm:pt>
    <dgm:pt modelId="{28518E07-B2B5-46A7-8C68-DBC554ABBC10}" type="pres">
      <dgm:prSet presAssocID="{E057A3D6-613B-4065-8BAD-838377C533EC}" presName="txOne" presStyleLbl="node0" presStyleIdx="0" presStyleCnt="1">
        <dgm:presLayoutVars>
          <dgm:chPref val="3"/>
        </dgm:presLayoutVars>
      </dgm:prSet>
      <dgm:spPr/>
    </dgm:pt>
    <dgm:pt modelId="{C95DF829-9EB6-4719-959B-322486137F2D}" type="pres">
      <dgm:prSet presAssocID="{E057A3D6-613B-4065-8BAD-838377C533EC}" presName="parTransOne" presStyleCnt="0"/>
      <dgm:spPr/>
    </dgm:pt>
    <dgm:pt modelId="{EE655D6C-0779-4621-AE37-B96ADC6E3303}" type="pres">
      <dgm:prSet presAssocID="{E057A3D6-613B-4065-8BAD-838377C533EC}" presName="horzOne" presStyleCnt="0"/>
      <dgm:spPr/>
    </dgm:pt>
    <dgm:pt modelId="{682E3458-537C-4DC8-9124-A21EFBA894FE}" type="pres">
      <dgm:prSet presAssocID="{F3023C01-C7BA-4CAB-ACA1-1370C3EC4D08}" presName="vertTwo" presStyleCnt="0"/>
      <dgm:spPr/>
    </dgm:pt>
    <dgm:pt modelId="{EE1F2AC4-640B-4F1A-AFEB-D0C5697E9B4F}" type="pres">
      <dgm:prSet presAssocID="{F3023C01-C7BA-4CAB-ACA1-1370C3EC4D08}" presName="txTwo" presStyleLbl="node2" presStyleIdx="0" presStyleCnt="3">
        <dgm:presLayoutVars>
          <dgm:chPref val="3"/>
        </dgm:presLayoutVars>
      </dgm:prSet>
      <dgm:spPr/>
    </dgm:pt>
    <dgm:pt modelId="{8AD86D78-FD0F-4DBC-AEC7-FC4D2DE46A6B}" type="pres">
      <dgm:prSet presAssocID="{F3023C01-C7BA-4CAB-ACA1-1370C3EC4D08}" presName="parTransTwo" presStyleCnt="0"/>
      <dgm:spPr/>
    </dgm:pt>
    <dgm:pt modelId="{7D4C946C-7B1E-40BB-88C3-A155F2819611}" type="pres">
      <dgm:prSet presAssocID="{F3023C01-C7BA-4CAB-ACA1-1370C3EC4D08}" presName="horzTwo" presStyleCnt="0"/>
      <dgm:spPr/>
    </dgm:pt>
    <dgm:pt modelId="{F06EAD15-C88D-4F94-AD47-06356D6F87B6}" type="pres">
      <dgm:prSet presAssocID="{6511E533-B019-47F4-9754-8276CC1CC867}" presName="vertThree" presStyleCnt="0"/>
      <dgm:spPr/>
    </dgm:pt>
    <dgm:pt modelId="{6DB7B69D-4A50-4687-9B09-7CCC0E3A3763}" type="pres">
      <dgm:prSet presAssocID="{6511E533-B019-47F4-9754-8276CC1CC867}" presName="txThree" presStyleLbl="node3" presStyleIdx="0" presStyleCnt="15">
        <dgm:presLayoutVars>
          <dgm:chPref val="3"/>
        </dgm:presLayoutVars>
      </dgm:prSet>
      <dgm:spPr/>
    </dgm:pt>
    <dgm:pt modelId="{A0BA28FE-751C-4E38-9B32-13487399D40C}" type="pres">
      <dgm:prSet presAssocID="{6511E533-B019-47F4-9754-8276CC1CC867}" presName="horzThree" presStyleCnt="0"/>
      <dgm:spPr/>
    </dgm:pt>
    <dgm:pt modelId="{218D1086-BD52-4D9A-A090-AD1670598469}" type="pres">
      <dgm:prSet presAssocID="{CDE5208C-B792-43D2-84C1-A1E2E99FFC1E}" presName="sibSpaceThree" presStyleCnt="0"/>
      <dgm:spPr/>
    </dgm:pt>
    <dgm:pt modelId="{6701E160-12A9-43F5-B47A-53590635AB4E}" type="pres">
      <dgm:prSet presAssocID="{4E2E215A-6C6D-49D7-B924-F98F127C973D}" presName="vertThree" presStyleCnt="0"/>
      <dgm:spPr/>
    </dgm:pt>
    <dgm:pt modelId="{B4E85BEE-A4B3-4A55-B684-5632D66B8573}" type="pres">
      <dgm:prSet presAssocID="{4E2E215A-6C6D-49D7-B924-F98F127C973D}" presName="txThree" presStyleLbl="node3" presStyleIdx="1" presStyleCnt="15">
        <dgm:presLayoutVars>
          <dgm:chPref val="3"/>
        </dgm:presLayoutVars>
      </dgm:prSet>
      <dgm:spPr/>
    </dgm:pt>
    <dgm:pt modelId="{0C2AF2B1-3EBF-4B2C-8C66-B47426A1B4AB}" type="pres">
      <dgm:prSet presAssocID="{4E2E215A-6C6D-49D7-B924-F98F127C973D}" presName="horzThree" presStyleCnt="0"/>
      <dgm:spPr/>
    </dgm:pt>
    <dgm:pt modelId="{8231EB36-340A-4222-84A3-A30DA29D1621}" type="pres">
      <dgm:prSet presAssocID="{4D0A11CE-40C6-4D3E-921A-697E56DF1A3A}" presName="sibSpaceThree" presStyleCnt="0"/>
      <dgm:spPr/>
    </dgm:pt>
    <dgm:pt modelId="{C08F7B54-A201-4042-BD13-8DD2D03DCDB3}" type="pres">
      <dgm:prSet presAssocID="{D2B55729-14FE-4796-8894-52D57F29A177}" presName="vertThree" presStyleCnt="0"/>
      <dgm:spPr/>
    </dgm:pt>
    <dgm:pt modelId="{66FD1BF4-F9CE-4505-B3CD-73694ED8BEC0}" type="pres">
      <dgm:prSet presAssocID="{D2B55729-14FE-4796-8894-52D57F29A177}" presName="txThree" presStyleLbl="node3" presStyleIdx="2" presStyleCnt="15">
        <dgm:presLayoutVars>
          <dgm:chPref val="3"/>
        </dgm:presLayoutVars>
      </dgm:prSet>
      <dgm:spPr/>
    </dgm:pt>
    <dgm:pt modelId="{F13E9281-8AE5-4A69-AFBC-76527B1B1C74}" type="pres">
      <dgm:prSet presAssocID="{D2B55729-14FE-4796-8894-52D57F29A177}" presName="horzThree" presStyleCnt="0"/>
      <dgm:spPr/>
    </dgm:pt>
    <dgm:pt modelId="{0D4768A1-2141-47DC-B02F-19F91EFB2EE9}" type="pres">
      <dgm:prSet presAssocID="{DA40985F-A944-4015-988C-2B77964BD71D}" presName="sibSpaceThree" presStyleCnt="0"/>
      <dgm:spPr/>
    </dgm:pt>
    <dgm:pt modelId="{3B0B0348-83C6-4BBA-B0DF-7556138C4AEB}" type="pres">
      <dgm:prSet presAssocID="{139CBF32-D44E-4EDA-B758-A02A0D4C6586}" presName="vertThree" presStyleCnt="0"/>
      <dgm:spPr/>
    </dgm:pt>
    <dgm:pt modelId="{A1CFFF4E-B153-4923-B903-26C86E2EECB9}" type="pres">
      <dgm:prSet presAssocID="{139CBF32-D44E-4EDA-B758-A02A0D4C6586}" presName="txThree" presStyleLbl="node3" presStyleIdx="3" presStyleCnt="15">
        <dgm:presLayoutVars>
          <dgm:chPref val="3"/>
        </dgm:presLayoutVars>
      </dgm:prSet>
      <dgm:spPr/>
    </dgm:pt>
    <dgm:pt modelId="{34263A69-88D8-48D2-95F4-548C6CEDCF3B}" type="pres">
      <dgm:prSet presAssocID="{139CBF32-D44E-4EDA-B758-A02A0D4C6586}" presName="horzThree" presStyleCnt="0"/>
      <dgm:spPr/>
    </dgm:pt>
    <dgm:pt modelId="{5AF380DE-E202-4721-BDD5-86C2DEFA9253}" type="pres">
      <dgm:prSet presAssocID="{FD84C909-35F2-4DC9-8809-F168EFF33EC6}" presName="sibSpaceThree" presStyleCnt="0"/>
      <dgm:spPr/>
    </dgm:pt>
    <dgm:pt modelId="{452003D9-CA39-45BA-A332-DB8E86DBBDB1}" type="pres">
      <dgm:prSet presAssocID="{0C61D100-92A4-4218-A1C8-4664C8F24A12}" presName="vertThree" presStyleCnt="0"/>
      <dgm:spPr/>
    </dgm:pt>
    <dgm:pt modelId="{405053BC-2D01-435A-8F0B-94F56054BD51}" type="pres">
      <dgm:prSet presAssocID="{0C61D100-92A4-4218-A1C8-4664C8F24A12}" presName="txThree" presStyleLbl="node3" presStyleIdx="4" presStyleCnt="15">
        <dgm:presLayoutVars>
          <dgm:chPref val="3"/>
        </dgm:presLayoutVars>
      </dgm:prSet>
      <dgm:spPr/>
    </dgm:pt>
    <dgm:pt modelId="{5927E562-44A5-4587-AA3B-0CC349309CF1}" type="pres">
      <dgm:prSet presAssocID="{0C61D100-92A4-4218-A1C8-4664C8F24A12}" presName="horzThree" presStyleCnt="0"/>
      <dgm:spPr/>
    </dgm:pt>
    <dgm:pt modelId="{300E966D-2C52-47FB-936E-26BD47AF9CFD}" type="pres">
      <dgm:prSet presAssocID="{84677DFA-611B-4BEB-98F1-96CC1FC0E4FA}" presName="sibSpaceThree" presStyleCnt="0"/>
      <dgm:spPr/>
    </dgm:pt>
    <dgm:pt modelId="{45381128-BE76-4461-A2E0-6D4E929D98C6}" type="pres">
      <dgm:prSet presAssocID="{EBE61DE2-2B27-40AB-B086-0DE1AD88AB9D}" presName="vertThree" presStyleCnt="0"/>
      <dgm:spPr/>
    </dgm:pt>
    <dgm:pt modelId="{640FF1F8-0A6D-4E43-B060-08CB0DBCC8A4}" type="pres">
      <dgm:prSet presAssocID="{EBE61DE2-2B27-40AB-B086-0DE1AD88AB9D}" presName="txThree" presStyleLbl="node3" presStyleIdx="5" presStyleCnt="15">
        <dgm:presLayoutVars>
          <dgm:chPref val="3"/>
        </dgm:presLayoutVars>
      </dgm:prSet>
      <dgm:spPr/>
    </dgm:pt>
    <dgm:pt modelId="{D92BBD5B-71FD-4AB6-9968-0E349CC20142}" type="pres">
      <dgm:prSet presAssocID="{EBE61DE2-2B27-40AB-B086-0DE1AD88AB9D}" presName="horzThree" presStyleCnt="0"/>
      <dgm:spPr/>
    </dgm:pt>
    <dgm:pt modelId="{F5CBF97B-8278-4726-8BAC-76BA6099D8D7}" type="pres">
      <dgm:prSet presAssocID="{A3A1515D-34A0-4265-BBEE-7B2E5B0C12F5}" presName="sibSpaceThree" presStyleCnt="0"/>
      <dgm:spPr/>
    </dgm:pt>
    <dgm:pt modelId="{C73C6DE5-7521-4B00-97A4-4C18EBD4064A}" type="pres">
      <dgm:prSet presAssocID="{6284D893-D786-48C0-A973-0EB4A72DE2B1}" presName="vertThree" presStyleCnt="0"/>
      <dgm:spPr/>
    </dgm:pt>
    <dgm:pt modelId="{DCD21AA7-F00E-4B7A-9952-AFE074F791ED}" type="pres">
      <dgm:prSet presAssocID="{6284D893-D786-48C0-A973-0EB4A72DE2B1}" presName="txThree" presStyleLbl="node3" presStyleIdx="6" presStyleCnt="15">
        <dgm:presLayoutVars>
          <dgm:chPref val="3"/>
        </dgm:presLayoutVars>
      </dgm:prSet>
      <dgm:spPr/>
    </dgm:pt>
    <dgm:pt modelId="{5872B92E-C5D0-4BD4-B5E7-E52210B5B68E}" type="pres">
      <dgm:prSet presAssocID="{6284D893-D786-48C0-A973-0EB4A72DE2B1}" presName="horzThree" presStyleCnt="0"/>
      <dgm:spPr/>
    </dgm:pt>
    <dgm:pt modelId="{D173C71D-A391-46B8-935C-A88B64FB513A}" type="pres">
      <dgm:prSet presAssocID="{1313ED83-C75A-43AF-92F3-6D34A00F433C}" presName="sibSpaceThree" presStyleCnt="0"/>
      <dgm:spPr/>
    </dgm:pt>
    <dgm:pt modelId="{70F0E956-9E20-4014-8B20-F8BD4AF0287E}" type="pres">
      <dgm:prSet presAssocID="{77B909E2-748F-4D4F-8B89-7D0C3D903A07}" presName="vertThree" presStyleCnt="0"/>
      <dgm:spPr/>
    </dgm:pt>
    <dgm:pt modelId="{474BF3EE-036D-48D3-9D4D-83791DA95534}" type="pres">
      <dgm:prSet presAssocID="{77B909E2-748F-4D4F-8B89-7D0C3D903A07}" presName="txThree" presStyleLbl="node3" presStyleIdx="7" presStyleCnt="15">
        <dgm:presLayoutVars>
          <dgm:chPref val="3"/>
        </dgm:presLayoutVars>
      </dgm:prSet>
      <dgm:spPr/>
    </dgm:pt>
    <dgm:pt modelId="{E503B086-091D-43A4-BCA1-3BCCBC660355}" type="pres">
      <dgm:prSet presAssocID="{77B909E2-748F-4D4F-8B89-7D0C3D903A07}" presName="horzThree" presStyleCnt="0"/>
      <dgm:spPr/>
    </dgm:pt>
    <dgm:pt modelId="{10D78F04-3833-424B-9C6A-199C8E56134F}" type="pres">
      <dgm:prSet presAssocID="{A431080C-1874-4697-93A3-E1FDA0ABF77E}" presName="sibSpaceThree" presStyleCnt="0"/>
      <dgm:spPr/>
    </dgm:pt>
    <dgm:pt modelId="{B97A44E0-42A1-4576-82C9-AB692C83AB80}" type="pres">
      <dgm:prSet presAssocID="{B5DCEB1C-AD86-4839-BE99-C3DE6EEDD3C2}" presName="vertThree" presStyleCnt="0"/>
      <dgm:spPr/>
    </dgm:pt>
    <dgm:pt modelId="{7E5FA9C4-B262-4D71-AA42-34B69BE953DE}" type="pres">
      <dgm:prSet presAssocID="{B5DCEB1C-AD86-4839-BE99-C3DE6EEDD3C2}" presName="txThree" presStyleLbl="node3" presStyleIdx="8" presStyleCnt="15">
        <dgm:presLayoutVars>
          <dgm:chPref val="3"/>
        </dgm:presLayoutVars>
      </dgm:prSet>
      <dgm:spPr/>
    </dgm:pt>
    <dgm:pt modelId="{632038CE-4D1C-4BE5-8CB7-074301A00F54}" type="pres">
      <dgm:prSet presAssocID="{B5DCEB1C-AD86-4839-BE99-C3DE6EEDD3C2}" presName="horzThree" presStyleCnt="0"/>
      <dgm:spPr/>
    </dgm:pt>
    <dgm:pt modelId="{031D706E-2262-499F-A8EB-6C1D1E94AA25}" type="pres">
      <dgm:prSet presAssocID="{E9E3F654-F900-4637-B937-8FFBF56B1A12}" presName="sibSpaceTwo" presStyleCnt="0"/>
      <dgm:spPr/>
    </dgm:pt>
    <dgm:pt modelId="{51919874-AFB8-46D9-874C-25AFEA9780AC}" type="pres">
      <dgm:prSet presAssocID="{772627AC-6586-41DA-9BAF-3B4AC518C6D6}" presName="vertTwo" presStyleCnt="0"/>
      <dgm:spPr/>
    </dgm:pt>
    <dgm:pt modelId="{6C63253F-76A4-4EBE-9ED6-143FA9754FFE}" type="pres">
      <dgm:prSet presAssocID="{772627AC-6586-41DA-9BAF-3B4AC518C6D6}" presName="txTwo" presStyleLbl="node2" presStyleIdx="1" presStyleCnt="3">
        <dgm:presLayoutVars>
          <dgm:chPref val="3"/>
        </dgm:presLayoutVars>
      </dgm:prSet>
      <dgm:spPr/>
    </dgm:pt>
    <dgm:pt modelId="{E7868177-B120-4E81-97E3-B311C9197FFD}" type="pres">
      <dgm:prSet presAssocID="{772627AC-6586-41DA-9BAF-3B4AC518C6D6}" presName="parTransTwo" presStyleCnt="0"/>
      <dgm:spPr/>
    </dgm:pt>
    <dgm:pt modelId="{EF0349DA-82F8-461C-A2CF-410FBD83B507}" type="pres">
      <dgm:prSet presAssocID="{772627AC-6586-41DA-9BAF-3B4AC518C6D6}" presName="horzTwo" presStyleCnt="0"/>
      <dgm:spPr/>
    </dgm:pt>
    <dgm:pt modelId="{649557A0-E986-41A7-96F3-257F747E61A8}" type="pres">
      <dgm:prSet presAssocID="{5885C9A4-A324-4571-B02F-855A70D1CFC6}" presName="vertThree" presStyleCnt="0"/>
      <dgm:spPr/>
    </dgm:pt>
    <dgm:pt modelId="{3041A38B-056D-40D6-86E5-75E6E93C4272}" type="pres">
      <dgm:prSet presAssocID="{5885C9A4-A324-4571-B02F-855A70D1CFC6}" presName="txThree" presStyleLbl="node3" presStyleIdx="9" presStyleCnt="15">
        <dgm:presLayoutVars>
          <dgm:chPref val="3"/>
        </dgm:presLayoutVars>
      </dgm:prSet>
      <dgm:spPr/>
    </dgm:pt>
    <dgm:pt modelId="{327B3B0A-C023-4C25-AE98-C8165BE17DCA}" type="pres">
      <dgm:prSet presAssocID="{5885C9A4-A324-4571-B02F-855A70D1CFC6}" presName="horzThree" presStyleCnt="0"/>
      <dgm:spPr/>
    </dgm:pt>
    <dgm:pt modelId="{E8C47E90-B2D9-4DF3-9128-C26A8BA85594}" type="pres">
      <dgm:prSet presAssocID="{01E707E4-13C9-4AD2-BE9A-D7618A2BF117}" presName="sibSpaceThree" presStyleCnt="0"/>
      <dgm:spPr/>
    </dgm:pt>
    <dgm:pt modelId="{88B20404-BB26-49BA-A42F-1EE639A1E834}" type="pres">
      <dgm:prSet presAssocID="{09C8482B-B697-40D8-9A10-D4973D865FB8}" presName="vertThree" presStyleCnt="0"/>
      <dgm:spPr/>
    </dgm:pt>
    <dgm:pt modelId="{B91394DA-29BF-4687-A7AB-1435BA99CD9E}" type="pres">
      <dgm:prSet presAssocID="{09C8482B-B697-40D8-9A10-D4973D865FB8}" presName="txThree" presStyleLbl="node3" presStyleIdx="10" presStyleCnt="15">
        <dgm:presLayoutVars>
          <dgm:chPref val="3"/>
        </dgm:presLayoutVars>
      </dgm:prSet>
      <dgm:spPr/>
    </dgm:pt>
    <dgm:pt modelId="{6B2F841B-6F72-45EB-B0C3-4BBD00B60BC8}" type="pres">
      <dgm:prSet presAssocID="{09C8482B-B697-40D8-9A10-D4973D865FB8}" presName="horzThree" presStyleCnt="0"/>
      <dgm:spPr/>
    </dgm:pt>
    <dgm:pt modelId="{914F28BA-1867-4CBD-943E-8DBE1C812CDF}" type="pres">
      <dgm:prSet presAssocID="{BF91018B-99C7-42F9-89F2-3C25B6184B7B}" presName="sibSpaceThree" presStyleCnt="0"/>
      <dgm:spPr/>
    </dgm:pt>
    <dgm:pt modelId="{6B4A8714-2ADD-47AD-BBF4-E4BC06D3FABD}" type="pres">
      <dgm:prSet presAssocID="{05E89A0A-4DF4-4ADA-B788-3E6417A2DC1B}" presName="vertThree" presStyleCnt="0"/>
      <dgm:spPr/>
    </dgm:pt>
    <dgm:pt modelId="{691EB7B4-4FE0-4DA3-94F1-A709BE9CB533}" type="pres">
      <dgm:prSet presAssocID="{05E89A0A-4DF4-4ADA-B788-3E6417A2DC1B}" presName="txThree" presStyleLbl="node3" presStyleIdx="11" presStyleCnt="15">
        <dgm:presLayoutVars>
          <dgm:chPref val="3"/>
        </dgm:presLayoutVars>
      </dgm:prSet>
      <dgm:spPr/>
    </dgm:pt>
    <dgm:pt modelId="{6F2F1DBA-B249-44B9-AADE-77FF98601F14}" type="pres">
      <dgm:prSet presAssocID="{05E89A0A-4DF4-4ADA-B788-3E6417A2DC1B}" presName="horzThree" presStyleCnt="0"/>
      <dgm:spPr/>
    </dgm:pt>
    <dgm:pt modelId="{AB43D9D3-6719-49F7-82A0-A7C7C27CE9B7}" type="pres">
      <dgm:prSet presAssocID="{5F4CD6CF-4F54-40C5-86F6-69BAE971F131}" presName="sibSpaceThree" presStyleCnt="0"/>
      <dgm:spPr/>
    </dgm:pt>
    <dgm:pt modelId="{45753C97-5721-427E-A821-C270EEEFFA19}" type="pres">
      <dgm:prSet presAssocID="{E6DFD050-04D7-4249-A1D4-F8C6D363D893}" presName="vertThree" presStyleCnt="0"/>
      <dgm:spPr/>
    </dgm:pt>
    <dgm:pt modelId="{7364F612-0507-4D23-BB25-E2F916B29912}" type="pres">
      <dgm:prSet presAssocID="{E6DFD050-04D7-4249-A1D4-F8C6D363D893}" presName="txThree" presStyleLbl="node3" presStyleIdx="12" presStyleCnt="15">
        <dgm:presLayoutVars>
          <dgm:chPref val="3"/>
        </dgm:presLayoutVars>
      </dgm:prSet>
      <dgm:spPr/>
    </dgm:pt>
    <dgm:pt modelId="{A6E67C45-DFEE-4ABA-876C-07F921D29091}" type="pres">
      <dgm:prSet presAssocID="{E6DFD050-04D7-4249-A1D4-F8C6D363D893}" presName="horzThree" presStyleCnt="0"/>
      <dgm:spPr/>
    </dgm:pt>
    <dgm:pt modelId="{87813E83-3333-4410-BCE7-71DC3DD20C33}" type="pres">
      <dgm:prSet presAssocID="{C282D0C1-099A-4EF0-81BA-23067DBF4706}" presName="sibSpaceTwo" presStyleCnt="0"/>
      <dgm:spPr/>
    </dgm:pt>
    <dgm:pt modelId="{27F3AE73-0200-4154-8B4A-759BEF56BDF3}" type="pres">
      <dgm:prSet presAssocID="{AE7CF908-9374-42C7-93DF-BE39A9A9DC93}" presName="vertTwo" presStyleCnt="0"/>
      <dgm:spPr/>
    </dgm:pt>
    <dgm:pt modelId="{44E2DA77-CD72-410F-815F-69CD157D7A97}" type="pres">
      <dgm:prSet presAssocID="{AE7CF908-9374-42C7-93DF-BE39A9A9DC93}" presName="txTwo" presStyleLbl="node2" presStyleIdx="2" presStyleCnt="3">
        <dgm:presLayoutVars>
          <dgm:chPref val="3"/>
        </dgm:presLayoutVars>
      </dgm:prSet>
      <dgm:spPr/>
    </dgm:pt>
    <dgm:pt modelId="{692EF532-7949-4EA2-8448-C04B48D30029}" type="pres">
      <dgm:prSet presAssocID="{AE7CF908-9374-42C7-93DF-BE39A9A9DC93}" presName="parTransTwo" presStyleCnt="0"/>
      <dgm:spPr/>
    </dgm:pt>
    <dgm:pt modelId="{5C205EEF-60FF-416D-9CFC-B4D4539951C9}" type="pres">
      <dgm:prSet presAssocID="{AE7CF908-9374-42C7-93DF-BE39A9A9DC93}" presName="horzTwo" presStyleCnt="0"/>
      <dgm:spPr/>
    </dgm:pt>
    <dgm:pt modelId="{FB9A2F96-E351-497D-8E90-E32DA5008F22}" type="pres">
      <dgm:prSet presAssocID="{78C1C55E-80DA-41D7-9ADA-2BBFDFD55F62}" presName="vertThree" presStyleCnt="0"/>
      <dgm:spPr/>
    </dgm:pt>
    <dgm:pt modelId="{9469718A-5F38-4EF5-A28A-D2D7BF11FAF3}" type="pres">
      <dgm:prSet presAssocID="{78C1C55E-80DA-41D7-9ADA-2BBFDFD55F62}" presName="txThree" presStyleLbl="node3" presStyleIdx="13" presStyleCnt="15">
        <dgm:presLayoutVars>
          <dgm:chPref val="3"/>
        </dgm:presLayoutVars>
      </dgm:prSet>
      <dgm:spPr/>
    </dgm:pt>
    <dgm:pt modelId="{EEEDBC65-9861-460F-A498-0A3BD6CF52BA}" type="pres">
      <dgm:prSet presAssocID="{78C1C55E-80DA-41D7-9ADA-2BBFDFD55F62}" presName="horzThree" presStyleCnt="0"/>
      <dgm:spPr/>
    </dgm:pt>
    <dgm:pt modelId="{443C9125-2C09-4450-95E7-4237C84D9BBA}" type="pres">
      <dgm:prSet presAssocID="{A38C22B9-FF00-45EC-BB8A-B3C3399ADE97}" presName="sibSpaceThree" presStyleCnt="0"/>
      <dgm:spPr/>
    </dgm:pt>
    <dgm:pt modelId="{8F8C140E-7362-4D73-A00B-D17D9C330F03}" type="pres">
      <dgm:prSet presAssocID="{9085FEC0-9B1C-4525-B7C4-4A385AD635C4}" presName="vertThree" presStyleCnt="0"/>
      <dgm:spPr/>
    </dgm:pt>
    <dgm:pt modelId="{3DE16551-FFCD-4815-ACCC-0962A157F445}" type="pres">
      <dgm:prSet presAssocID="{9085FEC0-9B1C-4525-B7C4-4A385AD635C4}" presName="txThree" presStyleLbl="node3" presStyleIdx="14" presStyleCnt="15">
        <dgm:presLayoutVars>
          <dgm:chPref val="3"/>
        </dgm:presLayoutVars>
      </dgm:prSet>
      <dgm:spPr/>
    </dgm:pt>
    <dgm:pt modelId="{C1205E71-C329-432D-A708-1C0406912706}" type="pres">
      <dgm:prSet presAssocID="{9085FEC0-9B1C-4525-B7C4-4A385AD635C4}" presName="horzThree" presStyleCnt="0"/>
      <dgm:spPr/>
    </dgm:pt>
  </dgm:ptLst>
  <dgm:cxnLst>
    <dgm:cxn modelId="{AB416202-54D7-4BEA-83CD-36C5FD08DBA4}" srcId="{F3023C01-C7BA-4CAB-ACA1-1370C3EC4D08}" destId="{EBE61DE2-2B27-40AB-B086-0DE1AD88AB9D}" srcOrd="5" destOrd="0" parTransId="{CDBBF574-822A-47A3-B22F-39F237F63B63}" sibTransId="{A3A1515D-34A0-4265-BBEE-7B2E5B0C12F5}"/>
    <dgm:cxn modelId="{4CD6B406-493D-4E4A-BB04-E0C064291EC3}" type="presOf" srcId="{E6DFD050-04D7-4249-A1D4-F8C6D363D893}" destId="{7364F612-0507-4D23-BB25-E2F916B29912}" srcOrd="0" destOrd="0" presId="urn:microsoft.com/office/officeart/2005/8/layout/hierarchy4"/>
    <dgm:cxn modelId="{DC56861E-EA87-4317-968A-6B07D5BE3368}" type="presOf" srcId="{05E89A0A-4DF4-4ADA-B788-3E6417A2DC1B}" destId="{691EB7B4-4FE0-4DA3-94F1-A709BE9CB533}" srcOrd="0" destOrd="0" presId="urn:microsoft.com/office/officeart/2005/8/layout/hierarchy4"/>
    <dgm:cxn modelId="{E3596A2B-CA83-4718-B444-3F83F1E9CD73}" type="presOf" srcId="{5885C9A4-A324-4571-B02F-855A70D1CFC6}" destId="{3041A38B-056D-40D6-86E5-75E6E93C4272}" srcOrd="0" destOrd="0" presId="urn:microsoft.com/office/officeart/2005/8/layout/hierarchy4"/>
    <dgm:cxn modelId="{A9FC6F2C-3494-42FA-AB53-6162F149F3CB}" type="presOf" srcId="{FC46F615-23A6-4B1A-8DE2-53BF17DABCF1}" destId="{D8DDE29C-307F-42BC-8199-2FB9DA1ACFDC}" srcOrd="0" destOrd="0" presId="urn:microsoft.com/office/officeart/2005/8/layout/hierarchy4"/>
    <dgm:cxn modelId="{F8577D2C-8788-4EE7-ACA9-70B6972C5D91}" srcId="{AE7CF908-9374-42C7-93DF-BE39A9A9DC93}" destId="{9085FEC0-9B1C-4525-B7C4-4A385AD635C4}" srcOrd="1" destOrd="0" parTransId="{4035E984-9C29-4998-84CB-B8275B57822C}" sibTransId="{FF4E7B82-ABD1-4F8C-87E3-4F3AAFB3C1DC}"/>
    <dgm:cxn modelId="{C1F58D2E-26AD-493F-8A7A-DB16E941E1CC}" type="presOf" srcId="{F3023C01-C7BA-4CAB-ACA1-1370C3EC4D08}" destId="{EE1F2AC4-640B-4F1A-AFEB-D0C5697E9B4F}" srcOrd="0" destOrd="0" presId="urn:microsoft.com/office/officeart/2005/8/layout/hierarchy4"/>
    <dgm:cxn modelId="{6C6E2533-3775-42ED-9663-4D981AB0AE90}" type="presOf" srcId="{139CBF32-D44E-4EDA-B758-A02A0D4C6586}" destId="{A1CFFF4E-B153-4923-B903-26C86E2EECB9}" srcOrd="0" destOrd="0" presId="urn:microsoft.com/office/officeart/2005/8/layout/hierarchy4"/>
    <dgm:cxn modelId="{FFE70E3C-0805-452D-84F3-F614BEEF5184}" type="presOf" srcId="{E057A3D6-613B-4065-8BAD-838377C533EC}" destId="{28518E07-B2B5-46A7-8C68-DBC554ABBC10}" srcOrd="0" destOrd="0" presId="urn:microsoft.com/office/officeart/2005/8/layout/hierarchy4"/>
    <dgm:cxn modelId="{079B8A3E-E4BD-46C9-9F5C-208F07261065}" type="presOf" srcId="{6284D893-D786-48C0-A973-0EB4A72DE2B1}" destId="{DCD21AA7-F00E-4B7A-9952-AFE074F791ED}" srcOrd="0" destOrd="0" presId="urn:microsoft.com/office/officeart/2005/8/layout/hierarchy4"/>
    <dgm:cxn modelId="{9375895F-BEBA-458D-9FA1-2683D62D53A1}" srcId="{F3023C01-C7BA-4CAB-ACA1-1370C3EC4D08}" destId="{B5DCEB1C-AD86-4839-BE99-C3DE6EEDD3C2}" srcOrd="8" destOrd="0" parTransId="{A1C78D27-30DB-4FA1-B0B8-E6DAFE0C53AF}" sibTransId="{70ACC996-5283-477A-85EB-9502FFFB61B6}"/>
    <dgm:cxn modelId="{7F466C61-F7AE-4362-82B4-F23DF8FC4D9E}" srcId="{772627AC-6586-41DA-9BAF-3B4AC518C6D6}" destId="{05E89A0A-4DF4-4ADA-B788-3E6417A2DC1B}" srcOrd="2" destOrd="0" parTransId="{33A7279F-F959-4F3E-95CD-996C92528662}" sibTransId="{5F4CD6CF-4F54-40C5-86F6-69BAE971F131}"/>
    <dgm:cxn modelId="{DDF37262-C7DB-49AE-81C0-1DF65CE86E6A}" srcId="{F3023C01-C7BA-4CAB-ACA1-1370C3EC4D08}" destId="{D2B55729-14FE-4796-8894-52D57F29A177}" srcOrd="2" destOrd="0" parTransId="{D2F8BAF0-3EE5-4BDA-BA6B-D017C41D98D9}" sibTransId="{DA40985F-A944-4015-988C-2B77964BD71D}"/>
    <dgm:cxn modelId="{808EDB62-889D-4727-8758-A16E17D8BF5D}" type="presOf" srcId="{9085FEC0-9B1C-4525-B7C4-4A385AD635C4}" destId="{3DE16551-FFCD-4815-ACCC-0962A157F445}" srcOrd="0" destOrd="0" presId="urn:microsoft.com/office/officeart/2005/8/layout/hierarchy4"/>
    <dgm:cxn modelId="{DE4A0364-BCD2-46EC-BF4A-D1BF6D3D0552}" type="presOf" srcId="{AE7CF908-9374-42C7-93DF-BE39A9A9DC93}" destId="{44E2DA77-CD72-410F-815F-69CD157D7A97}" srcOrd="0" destOrd="0" presId="urn:microsoft.com/office/officeart/2005/8/layout/hierarchy4"/>
    <dgm:cxn modelId="{570FD166-4AB7-4AB9-89A2-1523580DDE6F}" type="presOf" srcId="{EBE61DE2-2B27-40AB-B086-0DE1AD88AB9D}" destId="{640FF1F8-0A6D-4E43-B060-08CB0DBCC8A4}" srcOrd="0" destOrd="0" presId="urn:microsoft.com/office/officeart/2005/8/layout/hierarchy4"/>
    <dgm:cxn modelId="{30DDAB48-A5B4-4EF1-A347-B1A515A6F902}" srcId="{E057A3D6-613B-4065-8BAD-838377C533EC}" destId="{AE7CF908-9374-42C7-93DF-BE39A9A9DC93}" srcOrd="2" destOrd="0" parTransId="{69056823-CF01-4487-8A98-50C64F0C7A1D}" sibTransId="{B6023376-ADFB-465C-AFF4-AC5E1704476F}"/>
    <dgm:cxn modelId="{3AEAF16E-1935-493B-9B30-4AB86F908EC8}" srcId="{F3023C01-C7BA-4CAB-ACA1-1370C3EC4D08}" destId="{6511E533-B019-47F4-9754-8276CC1CC867}" srcOrd="0" destOrd="0" parTransId="{857A4D81-D7F7-443C-9543-750FE409C5E0}" sibTransId="{CDE5208C-B792-43D2-84C1-A1E2E99FFC1E}"/>
    <dgm:cxn modelId="{9B302070-5E6C-45D8-A817-2228E06860CC}" srcId="{FC46F615-23A6-4B1A-8DE2-53BF17DABCF1}" destId="{E057A3D6-613B-4065-8BAD-838377C533EC}" srcOrd="0" destOrd="0" parTransId="{67BA1548-BE51-45FB-A9DB-38B3DE45706D}" sibTransId="{1E6C20B6-6634-4831-B97B-02737FE4F463}"/>
    <dgm:cxn modelId="{2A691D52-438D-41DD-874A-B1696F5A3038}" type="presOf" srcId="{6511E533-B019-47F4-9754-8276CC1CC867}" destId="{6DB7B69D-4A50-4687-9B09-7CCC0E3A3763}" srcOrd="0" destOrd="0" presId="urn:microsoft.com/office/officeart/2005/8/layout/hierarchy4"/>
    <dgm:cxn modelId="{33931C54-AB5B-4808-9E8C-2DC17797D7B7}" type="presOf" srcId="{09C8482B-B697-40D8-9A10-D4973D865FB8}" destId="{B91394DA-29BF-4687-A7AB-1435BA99CD9E}" srcOrd="0" destOrd="0" presId="urn:microsoft.com/office/officeart/2005/8/layout/hierarchy4"/>
    <dgm:cxn modelId="{C32DF658-6469-4DF1-900F-607620754255}" srcId="{F3023C01-C7BA-4CAB-ACA1-1370C3EC4D08}" destId="{4E2E215A-6C6D-49D7-B924-F98F127C973D}" srcOrd="1" destOrd="0" parTransId="{F4E12D30-D888-4A3B-AE45-6F011516B484}" sibTransId="{4D0A11CE-40C6-4D3E-921A-697E56DF1A3A}"/>
    <dgm:cxn modelId="{028B0985-F902-47B4-BD99-4CB8D6BF822D}" type="presOf" srcId="{0C61D100-92A4-4218-A1C8-4664C8F24A12}" destId="{405053BC-2D01-435A-8F0B-94F56054BD51}" srcOrd="0" destOrd="0" presId="urn:microsoft.com/office/officeart/2005/8/layout/hierarchy4"/>
    <dgm:cxn modelId="{0C37958A-F9B2-432E-B5EC-769E7518E4BC}" type="presOf" srcId="{78C1C55E-80DA-41D7-9ADA-2BBFDFD55F62}" destId="{9469718A-5F38-4EF5-A28A-D2D7BF11FAF3}" srcOrd="0" destOrd="0" presId="urn:microsoft.com/office/officeart/2005/8/layout/hierarchy4"/>
    <dgm:cxn modelId="{878B7DA2-EE2A-4094-87FC-52A2745014F8}" type="presOf" srcId="{4E2E215A-6C6D-49D7-B924-F98F127C973D}" destId="{B4E85BEE-A4B3-4A55-B684-5632D66B8573}" srcOrd="0" destOrd="0" presId="urn:microsoft.com/office/officeart/2005/8/layout/hierarchy4"/>
    <dgm:cxn modelId="{22CC3CA4-EAC2-4D37-B0D0-3D018012EDCE}" srcId="{F3023C01-C7BA-4CAB-ACA1-1370C3EC4D08}" destId="{139CBF32-D44E-4EDA-B758-A02A0D4C6586}" srcOrd="3" destOrd="0" parTransId="{E57F991B-42E1-451B-B5BD-2F92FB2D3012}" sibTransId="{FD84C909-35F2-4DC9-8809-F168EFF33EC6}"/>
    <dgm:cxn modelId="{7196A9AA-9247-426E-89B8-572B92C79AD0}" type="presOf" srcId="{772627AC-6586-41DA-9BAF-3B4AC518C6D6}" destId="{6C63253F-76A4-4EBE-9ED6-143FA9754FFE}" srcOrd="0" destOrd="0" presId="urn:microsoft.com/office/officeart/2005/8/layout/hierarchy4"/>
    <dgm:cxn modelId="{C66C41AF-C753-4F72-9FBE-CB27EC590137}" type="presOf" srcId="{77B909E2-748F-4D4F-8B89-7D0C3D903A07}" destId="{474BF3EE-036D-48D3-9D4D-83791DA95534}" srcOrd="0" destOrd="0" presId="urn:microsoft.com/office/officeart/2005/8/layout/hierarchy4"/>
    <dgm:cxn modelId="{F89C90B0-68EF-4250-9420-0EA8019642D6}" srcId="{E057A3D6-613B-4065-8BAD-838377C533EC}" destId="{772627AC-6586-41DA-9BAF-3B4AC518C6D6}" srcOrd="1" destOrd="0" parTransId="{152F4EA3-D333-4851-B41A-34093BBF5A6C}" sibTransId="{C282D0C1-099A-4EF0-81BA-23067DBF4706}"/>
    <dgm:cxn modelId="{AFEAA6B8-0A05-4EDE-82C7-254654D17418}" srcId="{F3023C01-C7BA-4CAB-ACA1-1370C3EC4D08}" destId="{6284D893-D786-48C0-A973-0EB4A72DE2B1}" srcOrd="6" destOrd="0" parTransId="{9C2A3FE7-63AB-491B-B310-9A6656432E0D}" sibTransId="{1313ED83-C75A-43AF-92F3-6D34A00F433C}"/>
    <dgm:cxn modelId="{BD48F0BE-0B53-48EF-95A6-CA6C1BA8D593}" srcId="{AE7CF908-9374-42C7-93DF-BE39A9A9DC93}" destId="{78C1C55E-80DA-41D7-9ADA-2BBFDFD55F62}" srcOrd="0" destOrd="0" parTransId="{58EF0354-CE1E-4AED-8B64-766E4DDB2BE7}" sibTransId="{A38C22B9-FF00-45EC-BB8A-B3C3399ADE97}"/>
    <dgm:cxn modelId="{C09727C0-D872-4C9F-9E35-E2E091767718}" srcId="{F3023C01-C7BA-4CAB-ACA1-1370C3EC4D08}" destId="{77B909E2-748F-4D4F-8B89-7D0C3D903A07}" srcOrd="7" destOrd="0" parTransId="{4B489E3A-505E-426B-AF35-FFCEE80A1BB2}" sibTransId="{A431080C-1874-4697-93A3-E1FDA0ABF77E}"/>
    <dgm:cxn modelId="{C148DDC4-64DB-41FC-91E0-206C40BA5749}" srcId="{772627AC-6586-41DA-9BAF-3B4AC518C6D6}" destId="{09C8482B-B697-40D8-9A10-D4973D865FB8}" srcOrd="1" destOrd="0" parTransId="{7FEE527F-6C17-44B2-8FAA-238B7B18F546}" sibTransId="{BF91018B-99C7-42F9-89F2-3C25B6184B7B}"/>
    <dgm:cxn modelId="{F8A389CD-E33A-4826-9EF2-465F95EDA885}" srcId="{E057A3D6-613B-4065-8BAD-838377C533EC}" destId="{F3023C01-C7BA-4CAB-ACA1-1370C3EC4D08}" srcOrd="0" destOrd="0" parTransId="{A2453E19-668F-4517-86F6-EEDE0D454E76}" sibTransId="{E9E3F654-F900-4637-B937-8FFBF56B1A12}"/>
    <dgm:cxn modelId="{C95AC0D2-6E9E-46E7-8803-761F80B474CD}" srcId="{F3023C01-C7BA-4CAB-ACA1-1370C3EC4D08}" destId="{0C61D100-92A4-4218-A1C8-4664C8F24A12}" srcOrd="4" destOrd="0" parTransId="{E4DCA72E-FA4A-493C-9D7A-4EF2CBE35F0F}" sibTransId="{84677DFA-611B-4BEB-98F1-96CC1FC0E4FA}"/>
    <dgm:cxn modelId="{55AD6DDB-F18F-47D8-AB30-E77931AD68D0}" srcId="{772627AC-6586-41DA-9BAF-3B4AC518C6D6}" destId="{E6DFD050-04D7-4249-A1D4-F8C6D363D893}" srcOrd="3" destOrd="0" parTransId="{40964614-3269-4F01-8323-3520BAE3A4C3}" sibTransId="{9430ABFE-8723-410D-AEF0-39C3C4922B83}"/>
    <dgm:cxn modelId="{D1A51BE2-DED7-47F9-A353-BD4111E2510B}" type="presOf" srcId="{D2B55729-14FE-4796-8894-52D57F29A177}" destId="{66FD1BF4-F9CE-4505-B3CD-73694ED8BEC0}" srcOrd="0" destOrd="0" presId="urn:microsoft.com/office/officeart/2005/8/layout/hierarchy4"/>
    <dgm:cxn modelId="{80D8B5E4-167C-4E32-85DC-C308F1153BBF}" srcId="{772627AC-6586-41DA-9BAF-3B4AC518C6D6}" destId="{5885C9A4-A324-4571-B02F-855A70D1CFC6}" srcOrd="0" destOrd="0" parTransId="{0B0A6635-B202-43C7-B4E5-0B9E2CB66829}" sibTransId="{01E707E4-13C9-4AD2-BE9A-D7618A2BF117}"/>
    <dgm:cxn modelId="{509AD1F6-45F4-4169-BEEA-6C3068DA9EA8}" type="presOf" srcId="{B5DCEB1C-AD86-4839-BE99-C3DE6EEDD3C2}" destId="{7E5FA9C4-B262-4D71-AA42-34B69BE953DE}" srcOrd="0" destOrd="0" presId="urn:microsoft.com/office/officeart/2005/8/layout/hierarchy4"/>
    <dgm:cxn modelId="{6E3DFD98-1873-46C5-8526-AC7ECDB5EBE2}" type="presParOf" srcId="{D8DDE29C-307F-42BC-8199-2FB9DA1ACFDC}" destId="{610F92BC-872A-483F-819D-E33328FD55AD}" srcOrd="0" destOrd="0" presId="urn:microsoft.com/office/officeart/2005/8/layout/hierarchy4"/>
    <dgm:cxn modelId="{850672B9-3F7E-4521-96E3-67AADFD8B5E8}" type="presParOf" srcId="{610F92BC-872A-483F-819D-E33328FD55AD}" destId="{28518E07-B2B5-46A7-8C68-DBC554ABBC10}" srcOrd="0" destOrd="0" presId="urn:microsoft.com/office/officeart/2005/8/layout/hierarchy4"/>
    <dgm:cxn modelId="{CF9A2E44-555F-4E71-B6BA-65E7CC3513DA}" type="presParOf" srcId="{610F92BC-872A-483F-819D-E33328FD55AD}" destId="{C95DF829-9EB6-4719-959B-322486137F2D}" srcOrd="1" destOrd="0" presId="urn:microsoft.com/office/officeart/2005/8/layout/hierarchy4"/>
    <dgm:cxn modelId="{91315194-2702-4F60-AABE-4CE2DAF9A662}" type="presParOf" srcId="{610F92BC-872A-483F-819D-E33328FD55AD}" destId="{EE655D6C-0779-4621-AE37-B96ADC6E3303}" srcOrd="2" destOrd="0" presId="urn:microsoft.com/office/officeart/2005/8/layout/hierarchy4"/>
    <dgm:cxn modelId="{DEB854E6-3589-4A58-9E2D-C442F05DD5FC}" type="presParOf" srcId="{EE655D6C-0779-4621-AE37-B96ADC6E3303}" destId="{682E3458-537C-4DC8-9124-A21EFBA894FE}" srcOrd="0" destOrd="0" presId="urn:microsoft.com/office/officeart/2005/8/layout/hierarchy4"/>
    <dgm:cxn modelId="{19112A80-D54B-4A65-B99E-AC01668ADC28}" type="presParOf" srcId="{682E3458-537C-4DC8-9124-A21EFBA894FE}" destId="{EE1F2AC4-640B-4F1A-AFEB-D0C5697E9B4F}" srcOrd="0" destOrd="0" presId="urn:microsoft.com/office/officeart/2005/8/layout/hierarchy4"/>
    <dgm:cxn modelId="{051B943E-6E7F-4AE4-B879-24BE1E6B00D4}" type="presParOf" srcId="{682E3458-537C-4DC8-9124-A21EFBA894FE}" destId="{8AD86D78-FD0F-4DBC-AEC7-FC4D2DE46A6B}" srcOrd="1" destOrd="0" presId="urn:microsoft.com/office/officeart/2005/8/layout/hierarchy4"/>
    <dgm:cxn modelId="{1F88F7C8-81C3-482A-9F56-A5726DA2E9FC}" type="presParOf" srcId="{682E3458-537C-4DC8-9124-A21EFBA894FE}" destId="{7D4C946C-7B1E-40BB-88C3-A155F2819611}" srcOrd="2" destOrd="0" presId="urn:microsoft.com/office/officeart/2005/8/layout/hierarchy4"/>
    <dgm:cxn modelId="{CB9D3D20-5EE1-4C9B-893C-3EECDC477DA9}" type="presParOf" srcId="{7D4C946C-7B1E-40BB-88C3-A155F2819611}" destId="{F06EAD15-C88D-4F94-AD47-06356D6F87B6}" srcOrd="0" destOrd="0" presId="urn:microsoft.com/office/officeart/2005/8/layout/hierarchy4"/>
    <dgm:cxn modelId="{0FCD59EF-3A07-4254-855F-3B155AB00A6A}" type="presParOf" srcId="{F06EAD15-C88D-4F94-AD47-06356D6F87B6}" destId="{6DB7B69D-4A50-4687-9B09-7CCC0E3A3763}" srcOrd="0" destOrd="0" presId="urn:microsoft.com/office/officeart/2005/8/layout/hierarchy4"/>
    <dgm:cxn modelId="{4F9B3EDE-9B33-4687-B5E6-233DEA9131DD}" type="presParOf" srcId="{F06EAD15-C88D-4F94-AD47-06356D6F87B6}" destId="{A0BA28FE-751C-4E38-9B32-13487399D40C}" srcOrd="1" destOrd="0" presId="urn:microsoft.com/office/officeart/2005/8/layout/hierarchy4"/>
    <dgm:cxn modelId="{496345AA-A577-4746-AE29-F870FBA61F84}" type="presParOf" srcId="{7D4C946C-7B1E-40BB-88C3-A155F2819611}" destId="{218D1086-BD52-4D9A-A090-AD1670598469}" srcOrd="1" destOrd="0" presId="urn:microsoft.com/office/officeart/2005/8/layout/hierarchy4"/>
    <dgm:cxn modelId="{D4088A78-081A-4A63-BC37-C67CAA8DDC3F}" type="presParOf" srcId="{7D4C946C-7B1E-40BB-88C3-A155F2819611}" destId="{6701E160-12A9-43F5-B47A-53590635AB4E}" srcOrd="2" destOrd="0" presId="urn:microsoft.com/office/officeart/2005/8/layout/hierarchy4"/>
    <dgm:cxn modelId="{11D13F36-7457-4E87-AC49-3ECFE37E98F8}" type="presParOf" srcId="{6701E160-12A9-43F5-B47A-53590635AB4E}" destId="{B4E85BEE-A4B3-4A55-B684-5632D66B8573}" srcOrd="0" destOrd="0" presId="urn:microsoft.com/office/officeart/2005/8/layout/hierarchy4"/>
    <dgm:cxn modelId="{E1194793-C6F6-48E0-8B8B-1B9F821DB9CA}" type="presParOf" srcId="{6701E160-12A9-43F5-B47A-53590635AB4E}" destId="{0C2AF2B1-3EBF-4B2C-8C66-B47426A1B4AB}" srcOrd="1" destOrd="0" presId="urn:microsoft.com/office/officeart/2005/8/layout/hierarchy4"/>
    <dgm:cxn modelId="{E25E9950-C4BE-4E62-9A2C-6E5B54DAB1B9}" type="presParOf" srcId="{7D4C946C-7B1E-40BB-88C3-A155F2819611}" destId="{8231EB36-340A-4222-84A3-A30DA29D1621}" srcOrd="3" destOrd="0" presId="urn:microsoft.com/office/officeart/2005/8/layout/hierarchy4"/>
    <dgm:cxn modelId="{E0243F55-08F8-4F4F-ADB3-875C593D8260}" type="presParOf" srcId="{7D4C946C-7B1E-40BB-88C3-A155F2819611}" destId="{C08F7B54-A201-4042-BD13-8DD2D03DCDB3}" srcOrd="4" destOrd="0" presId="urn:microsoft.com/office/officeart/2005/8/layout/hierarchy4"/>
    <dgm:cxn modelId="{26ED4BF2-F296-4D51-BEF8-F6B283A88F43}" type="presParOf" srcId="{C08F7B54-A201-4042-BD13-8DD2D03DCDB3}" destId="{66FD1BF4-F9CE-4505-B3CD-73694ED8BEC0}" srcOrd="0" destOrd="0" presId="urn:microsoft.com/office/officeart/2005/8/layout/hierarchy4"/>
    <dgm:cxn modelId="{0E33B5D3-3248-4859-BA06-99816A33A271}" type="presParOf" srcId="{C08F7B54-A201-4042-BD13-8DD2D03DCDB3}" destId="{F13E9281-8AE5-4A69-AFBC-76527B1B1C74}" srcOrd="1" destOrd="0" presId="urn:microsoft.com/office/officeart/2005/8/layout/hierarchy4"/>
    <dgm:cxn modelId="{30C15E98-02B7-4A6B-976B-74E8304101FB}" type="presParOf" srcId="{7D4C946C-7B1E-40BB-88C3-A155F2819611}" destId="{0D4768A1-2141-47DC-B02F-19F91EFB2EE9}" srcOrd="5" destOrd="0" presId="urn:microsoft.com/office/officeart/2005/8/layout/hierarchy4"/>
    <dgm:cxn modelId="{77A1DA79-AAD2-47D5-9F05-44D7C02EDAF5}" type="presParOf" srcId="{7D4C946C-7B1E-40BB-88C3-A155F2819611}" destId="{3B0B0348-83C6-4BBA-B0DF-7556138C4AEB}" srcOrd="6" destOrd="0" presId="urn:microsoft.com/office/officeart/2005/8/layout/hierarchy4"/>
    <dgm:cxn modelId="{5161880F-C27B-4800-8984-3F5FDD4CA890}" type="presParOf" srcId="{3B0B0348-83C6-4BBA-B0DF-7556138C4AEB}" destId="{A1CFFF4E-B153-4923-B903-26C86E2EECB9}" srcOrd="0" destOrd="0" presId="urn:microsoft.com/office/officeart/2005/8/layout/hierarchy4"/>
    <dgm:cxn modelId="{7B33754E-AEE9-41DD-A941-7AF3A7E93EB6}" type="presParOf" srcId="{3B0B0348-83C6-4BBA-B0DF-7556138C4AEB}" destId="{34263A69-88D8-48D2-95F4-548C6CEDCF3B}" srcOrd="1" destOrd="0" presId="urn:microsoft.com/office/officeart/2005/8/layout/hierarchy4"/>
    <dgm:cxn modelId="{B5BA31D5-D14B-4967-8BA8-E558F05A233F}" type="presParOf" srcId="{7D4C946C-7B1E-40BB-88C3-A155F2819611}" destId="{5AF380DE-E202-4721-BDD5-86C2DEFA9253}" srcOrd="7" destOrd="0" presId="urn:microsoft.com/office/officeart/2005/8/layout/hierarchy4"/>
    <dgm:cxn modelId="{0AC26C19-C056-4433-A433-BAA5633D7121}" type="presParOf" srcId="{7D4C946C-7B1E-40BB-88C3-A155F2819611}" destId="{452003D9-CA39-45BA-A332-DB8E86DBBDB1}" srcOrd="8" destOrd="0" presId="urn:microsoft.com/office/officeart/2005/8/layout/hierarchy4"/>
    <dgm:cxn modelId="{1ABEB32B-FCFD-4913-8B61-24D44B7A5288}" type="presParOf" srcId="{452003D9-CA39-45BA-A332-DB8E86DBBDB1}" destId="{405053BC-2D01-435A-8F0B-94F56054BD51}" srcOrd="0" destOrd="0" presId="urn:microsoft.com/office/officeart/2005/8/layout/hierarchy4"/>
    <dgm:cxn modelId="{B468F8DF-5A9E-4396-9C99-E35661B4F940}" type="presParOf" srcId="{452003D9-CA39-45BA-A332-DB8E86DBBDB1}" destId="{5927E562-44A5-4587-AA3B-0CC349309CF1}" srcOrd="1" destOrd="0" presId="urn:microsoft.com/office/officeart/2005/8/layout/hierarchy4"/>
    <dgm:cxn modelId="{5B76E51F-920D-4BE2-9F15-9E22AA0C1857}" type="presParOf" srcId="{7D4C946C-7B1E-40BB-88C3-A155F2819611}" destId="{300E966D-2C52-47FB-936E-26BD47AF9CFD}" srcOrd="9" destOrd="0" presId="urn:microsoft.com/office/officeart/2005/8/layout/hierarchy4"/>
    <dgm:cxn modelId="{29C18989-032A-47B5-9DA8-3590A6998626}" type="presParOf" srcId="{7D4C946C-7B1E-40BB-88C3-A155F2819611}" destId="{45381128-BE76-4461-A2E0-6D4E929D98C6}" srcOrd="10" destOrd="0" presId="urn:microsoft.com/office/officeart/2005/8/layout/hierarchy4"/>
    <dgm:cxn modelId="{CED0B34D-C229-4794-9D8D-D19EFEECFB98}" type="presParOf" srcId="{45381128-BE76-4461-A2E0-6D4E929D98C6}" destId="{640FF1F8-0A6D-4E43-B060-08CB0DBCC8A4}" srcOrd="0" destOrd="0" presId="urn:microsoft.com/office/officeart/2005/8/layout/hierarchy4"/>
    <dgm:cxn modelId="{A2F5A733-080B-4BED-8A6E-8A8402FBBB8F}" type="presParOf" srcId="{45381128-BE76-4461-A2E0-6D4E929D98C6}" destId="{D92BBD5B-71FD-4AB6-9968-0E349CC20142}" srcOrd="1" destOrd="0" presId="urn:microsoft.com/office/officeart/2005/8/layout/hierarchy4"/>
    <dgm:cxn modelId="{194B34F0-7DB6-4608-843D-069530F9B538}" type="presParOf" srcId="{7D4C946C-7B1E-40BB-88C3-A155F2819611}" destId="{F5CBF97B-8278-4726-8BAC-76BA6099D8D7}" srcOrd="11" destOrd="0" presId="urn:microsoft.com/office/officeart/2005/8/layout/hierarchy4"/>
    <dgm:cxn modelId="{4BBC2456-6180-483E-B41E-22E10CA4C978}" type="presParOf" srcId="{7D4C946C-7B1E-40BB-88C3-A155F2819611}" destId="{C73C6DE5-7521-4B00-97A4-4C18EBD4064A}" srcOrd="12" destOrd="0" presId="urn:microsoft.com/office/officeart/2005/8/layout/hierarchy4"/>
    <dgm:cxn modelId="{F69EF8E9-792C-433C-A83E-B0CE1B78DD14}" type="presParOf" srcId="{C73C6DE5-7521-4B00-97A4-4C18EBD4064A}" destId="{DCD21AA7-F00E-4B7A-9952-AFE074F791ED}" srcOrd="0" destOrd="0" presId="urn:microsoft.com/office/officeart/2005/8/layout/hierarchy4"/>
    <dgm:cxn modelId="{2E7CCE54-5379-449C-971D-511F23B88D9A}" type="presParOf" srcId="{C73C6DE5-7521-4B00-97A4-4C18EBD4064A}" destId="{5872B92E-C5D0-4BD4-B5E7-E52210B5B68E}" srcOrd="1" destOrd="0" presId="urn:microsoft.com/office/officeart/2005/8/layout/hierarchy4"/>
    <dgm:cxn modelId="{C56D6C02-639A-494E-96D0-1396C6B82D4C}" type="presParOf" srcId="{7D4C946C-7B1E-40BB-88C3-A155F2819611}" destId="{D173C71D-A391-46B8-935C-A88B64FB513A}" srcOrd="13" destOrd="0" presId="urn:microsoft.com/office/officeart/2005/8/layout/hierarchy4"/>
    <dgm:cxn modelId="{5B30610C-023F-4ADF-A01F-01CE6C1FE44A}" type="presParOf" srcId="{7D4C946C-7B1E-40BB-88C3-A155F2819611}" destId="{70F0E956-9E20-4014-8B20-F8BD4AF0287E}" srcOrd="14" destOrd="0" presId="urn:microsoft.com/office/officeart/2005/8/layout/hierarchy4"/>
    <dgm:cxn modelId="{50E56133-9B11-4A57-BB7B-CE254603E5D1}" type="presParOf" srcId="{70F0E956-9E20-4014-8B20-F8BD4AF0287E}" destId="{474BF3EE-036D-48D3-9D4D-83791DA95534}" srcOrd="0" destOrd="0" presId="urn:microsoft.com/office/officeart/2005/8/layout/hierarchy4"/>
    <dgm:cxn modelId="{F8D17D09-8509-4373-B266-144306BDA4EA}" type="presParOf" srcId="{70F0E956-9E20-4014-8B20-F8BD4AF0287E}" destId="{E503B086-091D-43A4-BCA1-3BCCBC660355}" srcOrd="1" destOrd="0" presId="urn:microsoft.com/office/officeart/2005/8/layout/hierarchy4"/>
    <dgm:cxn modelId="{80357833-3863-4509-B148-76C111D9C349}" type="presParOf" srcId="{7D4C946C-7B1E-40BB-88C3-A155F2819611}" destId="{10D78F04-3833-424B-9C6A-199C8E56134F}" srcOrd="15" destOrd="0" presId="urn:microsoft.com/office/officeart/2005/8/layout/hierarchy4"/>
    <dgm:cxn modelId="{BE3AAE9F-DC95-4FD9-82AF-94DFD451E549}" type="presParOf" srcId="{7D4C946C-7B1E-40BB-88C3-A155F2819611}" destId="{B97A44E0-42A1-4576-82C9-AB692C83AB80}" srcOrd="16" destOrd="0" presId="urn:microsoft.com/office/officeart/2005/8/layout/hierarchy4"/>
    <dgm:cxn modelId="{EB47C6DB-AF00-46C4-B355-F0F489AA9B61}" type="presParOf" srcId="{B97A44E0-42A1-4576-82C9-AB692C83AB80}" destId="{7E5FA9C4-B262-4D71-AA42-34B69BE953DE}" srcOrd="0" destOrd="0" presId="urn:microsoft.com/office/officeart/2005/8/layout/hierarchy4"/>
    <dgm:cxn modelId="{74DAAA30-A0D2-47DD-B066-E1E1595EDD26}" type="presParOf" srcId="{B97A44E0-42A1-4576-82C9-AB692C83AB80}" destId="{632038CE-4D1C-4BE5-8CB7-074301A00F54}" srcOrd="1" destOrd="0" presId="urn:microsoft.com/office/officeart/2005/8/layout/hierarchy4"/>
    <dgm:cxn modelId="{2F9135AB-B49D-42EE-A5E7-F95FFD7770D7}" type="presParOf" srcId="{EE655D6C-0779-4621-AE37-B96ADC6E3303}" destId="{031D706E-2262-499F-A8EB-6C1D1E94AA25}" srcOrd="1" destOrd="0" presId="urn:microsoft.com/office/officeart/2005/8/layout/hierarchy4"/>
    <dgm:cxn modelId="{AC97F331-7AA7-40DA-AA3C-C4D00D7BC9E4}" type="presParOf" srcId="{EE655D6C-0779-4621-AE37-B96ADC6E3303}" destId="{51919874-AFB8-46D9-874C-25AFEA9780AC}" srcOrd="2" destOrd="0" presId="urn:microsoft.com/office/officeart/2005/8/layout/hierarchy4"/>
    <dgm:cxn modelId="{C0D239CE-4C4E-4466-BD8F-0C4C2E9E750B}" type="presParOf" srcId="{51919874-AFB8-46D9-874C-25AFEA9780AC}" destId="{6C63253F-76A4-4EBE-9ED6-143FA9754FFE}" srcOrd="0" destOrd="0" presId="urn:microsoft.com/office/officeart/2005/8/layout/hierarchy4"/>
    <dgm:cxn modelId="{96450E03-19F6-419E-B3DB-17041EC1758E}" type="presParOf" srcId="{51919874-AFB8-46D9-874C-25AFEA9780AC}" destId="{E7868177-B120-4E81-97E3-B311C9197FFD}" srcOrd="1" destOrd="0" presId="urn:microsoft.com/office/officeart/2005/8/layout/hierarchy4"/>
    <dgm:cxn modelId="{BA44914A-0AC5-41D9-AAB1-1E035DDACCA0}" type="presParOf" srcId="{51919874-AFB8-46D9-874C-25AFEA9780AC}" destId="{EF0349DA-82F8-461C-A2CF-410FBD83B507}" srcOrd="2" destOrd="0" presId="urn:microsoft.com/office/officeart/2005/8/layout/hierarchy4"/>
    <dgm:cxn modelId="{8CAA37CF-D4FA-4A1C-8D87-DDD71DC81E42}" type="presParOf" srcId="{EF0349DA-82F8-461C-A2CF-410FBD83B507}" destId="{649557A0-E986-41A7-96F3-257F747E61A8}" srcOrd="0" destOrd="0" presId="urn:microsoft.com/office/officeart/2005/8/layout/hierarchy4"/>
    <dgm:cxn modelId="{BA7AE57A-BE16-4186-8273-0B6E022008B7}" type="presParOf" srcId="{649557A0-E986-41A7-96F3-257F747E61A8}" destId="{3041A38B-056D-40D6-86E5-75E6E93C4272}" srcOrd="0" destOrd="0" presId="urn:microsoft.com/office/officeart/2005/8/layout/hierarchy4"/>
    <dgm:cxn modelId="{5218F4CE-9885-4CDB-A3BF-57C160BEA910}" type="presParOf" srcId="{649557A0-E986-41A7-96F3-257F747E61A8}" destId="{327B3B0A-C023-4C25-AE98-C8165BE17DCA}" srcOrd="1" destOrd="0" presId="urn:microsoft.com/office/officeart/2005/8/layout/hierarchy4"/>
    <dgm:cxn modelId="{62E805F1-D81A-4AFF-82A6-2DD71FFFC03C}" type="presParOf" srcId="{EF0349DA-82F8-461C-A2CF-410FBD83B507}" destId="{E8C47E90-B2D9-4DF3-9128-C26A8BA85594}" srcOrd="1" destOrd="0" presId="urn:microsoft.com/office/officeart/2005/8/layout/hierarchy4"/>
    <dgm:cxn modelId="{3E9CDB7A-9ECD-4D10-BA0E-0F40C1ECB2E2}" type="presParOf" srcId="{EF0349DA-82F8-461C-A2CF-410FBD83B507}" destId="{88B20404-BB26-49BA-A42F-1EE639A1E834}" srcOrd="2" destOrd="0" presId="urn:microsoft.com/office/officeart/2005/8/layout/hierarchy4"/>
    <dgm:cxn modelId="{5B8A86E7-CCD3-4593-8093-FBFA8756B6AD}" type="presParOf" srcId="{88B20404-BB26-49BA-A42F-1EE639A1E834}" destId="{B91394DA-29BF-4687-A7AB-1435BA99CD9E}" srcOrd="0" destOrd="0" presId="urn:microsoft.com/office/officeart/2005/8/layout/hierarchy4"/>
    <dgm:cxn modelId="{52011729-AE14-44E2-A05D-3D3188ACD39C}" type="presParOf" srcId="{88B20404-BB26-49BA-A42F-1EE639A1E834}" destId="{6B2F841B-6F72-45EB-B0C3-4BBD00B60BC8}" srcOrd="1" destOrd="0" presId="urn:microsoft.com/office/officeart/2005/8/layout/hierarchy4"/>
    <dgm:cxn modelId="{A99FE0D2-C1EE-471E-807D-068DD52A9719}" type="presParOf" srcId="{EF0349DA-82F8-461C-A2CF-410FBD83B507}" destId="{914F28BA-1867-4CBD-943E-8DBE1C812CDF}" srcOrd="3" destOrd="0" presId="urn:microsoft.com/office/officeart/2005/8/layout/hierarchy4"/>
    <dgm:cxn modelId="{82F43362-80BE-46A1-99A8-348F971F663F}" type="presParOf" srcId="{EF0349DA-82F8-461C-A2CF-410FBD83B507}" destId="{6B4A8714-2ADD-47AD-BBF4-E4BC06D3FABD}" srcOrd="4" destOrd="0" presId="urn:microsoft.com/office/officeart/2005/8/layout/hierarchy4"/>
    <dgm:cxn modelId="{74736602-66A6-44F4-8E45-05616617A648}" type="presParOf" srcId="{6B4A8714-2ADD-47AD-BBF4-E4BC06D3FABD}" destId="{691EB7B4-4FE0-4DA3-94F1-A709BE9CB533}" srcOrd="0" destOrd="0" presId="urn:microsoft.com/office/officeart/2005/8/layout/hierarchy4"/>
    <dgm:cxn modelId="{3EB9F881-790A-4A91-84C6-E4208E237137}" type="presParOf" srcId="{6B4A8714-2ADD-47AD-BBF4-E4BC06D3FABD}" destId="{6F2F1DBA-B249-44B9-AADE-77FF98601F14}" srcOrd="1" destOrd="0" presId="urn:microsoft.com/office/officeart/2005/8/layout/hierarchy4"/>
    <dgm:cxn modelId="{A9FFF323-8585-4CFD-977E-A5DDAD97DEC0}" type="presParOf" srcId="{EF0349DA-82F8-461C-A2CF-410FBD83B507}" destId="{AB43D9D3-6719-49F7-82A0-A7C7C27CE9B7}" srcOrd="5" destOrd="0" presId="urn:microsoft.com/office/officeart/2005/8/layout/hierarchy4"/>
    <dgm:cxn modelId="{7598C5A4-AB2A-40E3-84F3-6E72C3B34CBD}" type="presParOf" srcId="{EF0349DA-82F8-461C-A2CF-410FBD83B507}" destId="{45753C97-5721-427E-A821-C270EEEFFA19}" srcOrd="6" destOrd="0" presId="urn:microsoft.com/office/officeart/2005/8/layout/hierarchy4"/>
    <dgm:cxn modelId="{05EC738C-E054-4F4D-A03B-41F9AB9B7E30}" type="presParOf" srcId="{45753C97-5721-427E-A821-C270EEEFFA19}" destId="{7364F612-0507-4D23-BB25-E2F916B29912}" srcOrd="0" destOrd="0" presId="urn:microsoft.com/office/officeart/2005/8/layout/hierarchy4"/>
    <dgm:cxn modelId="{AA4AE296-C346-4600-9A40-0E1E79FB4362}" type="presParOf" srcId="{45753C97-5721-427E-A821-C270EEEFFA19}" destId="{A6E67C45-DFEE-4ABA-876C-07F921D29091}" srcOrd="1" destOrd="0" presId="urn:microsoft.com/office/officeart/2005/8/layout/hierarchy4"/>
    <dgm:cxn modelId="{358398B4-F1BD-4797-9393-7C091373932B}" type="presParOf" srcId="{EE655D6C-0779-4621-AE37-B96ADC6E3303}" destId="{87813E83-3333-4410-BCE7-71DC3DD20C33}" srcOrd="3" destOrd="0" presId="urn:microsoft.com/office/officeart/2005/8/layout/hierarchy4"/>
    <dgm:cxn modelId="{DB5C4646-FCDF-4F5F-9876-1BD079B6C65E}" type="presParOf" srcId="{EE655D6C-0779-4621-AE37-B96ADC6E3303}" destId="{27F3AE73-0200-4154-8B4A-759BEF56BDF3}" srcOrd="4" destOrd="0" presId="urn:microsoft.com/office/officeart/2005/8/layout/hierarchy4"/>
    <dgm:cxn modelId="{82AFF211-0D8E-48C1-A6B5-387D1A47FDA2}" type="presParOf" srcId="{27F3AE73-0200-4154-8B4A-759BEF56BDF3}" destId="{44E2DA77-CD72-410F-815F-69CD157D7A97}" srcOrd="0" destOrd="0" presId="urn:microsoft.com/office/officeart/2005/8/layout/hierarchy4"/>
    <dgm:cxn modelId="{A9DA22E5-E34C-453F-81CC-94239CF3B54C}" type="presParOf" srcId="{27F3AE73-0200-4154-8B4A-759BEF56BDF3}" destId="{692EF532-7949-4EA2-8448-C04B48D30029}" srcOrd="1" destOrd="0" presId="urn:microsoft.com/office/officeart/2005/8/layout/hierarchy4"/>
    <dgm:cxn modelId="{A7516813-8C2A-489D-8AD2-A7EA1D2DCF42}" type="presParOf" srcId="{27F3AE73-0200-4154-8B4A-759BEF56BDF3}" destId="{5C205EEF-60FF-416D-9CFC-B4D4539951C9}" srcOrd="2" destOrd="0" presId="urn:microsoft.com/office/officeart/2005/8/layout/hierarchy4"/>
    <dgm:cxn modelId="{503A59D5-A303-435A-9B4B-C63C3A04B2AC}" type="presParOf" srcId="{5C205EEF-60FF-416D-9CFC-B4D4539951C9}" destId="{FB9A2F96-E351-497D-8E90-E32DA5008F22}" srcOrd="0" destOrd="0" presId="urn:microsoft.com/office/officeart/2005/8/layout/hierarchy4"/>
    <dgm:cxn modelId="{C903BF1B-AEC1-423B-B5B7-14D4609E2423}" type="presParOf" srcId="{FB9A2F96-E351-497D-8E90-E32DA5008F22}" destId="{9469718A-5F38-4EF5-A28A-D2D7BF11FAF3}" srcOrd="0" destOrd="0" presId="urn:microsoft.com/office/officeart/2005/8/layout/hierarchy4"/>
    <dgm:cxn modelId="{00DD4817-E6F2-4BBF-8485-E3103381706C}" type="presParOf" srcId="{FB9A2F96-E351-497D-8E90-E32DA5008F22}" destId="{EEEDBC65-9861-460F-A498-0A3BD6CF52BA}" srcOrd="1" destOrd="0" presId="urn:microsoft.com/office/officeart/2005/8/layout/hierarchy4"/>
    <dgm:cxn modelId="{06CE99A9-D732-4141-886B-72893A76423B}" type="presParOf" srcId="{5C205EEF-60FF-416D-9CFC-B4D4539951C9}" destId="{443C9125-2C09-4450-95E7-4237C84D9BBA}" srcOrd="1" destOrd="0" presId="urn:microsoft.com/office/officeart/2005/8/layout/hierarchy4"/>
    <dgm:cxn modelId="{18598245-C64D-47EC-A86F-C4C2F6BABCF5}" type="presParOf" srcId="{5C205EEF-60FF-416D-9CFC-B4D4539951C9}" destId="{8F8C140E-7362-4D73-A00B-D17D9C330F03}" srcOrd="2" destOrd="0" presId="urn:microsoft.com/office/officeart/2005/8/layout/hierarchy4"/>
    <dgm:cxn modelId="{4F173854-5033-4230-B662-D8D76E03A65B}" type="presParOf" srcId="{8F8C140E-7362-4D73-A00B-D17D9C330F03}" destId="{3DE16551-FFCD-4815-ACCC-0962A157F445}" srcOrd="0" destOrd="0" presId="urn:microsoft.com/office/officeart/2005/8/layout/hierarchy4"/>
    <dgm:cxn modelId="{89073C63-B0DA-4E10-80EE-792BDF9E44A7}" type="presParOf" srcId="{8F8C140E-7362-4D73-A00B-D17D9C330F03}" destId="{C1205E71-C329-432D-A708-1C040691270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710E12-C856-49F4-A338-8E11BCFF299A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72D11DC5-55E9-4587-BA33-08BC383FD969}">
      <dgm:prSet phldrT="[نص]" custT="1"/>
      <dgm:spPr/>
      <dgm:t>
        <a:bodyPr/>
        <a:lstStyle/>
        <a:p>
          <a:pPr rtl="1"/>
          <a:r>
            <a:rPr lang="ar-SA" sz="2400" dirty="0"/>
            <a:t>كان وأخواتها بين النقص والتمام</a:t>
          </a:r>
        </a:p>
      </dgm:t>
    </dgm:pt>
    <dgm:pt modelId="{4885FC7A-2680-4233-914A-210C51751C54}" type="parTrans" cxnId="{B03B3AF4-9A8E-4EFC-B57A-EB354DF4D05C}">
      <dgm:prSet/>
      <dgm:spPr/>
      <dgm:t>
        <a:bodyPr/>
        <a:lstStyle/>
        <a:p>
          <a:pPr rtl="1"/>
          <a:endParaRPr lang="ar-SA"/>
        </a:p>
      </dgm:t>
    </dgm:pt>
    <dgm:pt modelId="{AEEC377C-CE18-41FA-924A-0A898735C4FF}" type="sibTrans" cxnId="{B03B3AF4-9A8E-4EFC-B57A-EB354DF4D05C}">
      <dgm:prSet/>
      <dgm:spPr/>
      <dgm:t>
        <a:bodyPr/>
        <a:lstStyle/>
        <a:p>
          <a:pPr rtl="1"/>
          <a:endParaRPr lang="ar-SA"/>
        </a:p>
      </dgm:t>
    </dgm:pt>
    <dgm:pt modelId="{1FB41791-D526-4EA4-B3CB-1A330EB595A2}">
      <dgm:prSet phldrT="[نص]" custT="1"/>
      <dgm:spPr/>
      <dgm:t>
        <a:bodyPr/>
        <a:lstStyle/>
        <a:p>
          <a:pPr rtl="1"/>
          <a:r>
            <a:rPr lang="ar-SA" sz="2000" dirty="0"/>
            <a:t>ما لا تكون إلا ناقصة</a:t>
          </a:r>
        </a:p>
      </dgm:t>
    </dgm:pt>
    <dgm:pt modelId="{E3821A03-BEA1-48C1-9B03-C9FE9AE03477}" type="parTrans" cxnId="{672396FB-9E9E-422D-AA9B-B04B247DC2C6}">
      <dgm:prSet/>
      <dgm:spPr/>
      <dgm:t>
        <a:bodyPr/>
        <a:lstStyle/>
        <a:p>
          <a:pPr rtl="1"/>
          <a:endParaRPr lang="ar-SA"/>
        </a:p>
      </dgm:t>
    </dgm:pt>
    <dgm:pt modelId="{B5D345F6-FB09-49F2-A79B-C54AABA92EA4}" type="sibTrans" cxnId="{672396FB-9E9E-422D-AA9B-B04B247DC2C6}">
      <dgm:prSet/>
      <dgm:spPr/>
      <dgm:t>
        <a:bodyPr/>
        <a:lstStyle/>
        <a:p>
          <a:pPr rtl="1"/>
          <a:endParaRPr lang="ar-SA"/>
        </a:p>
      </dgm:t>
    </dgm:pt>
    <dgm:pt modelId="{2013A2AA-ED64-497B-8421-3A8062A78A02}">
      <dgm:prSet phldrT="[نص]" custT="1"/>
      <dgm:spPr/>
      <dgm:t>
        <a:bodyPr/>
        <a:lstStyle/>
        <a:p>
          <a:pPr rtl="1"/>
          <a:r>
            <a:rPr lang="ar-SA" sz="1800" dirty="0"/>
            <a:t>ما تكون تامة وناقصة</a:t>
          </a:r>
        </a:p>
      </dgm:t>
    </dgm:pt>
    <dgm:pt modelId="{43810E8E-BEE3-4DD6-BF47-703039954ACB}" type="parTrans" cxnId="{D35B2E71-AB19-4367-8F08-003B2B744837}">
      <dgm:prSet/>
      <dgm:spPr/>
      <dgm:t>
        <a:bodyPr/>
        <a:lstStyle/>
        <a:p>
          <a:pPr rtl="1"/>
          <a:endParaRPr lang="ar-SA"/>
        </a:p>
      </dgm:t>
    </dgm:pt>
    <dgm:pt modelId="{AC790D72-9B11-4902-980F-C51E950B3419}" type="sibTrans" cxnId="{D35B2E71-AB19-4367-8F08-003B2B744837}">
      <dgm:prSet/>
      <dgm:spPr/>
      <dgm:t>
        <a:bodyPr/>
        <a:lstStyle/>
        <a:p>
          <a:pPr rtl="1"/>
          <a:endParaRPr lang="ar-SA"/>
        </a:p>
      </dgm:t>
    </dgm:pt>
    <dgm:pt modelId="{B3BD9D00-A48C-4D70-B955-F105D9BCF3EE}">
      <dgm:prSet/>
      <dgm:spPr/>
      <dgm:t>
        <a:bodyPr/>
        <a:lstStyle/>
        <a:p>
          <a:pPr rtl="1"/>
          <a:r>
            <a:rPr lang="ar-SA" dirty="0"/>
            <a:t>ليس</a:t>
          </a:r>
        </a:p>
      </dgm:t>
    </dgm:pt>
    <dgm:pt modelId="{C29F06C2-3CBC-4785-854F-66C96864613F}" type="parTrans" cxnId="{BB533248-B35E-458F-95E8-57B6F6F184E7}">
      <dgm:prSet/>
      <dgm:spPr/>
      <dgm:t>
        <a:bodyPr/>
        <a:lstStyle/>
        <a:p>
          <a:pPr rtl="1"/>
          <a:endParaRPr lang="ar-SA"/>
        </a:p>
      </dgm:t>
    </dgm:pt>
    <dgm:pt modelId="{56A8F6CC-0F9D-4BBC-8EE0-16371E25459C}" type="sibTrans" cxnId="{BB533248-B35E-458F-95E8-57B6F6F184E7}">
      <dgm:prSet/>
      <dgm:spPr/>
      <dgm:t>
        <a:bodyPr/>
        <a:lstStyle/>
        <a:p>
          <a:pPr rtl="1"/>
          <a:endParaRPr lang="ar-SA"/>
        </a:p>
      </dgm:t>
    </dgm:pt>
    <dgm:pt modelId="{C47EA780-7046-48CF-9F10-8BE35D1FFE80}">
      <dgm:prSet/>
      <dgm:spPr/>
      <dgm:t>
        <a:bodyPr/>
        <a:lstStyle/>
        <a:p>
          <a:pPr rtl="1"/>
          <a:r>
            <a:rPr lang="ar-SA" dirty="0"/>
            <a:t>بقية الأفعال</a:t>
          </a:r>
        </a:p>
      </dgm:t>
    </dgm:pt>
    <dgm:pt modelId="{E8641436-BC72-42D8-8567-B02ABF2D9A3D}" type="parTrans" cxnId="{039694E5-C83D-4461-B038-29D9893DFEB6}">
      <dgm:prSet/>
      <dgm:spPr/>
      <dgm:t>
        <a:bodyPr/>
        <a:lstStyle/>
        <a:p>
          <a:pPr rtl="1"/>
          <a:endParaRPr lang="ar-SA"/>
        </a:p>
      </dgm:t>
    </dgm:pt>
    <dgm:pt modelId="{8D0E81DC-6BE1-4303-97B7-CC39C9FF08E8}" type="sibTrans" cxnId="{039694E5-C83D-4461-B038-29D9893DFEB6}">
      <dgm:prSet/>
      <dgm:spPr/>
      <dgm:t>
        <a:bodyPr/>
        <a:lstStyle/>
        <a:p>
          <a:pPr rtl="1"/>
          <a:endParaRPr lang="ar-SA"/>
        </a:p>
      </dgm:t>
    </dgm:pt>
    <dgm:pt modelId="{C3A9F123-E334-4FE6-B5A3-273530BBFB5E}">
      <dgm:prSet/>
      <dgm:spPr/>
      <dgm:t>
        <a:bodyPr/>
        <a:lstStyle/>
        <a:p>
          <a:pPr rtl="1"/>
          <a:r>
            <a:rPr lang="ar-SA" dirty="0"/>
            <a:t>فتئ</a:t>
          </a:r>
        </a:p>
      </dgm:t>
    </dgm:pt>
    <dgm:pt modelId="{23424BA7-ADE7-4783-AED5-1B7834AB697A}" type="parTrans" cxnId="{6FCE7796-D6A3-4641-9855-96E5361C3204}">
      <dgm:prSet/>
      <dgm:spPr/>
      <dgm:t>
        <a:bodyPr/>
        <a:lstStyle/>
        <a:p>
          <a:pPr rtl="1"/>
          <a:endParaRPr lang="ar-SA"/>
        </a:p>
      </dgm:t>
    </dgm:pt>
    <dgm:pt modelId="{9A35D7BB-ADA5-416D-AF99-7E8D63B425D7}" type="sibTrans" cxnId="{6FCE7796-D6A3-4641-9855-96E5361C3204}">
      <dgm:prSet/>
      <dgm:spPr/>
      <dgm:t>
        <a:bodyPr/>
        <a:lstStyle/>
        <a:p>
          <a:pPr rtl="1"/>
          <a:endParaRPr lang="ar-SA"/>
        </a:p>
      </dgm:t>
    </dgm:pt>
    <dgm:pt modelId="{F24CF703-B182-41D0-A69C-B20F22307A11}">
      <dgm:prSet/>
      <dgm:spPr/>
      <dgm:t>
        <a:bodyPr/>
        <a:lstStyle/>
        <a:p>
          <a:pPr rtl="1"/>
          <a:r>
            <a:rPr lang="ar-SA" dirty="0"/>
            <a:t>زال، يزال</a:t>
          </a:r>
        </a:p>
      </dgm:t>
    </dgm:pt>
    <dgm:pt modelId="{43065319-40CD-44A2-9AE8-4C00E56C945F}" type="parTrans" cxnId="{9020D07A-302C-43AF-8123-EBDFF8F81311}">
      <dgm:prSet/>
      <dgm:spPr/>
      <dgm:t>
        <a:bodyPr/>
        <a:lstStyle/>
        <a:p>
          <a:pPr rtl="1"/>
          <a:endParaRPr lang="ar-SA"/>
        </a:p>
      </dgm:t>
    </dgm:pt>
    <dgm:pt modelId="{DC129795-42A9-463E-9A5C-8C78163B72E9}" type="sibTrans" cxnId="{9020D07A-302C-43AF-8123-EBDFF8F81311}">
      <dgm:prSet/>
      <dgm:spPr/>
      <dgm:t>
        <a:bodyPr/>
        <a:lstStyle/>
        <a:p>
          <a:pPr rtl="1"/>
          <a:endParaRPr lang="ar-SA"/>
        </a:p>
      </dgm:t>
    </dgm:pt>
    <dgm:pt modelId="{DD93870E-35A3-481A-9ACF-79156B954474}" type="pres">
      <dgm:prSet presAssocID="{25710E12-C856-49F4-A338-8E11BCFF299A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AB65D418-D9FC-4BE5-818F-92D0050C90EB}" type="pres">
      <dgm:prSet presAssocID="{72D11DC5-55E9-4587-BA33-08BC383FD969}" presName="hierRoot1" presStyleCnt="0">
        <dgm:presLayoutVars>
          <dgm:hierBranch val="init"/>
        </dgm:presLayoutVars>
      </dgm:prSet>
      <dgm:spPr/>
    </dgm:pt>
    <dgm:pt modelId="{DDC25DFD-3F9D-460D-86C0-5E40B95BA82A}" type="pres">
      <dgm:prSet presAssocID="{72D11DC5-55E9-4587-BA33-08BC383FD969}" presName="rootComposite1" presStyleCnt="0"/>
      <dgm:spPr/>
    </dgm:pt>
    <dgm:pt modelId="{0ED12157-484D-47FA-8F57-469B0A7F59DC}" type="pres">
      <dgm:prSet presAssocID="{72D11DC5-55E9-4587-BA33-08BC383FD969}" presName="rootText1" presStyleLbl="node0" presStyleIdx="0" presStyleCnt="1" custScaleX="194044">
        <dgm:presLayoutVars>
          <dgm:chPref val="3"/>
        </dgm:presLayoutVars>
      </dgm:prSet>
      <dgm:spPr/>
    </dgm:pt>
    <dgm:pt modelId="{B44930D3-16F1-42DF-8BD7-56C83AE7CAB8}" type="pres">
      <dgm:prSet presAssocID="{72D11DC5-55E9-4587-BA33-08BC383FD969}" presName="rootConnector1" presStyleLbl="node1" presStyleIdx="0" presStyleCnt="0"/>
      <dgm:spPr/>
    </dgm:pt>
    <dgm:pt modelId="{A37FBF34-52D2-4643-B456-43CBA00A765A}" type="pres">
      <dgm:prSet presAssocID="{72D11DC5-55E9-4587-BA33-08BC383FD969}" presName="hierChild2" presStyleCnt="0"/>
      <dgm:spPr/>
    </dgm:pt>
    <dgm:pt modelId="{A73718FA-7FED-4511-A724-8752B566166F}" type="pres">
      <dgm:prSet presAssocID="{E3821A03-BEA1-48C1-9B03-C9FE9AE03477}" presName="Name37" presStyleLbl="parChTrans1D2" presStyleIdx="0" presStyleCnt="2"/>
      <dgm:spPr/>
    </dgm:pt>
    <dgm:pt modelId="{33CCFB70-844E-4C63-BD18-9ADA95BF8833}" type="pres">
      <dgm:prSet presAssocID="{1FB41791-D526-4EA4-B3CB-1A330EB595A2}" presName="hierRoot2" presStyleCnt="0">
        <dgm:presLayoutVars>
          <dgm:hierBranch val="init"/>
        </dgm:presLayoutVars>
      </dgm:prSet>
      <dgm:spPr/>
    </dgm:pt>
    <dgm:pt modelId="{7BC583DE-E115-4308-82C2-939ADDB1229D}" type="pres">
      <dgm:prSet presAssocID="{1FB41791-D526-4EA4-B3CB-1A330EB595A2}" presName="rootComposite" presStyleCnt="0"/>
      <dgm:spPr/>
    </dgm:pt>
    <dgm:pt modelId="{05D584F4-D129-474D-9FBB-9C74E326B4D4}" type="pres">
      <dgm:prSet presAssocID="{1FB41791-D526-4EA4-B3CB-1A330EB595A2}" presName="rootText" presStyleLbl="node2" presStyleIdx="0" presStyleCnt="2">
        <dgm:presLayoutVars>
          <dgm:chPref val="3"/>
        </dgm:presLayoutVars>
      </dgm:prSet>
      <dgm:spPr/>
    </dgm:pt>
    <dgm:pt modelId="{0B332708-E8CF-4ABA-9717-ECB9D024F2D6}" type="pres">
      <dgm:prSet presAssocID="{1FB41791-D526-4EA4-B3CB-1A330EB595A2}" presName="rootConnector" presStyleLbl="node2" presStyleIdx="0" presStyleCnt="2"/>
      <dgm:spPr/>
    </dgm:pt>
    <dgm:pt modelId="{4A1F695F-7B80-4307-83C2-A0D9A535EF3A}" type="pres">
      <dgm:prSet presAssocID="{1FB41791-D526-4EA4-B3CB-1A330EB595A2}" presName="hierChild4" presStyleCnt="0"/>
      <dgm:spPr/>
    </dgm:pt>
    <dgm:pt modelId="{DF9501FC-FE07-4FAF-AB15-3FD5FDAB0F1D}" type="pres">
      <dgm:prSet presAssocID="{C29F06C2-3CBC-4785-854F-66C96864613F}" presName="Name37" presStyleLbl="parChTrans1D3" presStyleIdx="0" presStyleCnt="4"/>
      <dgm:spPr/>
    </dgm:pt>
    <dgm:pt modelId="{91D63F54-876D-4D8C-B5C4-54460D947D8D}" type="pres">
      <dgm:prSet presAssocID="{B3BD9D00-A48C-4D70-B955-F105D9BCF3EE}" presName="hierRoot2" presStyleCnt="0">
        <dgm:presLayoutVars>
          <dgm:hierBranch val="init"/>
        </dgm:presLayoutVars>
      </dgm:prSet>
      <dgm:spPr/>
    </dgm:pt>
    <dgm:pt modelId="{CA395CA9-60BD-4FA4-8B02-237E6C42F023}" type="pres">
      <dgm:prSet presAssocID="{B3BD9D00-A48C-4D70-B955-F105D9BCF3EE}" presName="rootComposite" presStyleCnt="0"/>
      <dgm:spPr/>
    </dgm:pt>
    <dgm:pt modelId="{D3E9B275-7BAB-4365-AE12-F243D855DAAA}" type="pres">
      <dgm:prSet presAssocID="{B3BD9D00-A48C-4D70-B955-F105D9BCF3EE}" presName="rootText" presStyleLbl="node3" presStyleIdx="0" presStyleCnt="4" custScaleX="131256">
        <dgm:presLayoutVars>
          <dgm:chPref val="3"/>
        </dgm:presLayoutVars>
      </dgm:prSet>
      <dgm:spPr/>
    </dgm:pt>
    <dgm:pt modelId="{29841014-9541-4012-8BBB-990B29109582}" type="pres">
      <dgm:prSet presAssocID="{B3BD9D00-A48C-4D70-B955-F105D9BCF3EE}" presName="rootConnector" presStyleLbl="node3" presStyleIdx="0" presStyleCnt="4"/>
      <dgm:spPr/>
    </dgm:pt>
    <dgm:pt modelId="{E103027A-ED4F-40D7-ADE4-B2306FC2C3CB}" type="pres">
      <dgm:prSet presAssocID="{B3BD9D00-A48C-4D70-B955-F105D9BCF3EE}" presName="hierChild4" presStyleCnt="0"/>
      <dgm:spPr/>
    </dgm:pt>
    <dgm:pt modelId="{4D30F71B-AC9F-4376-A2B1-F319B6C8AD09}" type="pres">
      <dgm:prSet presAssocID="{B3BD9D00-A48C-4D70-B955-F105D9BCF3EE}" presName="hierChild5" presStyleCnt="0"/>
      <dgm:spPr/>
    </dgm:pt>
    <dgm:pt modelId="{83294109-113B-4F34-B1DC-44136D30C860}" type="pres">
      <dgm:prSet presAssocID="{23424BA7-ADE7-4783-AED5-1B7834AB697A}" presName="Name37" presStyleLbl="parChTrans1D3" presStyleIdx="1" presStyleCnt="4"/>
      <dgm:spPr/>
    </dgm:pt>
    <dgm:pt modelId="{5D55B74E-F40F-4786-85A2-A9283BAA5AE0}" type="pres">
      <dgm:prSet presAssocID="{C3A9F123-E334-4FE6-B5A3-273530BBFB5E}" presName="hierRoot2" presStyleCnt="0">
        <dgm:presLayoutVars>
          <dgm:hierBranch val="init"/>
        </dgm:presLayoutVars>
      </dgm:prSet>
      <dgm:spPr/>
    </dgm:pt>
    <dgm:pt modelId="{814440BC-20B1-4C48-B95A-E7D82AC402C5}" type="pres">
      <dgm:prSet presAssocID="{C3A9F123-E334-4FE6-B5A3-273530BBFB5E}" presName="rootComposite" presStyleCnt="0"/>
      <dgm:spPr/>
    </dgm:pt>
    <dgm:pt modelId="{737903DC-3A22-4AC3-A14B-731646E39361}" type="pres">
      <dgm:prSet presAssocID="{C3A9F123-E334-4FE6-B5A3-273530BBFB5E}" presName="rootText" presStyleLbl="node3" presStyleIdx="1" presStyleCnt="4">
        <dgm:presLayoutVars>
          <dgm:chPref val="3"/>
        </dgm:presLayoutVars>
      </dgm:prSet>
      <dgm:spPr/>
    </dgm:pt>
    <dgm:pt modelId="{3F512348-4936-4E5A-8529-314EEBE6BEDC}" type="pres">
      <dgm:prSet presAssocID="{C3A9F123-E334-4FE6-B5A3-273530BBFB5E}" presName="rootConnector" presStyleLbl="node3" presStyleIdx="1" presStyleCnt="4"/>
      <dgm:spPr/>
    </dgm:pt>
    <dgm:pt modelId="{2E4228A6-0BEB-45E6-BB68-A9F5A7F74EC0}" type="pres">
      <dgm:prSet presAssocID="{C3A9F123-E334-4FE6-B5A3-273530BBFB5E}" presName="hierChild4" presStyleCnt="0"/>
      <dgm:spPr/>
    </dgm:pt>
    <dgm:pt modelId="{9FE1EA4C-405D-4AF8-B54B-10FA8FE57009}" type="pres">
      <dgm:prSet presAssocID="{C3A9F123-E334-4FE6-B5A3-273530BBFB5E}" presName="hierChild5" presStyleCnt="0"/>
      <dgm:spPr/>
    </dgm:pt>
    <dgm:pt modelId="{363D1BD5-77B2-448B-84EA-928937DEDF4F}" type="pres">
      <dgm:prSet presAssocID="{43065319-40CD-44A2-9AE8-4C00E56C945F}" presName="Name37" presStyleLbl="parChTrans1D3" presStyleIdx="2" presStyleCnt="4"/>
      <dgm:spPr/>
    </dgm:pt>
    <dgm:pt modelId="{B2143C9E-5D56-4CA6-B9F7-6816BA77EA06}" type="pres">
      <dgm:prSet presAssocID="{F24CF703-B182-41D0-A69C-B20F22307A11}" presName="hierRoot2" presStyleCnt="0">
        <dgm:presLayoutVars>
          <dgm:hierBranch val="init"/>
        </dgm:presLayoutVars>
      </dgm:prSet>
      <dgm:spPr/>
    </dgm:pt>
    <dgm:pt modelId="{289838F7-2FB8-452F-BBB7-724C2F869027}" type="pres">
      <dgm:prSet presAssocID="{F24CF703-B182-41D0-A69C-B20F22307A11}" presName="rootComposite" presStyleCnt="0"/>
      <dgm:spPr/>
    </dgm:pt>
    <dgm:pt modelId="{A2A78A48-7629-4E74-B6E4-A027E2EBD3C2}" type="pres">
      <dgm:prSet presAssocID="{F24CF703-B182-41D0-A69C-B20F22307A11}" presName="rootText" presStyleLbl="node3" presStyleIdx="2" presStyleCnt="4">
        <dgm:presLayoutVars>
          <dgm:chPref val="3"/>
        </dgm:presLayoutVars>
      </dgm:prSet>
      <dgm:spPr/>
    </dgm:pt>
    <dgm:pt modelId="{D020A198-F192-482C-A4A0-FBB93D220B9C}" type="pres">
      <dgm:prSet presAssocID="{F24CF703-B182-41D0-A69C-B20F22307A11}" presName="rootConnector" presStyleLbl="node3" presStyleIdx="2" presStyleCnt="4"/>
      <dgm:spPr/>
    </dgm:pt>
    <dgm:pt modelId="{1304E399-2B3B-48E8-BB78-CAB49429DC4E}" type="pres">
      <dgm:prSet presAssocID="{F24CF703-B182-41D0-A69C-B20F22307A11}" presName="hierChild4" presStyleCnt="0"/>
      <dgm:spPr/>
    </dgm:pt>
    <dgm:pt modelId="{340059EC-0718-4767-A987-684CD7F84BAB}" type="pres">
      <dgm:prSet presAssocID="{F24CF703-B182-41D0-A69C-B20F22307A11}" presName="hierChild5" presStyleCnt="0"/>
      <dgm:spPr/>
    </dgm:pt>
    <dgm:pt modelId="{4C0AC160-7853-4ECF-B608-4637904B3391}" type="pres">
      <dgm:prSet presAssocID="{1FB41791-D526-4EA4-B3CB-1A330EB595A2}" presName="hierChild5" presStyleCnt="0"/>
      <dgm:spPr/>
    </dgm:pt>
    <dgm:pt modelId="{7C1FE3C8-8B74-4143-BA43-D00F6A65A56E}" type="pres">
      <dgm:prSet presAssocID="{43810E8E-BEE3-4DD6-BF47-703039954ACB}" presName="Name37" presStyleLbl="parChTrans1D2" presStyleIdx="1" presStyleCnt="2"/>
      <dgm:spPr/>
    </dgm:pt>
    <dgm:pt modelId="{D9C82FE7-5452-41CB-A522-CCFDA7FF94E3}" type="pres">
      <dgm:prSet presAssocID="{2013A2AA-ED64-497B-8421-3A8062A78A02}" presName="hierRoot2" presStyleCnt="0">
        <dgm:presLayoutVars>
          <dgm:hierBranch val="init"/>
        </dgm:presLayoutVars>
      </dgm:prSet>
      <dgm:spPr/>
    </dgm:pt>
    <dgm:pt modelId="{FD19D978-C0BC-49AF-89BA-452F782736EC}" type="pres">
      <dgm:prSet presAssocID="{2013A2AA-ED64-497B-8421-3A8062A78A02}" presName="rootComposite" presStyleCnt="0"/>
      <dgm:spPr/>
    </dgm:pt>
    <dgm:pt modelId="{96841FED-27A6-416D-BD1D-E0F0BF511618}" type="pres">
      <dgm:prSet presAssocID="{2013A2AA-ED64-497B-8421-3A8062A78A02}" presName="rootText" presStyleLbl="node2" presStyleIdx="1" presStyleCnt="2">
        <dgm:presLayoutVars>
          <dgm:chPref val="3"/>
        </dgm:presLayoutVars>
      </dgm:prSet>
      <dgm:spPr/>
    </dgm:pt>
    <dgm:pt modelId="{547E1909-E66E-46A1-A951-309A48970CF0}" type="pres">
      <dgm:prSet presAssocID="{2013A2AA-ED64-497B-8421-3A8062A78A02}" presName="rootConnector" presStyleLbl="node2" presStyleIdx="1" presStyleCnt="2"/>
      <dgm:spPr/>
    </dgm:pt>
    <dgm:pt modelId="{D204F191-0F75-4C8B-9BEE-B61B4D78D3CA}" type="pres">
      <dgm:prSet presAssocID="{2013A2AA-ED64-497B-8421-3A8062A78A02}" presName="hierChild4" presStyleCnt="0"/>
      <dgm:spPr/>
    </dgm:pt>
    <dgm:pt modelId="{8F6A7CE5-BE15-425E-AAEA-CB43F776D807}" type="pres">
      <dgm:prSet presAssocID="{E8641436-BC72-42D8-8567-B02ABF2D9A3D}" presName="Name37" presStyleLbl="parChTrans1D3" presStyleIdx="3" presStyleCnt="4"/>
      <dgm:spPr/>
    </dgm:pt>
    <dgm:pt modelId="{2FB1F704-2165-4818-A14E-50C0AE4864D0}" type="pres">
      <dgm:prSet presAssocID="{C47EA780-7046-48CF-9F10-8BE35D1FFE80}" presName="hierRoot2" presStyleCnt="0">
        <dgm:presLayoutVars>
          <dgm:hierBranch val="init"/>
        </dgm:presLayoutVars>
      </dgm:prSet>
      <dgm:spPr/>
    </dgm:pt>
    <dgm:pt modelId="{D7952A58-3002-472E-83FC-E8B2364D812C}" type="pres">
      <dgm:prSet presAssocID="{C47EA780-7046-48CF-9F10-8BE35D1FFE80}" presName="rootComposite" presStyleCnt="0"/>
      <dgm:spPr/>
    </dgm:pt>
    <dgm:pt modelId="{0AB73AC7-37F6-48E0-B415-EEE9B19ECDFF}" type="pres">
      <dgm:prSet presAssocID="{C47EA780-7046-48CF-9F10-8BE35D1FFE80}" presName="rootText" presStyleLbl="node3" presStyleIdx="3" presStyleCnt="4">
        <dgm:presLayoutVars>
          <dgm:chPref val="3"/>
        </dgm:presLayoutVars>
      </dgm:prSet>
      <dgm:spPr/>
    </dgm:pt>
    <dgm:pt modelId="{C12ECC35-EBC8-4E82-B06D-0C8D59210503}" type="pres">
      <dgm:prSet presAssocID="{C47EA780-7046-48CF-9F10-8BE35D1FFE80}" presName="rootConnector" presStyleLbl="node3" presStyleIdx="3" presStyleCnt="4"/>
      <dgm:spPr/>
    </dgm:pt>
    <dgm:pt modelId="{47DFBA33-8661-4688-A39E-A71D83DD7D67}" type="pres">
      <dgm:prSet presAssocID="{C47EA780-7046-48CF-9F10-8BE35D1FFE80}" presName="hierChild4" presStyleCnt="0"/>
      <dgm:spPr/>
    </dgm:pt>
    <dgm:pt modelId="{1256C741-C728-4608-90A3-5F34CD41123D}" type="pres">
      <dgm:prSet presAssocID="{C47EA780-7046-48CF-9F10-8BE35D1FFE80}" presName="hierChild5" presStyleCnt="0"/>
      <dgm:spPr/>
    </dgm:pt>
    <dgm:pt modelId="{9E278174-E91D-47AD-AF83-65B0FA9F5E93}" type="pres">
      <dgm:prSet presAssocID="{2013A2AA-ED64-497B-8421-3A8062A78A02}" presName="hierChild5" presStyleCnt="0"/>
      <dgm:spPr/>
    </dgm:pt>
    <dgm:pt modelId="{8A8B4C9C-896A-456C-8B93-CF11101B64CF}" type="pres">
      <dgm:prSet presAssocID="{72D11DC5-55E9-4587-BA33-08BC383FD969}" presName="hierChild3" presStyleCnt="0"/>
      <dgm:spPr/>
    </dgm:pt>
  </dgm:ptLst>
  <dgm:cxnLst>
    <dgm:cxn modelId="{14821414-B030-43BB-B0D5-E8A04E2C9567}" type="presOf" srcId="{25710E12-C856-49F4-A338-8E11BCFF299A}" destId="{DD93870E-35A3-481A-9ACF-79156B954474}" srcOrd="0" destOrd="0" presId="urn:microsoft.com/office/officeart/2005/8/layout/orgChart1"/>
    <dgm:cxn modelId="{65C86A1C-CC42-42F6-B5A6-D9B34968D8D2}" type="presOf" srcId="{1FB41791-D526-4EA4-B3CB-1A330EB595A2}" destId="{05D584F4-D129-474D-9FBB-9C74E326B4D4}" srcOrd="0" destOrd="0" presId="urn:microsoft.com/office/officeart/2005/8/layout/orgChart1"/>
    <dgm:cxn modelId="{D226272D-68FB-4D44-9E8C-40C08B1BCB83}" type="presOf" srcId="{E3821A03-BEA1-48C1-9B03-C9FE9AE03477}" destId="{A73718FA-7FED-4511-A724-8752B566166F}" srcOrd="0" destOrd="0" presId="urn:microsoft.com/office/officeart/2005/8/layout/orgChart1"/>
    <dgm:cxn modelId="{D16B885C-0D3D-4CBC-B1F4-03BCBF166B4C}" type="presOf" srcId="{1FB41791-D526-4EA4-B3CB-1A330EB595A2}" destId="{0B332708-E8CF-4ABA-9717-ECB9D024F2D6}" srcOrd="1" destOrd="0" presId="urn:microsoft.com/office/officeart/2005/8/layout/orgChart1"/>
    <dgm:cxn modelId="{741BB263-D4F9-4E2E-B17B-DF9657DF7FB3}" type="presOf" srcId="{B3BD9D00-A48C-4D70-B955-F105D9BCF3EE}" destId="{29841014-9541-4012-8BBB-990B29109582}" srcOrd="1" destOrd="0" presId="urn:microsoft.com/office/officeart/2005/8/layout/orgChart1"/>
    <dgm:cxn modelId="{BB533248-B35E-458F-95E8-57B6F6F184E7}" srcId="{1FB41791-D526-4EA4-B3CB-1A330EB595A2}" destId="{B3BD9D00-A48C-4D70-B955-F105D9BCF3EE}" srcOrd="0" destOrd="0" parTransId="{C29F06C2-3CBC-4785-854F-66C96864613F}" sibTransId="{56A8F6CC-0F9D-4BBC-8EE0-16371E25459C}"/>
    <dgm:cxn modelId="{DC9A5949-4057-49D3-B927-D384BE371AE4}" type="presOf" srcId="{B3BD9D00-A48C-4D70-B955-F105D9BCF3EE}" destId="{D3E9B275-7BAB-4365-AE12-F243D855DAAA}" srcOrd="0" destOrd="0" presId="urn:microsoft.com/office/officeart/2005/8/layout/orgChart1"/>
    <dgm:cxn modelId="{6C35356D-2B77-4323-B768-2AC9532CA0CE}" type="presOf" srcId="{72D11DC5-55E9-4587-BA33-08BC383FD969}" destId="{B44930D3-16F1-42DF-8BD7-56C83AE7CAB8}" srcOrd="1" destOrd="0" presId="urn:microsoft.com/office/officeart/2005/8/layout/orgChart1"/>
    <dgm:cxn modelId="{D35B2E71-AB19-4367-8F08-003B2B744837}" srcId="{72D11DC5-55E9-4587-BA33-08BC383FD969}" destId="{2013A2AA-ED64-497B-8421-3A8062A78A02}" srcOrd="1" destOrd="0" parTransId="{43810E8E-BEE3-4DD6-BF47-703039954ACB}" sibTransId="{AC790D72-9B11-4902-980F-C51E950B3419}"/>
    <dgm:cxn modelId="{AEC7D551-FAAC-46CF-8BB5-6090AF82ED87}" type="presOf" srcId="{F24CF703-B182-41D0-A69C-B20F22307A11}" destId="{A2A78A48-7629-4E74-B6E4-A027E2EBD3C2}" srcOrd="0" destOrd="0" presId="urn:microsoft.com/office/officeart/2005/8/layout/orgChart1"/>
    <dgm:cxn modelId="{26876C79-FF09-4C5C-8676-CD3622CB6532}" type="presOf" srcId="{C3A9F123-E334-4FE6-B5A3-273530BBFB5E}" destId="{737903DC-3A22-4AC3-A14B-731646E39361}" srcOrd="0" destOrd="0" presId="urn:microsoft.com/office/officeart/2005/8/layout/orgChart1"/>
    <dgm:cxn modelId="{9020D07A-302C-43AF-8123-EBDFF8F81311}" srcId="{1FB41791-D526-4EA4-B3CB-1A330EB595A2}" destId="{F24CF703-B182-41D0-A69C-B20F22307A11}" srcOrd="2" destOrd="0" parTransId="{43065319-40CD-44A2-9AE8-4C00E56C945F}" sibTransId="{DC129795-42A9-463E-9A5C-8C78163B72E9}"/>
    <dgm:cxn modelId="{507FD97C-AE0A-46F4-9EFB-3C24AEEA0E28}" type="presOf" srcId="{F24CF703-B182-41D0-A69C-B20F22307A11}" destId="{D020A198-F192-482C-A4A0-FBB93D220B9C}" srcOrd="1" destOrd="0" presId="urn:microsoft.com/office/officeart/2005/8/layout/orgChart1"/>
    <dgm:cxn modelId="{D1F3018A-F8EB-4680-99FD-D8F1F2480367}" type="presOf" srcId="{23424BA7-ADE7-4783-AED5-1B7834AB697A}" destId="{83294109-113B-4F34-B1DC-44136D30C860}" srcOrd="0" destOrd="0" presId="urn:microsoft.com/office/officeart/2005/8/layout/orgChart1"/>
    <dgm:cxn modelId="{EE15638D-954C-4448-A5BC-F220D9FB29E2}" type="presOf" srcId="{C47EA780-7046-48CF-9F10-8BE35D1FFE80}" destId="{0AB73AC7-37F6-48E0-B415-EEE9B19ECDFF}" srcOrd="0" destOrd="0" presId="urn:microsoft.com/office/officeart/2005/8/layout/orgChart1"/>
    <dgm:cxn modelId="{6FCE7796-D6A3-4641-9855-96E5361C3204}" srcId="{1FB41791-D526-4EA4-B3CB-1A330EB595A2}" destId="{C3A9F123-E334-4FE6-B5A3-273530BBFB5E}" srcOrd="1" destOrd="0" parTransId="{23424BA7-ADE7-4783-AED5-1B7834AB697A}" sibTransId="{9A35D7BB-ADA5-416D-AF99-7E8D63B425D7}"/>
    <dgm:cxn modelId="{6A6E17AC-35C3-4828-BD10-1917A05BEE2D}" type="presOf" srcId="{E8641436-BC72-42D8-8567-B02ABF2D9A3D}" destId="{8F6A7CE5-BE15-425E-AAEA-CB43F776D807}" srcOrd="0" destOrd="0" presId="urn:microsoft.com/office/officeart/2005/8/layout/orgChart1"/>
    <dgm:cxn modelId="{9FA717AD-949B-419C-86DC-1A635DB3F72D}" type="presOf" srcId="{72D11DC5-55E9-4587-BA33-08BC383FD969}" destId="{0ED12157-484D-47FA-8F57-469B0A7F59DC}" srcOrd="0" destOrd="0" presId="urn:microsoft.com/office/officeart/2005/8/layout/orgChart1"/>
    <dgm:cxn modelId="{5C9163AF-77AB-46DD-B645-CEA012C07B68}" type="presOf" srcId="{2013A2AA-ED64-497B-8421-3A8062A78A02}" destId="{547E1909-E66E-46A1-A951-309A48970CF0}" srcOrd="1" destOrd="0" presId="urn:microsoft.com/office/officeart/2005/8/layout/orgChart1"/>
    <dgm:cxn modelId="{055DAABD-B58F-4B14-ABF4-14D834992259}" type="presOf" srcId="{C29F06C2-3CBC-4785-854F-66C96864613F}" destId="{DF9501FC-FE07-4FAF-AB15-3FD5FDAB0F1D}" srcOrd="0" destOrd="0" presId="urn:microsoft.com/office/officeart/2005/8/layout/orgChart1"/>
    <dgm:cxn modelId="{8667D4DA-7806-44ED-A4EE-A098C21972BE}" type="presOf" srcId="{C47EA780-7046-48CF-9F10-8BE35D1FFE80}" destId="{C12ECC35-EBC8-4E82-B06D-0C8D59210503}" srcOrd="1" destOrd="0" presId="urn:microsoft.com/office/officeart/2005/8/layout/orgChart1"/>
    <dgm:cxn modelId="{880251E2-2DD4-4EEE-835F-ED1C3A53B92A}" type="presOf" srcId="{43810E8E-BEE3-4DD6-BF47-703039954ACB}" destId="{7C1FE3C8-8B74-4143-BA43-D00F6A65A56E}" srcOrd="0" destOrd="0" presId="urn:microsoft.com/office/officeart/2005/8/layout/orgChart1"/>
    <dgm:cxn modelId="{039694E5-C83D-4461-B038-29D9893DFEB6}" srcId="{2013A2AA-ED64-497B-8421-3A8062A78A02}" destId="{C47EA780-7046-48CF-9F10-8BE35D1FFE80}" srcOrd="0" destOrd="0" parTransId="{E8641436-BC72-42D8-8567-B02ABF2D9A3D}" sibTransId="{8D0E81DC-6BE1-4303-97B7-CC39C9FF08E8}"/>
    <dgm:cxn modelId="{B06428F2-BE6E-4B3B-8697-EDD2990AC69A}" type="presOf" srcId="{2013A2AA-ED64-497B-8421-3A8062A78A02}" destId="{96841FED-27A6-416D-BD1D-E0F0BF511618}" srcOrd="0" destOrd="0" presId="urn:microsoft.com/office/officeart/2005/8/layout/orgChart1"/>
    <dgm:cxn modelId="{B03B3AF4-9A8E-4EFC-B57A-EB354DF4D05C}" srcId="{25710E12-C856-49F4-A338-8E11BCFF299A}" destId="{72D11DC5-55E9-4587-BA33-08BC383FD969}" srcOrd="0" destOrd="0" parTransId="{4885FC7A-2680-4233-914A-210C51751C54}" sibTransId="{AEEC377C-CE18-41FA-924A-0A898735C4FF}"/>
    <dgm:cxn modelId="{39DA2BF9-E423-4C59-8FFE-3A1DD47BC689}" type="presOf" srcId="{43065319-40CD-44A2-9AE8-4C00E56C945F}" destId="{363D1BD5-77B2-448B-84EA-928937DEDF4F}" srcOrd="0" destOrd="0" presId="urn:microsoft.com/office/officeart/2005/8/layout/orgChart1"/>
    <dgm:cxn modelId="{672396FB-9E9E-422D-AA9B-B04B247DC2C6}" srcId="{72D11DC5-55E9-4587-BA33-08BC383FD969}" destId="{1FB41791-D526-4EA4-B3CB-1A330EB595A2}" srcOrd="0" destOrd="0" parTransId="{E3821A03-BEA1-48C1-9B03-C9FE9AE03477}" sibTransId="{B5D345F6-FB09-49F2-A79B-C54AABA92EA4}"/>
    <dgm:cxn modelId="{24E1BCFD-940C-4DD6-BD98-91BAEB87F06F}" type="presOf" srcId="{C3A9F123-E334-4FE6-B5A3-273530BBFB5E}" destId="{3F512348-4936-4E5A-8529-314EEBE6BEDC}" srcOrd="1" destOrd="0" presId="urn:microsoft.com/office/officeart/2005/8/layout/orgChart1"/>
    <dgm:cxn modelId="{33611000-B822-4E16-AACD-105B7B24F36F}" type="presParOf" srcId="{DD93870E-35A3-481A-9ACF-79156B954474}" destId="{AB65D418-D9FC-4BE5-818F-92D0050C90EB}" srcOrd="0" destOrd="0" presId="urn:microsoft.com/office/officeart/2005/8/layout/orgChart1"/>
    <dgm:cxn modelId="{51FD2FB2-E47A-45F8-BB7E-C131B5E786B8}" type="presParOf" srcId="{AB65D418-D9FC-4BE5-818F-92D0050C90EB}" destId="{DDC25DFD-3F9D-460D-86C0-5E40B95BA82A}" srcOrd="0" destOrd="0" presId="urn:microsoft.com/office/officeart/2005/8/layout/orgChart1"/>
    <dgm:cxn modelId="{EFC12680-AFEC-468F-9DAE-DDB733698718}" type="presParOf" srcId="{DDC25DFD-3F9D-460D-86C0-5E40B95BA82A}" destId="{0ED12157-484D-47FA-8F57-469B0A7F59DC}" srcOrd="0" destOrd="0" presId="urn:microsoft.com/office/officeart/2005/8/layout/orgChart1"/>
    <dgm:cxn modelId="{9F7841D2-0659-4A02-94A1-6EDC58C74B7D}" type="presParOf" srcId="{DDC25DFD-3F9D-460D-86C0-5E40B95BA82A}" destId="{B44930D3-16F1-42DF-8BD7-56C83AE7CAB8}" srcOrd="1" destOrd="0" presId="urn:microsoft.com/office/officeart/2005/8/layout/orgChart1"/>
    <dgm:cxn modelId="{D280FCA0-016C-4F6B-A309-50CAB140CA6B}" type="presParOf" srcId="{AB65D418-D9FC-4BE5-818F-92D0050C90EB}" destId="{A37FBF34-52D2-4643-B456-43CBA00A765A}" srcOrd="1" destOrd="0" presId="urn:microsoft.com/office/officeart/2005/8/layout/orgChart1"/>
    <dgm:cxn modelId="{C2E276B0-3086-4F71-8920-C77D98679CEE}" type="presParOf" srcId="{A37FBF34-52D2-4643-B456-43CBA00A765A}" destId="{A73718FA-7FED-4511-A724-8752B566166F}" srcOrd="0" destOrd="0" presId="urn:microsoft.com/office/officeart/2005/8/layout/orgChart1"/>
    <dgm:cxn modelId="{97649FE5-9880-4BE9-97D9-EA96C84714A0}" type="presParOf" srcId="{A37FBF34-52D2-4643-B456-43CBA00A765A}" destId="{33CCFB70-844E-4C63-BD18-9ADA95BF8833}" srcOrd="1" destOrd="0" presId="urn:microsoft.com/office/officeart/2005/8/layout/orgChart1"/>
    <dgm:cxn modelId="{B7DC11C2-EC8D-4A1B-B7FE-3B8208BADAA8}" type="presParOf" srcId="{33CCFB70-844E-4C63-BD18-9ADA95BF8833}" destId="{7BC583DE-E115-4308-82C2-939ADDB1229D}" srcOrd="0" destOrd="0" presId="urn:microsoft.com/office/officeart/2005/8/layout/orgChart1"/>
    <dgm:cxn modelId="{C4DE0DAC-CEFF-4F4B-84E2-E66A1F3179D4}" type="presParOf" srcId="{7BC583DE-E115-4308-82C2-939ADDB1229D}" destId="{05D584F4-D129-474D-9FBB-9C74E326B4D4}" srcOrd="0" destOrd="0" presId="urn:microsoft.com/office/officeart/2005/8/layout/orgChart1"/>
    <dgm:cxn modelId="{0EBCA859-458F-49BD-91DB-4C1CF9A16280}" type="presParOf" srcId="{7BC583DE-E115-4308-82C2-939ADDB1229D}" destId="{0B332708-E8CF-4ABA-9717-ECB9D024F2D6}" srcOrd="1" destOrd="0" presId="urn:microsoft.com/office/officeart/2005/8/layout/orgChart1"/>
    <dgm:cxn modelId="{42FBAA53-80AF-4202-A574-41BA393B0109}" type="presParOf" srcId="{33CCFB70-844E-4C63-BD18-9ADA95BF8833}" destId="{4A1F695F-7B80-4307-83C2-A0D9A535EF3A}" srcOrd="1" destOrd="0" presId="urn:microsoft.com/office/officeart/2005/8/layout/orgChart1"/>
    <dgm:cxn modelId="{145C9A64-83FA-47C7-98BA-41280C96F422}" type="presParOf" srcId="{4A1F695F-7B80-4307-83C2-A0D9A535EF3A}" destId="{DF9501FC-FE07-4FAF-AB15-3FD5FDAB0F1D}" srcOrd="0" destOrd="0" presId="urn:microsoft.com/office/officeart/2005/8/layout/orgChart1"/>
    <dgm:cxn modelId="{F84BFA17-D921-4EC9-B0DA-7C6A54BDF1DB}" type="presParOf" srcId="{4A1F695F-7B80-4307-83C2-A0D9A535EF3A}" destId="{91D63F54-876D-4D8C-B5C4-54460D947D8D}" srcOrd="1" destOrd="0" presId="urn:microsoft.com/office/officeart/2005/8/layout/orgChart1"/>
    <dgm:cxn modelId="{687A9877-C426-495C-9864-64DA1B9EA7AD}" type="presParOf" srcId="{91D63F54-876D-4D8C-B5C4-54460D947D8D}" destId="{CA395CA9-60BD-4FA4-8B02-237E6C42F023}" srcOrd="0" destOrd="0" presId="urn:microsoft.com/office/officeart/2005/8/layout/orgChart1"/>
    <dgm:cxn modelId="{19A95338-0EDD-4CB4-991D-82D7C46EA620}" type="presParOf" srcId="{CA395CA9-60BD-4FA4-8B02-237E6C42F023}" destId="{D3E9B275-7BAB-4365-AE12-F243D855DAAA}" srcOrd="0" destOrd="0" presId="urn:microsoft.com/office/officeart/2005/8/layout/orgChart1"/>
    <dgm:cxn modelId="{7BBF3DBA-019A-46D5-8DE0-19A6912C9993}" type="presParOf" srcId="{CA395CA9-60BD-4FA4-8B02-237E6C42F023}" destId="{29841014-9541-4012-8BBB-990B29109582}" srcOrd="1" destOrd="0" presId="urn:microsoft.com/office/officeart/2005/8/layout/orgChart1"/>
    <dgm:cxn modelId="{0596DC95-9CC3-4B7C-92D7-E9AB027B0519}" type="presParOf" srcId="{91D63F54-876D-4D8C-B5C4-54460D947D8D}" destId="{E103027A-ED4F-40D7-ADE4-B2306FC2C3CB}" srcOrd="1" destOrd="0" presId="urn:microsoft.com/office/officeart/2005/8/layout/orgChart1"/>
    <dgm:cxn modelId="{31011923-65CE-45BA-BE84-4F64B4901191}" type="presParOf" srcId="{91D63F54-876D-4D8C-B5C4-54460D947D8D}" destId="{4D30F71B-AC9F-4376-A2B1-F319B6C8AD09}" srcOrd="2" destOrd="0" presId="urn:microsoft.com/office/officeart/2005/8/layout/orgChart1"/>
    <dgm:cxn modelId="{9A5A419D-81B9-4ECC-8197-380C1278FCF4}" type="presParOf" srcId="{4A1F695F-7B80-4307-83C2-A0D9A535EF3A}" destId="{83294109-113B-4F34-B1DC-44136D30C860}" srcOrd="2" destOrd="0" presId="urn:microsoft.com/office/officeart/2005/8/layout/orgChart1"/>
    <dgm:cxn modelId="{986A4A1A-C1DE-4BA7-9E96-328C6F756B15}" type="presParOf" srcId="{4A1F695F-7B80-4307-83C2-A0D9A535EF3A}" destId="{5D55B74E-F40F-4786-85A2-A9283BAA5AE0}" srcOrd="3" destOrd="0" presId="urn:microsoft.com/office/officeart/2005/8/layout/orgChart1"/>
    <dgm:cxn modelId="{A466752D-0161-4254-87EE-11A477AE1BE1}" type="presParOf" srcId="{5D55B74E-F40F-4786-85A2-A9283BAA5AE0}" destId="{814440BC-20B1-4C48-B95A-E7D82AC402C5}" srcOrd="0" destOrd="0" presId="urn:microsoft.com/office/officeart/2005/8/layout/orgChart1"/>
    <dgm:cxn modelId="{3BFE371B-E609-4CED-B3E3-E9BD72B940BD}" type="presParOf" srcId="{814440BC-20B1-4C48-B95A-E7D82AC402C5}" destId="{737903DC-3A22-4AC3-A14B-731646E39361}" srcOrd="0" destOrd="0" presId="urn:microsoft.com/office/officeart/2005/8/layout/orgChart1"/>
    <dgm:cxn modelId="{91991807-A511-4AFD-80D2-07DC563579DB}" type="presParOf" srcId="{814440BC-20B1-4C48-B95A-E7D82AC402C5}" destId="{3F512348-4936-4E5A-8529-314EEBE6BEDC}" srcOrd="1" destOrd="0" presId="urn:microsoft.com/office/officeart/2005/8/layout/orgChart1"/>
    <dgm:cxn modelId="{840115F3-FCE3-4254-99CF-6B1B8AEEDBC6}" type="presParOf" srcId="{5D55B74E-F40F-4786-85A2-A9283BAA5AE0}" destId="{2E4228A6-0BEB-45E6-BB68-A9F5A7F74EC0}" srcOrd="1" destOrd="0" presId="urn:microsoft.com/office/officeart/2005/8/layout/orgChart1"/>
    <dgm:cxn modelId="{C10C79B8-8564-401B-A8AB-B8287790C9DE}" type="presParOf" srcId="{5D55B74E-F40F-4786-85A2-A9283BAA5AE0}" destId="{9FE1EA4C-405D-4AF8-B54B-10FA8FE57009}" srcOrd="2" destOrd="0" presId="urn:microsoft.com/office/officeart/2005/8/layout/orgChart1"/>
    <dgm:cxn modelId="{6A72B00A-309B-4430-A447-CC65463019B6}" type="presParOf" srcId="{4A1F695F-7B80-4307-83C2-A0D9A535EF3A}" destId="{363D1BD5-77B2-448B-84EA-928937DEDF4F}" srcOrd="4" destOrd="0" presId="urn:microsoft.com/office/officeart/2005/8/layout/orgChart1"/>
    <dgm:cxn modelId="{07CF3C11-12D4-4865-B8C0-0E50E9F8AD7E}" type="presParOf" srcId="{4A1F695F-7B80-4307-83C2-A0D9A535EF3A}" destId="{B2143C9E-5D56-4CA6-B9F7-6816BA77EA06}" srcOrd="5" destOrd="0" presId="urn:microsoft.com/office/officeart/2005/8/layout/orgChart1"/>
    <dgm:cxn modelId="{60F3C06B-9C04-45EC-AD93-E3B74E7434E6}" type="presParOf" srcId="{B2143C9E-5D56-4CA6-B9F7-6816BA77EA06}" destId="{289838F7-2FB8-452F-BBB7-724C2F869027}" srcOrd="0" destOrd="0" presId="urn:microsoft.com/office/officeart/2005/8/layout/orgChart1"/>
    <dgm:cxn modelId="{034D0E37-76EB-468C-8C72-E980D55B7D83}" type="presParOf" srcId="{289838F7-2FB8-452F-BBB7-724C2F869027}" destId="{A2A78A48-7629-4E74-B6E4-A027E2EBD3C2}" srcOrd="0" destOrd="0" presId="urn:microsoft.com/office/officeart/2005/8/layout/orgChart1"/>
    <dgm:cxn modelId="{9C88E25A-8FF1-4ADD-BF6F-CEE88646ED86}" type="presParOf" srcId="{289838F7-2FB8-452F-BBB7-724C2F869027}" destId="{D020A198-F192-482C-A4A0-FBB93D220B9C}" srcOrd="1" destOrd="0" presId="urn:microsoft.com/office/officeart/2005/8/layout/orgChart1"/>
    <dgm:cxn modelId="{9F55EDD8-337C-4CCC-9B89-5A1A9060D37E}" type="presParOf" srcId="{B2143C9E-5D56-4CA6-B9F7-6816BA77EA06}" destId="{1304E399-2B3B-48E8-BB78-CAB49429DC4E}" srcOrd="1" destOrd="0" presId="urn:microsoft.com/office/officeart/2005/8/layout/orgChart1"/>
    <dgm:cxn modelId="{D61F9733-47E0-4995-8F66-17CB778EB5B2}" type="presParOf" srcId="{B2143C9E-5D56-4CA6-B9F7-6816BA77EA06}" destId="{340059EC-0718-4767-A987-684CD7F84BAB}" srcOrd="2" destOrd="0" presId="urn:microsoft.com/office/officeart/2005/8/layout/orgChart1"/>
    <dgm:cxn modelId="{6404FF98-B729-47E2-994B-6499D5FA2416}" type="presParOf" srcId="{33CCFB70-844E-4C63-BD18-9ADA95BF8833}" destId="{4C0AC160-7853-4ECF-B608-4637904B3391}" srcOrd="2" destOrd="0" presId="urn:microsoft.com/office/officeart/2005/8/layout/orgChart1"/>
    <dgm:cxn modelId="{809E075B-70DE-4A15-98E1-F5C308DB142D}" type="presParOf" srcId="{A37FBF34-52D2-4643-B456-43CBA00A765A}" destId="{7C1FE3C8-8B74-4143-BA43-D00F6A65A56E}" srcOrd="2" destOrd="0" presId="urn:microsoft.com/office/officeart/2005/8/layout/orgChart1"/>
    <dgm:cxn modelId="{0030A3BF-C8BD-4357-93C5-D0CDCAC63001}" type="presParOf" srcId="{A37FBF34-52D2-4643-B456-43CBA00A765A}" destId="{D9C82FE7-5452-41CB-A522-CCFDA7FF94E3}" srcOrd="3" destOrd="0" presId="urn:microsoft.com/office/officeart/2005/8/layout/orgChart1"/>
    <dgm:cxn modelId="{FC9E5786-EE79-48A1-A174-AEF1986C9B64}" type="presParOf" srcId="{D9C82FE7-5452-41CB-A522-CCFDA7FF94E3}" destId="{FD19D978-C0BC-49AF-89BA-452F782736EC}" srcOrd="0" destOrd="0" presId="urn:microsoft.com/office/officeart/2005/8/layout/orgChart1"/>
    <dgm:cxn modelId="{720B1141-3E8C-4C30-B31A-C97F7C8D6972}" type="presParOf" srcId="{FD19D978-C0BC-49AF-89BA-452F782736EC}" destId="{96841FED-27A6-416D-BD1D-E0F0BF511618}" srcOrd="0" destOrd="0" presId="urn:microsoft.com/office/officeart/2005/8/layout/orgChart1"/>
    <dgm:cxn modelId="{2F9D065E-87A1-4712-94B5-F061B24CA204}" type="presParOf" srcId="{FD19D978-C0BC-49AF-89BA-452F782736EC}" destId="{547E1909-E66E-46A1-A951-309A48970CF0}" srcOrd="1" destOrd="0" presId="urn:microsoft.com/office/officeart/2005/8/layout/orgChart1"/>
    <dgm:cxn modelId="{9E4069DD-2372-46DF-BA17-DFDEABF4AF73}" type="presParOf" srcId="{D9C82FE7-5452-41CB-A522-CCFDA7FF94E3}" destId="{D204F191-0F75-4C8B-9BEE-B61B4D78D3CA}" srcOrd="1" destOrd="0" presId="urn:microsoft.com/office/officeart/2005/8/layout/orgChart1"/>
    <dgm:cxn modelId="{550D55F8-8A79-450B-9384-8680251029DE}" type="presParOf" srcId="{D204F191-0F75-4C8B-9BEE-B61B4D78D3CA}" destId="{8F6A7CE5-BE15-425E-AAEA-CB43F776D807}" srcOrd="0" destOrd="0" presId="urn:microsoft.com/office/officeart/2005/8/layout/orgChart1"/>
    <dgm:cxn modelId="{43CD5FB7-3ABE-480C-85AB-FFE6263E07C8}" type="presParOf" srcId="{D204F191-0F75-4C8B-9BEE-B61B4D78D3CA}" destId="{2FB1F704-2165-4818-A14E-50C0AE4864D0}" srcOrd="1" destOrd="0" presId="urn:microsoft.com/office/officeart/2005/8/layout/orgChart1"/>
    <dgm:cxn modelId="{43DC0D4D-3D88-475F-91F2-FABCB0358572}" type="presParOf" srcId="{2FB1F704-2165-4818-A14E-50C0AE4864D0}" destId="{D7952A58-3002-472E-83FC-E8B2364D812C}" srcOrd="0" destOrd="0" presId="urn:microsoft.com/office/officeart/2005/8/layout/orgChart1"/>
    <dgm:cxn modelId="{CA989E55-08C5-40C4-BCA4-AA3BDCC3FB76}" type="presParOf" srcId="{D7952A58-3002-472E-83FC-E8B2364D812C}" destId="{0AB73AC7-37F6-48E0-B415-EEE9B19ECDFF}" srcOrd="0" destOrd="0" presId="urn:microsoft.com/office/officeart/2005/8/layout/orgChart1"/>
    <dgm:cxn modelId="{6E5780FB-CDBD-4022-B6A5-6DAA18F18626}" type="presParOf" srcId="{D7952A58-3002-472E-83FC-E8B2364D812C}" destId="{C12ECC35-EBC8-4E82-B06D-0C8D59210503}" srcOrd="1" destOrd="0" presId="urn:microsoft.com/office/officeart/2005/8/layout/orgChart1"/>
    <dgm:cxn modelId="{88C86AE9-2FAB-4CA8-BD66-83B42A82C662}" type="presParOf" srcId="{2FB1F704-2165-4818-A14E-50C0AE4864D0}" destId="{47DFBA33-8661-4688-A39E-A71D83DD7D67}" srcOrd="1" destOrd="0" presId="urn:microsoft.com/office/officeart/2005/8/layout/orgChart1"/>
    <dgm:cxn modelId="{A19D7D62-F7F8-4B5D-BB84-A0D835679FEE}" type="presParOf" srcId="{2FB1F704-2165-4818-A14E-50C0AE4864D0}" destId="{1256C741-C728-4608-90A3-5F34CD41123D}" srcOrd="2" destOrd="0" presId="urn:microsoft.com/office/officeart/2005/8/layout/orgChart1"/>
    <dgm:cxn modelId="{15FF2260-D360-4FE3-9868-A11A3DD7053F}" type="presParOf" srcId="{D9C82FE7-5452-41CB-A522-CCFDA7FF94E3}" destId="{9E278174-E91D-47AD-AF83-65B0FA9F5E93}" srcOrd="2" destOrd="0" presId="urn:microsoft.com/office/officeart/2005/8/layout/orgChart1"/>
    <dgm:cxn modelId="{84F9FA9D-4455-407F-999F-59330EE1BDEC}" type="presParOf" srcId="{AB65D418-D9FC-4BE5-818F-92D0050C90EB}" destId="{8A8B4C9C-896A-456C-8B93-CF11101B64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710E12-C856-49F4-A338-8E11BCFF299A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72D11DC5-55E9-4587-BA33-08BC383FD969}">
      <dgm:prSet phldrT="[نص]" custT="1"/>
      <dgm:spPr/>
      <dgm:t>
        <a:bodyPr/>
        <a:lstStyle/>
        <a:p>
          <a:pPr rtl="1"/>
          <a:r>
            <a:rPr lang="ar-SA" sz="2400" dirty="0"/>
            <a:t>توسط الخبر بين كان واسمها</a:t>
          </a:r>
        </a:p>
      </dgm:t>
    </dgm:pt>
    <dgm:pt modelId="{4885FC7A-2680-4233-914A-210C51751C54}" type="parTrans" cxnId="{B03B3AF4-9A8E-4EFC-B57A-EB354DF4D05C}">
      <dgm:prSet/>
      <dgm:spPr/>
      <dgm:t>
        <a:bodyPr/>
        <a:lstStyle/>
        <a:p>
          <a:pPr rtl="1"/>
          <a:endParaRPr lang="ar-SA"/>
        </a:p>
      </dgm:t>
    </dgm:pt>
    <dgm:pt modelId="{AEEC377C-CE18-41FA-924A-0A898735C4FF}" type="sibTrans" cxnId="{B03B3AF4-9A8E-4EFC-B57A-EB354DF4D05C}">
      <dgm:prSet/>
      <dgm:spPr/>
      <dgm:t>
        <a:bodyPr/>
        <a:lstStyle/>
        <a:p>
          <a:pPr rtl="1"/>
          <a:endParaRPr lang="ar-SA"/>
        </a:p>
      </dgm:t>
    </dgm:pt>
    <dgm:pt modelId="{1FB41791-D526-4EA4-B3CB-1A330EB595A2}">
      <dgm:prSet phldrT="[نص]" custT="1"/>
      <dgm:spPr/>
      <dgm:t>
        <a:bodyPr/>
        <a:lstStyle/>
        <a:p>
          <a:pPr rtl="1"/>
          <a:r>
            <a:rPr lang="ar-SA" sz="2000" dirty="0"/>
            <a:t>جائز التوسط</a:t>
          </a:r>
        </a:p>
      </dgm:t>
    </dgm:pt>
    <dgm:pt modelId="{E3821A03-BEA1-48C1-9B03-C9FE9AE03477}" type="parTrans" cxnId="{672396FB-9E9E-422D-AA9B-B04B247DC2C6}">
      <dgm:prSet/>
      <dgm:spPr/>
      <dgm:t>
        <a:bodyPr/>
        <a:lstStyle/>
        <a:p>
          <a:pPr rtl="1"/>
          <a:endParaRPr lang="ar-SA"/>
        </a:p>
      </dgm:t>
    </dgm:pt>
    <dgm:pt modelId="{B5D345F6-FB09-49F2-A79B-C54AABA92EA4}" type="sibTrans" cxnId="{672396FB-9E9E-422D-AA9B-B04B247DC2C6}">
      <dgm:prSet/>
      <dgm:spPr/>
      <dgm:t>
        <a:bodyPr/>
        <a:lstStyle/>
        <a:p>
          <a:pPr rtl="1"/>
          <a:endParaRPr lang="ar-SA"/>
        </a:p>
      </dgm:t>
    </dgm:pt>
    <dgm:pt modelId="{2013A2AA-ED64-497B-8421-3A8062A78A02}">
      <dgm:prSet phldrT="[نص]" custT="1"/>
      <dgm:spPr/>
      <dgm:t>
        <a:bodyPr/>
        <a:lstStyle/>
        <a:p>
          <a:pPr rtl="1"/>
          <a:r>
            <a:rPr lang="ar-SA" sz="1800" dirty="0"/>
            <a:t>واجب التوسط</a:t>
          </a:r>
        </a:p>
      </dgm:t>
    </dgm:pt>
    <dgm:pt modelId="{43810E8E-BEE3-4DD6-BF47-703039954ACB}" type="parTrans" cxnId="{D35B2E71-AB19-4367-8F08-003B2B744837}">
      <dgm:prSet/>
      <dgm:spPr/>
      <dgm:t>
        <a:bodyPr/>
        <a:lstStyle/>
        <a:p>
          <a:pPr rtl="1"/>
          <a:endParaRPr lang="ar-SA"/>
        </a:p>
      </dgm:t>
    </dgm:pt>
    <dgm:pt modelId="{AC790D72-9B11-4902-980F-C51E950B3419}" type="sibTrans" cxnId="{D35B2E71-AB19-4367-8F08-003B2B744837}">
      <dgm:prSet/>
      <dgm:spPr/>
      <dgm:t>
        <a:bodyPr/>
        <a:lstStyle/>
        <a:p>
          <a:pPr rtl="1"/>
          <a:endParaRPr lang="ar-SA"/>
        </a:p>
      </dgm:t>
    </dgm:pt>
    <dgm:pt modelId="{805822B8-B96A-4BDE-BDD2-BD1175173F3D}">
      <dgm:prSet phldrT="[نص]" custT="1"/>
      <dgm:spPr/>
      <dgm:t>
        <a:bodyPr/>
        <a:lstStyle/>
        <a:p>
          <a:pPr rtl="1"/>
          <a:r>
            <a:rPr lang="ar-SA" sz="2000" dirty="0"/>
            <a:t>واجب التأخير</a:t>
          </a:r>
        </a:p>
      </dgm:t>
    </dgm:pt>
    <dgm:pt modelId="{DAB46E91-4EB9-4685-90CA-F05C3BB7DA73}" type="parTrans" cxnId="{01CAD2C2-6A33-4813-AC6E-0435C4569BBC}">
      <dgm:prSet/>
      <dgm:spPr/>
      <dgm:t>
        <a:bodyPr/>
        <a:lstStyle/>
        <a:p>
          <a:pPr rtl="1"/>
          <a:endParaRPr lang="ar-SA"/>
        </a:p>
      </dgm:t>
    </dgm:pt>
    <dgm:pt modelId="{A71B3ABC-9971-4142-B806-024DF6419827}" type="sibTrans" cxnId="{01CAD2C2-6A33-4813-AC6E-0435C4569BBC}">
      <dgm:prSet/>
      <dgm:spPr/>
      <dgm:t>
        <a:bodyPr/>
        <a:lstStyle/>
        <a:p>
          <a:pPr rtl="1"/>
          <a:endParaRPr lang="ar-SA"/>
        </a:p>
      </dgm:t>
    </dgm:pt>
    <dgm:pt modelId="{B3BD9D00-A48C-4D70-B955-F105D9BCF3EE}">
      <dgm:prSet custT="1"/>
      <dgm:spPr/>
      <dgm:t>
        <a:bodyPr/>
        <a:lstStyle/>
        <a:p>
          <a:pPr rtl="1"/>
          <a:r>
            <a:rPr lang="ar-SA" sz="1600" dirty="0">
              <a:solidFill>
                <a:schemeClr val="accent2">
                  <a:lumMod val="50000"/>
                </a:schemeClr>
              </a:solidFill>
            </a:rPr>
            <a:t>{وكان حقًا علينا نصرُ المؤمنين}</a:t>
          </a:r>
        </a:p>
        <a:p>
          <a:pPr rtl="1"/>
          <a:r>
            <a:rPr lang="ar-SA" sz="1600" dirty="0">
              <a:solidFill>
                <a:schemeClr val="accent2">
                  <a:lumMod val="50000"/>
                </a:schemeClr>
              </a:solidFill>
            </a:rPr>
            <a:t>سلي إن جهلتِ الناسَ عنا وعنهمُ</a:t>
          </a:r>
        </a:p>
        <a:p>
          <a:pPr rtl="1"/>
          <a:r>
            <a:rPr lang="ar-SA" sz="1600" dirty="0">
              <a:solidFill>
                <a:schemeClr val="accent2">
                  <a:lumMod val="50000"/>
                </a:schemeClr>
              </a:solidFill>
            </a:rPr>
            <a:t>فليس سواءً عالمٌ وجَهولُ</a:t>
          </a:r>
        </a:p>
      </dgm:t>
    </dgm:pt>
    <dgm:pt modelId="{C29F06C2-3CBC-4785-854F-66C96864613F}" type="parTrans" cxnId="{BB533248-B35E-458F-95E8-57B6F6F184E7}">
      <dgm:prSet/>
      <dgm:spPr/>
      <dgm:t>
        <a:bodyPr/>
        <a:lstStyle/>
        <a:p>
          <a:pPr rtl="1"/>
          <a:endParaRPr lang="ar-SA"/>
        </a:p>
      </dgm:t>
    </dgm:pt>
    <dgm:pt modelId="{56A8F6CC-0F9D-4BBC-8EE0-16371E25459C}" type="sibTrans" cxnId="{BB533248-B35E-458F-95E8-57B6F6F184E7}">
      <dgm:prSet/>
      <dgm:spPr/>
      <dgm:t>
        <a:bodyPr/>
        <a:lstStyle/>
        <a:p>
          <a:pPr rtl="1"/>
          <a:endParaRPr lang="ar-SA"/>
        </a:p>
      </dgm:t>
    </dgm:pt>
    <dgm:pt modelId="{C47EA780-7046-48CF-9F10-8BE35D1FFE80}">
      <dgm:prSet custT="1"/>
      <dgm:spPr/>
      <dgm:t>
        <a:bodyPr/>
        <a:lstStyle/>
        <a:p>
          <a:pPr rtl="1"/>
          <a:r>
            <a:rPr lang="ar-SA" sz="2000" dirty="0">
              <a:solidFill>
                <a:schemeClr val="accent2">
                  <a:lumMod val="50000"/>
                </a:schemeClr>
              </a:solidFill>
            </a:rPr>
            <a:t>إن وجد في الاسم ضمير يعود على بعض الخبر</a:t>
          </a:r>
        </a:p>
      </dgm:t>
    </dgm:pt>
    <dgm:pt modelId="{E8641436-BC72-42D8-8567-B02ABF2D9A3D}" type="parTrans" cxnId="{039694E5-C83D-4461-B038-29D9893DFEB6}">
      <dgm:prSet/>
      <dgm:spPr/>
      <dgm:t>
        <a:bodyPr/>
        <a:lstStyle/>
        <a:p>
          <a:pPr rtl="1"/>
          <a:endParaRPr lang="ar-SA"/>
        </a:p>
      </dgm:t>
    </dgm:pt>
    <dgm:pt modelId="{8D0E81DC-6BE1-4303-97B7-CC39C9FF08E8}" type="sibTrans" cxnId="{039694E5-C83D-4461-B038-29D9893DFEB6}">
      <dgm:prSet/>
      <dgm:spPr/>
      <dgm:t>
        <a:bodyPr/>
        <a:lstStyle/>
        <a:p>
          <a:pPr rtl="1"/>
          <a:endParaRPr lang="ar-SA"/>
        </a:p>
      </dgm:t>
    </dgm:pt>
    <dgm:pt modelId="{24255252-B708-42E6-8B97-125BF73374FC}">
      <dgm:prSet/>
      <dgm:spPr/>
      <dgm:t>
        <a:bodyPr/>
        <a:lstStyle/>
        <a:p>
          <a:pPr rtl="1"/>
          <a:r>
            <a:rPr lang="ar-SA" dirty="0"/>
            <a:t>كان في الدار صاحبُها</a:t>
          </a:r>
        </a:p>
      </dgm:t>
    </dgm:pt>
    <dgm:pt modelId="{BB1E1901-DC4E-4BB0-91BA-30B78B5E2549}" type="parTrans" cxnId="{3397823D-F0CC-41A0-9D19-DCCB17E8201E}">
      <dgm:prSet/>
      <dgm:spPr/>
      <dgm:t>
        <a:bodyPr/>
        <a:lstStyle/>
        <a:p>
          <a:pPr rtl="1"/>
          <a:endParaRPr lang="ar-SA"/>
        </a:p>
      </dgm:t>
    </dgm:pt>
    <dgm:pt modelId="{19AC3475-B385-46E7-ACEC-8281C12AF09E}" type="sibTrans" cxnId="{3397823D-F0CC-41A0-9D19-DCCB17E8201E}">
      <dgm:prSet/>
      <dgm:spPr/>
      <dgm:t>
        <a:bodyPr/>
        <a:lstStyle/>
        <a:p>
          <a:pPr rtl="1"/>
          <a:endParaRPr lang="ar-SA"/>
        </a:p>
      </dgm:t>
    </dgm:pt>
    <dgm:pt modelId="{2AD3EBF2-AEFA-4B22-88DC-8C6D57E6CC78}">
      <dgm:prSet custT="1"/>
      <dgm:spPr/>
      <dgm:t>
        <a:bodyPr/>
        <a:lstStyle/>
        <a:p>
          <a:pPr rtl="1"/>
          <a:r>
            <a:rPr lang="ar-SA" sz="1800" dirty="0">
              <a:solidFill>
                <a:schemeClr val="accent2">
                  <a:lumMod val="50000"/>
                </a:schemeClr>
              </a:solidFill>
            </a:rPr>
            <a:t>إذا لم تظهر علامة الإعراب فيلتبس اسمها بخبرها</a:t>
          </a:r>
        </a:p>
      </dgm:t>
    </dgm:pt>
    <dgm:pt modelId="{D995AA79-EF94-4869-9DFC-6252472E2448}" type="parTrans" cxnId="{351470C3-F124-4936-8A8B-C859A3424AA4}">
      <dgm:prSet/>
      <dgm:spPr/>
      <dgm:t>
        <a:bodyPr/>
        <a:lstStyle/>
        <a:p>
          <a:pPr rtl="1"/>
          <a:endParaRPr lang="ar-SA"/>
        </a:p>
      </dgm:t>
    </dgm:pt>
    <dgm:pt modelId="{06D3AB77-5E91-4A7B-B4C8-D4B2E6D1509A}" type="sibTrans" cxnId="{351470C3-F124-4936-8A8B-C859A3424AA4}">
      <dgm:prSet/>
      <dgm:spPr/>
      <dgm:t>
        <a:bodyPr/>
        <a:lstStyle/>
        <a:p>
          <a:pPr rtl="1"/>
          <a:endParaRPr lang="ar-SA"/>
        </a:p>
      </dgm:t>
    </dgm:pt>
    <dgm:pt modelId="{7C89EE79-1708-4F04-8F4C-5946B7D314D2}">
      <dgm:prSet/>
      <dgm:spPr/>
      <dgm:t>
        <a:bodyPr/>
        <a:lstStyle/>
        <a:p>
          <a:pPr rtl="1"/>
          <a:r>
            <a:rPr lang="ar-SA" dirty="0"/>
            <a:t>كان أخي رفيقي</a:t>
          </a:r>
        </a:p>
      </dgm:t>
    </dgm:pt>
    <dgm:pt modelId="{A9EDFFC3-4A72-4D0A-8E76-A2EC3FAE5A23}" type="parTrans" cxnId="{61E0A01F-88CE-4E79-B0E2-8B1F5B966450}">
      <dgm:prSet/>
      <dgm:spPr/>
      <dgm:t>
        <a:bodyPr/>
        <a:lstStyle/>
        <a:p>
          <a:pPr rtl="1"/>
          <a:endParaRPr lang="ar-SA"/>
        </a:p>
      </dgm:t>
    </dgm:pt>
    <dgm:pt modelId="{1ACC2141-6F48-4BA6-AA8F-BC02850625C9}" type="sibTrans" cxnId="{61E0A01F-88CE-4E79-B0E2-8B1F5B966450}">
      <dgm:prSet/>
      <dgm:spPr/>
      <dgm:t>
        <a:bodyPr/>
        <a:lstStyle/>
        <a:p>
          <a:pPr rtl="1"/>
          <a:endParaRPr lang="ar-SA"/>
        </a:p>
      </dgm:t>
    </dgm:pt>
    <dgm:pt modelId="{C3A9F123-E334-4FE6-B5A3-273530BBFB5E}">
      <dgm:prSet custT="1"/>
      <dgm:spPr/>
      <dgm:t>
        <a:bodyPr/>
        <a:lstStyle/>
        <a:p>
          <a:pPr rtl="1"/>
          <a:r>
            <a:rPr lang="ar-SA" sz="2400" dirty="0">
              <a:solidFill>
                <a:schemeClr val="accent2">
                  <a:lumMod val="50000"/>
                </a:schemeClr>
              </a:solidFill>
            </a:rPr>
            <a:t>خبر ما دام</a:t>
          </a:r>
        </a:p>
      </dgm:t>
    </dgm:pt>
    <dgm:pt modelId="{23424BA7-ADE7-4783-AED5-1B7834AB697A}" type="parTrans" cxnId="{6FCE7796-D6A3-4641-9855-96E5361C3204}">
      <dgm:prSet/>
      <dgm:spPr/>
      <dgm:t>
        <a:bodyPr/>
        <a:lstStyle/>
        <a:p>
          <a:pPr rtl="1"/>
          <a:endParaRPr lang="ar-SA"/>
        </a:p>
      </dgm:t>
    </dgm:pt>
    <dgm:pt modelId="{9A35D7BB-ADA5-416D-AF99-7E8D63B425D7}" type="sibTrans" cxnId="{6FCE7796-D6A3-4641-9855-96E5361C3204}">
      <dgm:prSet/>
      <dgm:spPr/>
      <dgm:t>
        <a:bodyPr/>
        <a:lstStyle/>
        <a:p>
          <a:pPr rtl="1"/>
          <a:endParaRPr lang="ar-SA"/>
        </a:p>
      </dgm:t>
    </dgm:pt>
    <dgm:pt modelId="{922CDA34-E358-47C1-8E1E-DEDC29B1CBCA}">
      <dgm:prSet/>
      <dgm:spPr/>
      <dgm:t>
        <a:bodyPr/>
        <a:lstStyle/>
        <a:p>
          <a:pPr rtl="1"/>
          <a:r>
            <a:rPr lang="ar-SA" dirty="0"/>
            <a:t>لا طيبَ للعيشِ ما دامتْ مُنغَّصةً </a:t>
          </a:r>
        </a:p>
        <a:p>
          <a:pPr rtl="1"/>
          <a:r>
            <a:rPr lang="ar-SA" dirty="0"/>
            <a:t>لذّاتُهُ </a:t>
          </a:r>
          <a:r>
            <a:rPr lang="ar-SA" dirty="0" err="1"/>
            <a:t>بادكارِ</a:t>
          </a:r>
          <a:r>
            <a:rPr lang="ar-SA" dirty="0"/>
            <a:t> الموتِ والهرمِ</a:t>
          </a:r>
        </a:p>
      </dgm:t>
    </dgm:pt>
    <dgm:pt modelId="{D5AE2C8C-E31E-41EE-93FE-98DF0C252509}" type="parTrans" cxnId="{E79391D6-336F-43C1-85C8-DC0443853825}">
      <dgm:prSet/>
      <dgm:spPr/>
      <dgm:t>
        <a:bodyPr/>
        <a:lstStyle/>
        <a:p>
          <a:pPr rtl="1"/>
          <a:endParaRPr lang="ar-SA"/>
        </a:p>
      </dgm:t>
    </dgm:pt>
    <dgm:pt modelId="{09B3B53E-4607-4A07-B7B2-C6F265B5FEA4}" type="sibTrans" cxnId="{E79391D6-336F-43C1-85C8-DC0443853825}">
      <dgm:prSet/>
      <dgm:spPr/>
      <dgm:t>
        <a:bodyPr/>
        <a:lstStyle/>
        <a:p>
          <a:pPr rtl="1"/>
          <a:endParaRPr lang="ar-SA"/>
        </a:p>
      </dgm:t>
    </dgm:pt>
    <dgm:pt modelId="{DD93870E-35A3-481A-9ACF-79156B954474}" type="pres">
      <dgm:prSet presAssocID="{25710E12-C856-49F4-A338-8E11BCFF29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B65D418-D9FC-4BE5-818F-92D0050C90EB}" type="pres">
      <dgm:prSet presAssocID="{72D11DC5-55E9-4587-BA33-08BC383FD969}" presName="hierRoot1" presStyleCnt="0">
        <dgm:presLayoutVars>
          <dgm:hierBranch val="init"/>
        </dgm:presLayoutVars>
      </dgm:prSet>
      <dgm:spPr/>
    </dgm:pt>
    <dgm:pt modelId="{DDC25DFD-3F9D-460D-86C0-5E40B95BA82A}" type="pres">
      <dgm:prSet presAssocID="{72D11DC5-55E9-4587-BA33-08BC383FD969}" presName="rootComposite1" presStyleCnt="0"/>
      <dgm:spPr/>
    </dgm:pt>
    <dgm:pt modelId="{0ED12157-484D-47FA-8F57-469B0A7F59DC}" type="pres">
      <dgm:prSet presAssocID="{72D11DC5-55E9-4587-BA33-08BC383FD969}" presName="rootText1" presStyleLbl="node0" presStyleIdx="0" presStyleCnt="1" custScaleX="171202">
        <dgm:presLayoutVars>
          <dgm:chPref val="3"/>
        </dgm:presLayoutVars>
      </dgm:prSet>
      <dgm:spPr/>
    </dgm:pt>
    <dgm:pt modelId="{B44930D3-16F1-42DF-8BD7-56C83AE7CAB8}" type="pres">
      <dgm:prSet presAssocID="{72D11DC5-55E9-4587-BA33-08BC383FD969}" presName="rootConnector1" presStyleLbl="node1" presStyleIdx="0" presStyleCnt="0"/>
      <dgm:spPr/>
    </dgm:pt>
    <dgm:pt modelId="{A37FBF34-52D2-4643-B456-43CBA00A765A}" type="pres">
      <dgm:prSet presAssocID="{72D11DC5-55E9-4587-BA33-08BC383FD969}" presName="hierChild2" presStyleCnt="0"/>
      <dgm:spPr/>
    </dgm:pt>
    <dgm:pt modelId="{A73718FA-7FED-4511-A724-8752B566166F}" type="pres">
      <dgm:prSet presAssocID="{E3821A03-BEA1-48C1-9B03-C9FE9AE03477}" presName="Name37" presStyleLbl="parChTrans1D2" presStyleIdx="0" presStyleCnt="3"/>
      <dgm:spPr/>
    </dgm:pt>
    <dgm:pt modelId="{33CCFB70-844E-4C63-BD18-9ADA95BF8833}" type="pres">
      <dgm:prSet presAssocID="{1FB41791-D526-4EA4-B3CB-1A330EB595A2}" presName="hierRoot2" presStyleCnt="0">
        <dgm:presLayoutVars>
          <dgm:hierBranch val="init"/>
        </dgm:presLayoutVars>
      </dgm:prSet>
      <dgm:spPr/>
    </dgm:pt>
    <dgm:pt modelId="{7BC583DE-E115-4308-82C2-939ADDB1229D}" type="pres">
      <dgm:prSet presAssocID="{1FB41791-D526-4EA4-B3CB-1A330EB595A2}" presName="rootComposite" presStyleCnt="0"/>
      <dgm:spPr/>
    </dgm:pt>
    <dgm:pt modelId="{05D584F4-D129-474D-9FBB-9C74E326B4D4}" type="pres">
      <dgm:prSet presAssocID="{1FB41791-D526-4EA4-B3CB-1A330EB595A2}" presName="rootText" presStyleLbl="node2" presStyleIdx="0" presStyleCnt="3">
        <dgm:presLayoutVars>
          <dgm:chPref val="3"/>
        </dgm:presLayoutVars>
      </dgm:prSet>
      <dgm:spPr/>
    </dgm:pt>
    <dgm:pt modelId="{0B332708-E8CF-4ABA-9717-ECB9D024F2D6}" type="pres">
      <dgm:prSet presAssocID="{1FB41791-D526-4EA4-B3CB-1A330EB595A2}" presName="rootConnector" presStyleLbl="node2" presStyleIdx="0" presStyleCnt="3"/>
      <dgm:spPr/>
    </dgm:pt>
    <dgm:pt modelId="{4A1F695F-7B80-4307-83C2-A0D9A535EF3A}" type="pres">
      <dgm:prSet presAssocID="{1FB41791-D526-4EA4-B3CB-1A330EB595A2}" presName="hierChild4" presStyleCnt="0"/>
      <dgm:spPr/>
    </dgm:pt>
    <dgm:pt modelId="{DF9501FC-FE07-4FAF-AB15-3FD5FDAB0F1D}" type="pres">
      <dgm:prSet presAssocID="{C29F06C2-3CBC-4785-854F-66C96864613F}" presName="Name37" presStyleLbl="parChTrans1D3" presStyleIdx="0" presStyleCnt="4"/>
      <dgm:spPr/>
    </dgm:pt>
    <dgm:pt modelId="{91D63F54-876D-4D8C-B5C4-54460D947D8D}" type="pres">
      <dgm:prSet presAssocID="{B3BD9D00-A48C-4D70-B955-F105D9BCF3EE}" presName="hierRoot2" presStyleCnt="0">
        <dgm:presLayoutVars>
          <dgm:hierBranch val="init"/>
        </dgm:presLayoutVars>
      </dgm:prSet>
      <dgm:spPr/>
    </dgm:pt>
    <dgm:pt modelId="{CA395CA9-60BD-4FA4-8B02-237E6C42F023}" type="pres">
      <dgm:prSet presAssocID="{B3BD9D00-A48C-4D70-B955-F105D9BCF3EE}" presName="rootComposite" presStyleCnt="0"/>
      <dgm:spPr/>
    </dgm:pt>
    <dgm:pt modelId="{D3E9B275-7BAB-4365-AE12-F243D855DAAA}" type="pres">
      <dgm:prSet presAssocID="{B3BD9D00-A48C-4D70-B955-F105D9BCF3EE}" presName="rootText" presStyleLbl="node3" presStyleIdx="0" presStyleCnt="4" custScaleX="143109">
        <dgm:presLayoutVars>
          <dgm:chPref val="3"/>
        </dgm:presLayoutVars>
      </dgm:prSet>
      <dgm:spPr/>
    </dgm:pt>
    <dgm:pt modelId="{29841014-9541-4012-8BBB-990B29109582}" type="pres">
      <dgm:prSet presAssocID="{B3BD9D00-A48C-4D70-B955-F105D9BCF3EE}" presName="rootConnector" presStyleLbl="node3" presStyleIdx="0" presStyleCnt="4"/>
      <dgm:spPr/>
    </dgm:pt>
    <dgm:pt modelId="{E103027A-ED4F-40D7-ADE4-B2306FC2C3CB}" type="pres">
      <dgm:prSet presAssocID="{B3BD9D00-A48C-4D70-B955-F105D9BCF3EE}" presName="hierChild4" presStyleCnt="0"/>
      <dgm:spPr/>
    </dgm:pt>
    <dgm:pt modelId="{4D30F71B-AC9F-4376-A2B1-F319B6C8AD09}" type="pres">
      <dgm:prSet presAssocID="{B3BD9D00-A48C-4D70-B955-F105D9BCF3EE}" presName="hierChild5" presStyleCnt="0"/>
      <dgm:spPr/>
    </dgm:pt>
    <dgm:pt modelId="{83294109-113B-4F34-B1DC-44136D30C860}" type="pres">
      <dgm:prSet presAssocID="{23424BA7-ADE7-4783-AED5-1B7834AB697A}" presName="Name37" presStyleLbl="parChTrans1D3" presStyleIdx="1" presStyleCnt="4"/>
      <dgm:spPr/>
    </dgm:pt>
    <dgm:pt modelId="{5D55B74E-F40F-4786-85A2-A9283BAA5AE0}" type="pres">
      <dgm:prSet presAssocID="{C3A9F123-E334-4FE6-B5A3-273530BBFB5E}" presName="hierRoot2" presStyleCnt="0">
        <dgm:presLayoutVars>
          <dgm:hierBranch val="init"/>
        </dgm:presLayoutVars>
      </dgm:prSet>
      <dgm:spPr/>
    </dgm:pt>
    <dgm:pt modelId="{814440BC-20B1-4C48-B95A-E7D82AC402C5}" type="pres">
      <dgm:prSet presAssocID="{C3A9F123-E334-4FE6-B5A3-273530BBFB5E}" presName="rootComposite" presStyleCnt="0"/>
      <dgm:spPr/>
    </dgm:pt>
    <dgm:pt modelId="{737903DC-3A22-4AC3-A14B-731646E39361}" type="pres">
      <dgm:prSet presAssocID="{C3A9F123-E334-4FE6-B5A3-273530BBFB5E}" presName="rootText" presStyleLbl="node3" presStyleIdx="1" presStyleCnt="4">
        <dgm:presLayoutVars>
          <dgm:chPref val="3"/>
        </dgm:presLayoutVars>
      </dgm:prSet>
      <dgm:spPr/>
    </dgm:pt>
    <dgm:pt modelId="{3F512348-4936-4E5A-8529-314EEBE6BEDC}" type="pres">
      <dgm:prSet presAssocID="{C3A9F123-E334-4FE6-B5A3-273530BBFB5E}" presName="rootConnector" presStyleLbl="node3" presStyleIdx="1" presStyleCnt="4"/>
      <dgm:spPr/>
    </dgm:pt>
    <dgm:pt modelId="{2E4228A6-0BEB-45E6-BB68-A9F5A7F74EC0}" type="pres">
      <dgm:prSet presAssocID="{C3A9F123-E334-4FE6-B5A3-273530BBFB5E}" presName="hierChild4" presStyleCnt="0"/>
      <dgm:spPr/>
    </dgm:pt>
    <dgm:pt modelId="{AC8161C2-31B2-4218-AEF2-2516082E1D51}" type="pres">
      <dgm:prSet presAssocID="{D5AE2C8C-E31E-41EE-93FE-98DF0C252509}" presName="Name37" presStyleLbl="parChTrans1D4" presStyleIdx="0" presStyleCnt="3"/>
      <dgm:spPr/>
    </dgm:pt>
    <dgm:pt modelId="{43AE1F04-E44A-4D0A-A562-5569DADF75BE}" type="pres">
      <dgm:prSet presAssocID="{922CDA34-E358-47C1-8E1E-DEDC29B1CBCA}" presName="hierRoot2" presStyleCnt="0">
        <dgm:presLayoutVars>
          <dgm:hierBranch val="init"/>
        </dgm:presLayoutVars>
      </dgm:prSet>
      <dgm:spPr/>
    </dgm:pt>
    <dgm:pt modelId="{E447B41F-931C-4007-BEC4-D8D6684272EC}" type="pres">
      <dgm:prSet presAssocID="{922CDA34-E358-47C1-8E1E-DEDC29B1CBCA}" presName="rootComposite" presStyleCnt="0"/>
      <dgm:spPr/>
    </dgm:pt>
    <dgm:pt modelId="{AF229EDB-5230-493F-8398-293173F4ED94}" type="pres">
      <dgm:prSet presAssocID="{922CDA34-E358-47C1-8E1E-DEDC29B1CBCA}" presName="rootText" presStyleLbl="node4" presStyleIdx="0" presStyleCnt="3" custScaleX="134372">
        <dgm:presLayoutVars>
          <dgm:chPref val="3"/>
        </dgm:presLayoutVars>
      </dgm:prSet>
      <dgm:spPr/>
    </dgm:pt>
    <dgm:pt modelId="{BE08A525-5F16-4F7C-A233-28BFA380BA70}" type="pres">
      <dgm:prSet presAssocID="{922CDA34-E358-47C1-8E1E-DEDC29B1CBCA}" presName="rootConnector" presStyleLbl="node4" presStyleIdx="0" presStyleCnt="3"/>
      <dgm:spPr/>
    </dgm:pt>
    <dgm:pt modelId="{8EE1A557-85C9-4170-8AF9-9DEA04AE1963}" type="pres">
      <dgm:prSet presAssocID="{922CDA34-E358-47C1-8E1E-DEDC29B1CBCA}" presName="hierChild4" presStyleCnt="0"/>
      <dgm:spPr/>
    </dgm:pt>
    <dgm:pt modelId="{6C935825-E904-4532-94E7-757D9A963229}" type="pres">
      <dgm:prSet presAssocID="{922CDA34-E358-47C1-8E1E-DEDC29B1CBCA}" presName="hierChild5" presStyleCnt="0"/>
      <dgm:spPr/>
    </dgm:pt>
    <dgm:pt modelId="{9FE1EA4C-405D-4AF8-B54B-10FA8FE57009}" type="pres">
      <dgm:prSet presAssocID="{C3A9F123-E334-4FE6-B5A3-273530BBFB5E}" presName="hierChild5" presStyleCnt="0"/>
      <dgm:spPr/>
    </dgm:pt>
    <dgm:pt modelId="{4C0AC160-7853-4ECF-B608-4637904B3391}" type="pres">
      <dgm:prSet presAssocID="{1FB41791-D526-4EA4-B3CB-1A330EB595A2}" presName="hierChild5" presStyleCnt="0"/>
      <dgm:spPr/>
    </dgm:pt>
    <dgm:pt modelId="{7C1FE3C8-8B74-4143-BA43-D00F6A65A56E}" type="pres">
      <dgm:prSet presAssocID="{43810E8E-BEE3-4DD6-BF47-703039954ACB}" presName="Name37" presStyleLbl="parChTrans1D2" presStyleIdx="1" presStyleCnt="3"/>
      <dgm:spPr/>
    </dgm:pt>
    <dgm:pt modelId="{D9C82FE7-5452-41CB-A522-CCFDA7FF94E3}" type="pres">
      <dgm:prSet presAssocID="{2013A2AA-ED64-497B-8421-3A8062A78A02}" presName="hierRoot2" presStyleCnt="0">
        <dgm:presLayoutVars>
          <dgm:hierBranch val="init"/>
        </dgm:presLayoutVars>
      </dgm:prSet>
      <dgm:spPr/>
    </dgm:pt>
    <dgm:pt modelId="{FD19D978-C0BC-49AF-89BA-452F782736EC}" type="pres">
      <dgm:prSet presAssocID="{2013A2AA-ED64-497B-8421-3A8062A78A02}" presName="rootComposite" presStyleCnt="0"/>
      <dgm:spPr/>
    </dgm:pt>
    <dgm:pt modelId="{96841FED-27A6-416D-BD1D-E0F0BF511618}" type="pres">
      <dgm:prSet presAssocID="{2013A2AA-ED64-497B-8421-3A8062A78A02}" presName="rootText" presStyleLbl="node2" presStyleIdx="1" presStyleCnt="3">
        <dgm:presLayoutVars>
          <dgm:chPref val="3"/>
        </dgm:presLayoutVars>
      </dgm:prSet>
      <dgm:spPr/>
    </dgm:pt>
    <dgm:pt modelId="{547E1909-E66E-46A1-A951-309A48970CF0}" type="pres">
      <dgm:prSet presAssocID="{2013A2AA-ED64-497B-8421-3A8062A78A02}" presName="rootConnector" presStyleLbl="node2" presStyleIdx="1" presStyleCnt="3"/>
      <dgm:spPr/>
    </dgm:pt>
    <dgm:pt modelId="{D204F191-0F75-4C8B-9BEE-B61B4D78D3CA}" type="pres">
      <dgm:prSet presAssocID="{2013A2AA-ED64-497B-8421-3A8062A78A02}" presName="hierChild4" presStyleCnt="0"/>
      <dgm:spPr/>
    </dgm:pt>
    <dgm:pt modelId="{8F6A7CE5-BE15-425E-AAEA-CB43F776D807}" type="pres">
      <dgm:prSet presAssocID="{E8641436-BC72-42D8-8567-B02ABF2D9A3D}" presName="Name37" presStyleLbl="parChTrans1D3" presStyleIdx="2" presStyleCnt="4"/>
      <dgm:spPr/>
    </dgm:pt>
    <dgm:pt modelId="{2FB1F704-2165-4818-A14E-50C0AE4864D0}" type="pres">
      <dgm:prSet presAssocID="{C47EA780-7046-48CF-9F10-8BE35D1FFE80}" presName="hierRoot2" presStyleCnt="0">
        <dgm:presLayoutVars>
          <dgm:hierBranch val="init"/>
        </dgm:presLayoutVars>
      </dgm:prSet>
      <dgm:spPr/>
    </dgm:pt>
    <dgm:pt modelId="{D7952A58-3002-472E-83FC-E8B2364D812C}" type="pres">
      <dgm:prSet presAssocID="{C47EA780-7046-48CF-9F10-8BE35D1FFE80}" presName="rootComposite" presStyleCnt="0"/>
      <dgm:spPr/>
    </dgm:pt>
    <dgm:pt modelId="{0AB73AC7-37F6-48E0-B415-EEE9B19ECDFF}" type="pres">
      <dgm:prSet presAssocID="{C47EA780-7046-48CF-9F10-8BE35D1FFE80}" presName="rootText" presStyleLbl="node3" presStyleIdx="2" presStyleCnt="4">
        <dgm:presLayoutVars>
          <dgm:chPref val="3"/>
        </dgm:presLayoutVars>
      </dgm:prSet>
      <dgm:spPr/>
    </dgm:pt>
    <dgm:pt modelId="{C12ECC35-EBC8-4E82-B06D-0C8D59210503}" type="pres">
      <dgm:prSet presAssocID="{C47EA780-7046-48CF-9F10-8BE35D1FFE80}" presName="rootConnector" presStyleLbl="node3" presStyleIdx="2" presStyleCnt="4"/>
      <dgm:spPr/>
    </dgm:pt>
    <dgm:pt modelId="{47DFBA33-8661-4688-A39E-A71D83DD7D67}" type="pres">
      <dgm:prSet presAssocID="{C47EA780-7046-48CF-9F10-8BE35D1FFE80}" presName="hierChild4" presStyleCnt="0"/>
      <dgm:spPr/>
    </dgm:pt>
    <dgm:pt modelId="{A52392EA-6E89-4FEF-8048-FF5E44E59A54}" type="pres">
      <dgm:prSet presAssocID="{BB1E1901-DC4E-4BB0-91BA-30B78B5E2549}" presName="Name37" presStyleLbl="parChTrans1D4" presStyleIdx="1" presStyleCnt="3"/>
      <dgm:spPr/>
    </dgm:pt>
    <dgm:pt modelId="{37A93F04-D255-470E-8F3A-1C9D86784FF2}" type="pres">
      <dgm:prSet presAssocID="{24255252-B708-42E6-8B97-125BF73374FC}" presName="hierRoot2" presStyleCnt="0">
        <dgm:presLayoutVars>
          <dgm:hierBranch val="init"/>
        </dgm:presLayoutVars>
      </dgm:prSet>
      <dgm:spPr/>
    </dgm:pt>
    <dgm:pt modelId="{21D3AB6F-4E34-46A7-9C02-3373910985DF}" type="pres">
      <dgm:prSet presAssocID="{24255252-B708-42E6-8B97-125BF73374FC}" presName="rootComposite" presStyleCnt="0"/>
      <dgm:spPr/>
    </dgm:pt>
    <dgm:pt modelId="{FA59FAA9-28B9-4FEC-ADF3-B39D07CCDA10}" type="pres">
      <dgm:prSet presAssocID="{24255252-B708-42E6-8B97-125BF73374FC}" presName="rootText" presStyleLbl="node4" presStyleIdx="1" presStyleCnt="3">
        <dgm:presLayoutVars>
          <dgm:chPref val="3"/>
        </dgm:presLayoutVars>
      </dgm:prSet>
      <dgm:spPr/>
    </dgm:pt>
    <dgm:pt modelId="{5C30F69F-2E3D-4139-87DE-E06D6538C615}" type="pres">
      <dgm:prSet presAssocID="{24255252-B708-42E6-8B97-125BF73374FC}" presName="rootConnector" presStyleLbl="node4" presStyleIdx="1" presStyleCnt="3"/>
      <dgm:spPr/>
    </dgm:pt>
    <dgm:pt modelId="{13CFED7A-C358-44E9-880B-6C3DC5EABA2E}" type="pres">
      <dgm:prSet presAssocID="{24255252-B708-42E6-8B97-125BF73374FC}" presName="hierChild4" presStyleCnt="0"/>
      <dgm:spPr/>
    </dgm:pt>
    <dgm:pt modelId="{C1E3C71D-13E1-4D23-82AB-F0949E9178AF}" type="pres">
      <dgm:prSet presAssocID="{24255252-B708-42E6-8B97-125BF73374FC}" presName="hierChild5" presStyleCnt="0"/>
      <dgm:spPr/>
    </dgm:pt>
    <dgm:pt modelId="{1256C741-C728-4608-90A3-5F34CD41123D}" type="pres">
      <dgm:prSet presAssocID="{C47EA780-7046-48CF-9F10-8BE35D1FFE80}" presName="hierChild5" presStyleCnt="0"/>
      <dgm:spPr/>
    </dgm:pt>
    <dgm:pt modelId="{9E278174-E91D-47AD-AF83-65B0FA9F5E93}" type="pres">
      <dgm:prSet presAssocID="{2013A2AA-ED64-497B-8421-3A8062A78A02}" presName="hierChild5" presStyleCnt="0"/>
      <dgm:spPr/>
    </dgm:pt>
    <dgm:pt modelId="{E2D28147-2D9E-4A3C-8ADB-2FFA8AA7F6D4}" type="pres">
      <dgm:prSet presAssocID="{DAB46E91-4EB9-4685-90CA-F05C3BB7DA73}" presName="Name37" presStyleLbl="parChTrans1D2" presStyleIdx="2" presStyleCnt="3"/>
      <dgm:spPr/>
    </dgm:pt>
    <dgm:pt modelId="{2F2AE66D-7316-428E-9E0E-2EBED78AB1A7}" type="pres">
      <dgm:prSet presAssocID="{805822B8-B96A-4BDE-BDD2-BD1175173F3D}" presName="hierRoot2" presStyleCnt="0">
        <dgm:presLayoutVars>
          <dgm:hierBranch val="init"/>
        </dgm:presLayoutVars>
      </dgm:prSet>
      <dgm:spPr/>
    </dgm:pt>
    <dgm:pt modelId="{762C5790-BDCD-42CF-A888-4C35260E7CBB}" type="pres">
      <dgm:prSet presAssocID="{805822B8-B96A-4BDE-BDD2-BD1175173F3D}" presName="rootComposite" presStyleCnt="0"/>
      <dgm:spPr/>
    </dgm:pt>
    <dgm:pt modelId="{DA8C18AD-479C-4496-9253-DD006F64E21D}" type="pres">
      <dgm:prSet presAssocID="{805822B8-B96A-4BDE-BDD2-BD1175173F3D}" presName="rootText" presStyleLbl="node2" presStyleIdx="2" presStyleCnt="3">
        <dgm:presLayoutVars>
          <dgm:chPref val="3"/>
        </dgm:presLayoutVars>
      </dgm:prSet>
      <dgm:spPr/>
    </dgm:pt>
    <dgm:pt modelId="{13865FD2-7611-4883-84C9-0F5236EE7061}" type="pres">
      <dgm:prSet presAssocID="{805822B8-B96A-4BDE-BDD2-BD1175173F3D}" presName="rootConnector" presStyleLbl="node2" presStyleIdx="2" presStyleCnt="3"/>
      <dgm:spPr/>
    </dgm:pt>
    <dgm:pt modelId="{0716A336-26F9-46EE-B059-B75DB2890846}" type="pres">
      <dgm:prSet presAssocID="{805822B8-B96A-4BDE-BDD2-BD1175173F3D}" presName="hierChild4" presStyleCnt="0"/>
      <dgm:spPr/>
    </dgm:pt>
    <dgm:pt modelId="{EA7A9AD7-1DAC-4ACE-B307-10626350A0FA}" type="pres">
      <dgm:prSet presAssocID="{D995AA79-EF94-4869-9DFC-6252472E2448}" presName="Name37" presStyleLbl="parChTrans1D3" presStyleIdx="3" presStyleCnt="4"/>
      <dgm:spPr/>
    </dgm:pt>
    <dgm:pt modelId="{34711E10-2885-4B0E-9292-772D5D95D87B}" type="pres">
      <dgm:prSet presAssocID="{2AD3EBF2-AEFA-4B22-88DC-8C6D57E6CC78}" presName="hierRoot2" presStyleCnt="0">
        <dgm:presLayoutVars>
          <dgm:hierBranch val="init"/>
        </dgm:presLayoutVars>
      </dgm:prSet>
      <dgm:spPr/>
    </dgm:pt>
    <dgm:pt modelId="{C494801C-3743-43B1-911B-DE3B14FA0AD2}" type="pres">
      <dgm:prSet presAssocID="{2AD3EBF2-AEFA-4B22-88DC-8C6D57E6CC78}" presName="rootComposite" presStyleCnt="0"/>
      <dgm:spPr/>
    </dgm:pt>
    <dgm:pt modelId="{69BE26B5-D1E4-4DDB-AE92-A26414B5E2E1}" type="pres">
      <dgm:prSet presAssocID="{2AD3EBF2-AEFA-4B22-88DC-8C6D57E6CC78}" presName="rootText" presStyleLbl="node3" presStyleIdx="3" presStyleCnt="4">
        <dgm:presLayoutVars>
          <dgm:chPref val="3"/>
        </dgm:presLayoutVars>
      </dgm:prSet>
      <dgm:spPr/>
    </dgm:pt>
    <dgm:pt modelId="{FAC69BD6-8F55-46B3-BB8C-DE01C55106A6}" type="pres">
      <dgm:prSet presAssocID="{2AD3EBF2-AEFA-4B22-88DC-8C6D57E6CC78}" presName="rootConnector" presStyleLbl="node3" presStyleIdx="3" presStyleCnt="4"/>
      <dgm:spPr/>
    </dgm:pt>
    <dgm:pt modelId="{0B126A47-1685-4031-8A8C-5DD1B78B381F}" type="pres">
      <dgm:prSet presAssocID="{2AD3EBF2-AEFA-4B22-88DC-8C6D57E6CC78}" presName="hierChild4" presStyleCnt="0"/>
      <dgm:spPr/>
    </dgm:pt>
    <dgm:pt modelId="{2DBF4960-286E-476F-8197-1AEB950C3D6C}" type="pres">
      <dgm:prSet presAssocID="{A9EDFFC3-4A72-4D0A-8E76-A2EC3FAE5A23}" presName="Name37" presStyleLbl="parChTrans1D4" presStyleIdx="2" presStyleCnt="3"/>
      <dgm:spPr/>
    </dgm:pt>
    <dgm:pt modelId="{1C55E981-1254-43D2-9E7D-6BFA2A036A8F}" type="pres">
      <dgm:prSet presAssocID="{7C89EE79-1708-4F04-8F4C-5946B7D314D2}" presName="hierRoot2" presStyleCnt="0">
        <dgm:presLayoutVars>
          <dgm:hierBranch val="init"/>
        </dgm:presLayoutVars>
      </dgm:prSet>
      <dgm:spPr/>
    </dgm:pt>
    <dgm:pt modelId="{2612C5BA-1638-469C-A49B-152078CF4F08}" type="pres">
      <dgm:prSet presAssocID="{7C89EE79-1708-4F04-8F4C-5946B7D314D2}" presName="rootComposite" presStyleCnt="0"/>
      <dgm:spPr/>
    </dgm:pt>
    <dgm:pt modelId="{0C6A471C-D003-4A05-95E4-3DC8E5B7311E}" type="pres">
      <dgm:prSet presAssocID="{7C89EE79-1708-4F04-8F4C-5946B7D314D2}" presName="rootText" presStyleLbl="node4" presStyleIdx="2" presStyleCnt="3">
        <dgm:presLayoutVars>
          <dgm:chPref val="3"/>
        </dgm:presLayoutVars>
      </dgm:prSet>
      <dgm:spPr/>
    </dgm:pt>
    <dgm:pt modelId="{5A90AE96-F32F-455C-857F-9AD6FE52D75B}" type="pres">
      <dgm:prSet presAssocID="{7C89EE79-1708-4F04-8F4C-5946B7D314D2}" presName="rootConnector" presStyleLbl="node4" presStyleIdx="2" presStyleCnt="3"/>
      <dgm:spPr/>
    </dgm:pt>
    <dgm:pt modelId="{DF7AF6F0-7823-4C13-9205-83EA5514FD23}" type="pres">
      <dgm:prSet presAssocID="{7C89EE79-1708-4F04-8F4C-5946B7D314D2}" presName="hierChild4" presStyleCnt="0"/>
      <dgm:spPr/>
    </dgm:pt>
    <dgm:pt modelId="{23B6DF99-A1ED-4743-9758-573CF579CDA5}" type="pres">
      <dgm:prSet presAssocID="{7C89EE79-1708-4F04-8F4C-5946B7D314D2}" presName="hierChild5" presStyleCnt="0"/>
      <dgm:spPr/>
    </dgm:pt>
    <dgm:pt modelId="{670B00AE-E325-4767-B167-62AAD1F748B6}" type="pres">
      <dgm:prSet presAssocID="{2AD3EBF2-AEFA-4B22-88DC-8C6D57E6CC78}" presName="hierChild5" presStyleCnt="0"/>
      <dgm:spPr/>
    </dgm:pt>
    <dgm:pt modelId="{08737007-3BC2-48D3-9722-81FFE16BF8FF}" type="pres">
      <dgm:prSet presAssocID="{805822B8-B96A-4BDE-BDD2-BD1175173F3D}" presName="hierChild5" presStyleCnt="0"/>
      <dgm:spPr/>
    </dgm:pt>
    <dgm:pt modelId="{8A8B4C9C-896A-456C-8B93-CF11101B64CF}" type="pres">
      <dgm:prSet presAssocID="{72D11DC5-55E9-4587-BA33-08BC383FD969}" presName="hierChild3" presStyleCnt="0"/>
      <dgm:spPr/>
    </dgm:pt>
  </dgm:ptLst>
  <dgm:cxnLst>
    <dgm:cxn modelId="{B101890B-7CB6-4363-9BD0-65A1F1DB104A}" type="presOf" srcId="{A9EDFFC3-4A72-4D0A-8E76-A2EC3FAE5A23}" destId="{2DBF4960-286E-476F-8197-1AEB950C3D6C}" srcOrd="0" destOrd="0" presId="urn:microsoft.com/office/officeart/2005/8/layout/orgChart1"/>
    <dgm:cxn modelId="{4E354E0F-9279-4D4E-8EB2-9B459D8A1FEB}" type="presOf" srcId="{7C89EE79-1708-4F04-8F4C-5946B7D314D2}" destId="{5A90AE96-F32F-455C-857F-9AD6FE52D75B}" srcOrd="1" destOrd="0" presId="urn:microsoft.com/office/officeart/2005/8/layout/orgChart1"/>
    <dgm:cxn modelId="{14821414-B030-43BB-B0D5-E8A04E2C9567}" type="presOf" srcId="{25710E12-C856-49F4-A338-8E11BCFF299A}" destId="{DD93870E-35A3-481A-9ACF-79156B954474}" srcOrd="0" destOrd="0" presId="urn:microsoft.com/office/officeart/2005/8/layout/orgChart1"/>
    <dgm:cxn modelId="{92C0BB14-F9CF-4E7D-B430-435AB3FFB141}" type="presOf" srcId="{BB1E1901-DC4E-4BB0-91BA-30B78B5E2549}" destId="{A52392EA-6E89-4FEF-8048-FF5E44E59A54}" srcOrd="0" destOrd="0" presId="urn:microsoft.com/office/officeart/2005/8/layout/orgChart1"/>
    <dgm:cxn modelId="{0C0F0916-C079-482D-AD42-281564F1AFAF}" type="presOf" srcId="{922CDA34-E358-47C1-8E1E-DEDC29B1CBCA}" destId="{BE08A525-5F16-4F7C-A233-28BFA380BA70}" srcOrd="1" destOrd="0" presId="urn:microsoft.com/office/officeart/2005/8/layout/orgChart1"/>
    <dgm:cxn modelId="{65C86A1C-CC42-42F6-B5A6-D9B34968D8D2}" type="presOf" srcId="{1FB41791-D526-4EA4-B3CB-1A330EB595A2}" destId="{05D584F4-D129-474D-9FBB-9C74E326B4D4}" srcOrd="0" destOrd="0" presId="urn:microsoft.com/office/officeart/2005/8/layout/orgChart1"/>
    <dgm:cxn modelId="{61E0A01F-88CE-4E79-B0E2-8B1F5B966450}" srcId="{2AD3EBF2-AEFA-4B22-88DC-8C6D57E6CC78}" destId="{7C89EE79-1708-4F04-8F4C-5946B7D314D2}" srcOrd="0" destOrd="0" parTransId="{A9EDFFC3-4A72-4D0A-8E76-A2EC3FAE5A23}" sibTransId="{1ACC2141-6F48-4BA6-AA8F-BC02850625C9}"/>
    <dgm:cxn modelId="{D226272D-68FB-4D44-9E8C-40C08B1BCB83}" type="presOf" srcId="{E3821A03-BEA1-48C1-9B03-C9FE9AE03477}" destId="{A73718FA-7FED-4511-A724-8752B566166F}" srcOrd="0" destOrd="0" presId="urn:microsoft.com/office/officeart/2005/8/layout/orgChart1"/>
    <dgm:cxn modelId="{C6BF3F3D-E430-48FD-A3AF-25FC3DEDF08B}" type="presOf" srcId="{D5AE2C8C-E31E-41EE-93FE-98DF0C252509}" destId="{AC8161C2-31B2-4218-AEF2-2516082E1D51}" srcOrd="0" destOrd="0" presId="urn:microsoft.com/office/officeart/2005/8/layout/orgChart1"/>
    <dgm:cxn modelId="{3397823D-F0CC-41A0-9D19-DCCB17E8201E}" srcId="{C47EA780-7046-48CF-9F10-8BE35D1FFE80}" destId="{24255252-B708-42E6-8B97-125BF73374FC}" srcOrd="0" destOrd="0" parTransId="{BB1E1901-DC4E-4BB0-91BA-30B78B5E2549}" sibTransId="{19AC3475-B385-46E7-ACEC-8281C12AF09E}"/>
    <dgm:cxn modelId="{D16B885C-0D3D-4CBC-B1F4-03BCBF166B4C}" type="presOf" srcId="{1FB41791-D526-4EA4-B3CB-1A330EB595A2}" destId="{0B332708-E8CF-4ABA-9717-ECB9D024F2D6}" srcOrd="1" destOrd="0" presId="urn:microsoft.com/office/officeart/2005/8/layout/orgChart1"/>
    <dgm:cxn modelId="{741BB263-D4F9-4E2E-B17B-DF9657DF7FB3}" type="presOf" srcId="{B3BD9D00-A48C-4D70-B955-F105D9BCF3EE}" destId="{29841014-9541-4012-8BBB-990B29109582}" srcOrd="1" destOrd="0" presId="urn:microsoft.com/office/officeart/2005/8/layout/orgChart1"/>
    <dgm:cxn modelId="{BB533248-B35E-458F-95E8-57B6F6F184E7}" srcId="{1FB41791-D526-4EA4-B3CB-1A330EB595A2}" destId="{B3BD9D00-A48C-4D70-B955-F105D9BCF3EE}" srcOrd="0" destOrd="0" parTransId="{C29F06C2-3CBC-4785-854F-66C96864613F}" sibTransId="{56A8F6CC-0F9D-4BBC-8EE0-16371E25459C}"/>
    <dgm:cxn modelId="{DC9A5949-4057-49D3-B927-D384BE371AE4}" type="presOf" srcId="{B3BD9D00-A48C-4D70-B955-F105D9BCF3EE}" destId="{D3E9B275-7BAB-4365-AE12-F243D855DAAA}" srcOrd="0" destOrd="0" presId="urn:microsoft.com/office/officeart/2005/8/layout/orgChart1"/>
    <dgm:cxn modelId="{6C35356D-2B77-4323-B768-2AC9532CA0CE}" type="presOf" srcId="{72D11DC5-55E9-4587-BA33-08BC383FD969}" destId="{B44930D3-16F1-42DF-8BD7-56C83AE7CAB8}" srcOrd="1" destOrd="0" presId="urn:microsoft.com/office/officeart/2005/8/layout/orgChart1"/>
    <dgm:cxn modelId="{8AF7F76E-A1B3-4F17-A77E-870ECC14C5DE}" type="presOf" srcId="{2AD3EBF2-AEFA-4B22-88DC-8C6D57E6CC78}" destId="{FAC69BD6-8F55-46B3-BB8C-DE01C55106A6}" srcOrd="1" destOrd="0" presId="urn:microsoft.com/office/officeart/2005/8/layout/orgChart1"/>
    <dgm:cxn modelId="{B801A76F-88D7-4AF4-B6CE-5F7D5AA7D106}" type="presOf" srcId="{24255252-B708-42E6-8B97-125BF73374FC}" destId="{FA59FAA9-28B9-4FEC-ADF3-B39D07CCDA10}" srcOrd="0" destOrd="0" presId="urn:microsoft.com/office/officeart/2005/8/layout/orgChart1"/>
    <dgm:cxn modelId="{D35B2E71-AB19-4367-8F08-003B2B744837}" srcId="{72D11DC5-55E9-4587-BA33-08BC383FD969}" destId="{2013A2AA-ED64-497B-8421-3A8062A78A02}" srcOrd="1" destOrd="0" parTransId="{43810E8E-BEE3-4DD6-BF47-703039954ACB}" sibTransId="{AC790D72-9B11-4902-980F-C51E950B3419}"/>
    <dgm:cxn modelId="{26876C79-FF09-4C5C-8676-CD3622CB6532}" type="presOf" srcId="{C3A9F123-E334-4FE6-B5A3-273530BBFB5E}" destId="{737903DC-3A22-4AC3-A14B-731646E39361}" srcOrd="0" destOrd="0" presId="urn:microsoft.com/office/officeart/2005/8/layout/orgChart1"/>
    <dgm:cxn modelId="{106D1580-B9B8-4F6A-8496-8E01E3E68CF5}" type="presOf" srcId="{D995AA79-EF94-4869-9DFC-6252472E2448}" destId="{EA7A9AD7-1DAC-4ACE-B307-10626350A0FA}" srcOrd="0" destOrd="0" presId="urn:microsoft.com/office/officeart/2005/8/layout/orgChart1"/>
    <dgm:cxn modelId="{E337ED85-08A3-47A0-89EB-1B07B58D0F71}" type="presOf" srcId="{24255252-B708-42E6-8B97-125BF73374FC}" destId="{5C30F69F-2E3D-4139-87DE-E06D6538C615}" srcOrd="1" destOrd="0" presId="urn:microsoft.com/office/officeart/2005/8/layout/orgChart1"/>
    <dgm:cxn modelId="{D1F3018A-F8EB-4680-99FD-D8F1F2480367}" type="presOf" srcId="{23424BA7-ADE7-4783-AED5-1B7834AB697A}" destId="{83294109-113B-4F34-B1DC-44136D30C860}" srcOrd="0" destOrd="0" presId="urn:microsoft.com/office/officeart/2005/8/layout/orgChart1"/>
    <dgm:cxn modelId="{EE15638D-954C-4448-A5BC-F220D9FB29E2}" type="presOf" srcId="{C47EA780-7046-48CF-9F10-8BE35D1FFE80}" destId="{0AB73AC7-37F6-48E0-B415-EEE9B19ECDFF}" srcOrd="0" destOrd="0" presId="urn:microsoft.com/office/officeart/2005/8/layout/orgChart1"/>
    <dgm:cxn modelId="{6FCE7796-D6A3-4641-9855-96E5361C3204}" srcId="{1FB41791-D526-4EA4-B3CB-1A330EB595A2}" destId="{C3A9F123-E334-4FE6-B5A3-273530BBFB5E}" srcOrd="1" destOrd="0" parTransId="{23424BA7-ADE7-4783-AED5-1B7834AB697A}" sibTransId="{9A35D7BB-ADA5-416D-AF99-7E8D63B425D7}"/>
    <dgm:cxn modelId="{08EA13A1-163E-46CF-B0DF-C9739B90C181}" type="presOf" srcId="{7C89EE79-1708-4F04-8F4C-5946B7D314D2}" destId="{0C6A471C-D003-4A05-95E4-3DC8E5B7311E}" srcOrd="0" destOrd="0" presId="urn:microsoft.com/office/officeart/2005/8/layout/orgChart1"/>
    <dgm:cxn modelId="{6A6E17AC-35C3-4828-BD10-1917A05BEE2D}" type="presOf" srcId="{E8641436-BC72-42D8-8567-B02ABF2D9A3D}" destId="{8F6A7CE5-BE15-425E-AAEA-CB43F776D807}" srcOrd="0" destOrd="0" presId="urn:microsoft.com/office/officeart/2005/8/layout/orgChart1"/>
    <dgm:cxn modelId="{9FA717AD-949B-419C-86DC-1A635DB3F72D}" type="presOf" srcId="{72D11DC5-55E9-4587-BA33-08BC383FD969}" destId="{0ED12157-484D-47FA-8F57-469B0A7F59DC}" srcOrd="0" destOrd="0" presId="urn:microsoft.com/office/officeart/2005/8/layout/orgChart1"/>
    <dgm:cxn modelId="{5C9163AF-77AB-46DD-B645-CEA012C07B68}" type="presOf" srcId="{2013A2AA-ED64-497B-8421-3A8062A78A02}" destId="{547E1909-E66E-46A1-A951-309A48970CF0}" srcOrd="1" destOrd="0" presId="urn:microsoft.com/office/officeart/2005/8/layout/orgChart1"/>
    <dgm:cxn modelId="{A6C76FBB-B87C-44E9-941E-046859786D7B}" type="presOf" srcId="{2AD3EBF2-AEFA-4B22-88DC-8C6D57E6CC78}" destId="{69BE26B5-D1E4-4DDB-AE92-A26414B5E2E1}" srcOrd="0" destOrd="0" presId="urn:microsoft.com/office/officeart/2005/8/layout/orgChart1"/>
    <dgm:cxn modelId="{055DAABD-B58F-4B14-ABF4-14D834992259}" type="presOf" srcId="{C29F06C2-3CBC-4785-854F-66C96864613F}" destId="{DF9501FC-FE07-4FAF-AB15-3FD5FDAB0F1D}" srcOrd="0" destOrd="0" presId="urn:microsoft.com/office/officeart/2005/8/layout/orgChart1"/>
    <dgm:cxn modelId="{01CAD2C2-6A33-4813-AC6E-0435C4569BBC}" srcId="{72D11DC5-55E9-4587-BA33-08BC383FD969}" destId="{805822B8-B96A-4BDE-BDD2-BD1175173F3D}" srcOrd="2" destOrd="0" parTransId="{DAB46E91-4EB9-4685-90CA-F05C3BB7DA73}" sibTransId="{A71B3ABC-9971-4142-B806-024DF6419827}"/>
    <dgm:cxn modelId="{351470C3-F124-4936-8A8B-C859A3424AA4}" srcId="{805822B8-B96A-4BDE-BDD2-BD1175173F3D}" destId="{2AD3EBF2-AEFA-4B22-88DC-8C6D57E6CC78}" srcOrd="0" destOrd="0" parTransId="{D995AA79-EF94-4869-9DFC-6252472E2448}" sibTransId="{06D3AB77-5E91-4A7B-B4C8-D4B2E6D1509A}"/>
    <dgm:cxn modelId="{FEE9B8D4-371B-4237-B0D6-E06A13C4D59A}" type="presOf" srcId="{DAB46E91-4EB9-4685-90CA-F05C3BB7DA73}" destId="{E2D28147-2D9E-4A3C-8ADB-2FFA8AA7F6D4}" srcOrd="0" destOrd="0" presId="urn:microsoft.com/office/officeart/2005/8/layout/orgChart1"/>
    <dgm:cxn modelId="{E79391D6-336F-43C1-85C8-DC0443853825}" srcId="{C3A9F123-E334-4FE6-B5A3-273530BBFB5E}" destId="{922CDA34-E358-47C1-8E1E-DEDC29B1CBCA}" srcOrd="0" destOrd="0" parTransId="{D5AE2C8C-E31E-41EE-93FE-98DF0C252509}" sibTransId="{09B3B53E-4607-4A07-B7B2-C6F265B5FEA4}"/>
    <dgm:cxn modelId="{8667D4DA-7806-44ED-A4EE-A098C21972BE}" type="presOf" srcId="{C47EA780-7046-48CF-9F10-8BE35D1FFE80}" destId="{C12ECC35-EBC8-4E82-B06D-0C8D59210503}" srcOrd="1" destOrd="0" presId="urn:microsoft.com/office/officeart/2005/8/layout/orgChart1"/>
    <dgm:cxn modelId="{880251E2-2DD4-4EEE-835F-ED1C3A53B92A}" type="presOf" srcId="{43810E8E-BEE3-4DD6-BF47-703039954ACB}" destId="{7C1FE3C8-8B74-4143-BA43-D00F6A65A56E}" srcOrd="0" destOrd="0" presId="urn:microsoft.com/office/officeart/2005/8/layout/orgChart1"/>
    <dgm:cxn modelId="{039694E5-C83D-4461-B038-29D9893DFEB6}" srcId="{2013A2AA-ED64-497B-8421-3A8062A78A02}" destId="{C47EA780-7046-48CF-9F10-8BE35D1FFE80}" srcOrd="0" destOrd="0" parTransId="{E8641436-BC72-42D8-8567-B02ABF2D9A3D}" sibTransId="{8D0E81DC-6BE1-4303-97B7-CC39C9FF08E8}"/>
    <dgm:cxn modelId="{B06428F2-BE6E-4B3B-8697-EDD2990AC69A}" type="presOf" srcId="{2013A2AA-ED64-497B-8421-3A8062A78A02}" destId="{96841FED-27A6-416D-BD1D-E0F0BF511618}" srcOrd="0" destOrd="0" presId="urn:microsoft.com/office/officeart/2005/8/layout/orgChart1"/>
    <dgm:cxn modelId="{B03B3AF4-9A8E-4EFC-B57A-EB354DF4D05C}" srcId="{25710E12-C856-49F4-A338-8E11BCFF299A}" destId="{72D11DC5-55E9-4587-BA33-08BC383FD969}" srcOrd="0" destOrd="0" parTransId="{4885FC7A-2680-4233-914A-210C51751C54}" sibTransId="{AEEC377C-CE18-41FA-924A-0A898735C4FF}"/>
    <dgm:cxn modelId="{2B6437F8-B670-4429-AECA-506B307FFFB7}" type="presOf" srcId="{805822B8-B96A-4BDE-BDD2-BD1175173F3D}" destId="{DA8C18AD-479C-4496-9253-DD006F64E21D}" srcOrd="0" destOrd="0" presId="urn:microsoft.com/office/officeart/2005/8/layout/orgChart1"/>
    <dgm:cxn modelId="{672396FB-9E9E-422D-AA9B-B04B247DC2C6}" srcId="{72D11DC5-55E9-4587-BA33-08BC383FD969}" destId="{1FB41791-D526-4EA4-B3CB-1A330EB595A2}" srcOrd="0" destOrd="0" parTransId="{E3821A03-BEA1-48C1-9B03-C9FE9AE03477}" sibTransId="{B5D345F6-FB09-49F2-A79B-C54AABA92EA4}"/>
    <dgm:cxn modelId="{12BBD4FB-5197-482D-B6A6-5FE689F081F0}" type="presOf" srcId="{805822B8-B96A-4BDE-BDD2-BD1175173F3D}" destId="{13865FD2-7611-4883-84C9-0F5236EE7061}" srcOrd="1" destOrd="0" presId="urn:microsoft.com/office/officeart/2005/8/layout/orgChart1"/>
    <dgm:cxn modelId="{24E1BCFD-940C-4DD6-BD98-91BAEB87F06F}" type="presOf" srcId="{C3A9F123-E334-4FE6-B5A3-273530BBFB5E}" destId="{3F512348-4936-4E5A-8529-314EEBE6BEDC}" srcOrd="1" destOrd="0" presId="urn:microsoft.com/office/officeart/2005/8/layout/orgChart1"/>
    <dgm:cxn modelId="{1A3C57FE-7354-4FDA-B0A4-6829151AB859}" type="presOf" srcId="{922CDA34-E358-47C1-8E1E-DEDC29B1CBCA}" destId="{AF229EDB-5230-493F-8398-293173F4ED94}" srcOrd="0" destOrd="0" presId="urn:microsoft.com/office/officeart/2005/8/layout/orgChart1"/>
    <dgm:cxn modelId="{33611000-B822-4E16-AACD-105B7B24F36F}" type="presParOf" srcId="{DD93870E-35A3-481A-9ACF-79156B954474}" destId="{AB65D418-D9FC-4BE5-818F-92D0050C90EB}" srcOrd="0" destOrd="0" presId="urn:microsoft.com/office/officeart/2005/8/layout/orgChart1"/>
    <dgm:cxn modelId="{51FD2FB2-E47A-45F8-BB7E-C131B5E786B8}" type="presParOf" srcId="{AB65D418-D9FC-4BE5-818F-92D0050C90EB}" destId="{DDC25DFD-3F9D-460D-86C0-5E40B95BA82A}" srcOrd="0" destOrd="0" presId="urn:microsoft.com/office/officeart/2005/8/layout/orgChart1"/>
    <dgm:cxn modelId="{EFC12680-AFEC-468F-9DAE-DDB733698718}" type="presParOf" srcId="{DDC25DFD-3F9D-460D-86C0-5E40B95BA82A}" destId="{0ED12157-484D-47FA-8F57-469B0A7F59DC}" srcOrd="0" destOrd="0" presId="urn:microsoft.com/office/officeart/2005/8/layout/orgChart1"/>
    <dgm:cxn modelId="{9F7841D2-0659-4A02-94A1-6EDC58C74B7D}" type="presParOf" srcId="{DDC25DFD-3F9D-460D-86C0-5E40B95BA82A}" destId="{B44930D3-16F1-42DF-8BD7-56C83AE7CAB8}" srcOrd="1" destOrd="0" presId="urn:microsoft.com/office/officeart/2005/8/layout/orgChart1"/>
    <dgm:cxn modelId="{D280FCA0-016C-4F6B-A309-50CAB140CA6B}" type="presParOf" srcId="{AB65D418-D9FC-4BE5-818F-92D0050C90EB}" destId="{A37FBF34-52D2-4643-B456-43CBA00A765A}" srcOrd="1" destOrd="0" presId="urn:microsoft.com/office/officeart/2005/8/layout/orgChart1"/>
    <dgm:cxn modelId="{C2E276B0-3086-4F71-8920-C77D98679CEE}" type="presParOf" srcId="{A37FBF34-52D2-4643-B456-43CBA00A765A}" destId="{A73718FA-7FED-4511-A724-8752B566166F}" srcOrd="0" destOrd="0" presId="urn:microsoft.com/office/officeart/2005/8/layout/orgChart1"/>
    <dgm:cxn modelId="{97649FE5-9880-4BE9-97D9-EA96C84714A0}" type="presParOf" srcId="{A37FBF34-52D2-4643-B456-43CBA00A765A}" destId="{33CCFB70-844E-4C63-BD18-9ADA95BF8833}" srcOrd="1" destOrd="0" presId="urn:microsoft.com/office/officeart/2005/8/layout/orgChart1"/>
    <dgm:cxn modelId="{B7DC11C2-EC8D-4A1B-B7FE-3B8208BADAA8}" type="presParOf" srcId="{33CCFB70-844E-4C63-BD18-9ADA95BF8833}" destId="{7BC583DE-E115-4308-82C2-939ADDB1229D}" srcOrd="0" destOrd="0" presId="urn:microsoft.com/office/officeart/2005/8/layout/orgChart1"/>
    <dgm:cxn modelId="{C4DE0DAC-CEFF-4F4B-84E2-E66A1F3179D4}" type="presParOf" srcId="{7BC583DE-E115-4308-82C2-939ADDB1229D}" destId="{05D584F4-D129-474D-9FBB-9C74E326B4D4}" srcOrd="0" destOrd="0" presId="urn:microsoft.com/office/officeart/2005/8/layout/orgChart1"/>
    <dgm:cxn modelId="{0EBCA859-458F-49BD-91DB-4C1CF9A16280}" type="presParOf" srcId="{7BC583DE-E115-4308-82C2-939ADDB1229D}" destId="{0B332708-E8CF-4ABA-9717-ECB9D024F2D6}" srcOrd="1" destOrd="0" presId="urn:microsoft.com/office/officeart/2005/8/layout/orgChart1"/>
    <dgm:cxn modelId="{42FBAA53-80AF-4202-A574-41BA393B0109}" type="presParOf" srcId="{33CCFB70-844E-4C63-BD18-9ADA95BF8833}" destId="{4A1F695F-7B80-4307-83C2-A0D9A535EF3A}" srcOrd="1" destOrd="0" presId="urn:microsoft.com/office/officeart/2005/8/layout/orgChart1"/>
    <dgm:cxn modelId="{145C9A64-83FA-47C7-98BA-41280C96F422}" type="presParOf" srcId="{4A1F695F-7B80-4307-83C2-A0D9A535EF3A}" destId="{DF9501FC-FE07-4FAF-AB15-3FD5FDAB0F1D}" srcOrd="0" destOrd="0" presId="urn:microsoft.com/office/officeart/2005/8/layout/orgChart1"/>
    <dgm:cxn modelId="{F84BFA17-D921-4EC9-B0DA-7C6A54BDF1DB}" type="presParOf" srcId="{4A1F695F-7B80-4307-83C2-A0D9A535EF3A}" destId="{91D63F54-876D-4D8C-B5C4-54460D947D8D}" srcOrd="1" destOrd="0" presId="urn:microsoft.com/office/officeart/2005/8/layout/orgChart1"/>
    <dgm:cxn modelId="{687A9877-C426-495C-9864-64DA1B9EA7AD}" type="presParOf" srcId="{91D63F54-876D-4D8C-B5C4-54460D947D8D}" destId="{CA395CA9-60BD-4FA4-8B02-237E6C42F023}" srcOrd="0" destOrd="0" presId="urn:microsoft.com/office/officeart/2005/8/layout/orgChart1"/>
    <dgm:cxn modelId="{19A95338-0EDD-4CB4-991D-82D7C46EA620}" type="presParOf" srcId="{CA395CA9-60BD-4FA4-8B02-237E6C42F023}" destId="{D3E9B275-7BAB-4365-AE12-F243D855DAAA}" srcOrd="0" destOrd="0" presId="urn:microsoft.com/office/officeart/2005/8/layout/orgChart1"/>
    <dgm:cxn modelId="{7BBF3DBA-019A-46D5-8DE0-19A6912C9993}" type="presParOf" srcId="{CA395CA9-60BD-4FA4-8B02-237E6C42F023}" destId="{29841014-9541-4012-8BBB-990B29109582}" srcOrd="1" destOrd="0" presId="urn:microsoft.com/office/officeart/2005/8/layout/orgChart1"/>
    <dgm:cxn modelId="{0596DC95-9CC3-4B7C-92D7-E9AB027B0519}" type="presParOf" srcId="{91D63F54-876D-4D8C-B5C4-54460D947D8D}" destId="{E103027A-ED4F-40D7-ADE4-B2306FC2C3CB}" srcOrd="1" destOrd="0" presId="urn:microsoft.com/office/officeart/2005/8/layout/orgChart1"/>
    <dgm:cxn modelId="{31011923-65CE-45BA-BE84-4F64B4901191}" type="presParOf" srcId="{91D63F54-876D-4D8C-B5C4-54460D947D8D}" destId="{4D30F71B-AC9F-4376-A2B1-F319B6C8AD09}" srcOrd="2" destOrd="0" presId="urn:microsoft.com/office/officeart/2005/8/layout/orgChart1"/>
    <dgm:cxn modelId="{9A5A419D-81B9-4ECC-8197-380C1278FCF4}" type="presParOf" srcId="{4A1F695F-7B80-4307-83C2-A0D9A535EF3A}" destId="{83294109-113B-4F34-B1DC-44136D30C860}" srcOrd="2" destOrd="0" presId="urn:microsoft.com/office/officeart/2005/8/layout/orgChart1"/>
    <dgm:cxn modelId="{986A4A1A-C1DE-4BA7-9E96-328C6F756B15}" type="presParOf" srcId="{4A1F695F-7B80-4307-83C2-A0D9A535EF3A}" destId="{5D55B74E-F40F-4786-85A2-A9283BAA5AE0}" srcOrd="3" destOrd="0" presId="urn:microsoft.com/office/officeart/2005/8/layout/orgChart1"/>
    <dgm:cxn modelId="{A466752D-0161-4254-87EE-11A477AE1BE1}" type="presParOf" srcId="{5D55B74E-F40F-4786-85A2-A9283BAA5AE0}" destId="{814440BC-20B1-4C48-B95A-E7D82AC402C5}" srcOrd="0" destOrd="0" presId="urn:microsoft.com/office/officeart/2005/8/layout/orgChart1"/>
    <dgm:cxn modelId="{3BFE371B-E609-4CED-B3E3-E9BD72B940BD}" type="presParOf" srcId="{814440BC-20B1-4C48-B95A-E7D82AC402C5}" destId="{737903DC-3A22-4AC3-A14B-731646E39361}" srcOrd="0" destOrd="0" presId="urn:microsoft.com/office/officeart/2005/8/layout/orgChart1"/>
    <dgm:cxn modelId="{91991807-A511-4AFD-80D2-07DC563579DB}" type="presParOf" srcId="{814440BC-20B1-4C48-B95A-E7D82AC402C5}" destId="{3F512348-4936-4E5A-8529-314EEBE6BEDC}" srcOrd="1" destOrd="0" presId="urn:microsoft.com/office/officeart/2005/8/layout/orgChart1"/>
    <dgm:cxn modelId="{840115F3-FCE3-4254-99CF-6B1B8AEEDBC6}" type="presParOf" srcId="{5D55B74E-F40F-4786-85A2-A9283BAA5AE0}" destId="{2E4228A6-0BEB-45E6-BB68-A9F5A7F74EC0}" srcOrd="1" destOrd="0" presId="urn:microsoft.com/office/officeart/2005/8/layout/orgChart1"/>
    <dgm:cxn modelId="{3421AFB3-7700-4259-874E-C7728BAF292E}" type="presParOf" srcId="{2E4228A6-0BEB-45E6-BB68-A9F5A7F74EC0}" destId="{AC8161C2-31B2-4218-AEF2-2516082E1D51}" srcOrd="0" destOrd="0" presId="urn:microsoft.com/office/officeart/2005/8/layout/orgChart1"/>
    <dgm:cxn modelId="{BFE6859A-C78F-493A-933D-CC3BD911BA0F}" type="presParOf" srcId="{2E4228A6-0BEB-45E6-BB68-A9F5A7F74EC0}" destId="{43AE1F04-E44A-4D0A-A562-5569DADF75BE}" srcOrd="1" destOrd="0" presId="urn:microsoft.com/office/officeart/2005/8/layout/orgChart1"/>
    <dgm:cxn modelId="{13FA76B7-598F-4E71-ADF0-271BD6F0CB44}" type="presParOf" srcId="{43AE1F04-E44A-4D0A-A562-5569DADF75BE}" destId="{E447B41F-931C-4007-BEC4-D8D6684272EC}" srcOrd="0" destOrd="0" presId="urn:microsoft.com/office/officeart/2005/8/layout/orgChart1"/>
    <dgm:cxn modelId="{D24C6F78-CCF0-47C0-BFFE-B8BC8D8E5BD3}" type="presParOf" srcId="{E447B41F-931C-4007-BEC4-D8D6684272EC}" destId="{AF229EDB-5230-493F-8398-293173F4ED94}" srcOrd="0" destOrd="0" presId="urn:microsoft.com/office/officeart/2005/8/layout/orgChart1"/>
    <dgm:cxn modelId="{47641714-67B1-4DD5-B66A-DA02E2980302}" type="presParOf" srcId="{E447B41F-931C-4007-BEC4-D8D6684272EC}" destId="{BE08A525-5F16-4F7C-A233-28BFA380BA70}" srcOrd="1" destOrd="0" presId="urn:microsoft.com/office/officeart/2005/8/layout/orgChart1"/>
    <dgm:cxn modelId="{BB1F2261-ECD7-48CF-83B6-6674B8AA6B0E}" type="presParOf" srcId="{43AE1F04-E44A-4D0A-A562-5569DADF75BE}" destId="{8EE1A557-85C9-4170-8AF9-9DEA04AE1963}" srcOrd="1" destOrd="0" presId="urn:microsoft.com/office/officeart/2005/8/layout/orgChart1"/>
    <dgm:cxn modelId="{77897CED-05D5-4E90-A948-E9728BF1558F}" type="presParOf" srcId="{43AE1F04-E44A-4D0A-A562-5569DADF75BE}" destId="{6C935825-E904-4532-94E7-757D9A963229}" srcOrd="2" destOrd="0" presId="urn:microsoft.com/office/officeart/2005/8/layout/orgChart1"/>
    <dgm:cxn modelId="{C10C79B8-8564-401B-A8AB-B8287790C9DE}" type="presParOf" srcId="{5D55B74E-F40F-4786-85A2-A9283BAA5AE0}" destId="{9FE1EA4C-405D-4AF8-B54B-10FA8FE57009}" srcOrd="2" destOrd="0" presId="urn:microsoft.com/office/officeart/2005/8/layout/orgChart1"/>
    <dgm:cxn modelId="{6404FF98-B729-47E2-994B-6499D5FA2416}" type="presParOf" srcId="{33CCFB70-844E-4C63-BD18-9ADA95BF8833}" destId="{4C0AC160-7853-4ECF-B608-4637904B3391}" srcOrd="2" destOrd="0" presId="urn:microsoft.com/office/officeart/2005/8/layout/orgChart1"/>
    <dgm:cxn modelId="{809E075B-70DE-4A15-98E1-F5C308DB142D}" type="presParOf" srcId="{A37FBF34-52D2-4643-B456-43CBA00A765A}" destId="{7C1FE3C8-8B74-4143-BA43-D00F6A65A56E}" srcOrd="2" destOrd="0" presId="urn:microsoft.com/office/officeart/2005/8/layout/orgChart1"/>
    <dgm:cxn modelId="{0030A3BF-C8BD-4357-93C5-D0CDCAC63001}" type="presParOf" srcId="{A37FBF34-52D2-4643-B456-43CBA00A765A}" destId="{D9C82FE7-5452-41CB-A522-CCFDA7FF94E3}" srcOrd="3" destOrd="0" presId="urn:microsoft.com/office/officeart/2005/8/layout/orgChart1"/>
    <dgm:cxn modelId="{FC9E5786-EE79-48A1-A174-AEF1986C9B64}" type="presParOf" srcId="{D9C82FE7-5452-41CB-A522-CCFDA7FF94E3}" destId="{FD19D978-C0BC-49AF-89BA-452F782736EC}" srcOrd="0" destOrd="0" presId="urn:microsoft.com/office/officeart/2005/8/layout/orgChart1"/>
    <dgm:cxn modelId="{720B1141-3E8C-4C30-B31A-C97F7C8D6972}" type="presParOf" srcId="{FD19D978-C0BC-49AF-89BA-452F782736EC}" destId="{96841FED-27A6-416D-BD1D-E0F0BF511618}" srcOrd="0" destOrd="0" presId="urn:microsoft.com/office/officeart/2005/8/layout/orgChart1"/>
    <dgm:cxn modelId="{2F9D065E-87A1-4712-94B5-F061B24CA204}" type="presParOf" srcId="{FD19D978-C0BC-49AF-89BA-452F782736EC}" destId="{547E1909-E66E-46A1-A951-309A48970CF0}" srcOrd="1" destOrd="0" presId="urn:microsoft.com/office/officeart/2005/8/layout/orgChart1"/>
    <dgm:cxn modelId="{9E4069DD-2372-46DF-BA17-DFDEABF4AF73}" type="presParOf" srcId="{D9C82FE7-5452-41CB-A522-CCFDA7FF94E3}" destId="{D204F191-0F75-4C8B-9BEE-B61B4D78D3CA}" srcOrd="1" destOrd="0" presId="urn:microsoft.com/office/officeart/2005/8/layout/orgChart1"/>
    <dgm:cxn modelId="{550D55F8-8A79-450B-9384-8680251029DE}" type="presParOf" srcId="{D204F191-0F75-4C8B-9BEE-B61B4D78D3CA}" destId="{8F6A7CE5-BE15-425E-AAEA-CB43F776D807}" srcOrd="0" destOrd="0" presId="urn:microsoft.com/office/officeart/2005/8/layout/orgChart1"/>
    <dgm:cxn modelId="{43CD5FB7-3ABE-480C-85AB-FFE6263E07C8}" type="presParOf" srcId="{D204F191-0F75-4C8B-9BEE-B61B4D78D3CA}" destId="{2FB1F704-2165-4818-A14E-50C0AE4864D0}" srcOrd="1" destOrd="0" presId="urn:microsoft.com/office/officeart/2005/8/layout/orgChart1"/>
    <dgm:cxn modelId="{43DC0D4D-3D88-475F-91F2-FABCB0358572}" type="presParOf" srcId="{2FB1F704-2165-4818-A14E-50C0AE4864D0}" destId="{D7952A58-3002-472E-83FC-E8B2364D812C}" srcOrd="0" destOrd="0" presId="urn:microsoft.com/office/officeart/2005/8/layout/orgChart1"/>
    <dgm:cxn modelId="{CA989E55-08C5-40C4-BCA4-AA3BDCC3FB76}" type="presParOf" srcId="{D7952A58-3002-472E-83FC-E8B2364D812C}" destId="{0AB73AC7-37F6-48E0-B415-EEE9B19ECDFF}" srcOrd="0" destOrd="0" presId="urn:microsoft.com/office/officeart/2005/8/layout/orgChart1"/>
    <dgm:cxn modelId="{6E5780FB-CDBD-4022-B6A5-6DAA18F18626}" type="presParOf" srcId="{D7952A58-3002-472E-83FC-E8B2364D812C}" destId="{C12ECC35-EBC8-4E82-B06D-0C8D59210503}" srcOrd="1" destOrd="0" presId="urn:microsoft.com/office/officeart/2005/8/layout/orgChart1"/>
    <dgm:cxn modelId="{88C86AE9-2FAB-4CA8-BD66-83B42A82C662}" type="presParOf" srcId="{2FB1F704-2165-4818-A14E-50C0AE4864D0}" destId="{47DFBA33-8661-4688-A39E-A71D83DD7D67}" srcOrd="1" destOrd="0" presId="urn:microsoft.com/office/officeart/2005/8/layout/orgChart1"/>
    <dgm:cxn modelId="{FF88F7E9-02AD-4E4B-A6FF-C20C8D694579}" type="presParOf" srcId="{47DFBA33-8661-4688-A39E-A71D83DD7D67}" destId="{A52392EA-6E89-4FEF-8048-FF5E44E59A54}" srcOrd="0" destOrd="0" presId="urn:microsoft.com/office/officeart/2005/8/layout/orgChart1"/>
    <dgm:cxn modelId="{B1C9668C-4B8F-4B15-8EAA-F03089AD675B}" type="presParOf" srcId="{47DFBA33-8661-4688-A39E-A71D83DD7D67}" destId="{37A93F04-D255-470E-8F3A-1C9D86784FF2}" srcOrd="1" destOrd="0" presId="urn:microsoft.com/office/officeart/2005/8/layout/orgChart1"/>
    <dgm:cxn modelId="{33422BEC-39C9-485E-84C7-DF1368094E8F}" type="presParOf" srcId="{37A93F04-D255-470E-8F3A-1C9D86784FF2}" destId="{21D3AB6F-4E34-46A7-9C02-3373910985DF}" srcOrd="0" destOrd="0" presId="urn:microsoft.com/office/officeart/2005/8/layout/orgChart1"/>
    <dgm:cxn modelId="{E8EAA63B-2392-44FF-AF4B-91149DBAB9B6}" type="presParOf" srcId="{21D3AB6F-4E34-46A7-9C02-3373910985DF}" destId="{FA59FAA9-28B9-4FEC-ADF3-B39D07CCDA10}" srcOrd="0" destOrd="0" presId="urn:microsoft.com/office/officeart/2005/8/layout/orgChart1"/>
    <dgm:cxn modelId="{EB5703E0-A762-42C5-93E6-0FC1BA59A94A}" type="presParOf" srcId="{21D3AB6F-4E34-46A7-9C02-3373910985DF}" destId="{5C30F69F-2E3D-4139-87DE-E06D6538C615}" srcOrd="1" destOrd="0" presId="urn:microsoft.com/office/officeart/2005/8/layout/orgChart1"/>
    <dgm:cxn modelId="{45EA3BE5-4CC9-437C-B65D-AC9633CCA5DF}" type="presParOf" srcId="{37A93F04-D255-470E-8F3A-1C9D86784FF2}" destId="{13CFED7A-C358-44E9-880B-6C3DC5EABA2E}" srcOrd="1" destOrd="0" presId="urn:microsoft.com/office/officeart/2005/8/layout/orgChart1"/>
    <dgm:cxn modelId="{C94FC497-73EE-4D48-A356-5B900688442A}" type="presParOf" srcId="{37A93F04-D255-470E-8F3A-1C9D86784FF2}" destId="{C1E3C71D-13E1-4D23-82AB-F0949E9178AF}" srcOrd="2" destOrd="0" presId="urn:microsoft.com/office/officeart/2005/8/layout/orgChart1"/>
    <dgm:cxn modelId="{A19D7D62-F7F8-4B5D-BB84-A0D835679FEE}" type="presParOf" srcId="{2FB1F704-2165-4818-A14E-50C0AE4864D0}" destId="{1256C741-C728-4608-90A3-5F34CD41123D}" srcOrd="2" destOrd="0" presId="urn:microsoft.com/office/officeart/2005/8/layout/orgChart1"/>
    <dgm:cxn modelId="{15FF2260-D360-4FE3-9868-A11A3DD7053F}" type="presParOf" srcId="{D9C82FE7-5452-41CB-A522-CCFDA7FF94E3}" destId="{9E278174-E91D-47AD-AF83-65B0FA9F5E93}" srcOrd="2" destOrd="0" presId="urn:microsoft.com/office/officeart/2005/8/layout/orgChart1"/>
    <dgm:cxn modelId="{AA172368-38AF-4368-82B9-2148C6DE235D}" type="presParOf" srcId="{A37FBF34-52D2-4643-B456-43CBA00A765A}" destId="{E2D28147-2D9E-4A3C-8ADB-2FFA8AA7F6D4}" srcOrd="4" destOrd="0" presId="urn:microsoft.com/office/officeart/2005/8/layout/orgChart1"/>
    <dgm:cxn modelId="{52A4F8E3-41A7-48DE-BAFE-D7680F01BE4D}" type="presParOf" srcId="{A37FBF34-52D2-4643-B456-43CBA00A765A}" destId="{2F2AE66D-7316-428E-9E0E-2EBED78AB1A7}" srcOrd="5" destOrd="0" presId="urn:microsoft.com/office/officeart/2005/8/layout/orgChart1"/>
    <dgm:cxn modelId="{6A6495CB-D683-4B41-85DE-990ADE6E28EC}" type="presParOf" srcId="{2F2AE66D-7316-428E-9E0E-2EBED78AB1A7}" destId="{762C5790-BDCD-42CF-A888-4C35260E7CBB}" srcOrd="0" destOrd="0" presId="urn:microsoft.com/office/officeart/2005/8/layout/orgChart1"/>
    <dgm:cxn modelId="{D79FA71A-97BC-4A0E-8EA3-A9735ECC877C}" type="presParOf" srcId="{762C5790-BDCD-42CF-A888-4C35260E7CBB}" destId="{DA8C18AD-479C-4496-9253-DD006F64E21D}" srcOrd="0" destOrd="0" presId="urn:microsoft.com/office/officeart/2005/8/layout/orgChart1"/>
    <dgm:cxn modelId="{98629D9A-B6E5-43AF-95C6-2D9C5ED369E9}" type="presParOf" srcId="{762C5790-BDCD-42CF-A888-4C35260E7CBB}" destId="{13865FD2-7611-4883-84C9-0F5236EE7061}" srcOrd="1" destOrd="0" presId="urn:microsoft.com/office/officeart/2005/8/layout/orgChart1"/>
    <dgm:cxn modelId="{774D31D6-0575-4BFD-AC0A-7355E071DC9F}" type="presParOf" srcId="{2F2AE66D-7316-428E-9E0E-2EBED78AB1A7}" destId="{0716A336-26F9-46EE-B059-B75DB2890846}" srcOrd="1" destOrd="0" presId="urn:microsoft.com/office/officeart/2005/8/layout/orgChart1"/>
    <dgm:cxn modelId="{44156B64-251F-47AA-A19E-AE03316BF647}" type="presParOf" srcId="{0716A336-26F9-46EE-B059-B75DB2890846}" destId="{EA7A9AD7-1DAC-4ACE-B307-10626350A0FA}" srcOrd="0" destOrd="0" presId="urn:microsoft.com/office/officeart/2005/8/layout/orgChart1"/>
    <dgm:cxn modelId="{8E2DD1F7-CFBB-45EA-82AA-6E1D0DBACA9C}" type="presParOf" srcId="{0716A336-26F9-46EE-B059-B75DB2890846}" destId="{34711E10-2885-4B0E-9292-772D5D95D87B}" srcOrd="1" destOrd="0" presId="urn:microsoft.com/office/officeart/2005/8/layout/orgChart1"/>
    <dgm:cxn modelId="{6A43AAE7-839B-4696-9A94-594B96C88A95}" type="presParOf" srcId="{34711E10-2885-4B0E-9292-772D5D95D87B}" destId="{C494801C-3743-43B1-911B-DE3B14FA0AD2}" srcOrd="0" destOrd="0" presId="urn:microsoft.com/office/officeart/2005/8/layout/orgChart1"/>
    <dgm:cxn modelId="{6109CC81-CE1F-44F5-8DF8-2D2C46A4915C}" type="presParOf" srcId="{C494801C-3743-43B1-911B-DE3B14FA0AD2}" destId="{69BE26B5-D1E4-4DDB-AE92-A26414B5E2E1}" srcOrd="0" destOrd="0" presId="urn:microsoft.com/office/officeart/2005/8/layout/orgChart1"/>
    <dgm:cxn modelId="{1E7758FE-0339-41A4-AF51-2C0FF18BD131}" type="presParOf" srcId="{C494801C-3743-43B1-911B-DE3B14FA0AD2}" destId="{FAC69BD6-8F55-46B3-BB8C-DE01C55106A6}" srcOrd="1" destOrd="0" presId="urn:microsoft.com/office/officeart/2005/8/layout/orgChart1"/>
    <dgm:cxn modelId="{F1ECE1B0-9B3F-4AD4-A7E4-D844EFF445DE}" type="presParOf" srcId="{34711E10-2885-4B0E-9292-772D5D95D87B}" destId="{0B126A47-1685-4031-8A8C-5DD1B78B381F}" srcOrd="1" destOrd="0" presId="urn:microsoft.com/office/officeart/2005/8/layout/orgChart1"/>
    <dgm:cxn modelId="{B0213737-9C1E-4E84-894C-53936FBEA51D}" type="presParOf" srcId="{0B126A47-1685-4031-8A8C-5DD1B78B381F}" destId="{2DBF4960-286E-476F-8197-1AEB950C3D6C}" srcOrd="0" destOrd="0" presId="urn:microsoft.com/office/officeart/2005/8/layout/orgChart1"/>
    <dgm:cxn modelId="{6753A060-A175-4992-8D61-43AB30A8B5D6}" type="presParOf" srcId="{0B126A47-1685-4031-8A8C-5DD1B78B381F}" destId="{1C55E981-1254-43D2-9E7D-6BFA2A036A8F}" srcOrd="1" destOrd="0" presId="urn:microsoft.com/office/officeart/2005/8/layout/orgChart1"/>
    <dgm:cxn modelId="{1DD9B113-55D0-47D8-9205-FB4C97B544B3}" type="presParOf" srcId="{1C55E981-1254-43D2-9E7D-6BFA2A036A8F}" destId="{2612C5BA-1638-469C-A49B-152078CF4F08}" srcOrd="0" destOrd="0" presId="urn:microsoft.com/office/officeart/2005/8/layout/orgChart1"/>
    <dgm:cxn modelId="{C0BC4B50-BA14-401E-BEE8-D99C720BF876}" type="presParOf" srcId="{2612C5BA-1638-469C-A49B-152078CF4F08}" destId="{0C6A471C-D003-4A05-95E4-3DC8E5B7311E}" srcOrd="0" destOrd="0" presId="urn:microsoft.com/office/officeart/2005/8/layout/orgChart1"/>
    <dgm:cxn modelId="{AF760081-6556-4C4F-9ADF-74FD68002CE0}" type="presParOf" srcId="{2612C5BA-1638-469C-A49B-152078CF4F08}" destId="{5A90AE96-F32F-455C-857F-9AD6FE52D75B}" srcOrd="1" destOrd="0" presId="urn:microsoft.com/office/officeart/2005/8/layout/orgChart1"/>
    <dgm:cxn modelId="{EDAD48CA-09FF-4A5B-8BDA-EDCBEFC6295D}" type="presParOf" srcId="{1C55E981-1254-43D2-9E7D-6BFA2A036A8F}" destId="{DF7AF6F0-7823-4C13-9205-83EA5514FD23}" srcOrd="1" destOrd="0" presId="urn:microsoft.com/office/officeart/2005/8/layout/orgChart1"/>
    <dgm:cxn modelId="{5D09A3E0-7DC6-4BB5-830F-BF2975F289B9}" type="presParOf" srcId="{1C55E981-1254-43D2-9E7D-6BFA2A036A8F}" destId="{23B6DF99-A1ED-4743-9758-573CF579CDA5}" srcOrd="2" destOrd="0" presId="urn:microsoft.com/office/officeart/2005/8/layout/orgChart1"/>
    <dgm:cxn modelId="{56BDD779-A7BC-43D7-9FA3-DA2F4535A86C}" type="presParOf" srcId="{34711E10-2885-4B0E-9292-772D5D95D87B}" destId="{670B00AE-E325-4767-B167-62AAD1F748B6}" srcOrd="2" destOrd="0" presId="urn:microsoft.com/office/officeart/2005/8/layout/orgChart1"/>
    <dgm:cxn modelId="{86D453A1-726E-4863-B198-51898676A202}" type="presParOf" srcId="{2F2AE66D-7316-428E-9E0E-2EBED78AB1A7}" destId="{08737007-3BC2-48D3-9722-81FFE16BF8FF}" srcOrd="2" destOrd="0" presId="urn:microsoft.com/office/officeart/2005/8/layout/orgChart1"/>
    <dgm:cxn modelId="{84F9FA9D-4455-407F-999F-59330EE1BDEC}" type="presParOf" srcId="{AB65D418-D9FC-4BE5-818F-92D0050C90EB}" destId="{8A8B4C9C-896A-456C-8B93-CF11101B64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3DE6C4-0806-40EB-B403-CE3118ECFE38}" type="doc">
      <dgm:prSet loTypeId="urn:microsoft.com/office/officeart/2005/8/layout/vList6" loCatId="list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pPr rtl="1"/>
          <a:endParaRPr lang="ar-SA"/>
        </a:p>
      </dgm:t>
    </dgm:pt>
    <dgm:pt modelId="{E1AA166F-6C21-49E7-826A-380F5768F9A7}">
      <dgm:prSet phldrT="[نص]"/>
      <dgm:spPr/>
      <dgm:t>
        <a:bodyPr/>
        <a:lstStyle/>
        <a:p>
          <a:pPr rtl="1"/>
          <a:r>
            <a:rPr lang="ar-SA" dirty="0"/>
            <a:t>حكم تقديم خبر (ما دام) عليها</a:t>
          </a:r>
        </a:p>
        <a:p>
          <a:pPr rtl="1"/>
          <a:r>
            <a:rPr lang="ar-SA" dirty="0"/>
            <a:t>لا أصحبك ما دام قائمًا زيد</a:t>
          </a:r>
        </a:p>
      </dgm:t>
    </dgm:pt>
    <dgm:pt modelId="{0E2AA457-7885-495B-ADBF-7681C5A980D1}" type="parTrans" cxnId="{F322A8E1-F2E6-43DF-9053-DB11AB95C006}">
      <dgm:prSet/>
      <dgm:spPr/>
      <dgm:t>
        <a:bodyPr/>
        <a:lstStyle/>
        <a:p>
          <a:pPr rtl="1"/>
          <a:endParaRPr lang="ar-SA"/>
        </a:p>
      </dgm:t>
    </dgm:pt>
    <dgm:pt modelId="{834FDC56-8CD3-42E9-B0A0-CDE2366C059E}" type="sibTrans" cxnId="{F322A8E1-F2E6-43DF-9053-DB11AB95C006}">
      <dgm:prSet/>
      <dgm:spPr/>
      <dgm:t>
        <a:bodyPr/>
        <a:lstStyle/>
        <a:p>
          <a:pPr rtl="1"/>
          <a:endParaRPr lang="ar-SA"/>
        </a:p>
      </dgm:t>
    </dgm:pt>
    <dgm:pt modelId="{135B2A45-8642-4466-A871-A1876C3C57A0}">
      <dgm:prSet phldrT="[نص]"/>
      <dgm:spPr/>
      <dgm:t>
        <a:bodyPr/>
        <a:lstStyle/>
        <a:p>
          <a:pPr rtl="1"/>
          <a:r>
            <a:rPr lang="ar-SA" dirty="0"/>
            <a:t>كل النحويين منعوا تقدمه على (ما دام)</a:t>
          </a:r>
        </a:p>
      </dgm:t>
    </dgm:pt>
    <dgm:pt modelId="{DEE7679E-1DEB-4971-AC96-7C61D7F61892}" type="parTrans" cxnId="{C2E21720-6B3B-4726-AE11-08A1B090845F}">
      <dgm:prSet/>
      <dgm:spPr/>
      <dgm:t>
        <a:bodyPr/>
        <a:lstStyle/>
        <a:p>
          <a:pPr rtl="1"/>
          <a:endParaRPr lang="ar-SA"/>
        </a:p>
      </dgm:t>
    </dgm:pt>
    <dgm:pt modelId="{DCF30230-9DF9-46D5-AC8A-1EFC43C9FDD3}" type="sibTrans" cxnId="{C2E21720-6B3B-4726-AE11-08A1B090845F}">
      <dgm:prSet/>
      <dgm:spPr/>
      <dgm:t>
        <a:bodyPr/>
        <a:lstStyle/>
        <a:p>
          <a:pPr rtl="1"/>
          <a:endParaRPr lang="ar-SA"/>
        </a:p>
      </dgm:t>
    </dgm:pt>
    <dgm:pt modelId="{75A673A0-D8DB-47AC-9B3E-067CA7F4A214}">
      <dgm:prSet phldrT="[نص]"/>
      <dgm:spPr/>
      <dgm:t>
        <a:bodyPr/>
        <a:lstStyle/>
        <a:p>
          <a:pPr rtl="1"/>
          <a:r>
            <a:rPr lang="ar-SA" dirty="0"/>
            <a:t>الفصل بين (ما) و(دام) لا يمتنع</a:t>
          </a:r>
        </a:p>
      </dgm:t>
    </dgm:pt>
    <dgm:pt modelId="{7EF9666A-924D-45F4-81C5-8B5CEBF82CF9}" type="parTrans" cxnId="{2D228A6B-579C-4320-B393-D6FEF38FF526}">
      <dgm:prSet/>
      <dgm:spPr/>
      <dgm:t>
        <a:bodyPr/>
        <a:lstStyle/>
        <a:p>
          <a:pPr rtl="1"/>
          <a:endParaRPr lang="ar-SA"/>
        </a:p>
      </dgm:t>
    </dgm:pt>
    <dgm:pt modelId="{924CBE75-01FA-4D23-BC6F-2BC325A4DC50}" type="sibTrans" cxnId="{2D228A6B-579C-4320-B393-D6FEF38FF526}">
      <dgm:prSet/>
      <dgm:spPr/>
      <dgm:t>
        <a:bodyPr/>
        <a:lstStyle/>
        <a:p>
          <a:pPr rtl="1"/>
          <a:endParaRPr lang="ar-SA"/>
        </a:p>
      </dgm:t>
    </dgm:pt>
    <dgm:pt modelId="{FBF14871-0813-4188-8118-BD9D523A919E}">
      <dgm:prSet phldrT="[نص]"/>
      <dgm:spPr/>
      <dgm:t>
        <a:bodyPr/>
        <a:lstStyle/>
        <a:p>
          <a:pPr rtl="1"/>
          <a:r>
            <a:rPr lang="ar-SA" dirty="0">
              <a:solidFill>
                <a:schemeClr val="accent2">
                  <a:lumMod val="50000"/>
                </a:schemeClr>
              </a:solidFill>
            </a:rPr>
            <a:t>حكم تقديم الخبر على (ما) المسبوقة بالفعل الناقص</a:t>
          </a:r>
        </a:p>
      </dgm:t>
    </dgm:pt>
    <dgm:pt modelId="{684A3E1B-89A8-450C-ACD8-C87040F459FC}" type="parTrans" cxnId="{B43EBEBE-8CE9-4514-8474-2BAB07A6572A}">
      <dgm:prSet/>
      <dgm:spPr/>
      <dgm:t>
        <a:bodyPr/>
        <a:lstStyle/>
        <a:p>
          <a:pPr rtl="1"/>
          <a:endParaRPr lang="ar-SA"/>
        </a:p>
      </dgm:t>
    </dgm:pt>
    <dgm:pt modelId="{1F492BA2-2C39-46FE-9376-C0E4F844CD22}" type="sibTrans" cxnId="{B43EBEBE-8CE9-4514-8474-2BAB07A6572A}">
      <dgm:prSet/>
      <dgm:spPr/>
      <dgm:t>
        <a:bodyPr/>
        <a:lstStyle/>
        <a:p>
          <a:pPr rtl="1"/>
          <a:endParaRPr lang="ar-SA"/>
        </a:p>
      </dgm:t>
    </dgm:pt>
    <dgm:pt modelId="{EDA336CB-5B1A-4FBA-971C-2608EEBA3398}">
      <dgm:prSet phldrT="[نص]"/>
      <dgm:spPr/>
      <dgm:t>
        <a:bodyPr/>
        <a:lstStyle/>
        <a:p>
          <a:pPr rtl="1"/>
          <a:r>
            <a:rPr lang="ar-SA" dirty="0"/>
            <a:t>لا يجوز أن يتقدم الخبر على (ما) النافية:</a:t>
          </a:r>
        </a:p>
      </dgm:t>
    </dgm:pt>
    <dgm:pt modelId="{D4DE0A61-0E64-4C3E-A339-0F2901BBD721}" type="parTrans" cxnId="{A361EC80-38B5-499C-A06A-07F0BADE09FA}">
      <dgm:prSet/>
      <dgm:spPr/>
      <dgm:t>
        <a:bodyPr/>
        <a:lstStyle/>
        <a:p>
          <a:pPr rtl="1"/>
          <a:endParaRPr lang="ar-SA"/>
        </a:p>
      </dgm:t>
    </dgm:pt>
    <dgm:pt modelId="{9F6992D8-FCD1-4FFC-BD8E-EAC1C4522CBF}" type="sibTrans" cxnId="{A361EC80-38B5-499C-A06A-07F0BADE09FA}">
      <dgm:prSet/>
      <dgm:spPr/>
      <dgm:t>
        <a:bodyPr/>
        <a:lstStyle/>
        <a:p>
          <a:pPr rtl="1"/>
          <a:endParaRPr lang="ar-SA"/>
        </a:p>
      </dgm:t>
    </dgm:pt>
    <dgm:pt modelId="{E1ED0EDA-CEFB-47D5-8A97-5C5F718F85B2}">
      <dgm:prSet phldrT="[نص]"/>
      <dgm:spPr/>
      <dgm:t>
        <a:bodyPr/>
        <a:lstStyle/>
        <a:p>
          <a:pPr rtl="1"/>
          <a:r>
            <a:rPr lang="ar-SA" dirty="0"/>
            <a:t>ما لم يكن النفي شرطًا لأن (ما) لها الصدارة. لا يصح: قائمًا ما كان زيد.</a:t>
          </a:r>
        </a:p>
      </dgm:t>
    </dgm:pt>
    <dgm:pt modelId="{749576C6-427E-4EC9-8CBA-7A7B199C2F40}" type="parTrans" cxnId="{BCD92E4C-5A65-40C6-949C-B4FC9A3FC143}">
      <dgm:prSet/>
      <dgm:spPr/>
      <dgm:t>
        <a:bodyPr/>
        <a:lstStyle/>
        <a:p>
          <a:pPr rtl="1"/>
          <a:endParaRPr lang="ar-SA"/>
        </a:p>
      </dgm:t>
    </dgm:pt>
    <dgm:pt modelId="{1E336CC6-FAB6-4E37-B83C-7E1E8344D381}" type="sibTrans" cxnId="{BCD92E4C-5A65-40C6-949C-B4FC9A3FC143}">
      <dgm:prSet/>
      <dgm:spPr/>
      <dgm:t>
        <a:bodyPr/>
        <a:lstStyle/>
        <a:p>
          <a:pPr rtl="1"/>
          <a:endParaRPr lang="ar-SA"/>
        </a:p>
      </dgm:t>
    </dgm:pt>
    <dgm:pt modelId="{D8B6F31E-45B8-41C9-937A-A00C06A89577}">
      <dgm:prSet phldrT="[نص]"/>
      <dgm:spPr/>
      <dgm:t>
        <a:bodyPr/>
        <a:lstStyle/>
        <a:p>
          <a:pPr rtl="1"/>
          <a:r>
            <a:rPr lang="ar-SA" dirty="0"/>
            <a:t>لا أصحبك ما قائمًا دام زيد</a:t>
          </a:r>
        </a:p>
      </dgm:t>
    </dgm:pt>
    <dgm:pt modelId="{E83472A2-DFF5-4005-971C-C5DC1D4A499B}" type="parTrans" cxnId="{D2160FE0-6C04-4984-9C4A-A0E88B491E07}">
      <dgm:prSet/>
      <dgm:spPr/>
      <dgm:t>
        <a:bodyPr/>
        <a:lstStyle/>
        <a:p>
          <a:pPr rtl="1"/>
          <a:endParaRPr lang="ar-SA"/>
        </a:p>
      </dgm:t>
    </dgm:pt>
    <dgm:pt modelId="{468FF7FE-7780-4021-851F-1A4EBE619D20}" type="sibTrans" cxnId="{D2160FE0-6C04-4984-9C4A-A0E88B491E07}">
      <dgm:prSet/>
      <dgm:spPr/>
      <dgm:t>
        <a:bodyPr/>
        <a:lstStyle/>
        <a:p>
          <a:pPr rtl="1"/>
          <a:endParaRPr lang="ar-SA"/>
        </a:p>
      </dgm:t>
    </dgm:pt>
    <dgm:pt modelId="{BECDCB57-4700-40E2-8D54-DC2FFF37DC42}">
      <dgm:prSet phldrT="[نص]"/>
      <dgm:spPr/>
      <dgm:t>
        <a:bodyPr/>
        <a:lstStyle/>
        <a:p>
          <a:pPr rtl="1"/>
          <a:r>
            <a:rPr lang="ar-SA" dirty="0"/>
            <a:t>ما كان النفي شرطًا في عمل الفعل (ما زال) وأخواتها. لا يصح: قائمًا ما زال زيد</a:t>
          </a:r>
        </a:p>
      </dgm:t>
    </dgm:pt>
    <dgm:pt modelId="{74D59155-A02B-48E1-B46B-5B6A50740C63}" type="parTrans" cxnId="{63A11CAF-DF4E-4B53-9B5F-5011F65A27D2}">
      <dgm:prSet/>
      <dgm:spPr/>
      <dgm:t>
        <a:bodyPr/>
        <a:lstStyle/>
        <a:p>
          <a:pPr rtl="1"/>
          <a:endParaRPr lang="ar-SA"/>
        </a:p>
      </dgm:t>
    </dgm:pt>
    <dgm:pt modelId="{2FFD1FCE-E666-4044-B618-4CBA55EEDAF8}" type="sibTrans" cxnId="{63A11CAF-DF4E-4B53-9B5F-5011F65A27D2}">
      <dgm:prSet/>
      <dgm:spPr/>
      <dgm:t>
        <a:bodyPr/>
        <a:lstStyle/>
        <a:p>
          <a:pPr rtl="1"/>
          <a:endParaRPr lang="ar-SA"/>
        </a:p>
      </dgm:t>
    </dgm:pt>
    <dgm:pt modelId="{1AD7EEAB-2255-46D7-AAD9-B3F606AE389F}" type="pres">
      <dgm:prSet presAssocID="{C93DE6C4-0806-40EB-B403-CE3118ECFE38}" presName="Name0" presStyleCnt="0">
        <dgm:presLayoutVars>
          <dgm:dir val="rev"/>
          <dgm:animLvl val="lvl"/>
          <dgm:resizeHandles/>
        </dgm:presLayoutVars>
      </dgm:prSet>
      <dgm:spPr/>
    </dgm:pt>
    <dgm:pt modelId="{873FE2CE-22B5-4799-B60E-0DCEAF8E7605}" type="pres">
      <dgm:prSet presAssocID="{E1AA166F-6C21-49E7-826A-380F5768F9A7}" presName="linNode" presStyleCnt="0"/>
      <dgm:spPr/>
    </dgm:pt>
    <dgm:pt modelId="{1147E47D-1DC2-426B-94AE-ED7268C69452}" type="pres">
      <dgm:prSet presAssocID="{E1AA166F-6C21-49E7-826A-380F5768F9A7}" presName="parentShp" presStyleLbl="node1" presStyleIdx="0" presStyleCnt="2">
        <dgm:presLayoutVars>
          <dgm:bulletEnabled val="1"/>
        </dgm:presLayoutVars>
      </dgm:prSet>
      <dgm:spPr/>
    </dgm:pt>
    <dgm:pt modelId="{A910CDF0-2A1D-4517-96DA-54ED96C01965}" type="pres">
      <dgm:prSet presAssocID="{E1AA166F-6C21-49E7-826A-380F5768F9A7}" presName="childShp" presStyleLbl="bgAccFollowNode1" presStyleIdx="0" presStyleCnt="2">
        <dgm:presLayoutVars>
          <dgm:bulletEnabled val="1"/>
        </dgm:presLayoutVars>
      </dgm:prSet>
      <dgm:spPr/>
    </dgm:pt>
    <dgm:pt modelId="{075CBEB8-4687-4323-A35E-A6DEB6B7EA49}" type="pres">
      <dgm:prSet presAssocID="{834FDC56-8CD3-42E9-B0A0-CDE2366C059E}" presName="spacing" presStyleCnt="0"/>
      <dgm:spPr/>
    </dgm:pt>
    <dgm:pt modelId="{79E84274-2014-411E-856A-E2942D875432}" type="pres">
      <dgm:prSet presAssocID="{FBF14871-0813-4188-8118-BD9D523A919E}" presName="linNode" presStyleCnt="0"/>
      <dgm:spPr/>
    </dgm:pt>
    <dgm:pt modelId="{AD6CC615-6093-45E5-A4A2-26D757C32A86}" type="pres">
      <dgm:prSet presAssocID="{FBF14871-0813-4188-8118-BD9D523A919E}" presName="parentShp" presStyleLbl="node1" presStyleIdx="1" presStyleCnt="2" custLinFactNeighborX="0">
        <dgm:presLayoutVars>
          <dgm:bulletEnabled val="1"/>
        </dgm:presLayoutVars>
      </dgm:prSet>
      <dgm:spPr/>
    </dgm:pt>
    <dgm:pt modelId="{644966ED-F5EC-4C34-93CD-89A4F7EE5618}" type="pres">
      <dgm:prSet presAssocID="{FBF14871-0813-4188-8118-BD9D523A919E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B101640F-7249-422D-98CB-A2B5330FD72F}" type="presOf" srcId="{D8B6F31E-45B8-41C9-937A-A00C06A89577}" destId="{A910CDF0-2A1D-4517-96DA-54ED96C01965}" srcOrd="0" destOrd="2" presId="urn:microsoft.com/office/officeart/2005/8/layout/vList6"/>
    <dgm:cxn modelId="{C2E21720-6B3B-4726-AE11-08A1B090845F}" srcId="{E1AA166F-6C21-49E7-826A-380F5768F9A7}" destId="{135B2A45-8642-4466-A871-A1876C3C57A0}" srcOrd="0" destOrd="0" parTransId="{DEE7679E-1DEB-4971-AC96-7C61D7F61892}" sibTransId="{DCF30230-9DF9-46D5-AC8A-1EFC43C9FDD3}"/>
    <dgm:cxn modelId="{07198139-E0B7-4C30-9F88-059F6FB3895D}" type="presOf" srcId="{135B2A45-8642-4466-A871-A1876C3C57A0}" destId="{A910CDF0-2A1D-4517-96DA-54ED96C01965}" srcOrd="0" destOrd="0" presId="urn:microsoft.com/office/officeart/2005/8/layout/vList6"/>
    <dgm:cxn modelId="{2D228A6B-579C-4320-B393-D6FEF38FF526}" srcId="{E1AA166F-6C21-49E7-826A-380F5768F9A7}" destId="{75A673A0-D8DB-47AC-9B3E-067CA7F4A214}" srcOrd="1" destOrd="0" parTransId="{7EF9666A-924D-45F4-81C5-8B5CEBF82CF9}" sibTransId="{924CBE75-01FA-4D23-BC6F-2BC325A4DC50}"/>
    <dgm:cxn modelId="{BCD92E4C-5A65-40C6-949C-B4FC9A3FC143}" srcId="{FBF14871-0813-4188-8118-BD9D523A919E}" destId="{E1ED0EDA-CEFB-47D5-8A97-5C5F718F85B2}" srcOrd="2" destOrd="0" parTransId="{749576C6-427E-4EC9-8CBA-7A7B199C2F40}" sibTransId="{1E336CC6-FAB6-4E37-B83C-7E1E8344D381}"/>
    <dgm:cxn modelId="{334C8A52-BC84-4014-95E0-C7F5B5A9FE98}" type="presOf" srcId="{E1AA166F-6C21-49E7-826A-380F5768F9A7}" destId="{1147E47D-1DC2-426B-94AE-ED7268C69452}" srcOrd="0" destOrd="0" presId="urn:microsoft.com/office/officeart/2005/8/layout/vList6"/>
    <dgm:cxn modelId="{22B1FB73-FC6F-46E0-98C2-AAA23E33676B}" type="presOf" srcId="{75A673A0-D8DB-47AC-9B3E-067CA7F4A214}" destId="{A910CDF0-2A1D-4517-96DA-54ED96C01965}" srcOrd="0" destOrd="1" presId="urn:microsoft.com/office/officeart/2005/8/layout/vList6"/>
    <dgm:cxn modelId="{A361EC80-38B5-499C-A06A-07F0BADE09FA}" srcId="{FBF14871-0813-4188-8118-BD9D523A919E}" destId="{EDA336CB-5B1A-4FBA-971C-2608EEBA3398}" srcOrd="0" destOrd="0" parTransId="{D4DE0A61-0E64-4C3E-A339-0F2901BBD721}" sibTransId="{9F6992D8-FCD1-4FFC-BD8E-EAC1C4522CBF}"/>
    <dgm:cxn modelId="{B87A1F99-5CAF-4F48-ADB9-BC09C1BF4401}" type="presOf" srcId="{E1ED0EDA-CEFB-47D5-8A97-5C5F718F85B2}" destId="{644966ED-F5EC-4C34-93CD-89A4F7EE5618}" srcOrd="0" destOrd="2" presId="urn:microsoft.com/office/officeart/2005/8/layout/vList6"/>
    <dgm:cxn modelId="{63A11CAF-DF4E-4B53-9B5F-5011F65A27D2}" srcId="{FBF14871-0813-4188-8118-BD9D523A919E}" destId="{BECDCB57-4700-40E2-8D54-DC2FFF37DC42}" srcOrd="1" destOrd="0" parTransId="{74D59155-A02B-48E1-B46B-5B6A50740C63}" sibTransId="{2FFD1FCE-E666-4044-B618-4CBA55EEDAF8}"/>
    <dgm:cxn modelId="{E50584B9-1875-4AAF-8DF6-D714CA2A0FF2}" type="presOf" srcId="{EDA336CB-5B1A-4FBA-971C-2608EEBA3398}" destId="{644966ED-F5EC-4C34-93CD-89A4F7EE5618}" srcOrd="0" destOrd="0" presId="urn:microsoft.com/office/officeart/2005/8/layout/vList6"/>
    <dgm:cxn modelId="{B43EBEBE-8CE9-4514-8474-2BAB07A6572A}" srcId="{C93DE6C4-0806-40EB-B403-CE3118ECFE38}" destId="{FBF14871-0813-4188-8118-BD9D523A919E}" srcOrd="1" destOrd="0" parTransId="{684A3E1B-89A8-450C-ACD8-C87040F459FC}" sibTransId="{1F492BA2-2C39-46FE-9376-C0E4F844CD22}"/>
    <dgm:cxn modelId="{FD0D17D1-1CDE-4790-85BA-A99377E3DB45}" type="presOf" srcId="{C93DE6C4-0806-40EB-B403-CE3118ECFE38}" destId="{1AD7EEAB-2255-46D7-AAD9-B3F606AE389F}" srcOrd="0" destOrd="0" presId="urn:microsoft.com/office/officeart/2005/8/layout/vList6"/>
    <dgm:cxn modelId="{5391C0D5-2D39-4565-848F-D08E3FA32F08}" type="presOf" srcId="{FBF14871-0813-4188-8118-BD9D523A919E}" destId="{AD6CC615-6093-45E5-A4A2-26D757C32A86}" srcOrd="0" destOrd="0" presId="urn:microsoft.com/office/officeart/2005/8/layout/vList6"/>
    <dgm:cxn modelId="{317FC5DE-4A74-474B-97D3-F65921D3907E}" type="presOf" srcId="{BECDCB57-4700-40E2-8D54-DC2FFF37DC42}" destId="{644966ED-F5EC-4C34-93CD-89A4F7EE5618}" srcOrd="0" destOrd="1" presId="urn:microsoft.com/office/officeart/2005/8/layout/vList6"/>
    <dgm:cxn modelId="{D2160FE0-6C04-4984-9C4A-A0E88B491E07}" srcId="{E1AA166F-6C21-49E7-826A-380F5768F9A7}" destId="{D8B6F31E-45B8-41C9-937A-A00C06A89577}" srcOrd="2" destOrd="0" parTransId="{E83472A2-DFF5-4005-971C-C5DC1D4A499B}" sibTransId="{468FF7FE-7780-4021-851F-1A4EBE619D20}"/>
    <dgm:cxn modelId="{F322A8E1-F2E6-43DF-9053-DB11AB95C006}" srcId="{C93DE6C4-0806-40EB-B403-CE3118ECFE38}" destId="{E1AA166F-6C21-49E7-826A-380F5768F9A7}" srcOrd="0" destOrd="0" parTransId="{0E2AA457-7885-495B-ADBF-7681C5A980D1}" sibTransId="{834FDC56-8CD3-42E9-B0A0-CDE2366C059E}"/>
    <dgm:cxn modelId="{0A4F7B1D-DE07-4227-BDDF-58A69DE9B81F}" type="presParOf" srcId="{1AD7EEAB-2255-46D7-AAD9-B3F606AE389F}" destId="{873FE2CE-22B5-4799-B60E-0DCEAF8E7605}" srcOrd="0" destOrd="0" presId="urn:microsoft.com/office/officeart/2005/8/layout/vList6"/>
    <dgm:cxn modelId="{4B48E886-7734-4675-A4B9-F1F33771D94D}" type="presParOf" srcId="{873FE2CE-22B5-4799-B60E-0DCEAF8E7605}" destId="{1147E47D-1DC2-426B-94AE-ED7268C69452}" srcOrd="0" destOrd="0" presId="urn:microsoft.com/office/officeart/2005/8/layout/vList6"/>
    <dgm:cxn modelId="{1228D1CB-7393-46E8-984A-03DD5E86CDBF}" type="presParOf" srcId="{873FE2CE-22B5-4799-B60E-0DCEAF8E7605}" destId="{A910CDF0-2A1D-4517-96DA-54ED96C01965}" srcOrd="1" destOrd="0" presId="urn:microsoft.com/office/officeart/2005/8/layout/vList6"/>
    <dgm:cxn modelId="{FDD40AC6-0D9F-4749-A41C-24A5BE1B69C1}" type="presParOf" srcId="{1AD7EEAB-2255-46D7-AAD9-B3F606AE389F}" destId="{075CBEB8-4687-4323-A35E-A6DEB6B7EA49}" srcOrd="1" destOrd="0" presId="urn:microsoft.com/office/officeart/2005/8/layout/vList6"/>
    <dgm:cxn modelId="{4BBB3F95-0D96-478C-8103-6795CADAA34E}" type="presParOf" srcId="{1AD7EEAB-2255-46D7-AAD9-B3F606AE389F}" destId="{79E84274-2014-411E-856A-E2942D875432}" srcOrd="2" destOrd="0" presId="urn:microsoft.com/office/officeart/2005/8/layout/vList6"/>
    <dgm:cxn modelId="{E01B784E-98BD-4299-9349-7383375434DD}" type="presParOf" srcId="{79E84274-2014-411E-856A-E2942D875432}" destId="{AD6CC615-6093-45E5-A4A2-26D757C32A86}" srcOrd="0" destOrd="0" presId="urn:microsoft.com/office/officeart/2005/8/layout/vList6"/>
    <dgm:cxn modelId="{B8AFF921-87AE-4D1D-B5AE-E1660E0F237F}" type="presParOf" srcId="{79E84274-2014-411E-856A-E2942D875432}" destId="{644966ED-F5EC-4C34-93CD-89A4F7EE561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3DE6C4-0806-40EB-B403-CE3118ECFE38}" type="doc">
      <dgm:prSet loTypeId="urn:microsoft.com/office/officeart/2005/8/layout/vList6" loCatId="list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pPr rtl="1"/>
          <a:endParaRPr lang="ar-SA"/>
        </a:p>
      </dgm:t>
    </dgm:pt>
    <dgm:pt modelId="{E1AA166F-6C21-49E7-826A-380F5768F9A7}">
      <dgm:prSet phldrT="[نص]"/>
      <dgm:spPr/>
      <dgm:t>
        <a:bodyPr/>
        <a:lstStyle/>
        <a:p>
          <a:pPr rtl="1"/>
          <a:r>
            <a:rPr lang="ar-SA" dirty="0"/>
            <a:t>حكم تقديم الخبر على غير (ما)</a:t>
          </a:r>
        </a:p>
      </dgm:t>
    </dgm:pt>
    <dgm:pt modelId="{0E2AA457-7885-495B-ADBF-7681C5A980D1}" type="parTrans" cxnId="{F322A8E1-F2E6-43DF-9053-DB11AB95C006}">
      <dgm:prSet/>
      <dgm:spPr/>
      <dgm:t>
        <a:bodyPr/>
        <a:lstStyle/>
        <a:p>
          <a:pPr rtl="1"/>
          <a:endParaRPr lang="ar-SA"/>
        </a:p>
      </dgm:t>
    </dgm:pt>
    <dgm:pt modelId="{834FDC56-8CD3-42E9-B0A0-CDE2366C059E}" type="sibTrans" cxnId="{F322A8E1-F2E6-43DF-9053-DB11AB95C006}">
      <dgm:prSet/>
      <dgm:spPr/>
      <dgm:t>
        <a:bodyPr/>
        <a:lstStyle/>
        <a:p>
          <a:pPr rtl="1"/>
          <a:endParaRPr lang="ar-SA"/>
        </a:p>
      </dgm:t>
    </dgm:pt>
    <dgm:pt modelId="{E57B9FC4-73B9-4429-9946-25B6FCCA43FA}">
      <dgm:prSet custT="1"/>
      <dgm:spPr/>
      <dgm:t>
        <a:bodyPr/>
        <a:lstStyle/>
        <a:p>
          <a:pPr rtl="1"/>
          <a:r>
            <a:rPr lang="ar-SA" sz="1400" dirty="0"/>
            <a:t>يجوز التقديم:    قائمًا لم يزل زيد            منطلقًا لم يكن عمرو</a:t>
          </a:r>
        </a:p>
      </dgm:t>
    </dgm:pt>
    <dgm:pt modelId="{F942EDEC-3554-40E4-AB92-FCFC7BD614B4}" type="parTrans" cxnId="{B8F7E46F-A219-489A-92A7-9A60CF4659F0}">
      <dgm:prSet/>
      <dgm:spPr/>
      <dgm:t>
        <a:bodyPr/>
        <a:lstStyle/>
        <a:p>
          <a:pPr rtl="1"/>
          <a:endParaRPr lang="ar-SA"/>
        </a:p>
      </dgm:t>
    </dgm:pt>
    <dgm:pt modelId="{CF5B127C-E3A0-4A1F-9387-2A27526DAD6A}" type="sibTrans" cxnId="{B8F7E46F-A219-489A-92A7-9A60CF4659F0}">
      <dgm:prSet/>
      <dgm:spPr/>
      <dgm:t>
        <a:bodyPr/>
        <a:lstStyle/>
        <a:p>
          <a:pPr rtl="1"/>
          <a:endParaRPr lang="ar-SA"/>
        </a:p>
      </dgm:t>
    </dgm:pt>
    <dgm:pt modelId="{1B777207-7958-47AB-BFCA-FF223849B4A9}">
      <dgm:prSet custT="1"/>
      <dgm:spPr/>
      <dgm:t>
        <a:bodyPr/>
        <a:lstStyle/>
        <a:p>
          <a:pPr rtl="1"/>
          <a:r>
            <a:rPr lang="ar-SA" sz="1400" dirty="0"/>
            <a:t>والفصل بين الخبر و(ما) والفعل الناقص جائز:</a:t>
          </a:r>
        </a:p>
      </dgm:t>
    </dgm:pt>
    <dgm:pt modelId="{B1675C03-26E9-4AAA-9B1B-6C761A090BB3}" type="parTrans" cxnId="{EE5B0CF2-BCF5-4A10-8F4C-7045ED91E297}">
      <dgm:prSet/>
      <dgm:spPr/>
      <dgm:t>
        <a:bodyPr/>
        <a:lstStyle/>
        <a:p>
          <a:pPr rtl="1"/>
          <a:endParaRPr lang="ar-SA"/>
        </a:p>
      </dgm:t>
    </dgm:pt>
    <dgm:pt modelId="{9DB27A8C-7E12-40DD-BCFC-AB934F1D48DD}" type="sibTrans" cxnId="{EE5B0CF2-BCF5-4A10-8F4C-7045ED91E297}">
      <dgm:prSet/>
      <dgm:spPr/>
      <dgm:t>
        <a:bodyPr/>
        <a:lstStyle/>
        <a:p>
          <a:pPr rtl="1"/>
          <a:endParaRPr lang="ar-SA"/>
        </a:p>
      </dgm:t>
    </dgm:pt>
    <dgm:pt modelId="{3A3D34FC-BF88-4195-99A3-C574F5B7C226}">
      <dgm:prSet/>
      <dgm:spPr/>
      <dgm:t>
        <a:bodyPr/>
        <a:lstStyle/>
        <a:p>
          <a:pPr rtl="1"/>
          <a:r>
            <a:rPr lang="ar-SA" dirty="0">
              <a:solidFill>
                <a:schemeClr val="tx2">
                  <a:lumMod val="50000"/>
                </a:schemeClr>
              </a:solidFill>
            </a:rPr>
            <a:t>حكم تقديم خبر (ليس) عليها</a:t>
          </a:r>
        </a:p>
      </dgm:t>
    </dgm:pt>
    <dgm:pt modelId="{C8BA1C7A-C816-4CED-BD15-DEC2186CA138}" type="parTrans" cxnId="{42294000-8768-4149-B501-4B4A0346D10E}">
      <dgm:prSet/>
      <dgm:spPr/>
      <dgm:t>
        <a:bodyPr/>
        <a:lstStyle/>
        <a:p>
          <a:pPr rtl="1"/>
          <a:endParaRPr lang="ar-SA"/>
        </a:p>
      </dgm:t>
    </dgm:pt>
    <dgm:pt modelId="{9AF575F0-84CD-4221-A8FB-3FB65F9CA0E6}" type="sibTrans" cxnId="{42294000-8768-4149-B501-4B4A0346D10E}">
      <dgm:prSet/>
      <dgm:spPr/>
      <dgm:t>
        <a:bodyPr/>
        <a:lstStyle/>
        <a:p>
          <a:pPr rtl="1"/>
          <a:endParaRPr lang="ar-SA"/>
        </a:p>
      </dgm:t>
    </dgm:pt>
    <dgm:pt modelId="{2511F0FF-E5C5-4DD3-9E15-819188ACE49B}">
      <dgm:prSet custT="1"/>
      <dgm:spPr/>
      <dgm:t>
        <a:bodyPr/>
        <a:lstStyle/>
        <a:p>
          <a:pPr rtl="1"/>
          <a:r>
            <a:rPr lang="ar-SA" sz="2000" dirty="0"/>
            <a:t>1- منعه الجمهور</a:t>
          </a:r>
        </a:p>
      </dgm:t>
    </dgm:pt>
    <dgm:pt modelId="{9E1765B8-92DB-4FD6-AF1E-126A9F7C5A28}" type="parTrans" cxnId="{13D6D5F5-1194-4C85-8AD2-D124E67BC369}">
      <dgm:prSet/>
      <dgm:spPr/>
      <dgm:t>
        <a:bodyPr/>
        <a:lstStyle/>
        <a:p>
          <a:pPr rtl="1"/>
          <a:endParaRPr lang="ar-SA"/>
        </a:p>
      </dgm:t>
    </dgm:pt>
    <dgm:pt modelId="{7A53073E-D67A-43EC-B8FF-203B0616443A}" type="sibTrans" cxnId="{13D6D5F5-1194-4C85-8AD2-D124E67BC369}">
      <dgm:prSet/>
      <dgm:spPr/>
      <dgm:t>
        <a:bodyPr/>
        <a:lstStyle/>
        <a:p>
          <a:pPr rtl="1"/>
          <a:endParaRPr lang="ar-SA"/>
        </a:p>
      </dgm:t>
    </dgm:pt>
    <dgm:pt modelId="{5FE99296-93B7-4DDC-BAF6-324B42BD297F}">
      <dgm:prSet custT="1"/>
      <dgm:spPr/>
      <dgm:t>
        <a:bodyPr/>
        <a:lstStyle/>
        <a:p>
          <a:pPr rtl="1"/>
          <a:r>
            <a:rPr lang="ar-SA" sz="2000" dirty="0"/>
            <a:t>2- أجازه أبو علي الفارسي وابن برهان.</a:t>
          </a:r>
        </a:p>
      </dgm:t>
    </dgm:pt>
    <dgm:pt modelId="{76755002-4580-48FD-8606-806D4147AAD5}" type="parTrans" cxnId="{2988D7D9-91A9-4669-A509-41BD41485274}">
      <dgm:prSet/>
      <dgm:spPr/>
      <dgm:t>
        <a:bodyPr/>
        <a:lstStyle/>
        <a:p>
          <a:pPr rtl="1"/>
          <a:endParaRPr lang="ar-SA"/>
        </a:p>
      </dgm:t>
    </dgm:pt>
    <dgm:pt modelId="{92134BDB-AA3D-4CCD-B332-972CC0A825AA}" type="sibTrans" cxnId="{2988D7D9-91A9-4669-A509-41BD41485274}">
      <dgm:prSet/>
      <dgm:spPr/>
      <dgm:t>
        <a:bodyPr/>
        <a:lstStyle/>
        <a:p>
          <a:pPr rtl="1"/>
          <a:endParaRPr lang="ar-SA"/>
        </a:p>
      </dgm:t>
    </dgm:pt>
    <dgm:pt modelId="{14A0834C-160F-46E5-8ACD-7EF4AEBA3B8B}">
      <dgm:prSet custT="1"/>
      <dgm:spPr/>
      <dgm:t>
        <a:bodyPr/>
        <a:lstStyle/>
        <a:p>
          <a:pPr rtl="1">
            <a:buNone/>
          </a:pPr>
          <a:r>
            <a:rPr lang="ar-SA" sz="1400" dirty="0"/>
            <a:t>ما قائمًا زال زيد       ما قائمًا كان زيد</a:t>
          </a:r>
        </a:p>
      </dgm:t>
    </dgm:pt>
    <dgm:pt modelId="{16CBB712-4C32-42A8-9E66-AF504ED2615C}" type="parTrans" cxnId="{190B2585-7DD8-4BF0-8285-86DC930342BA}">
      <dgm:prSet/>
      <dgm:spPr/>
      <dgm:t>
        <a:bodyPr/>
        <a:lstStyle/>
        <a:p>
          <a:pPr rtl="1"/>
          <a:endParaRPr lang="ar-SA"/>
        </a:p>
      </dgm:t>
    </dgm:pt>
    <dgm:pt modelId="{800FBDE1-DCEB-494A-B95E-63E198FD0C00}" type="sibTrans" cxnId="{190B2585-7DD8-4BF0-8285-86DC930342BA}">
      <dgm:prSet/>
      <dgm:spPr/>
      <dgm:t>
        <a:bodyPr/>
        <a:lstStyle/>
        <a:p>
          <a:pPr rtl="1"/>
          <a:endParaRPr lang="ar-SA"/>
        </a:p>
      </dgm:t>
    </dgm:pt>
    <dgm:pt modelId="{1AD7EEAB-2255-46D7-AAD9-B3F606AE389F}" type="pres">
      <dgm:prSet presAssocID="{C93DE6C4-0806-40EB-B403-CE3118ECFE38}" presName="Name0" presStyleCnt="0">
        <dgm:presLayoutVars>
          <dgm:dir val="rev"/>
          <dgm:animLvl val="lvl"/>
          <dgm:resizeHandles/>
        </dgm:presLayoutVars>
      </dgm:prSet>
      <dgm:spPr/>
    </dgm:pt>
    <dgm:pt modelId="{873FE2CE-22B5-4799-B60E-0DCEAF8E7605}" type="pres">
      <dgm:prSet presAssocID="{E1AA166F-6C21-49E7-826A-380F5768F9A7}" presName="linNode" presStyleCnt="0"/>
      <dgm:spPr/>
    </dgm:pt>
    <dgm:pt modelId="{1147E47D-1DC2-426B-94AE-ED7268C69452}" type="pres">
      <dgm:prSet presAssocID="{E1AA166F-6C21-49E7-826A-380F5768F9A7}" presName="parentShp" presStyleLbl="node1" presStyleIdx="0" presStyleCnt="2">
        <dgm:presLayoutVars>
          <dgm:bulletEnabled val="1"/>
        </dgm:presLayoutVars>
      </dgm:prSet>
      <dgm:spPr/>
    </dgm:pt>
    <dgm:pt modelId="{A910CDF0-2A1D-4517-96DA-54ED96C01965}" type="pres">
      <dgm:prSet presAssocID="{E1AA166F-6C21-49E7-826A-380F5768F9A7}" presName="childShp" presStyleLbl="bgAccFollowNode1" presStyleIdx="0" presStyleCnt="2">
        <dgm:presLayoutVars>
          <dgm:bulletEnabled val="1"/>
        </dgm:presLayoutVars>
      </dgm:prSet>
      <dgm:spPr/>
    </dgm:pt>
    <dgm:pt modelId="{F4B0E8F6-AB94-4230-BDAB-0BD274907177}" type="pres">
      <dgm:prSet presAssocID="{834FDC56-8CD3-42E9-B0A0-CDE2366C059E}" presName="spacing" presStyleCnt="0"/>
      <dgm:spPr/>
    </dgm:pt>
    <dgm:pt modelId="{FD73FB45-2F45-475B-B02B-B8C526E1C0CA}" type="pres">
      <dgm:prSet presAssocID="{3A3D34FC-BF88-4195-99A3-C574F5B7C226}" presName="linNode" presStyleCnt="0"/>
      <dgm:spPr/>
    </dgm:pt>
    <dgm:pt modelId="{8CD32F86-382A-48FF-967A-79F98035799B}" type="pres">
      <dgm:prSet presAssocID="{3A3D34FC-BF88-4195-99A3-C574F5B7C226}" presName="parentShp" presStyleLbl="node1" presStyleIdx="1" presStyleCnt="2">
        <dgm:presLayoutVars>
          <dgm:bulletEnabled val="1"/>
        </dgm:presLayoutVars>
      </dgm:prSet>
      <dgm:spPr/>
    </dgm:pt>
    <dgm:pt modelId="{18CA7F5D-3BE8-4F71-9BBC-34E0A371F6F4}" type="pres">
      <dgm:prSet presAssocID="{3A3D34FC-BF88-4195-99A3-C574F5B7C226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42294000-8768-4149-B501-4B4A0346D10E}" srcId="{C93DE6C4-0806-40EB-B403-CE3118ECFE38}" destId="{3A3D34FC-BF88-4195-99A3-C574F5B7C226}" srcOrd="1" destOrd="0" parTransId="{C8BA1C7A-C816-4CED-BD15-DEC2186CA138}" sibTransId="{9AF575F0-84CD-4221-A8FB-3FB65F9CA0E6}"/>
    <dgm:cxn modelId="{366C3C6D-1A3B-44C7-93FE-83618B727088}" type="presOf" srcId="{E57B9FC4-73B9-4429-9946-25B6FCCA43FA}" destId="{A910CDF0-2A1D-4517-96DA-54ED96C01965}" srcOrd="0" destOrd="0" presId="urn:microsoft.com/office/officeart/2005/8/layout/vList6"/>
    <dgm:cxn modelId="{B1D2D44F-D7AA-430B-AEC9-3DDEDC3EC469}" type="presOf" srcId="{3A3D34FC-BF88-4195-99A3-C574F5B7C226}" destId="{8CD32F86-382A-48FF-967A-79F98035799B}" srcOrd="0" destOrd="0" presId="urn:microsoft.com/office/officeart/2005/8/layout/vList6"/>
    <dgm:cxn modelId="{B8F7E46F-A219-489A-92A7-9A60CF4659F0}" srcId="{E1AA166F-6C21-49E7-826A-380F5768F9A7}" destId="{E57B9FC4-73B9-4429-9946-25B6FCCA43FA}" srcOrd="0" destOrd="0" parTransId="{F942EDEC-3554-40E4-AB92-FCFC7BD614B4}" sibTransId="{CF5B127C-E3A0-4A1F-9387-2A27526DAD6A}"/>
    <dgm:cxn modelId="{334C8A52-BC84-4014-95E0-C7F5B5A9FE98}" type="presOf" srcId="{E1AA166F-6C21-49E7-826A-380F5768F9A7}" destId="{1147E47D-1DC2-426B-94AE-ED7268C69452}" srcOrd="0" destOrd="0" presId="urn:microsoft.com/office/officeart/2005/8/layout/vList6"/>
    <dgm:cxn modelId="{46B40D78-BC0C-4738-B0B0-89393BFF53EE}" type="presOf" srcId="{2511F0FF-E5C5-4DD3-9E15-819188ACE49B}" destId="{18CA7F5D-3BE8-4F71-9BBC-34E0A371F6F4}" srcOrd="0" destOrd="0" presId="urn:microsoft.com/office/officeart/2005/8/layout/vList6"/>
    <dgm:cxn modelId="{190B2585-7DD8-4BF0-8285-86DC930342BA}" srcId="{E1AA166F-6C21-49E7-826A-380F5768F9A7}" destId="{14A0834C-160F-46E5-8ACD-7EF4AEBA3B8B}" srcOrd="2" destOrd="0" parTransId="{16CBB712-4C32-42A8-9E66-AF504ED2615C}" sibTransId="{800FBDE1-DCEB-494A-B95E-63E198FD0C00}"/>
    <dgm:cxn modelId="{3AC72595-FFDA-44F9-A788-B79D22E1D3E6}" type="presOf" srcId="{5FE99296-93B7-4DDC-BAF6-324B42BD297F}" destId="{18CA7F5D-3BE8-4F71-9BBC-34E0A371F6F4}" srcOrd="0" destOrd="1" presId="urn:microsoft.com/office/officeart/2005/8/layout/vList6"/>
    <dgm:cxn modelId="{A00706AC-7B79-49A5-AABB-CE63807D6C97}" type="presOf" srcId="{1B777207-7958-47AB-BFCA-FF223849B4A9}" destId="{A910CDF0-2A1D-4517-96DA-54ED96C01965}" srcOrd="0" destOrd="1" presId="urn:microsoft.com/office/officeart/2005/8/layout/vList6"/>
    <dgm:cxn modelId="{FD0D17D1-1CDE-4790-85BA-A99377E3DB45}" type="presOf" srcId="{C93DE6C4-0806-40EB-B403-CE3118ECFE38}" destId="{1AD7EEAB-2255-46D7-AAD9-B3F606AE389F}" srcOrd="0" destOrd="0" presId="urn:microsoft.com/office/officeart/2005/8/layout/vList6"/>
    <dgm:cxn modelId="{2988D7D9-91A9-4669-A509-41BD41485274}" srcId="{3A3D34FC-BF88-4195-99A3-C574F5B7C226}" destId="{5FE99296-93B7-4DDC-BAF6-324B42BD297F}" srcOrd="1" destOrd="0" parTransId="{76755002-4580-48FD-8606-806D4147AAD5}" sibTransId="{92134BDB-AA3D-4CCD-B332-972CC0A825AA}"/>
    <dgm:cxn modelId="{F322A8E1-F2E6-43DF-9053-DB11AB95C006}" srcId="{C93DE6C4-0806-40EB-B403-CE3118ECFE38}" destId="{E1AA166F-6C21-49E7-826A-380F5768F9A7}" srcOrd="0" destOrd="0" parTransId="{0E2AA457-7885-495B-ADBF-7681C5A980D1}" sibTransId="{834FDC56-8CD3-42E9-B0A0-CDE2366C059E}"/>
    <dgm:cxn modelId="{A48621F1-78C8-4C10-BAB2-C8A10A168275}" type="presOf" srcId="{14A0834C-160F-46E5-8ACD-7EF4AEBA3B8B}" destId="{A910CDF0-2A1D-4517-96DA-54ED96C01965}" srcOrd="0" destOrd="2" presId="urn:microsoft.com/office/officeart/2005/8/layout/vList6"/>
    <dgm:cxn modelId="{EE5B0CF2-BCF5-4A10-8F4C-7045ED91E297}" srcId="{E1AA166F-6C21-49E7-826A-380F5768F9A7}" destId="{1B777207-7958-47AB-BFCA-FF223849B4A9}" srcOrd="1" destOrd="0" parTransId="{B1675C03-26E9-4AAA-9B1B-6C761A090BB3}" sibTransId="{9DB27A8C-7E12-40DD-BCFC-AB934F1D48DD}"/>
    <dgm:cxn modelId="{13D6D5F5-1194-4C85-8AD2-D124E67BC369}" srcId="{3A3D34FC-BF88-4195-99A3-C574F5B7C226}" destId="{2511F0FF-E5C5-4DD3-9E15-819188ACE49B}" srcOrd="0" destOrd="0" parTransId="{9E1765B8-92DB-4FD6-AF1E-126A9F7C5A28}" sibTransId="{7A53073E-D67A-43EC-B8FF-203B0616443A}"/>
    <dgm:cxn modelId="{0A4F7B1D-DE07-4227-BDDF-58A69DE9B81F}" type="presParOf" srcId="{1AD7EEAB-2255-46D7-AAD9-B3F606AE389F}" destId="{873FE2CE-22B5-4799-B60E-0DCEAF8E7605}" srcOrd="0" destOrd="0" presId="urn:microsoft.com/office/officeart/2005/8/layout/vList6"/>
    <dgm:cxn modelId="{4B48E886-7734-4675-A4B9-F1F33771D94D}" type="presParOf" srcId="{873FE2CE-22B5-4799-B60E-0DCEAF8E7605}" destId="{1147E47D-1DC2-426B-94AE-ED7268C69452}" srcOrd="0" destOrd="0" presId="urn:microsoft.com/office/officeart/2005/8/layout/vList6"/>
    <dgm:cxn modelId="{1228D1CB-7393-46E8-984A-03DD5E86CDBF}" type="presParOf" srcId="{873FE2CE-22B5-4799-B60E-0DCEAF8E7605}" destId="{A910CDF0-2A1D-4517-96DA-54ED96C01965}" srcOrd="1" destOrd="0" presId="urn:microsoft.com/office/officeart/2005/8/layout/vList6"/>
    <dgm:cxn modelId="{72C16C90-4FB1-48D6-899E-09946AEAB5E9}" type="presParOf" srcId="{1AD7EEAB-2255-46D7-AAD9-B3F606AE389F}" destId="{F4B0E8F6-AB94-4230-BDAB-0BD274907177}" srcOrd="1" destOrd="0" presId="urn:microsoft.com/office/officeart/2005/8/layout/vList6"/>
    <dgm:cxn modelId="{6DEDD7AE-ED6B-498B-824B-F7E854576F4F}" type="presParOf" srcId="{1AD7EEAB-2255-46D7-AAD9-B3F606AE389F}" destId="{FD73FB45-2F45-475B-B02B-B8C526E1C0CA}" srcOrd="2" destOrd="0" presId="urn:microsoft.com/office/officeart/2005/8/layout/vList6"/>
    <dgm:cxn modelId="{638DF34E-A9DB-4585-B5BE-330A07EBEF9A}" type="presParOf" srcId="{FD73FB45-2F45-475B-B02B-B8C526E1C0CA}" destId="{8CD32F86-382A-48FF-967A-79F98035799B}" srcOrd="0" destOrd="0" presId="urn:microsoft.com/office/officeart/2005/8/layout/vList6"/>
    <dgm:cxn modelId="{D8C47063-D57F-4D4A-A369-E312376BF3AC}" type="presParOf" srcId="{FD73FB45-2F45-475B-B02B-B8C526E1C0CA}" destId="{18CA7F5D-3BE8-4F71-9BBC-34E0A371F6F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710E12-C856-49F4-A338-8E11BCFF299A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72D11DC5-55E9-4587-BA33-08BC383FD969}">
      <dgm:prSet phldrT="[نص]" custT="1"/>
      <dgm:spPr/>
      <dgm:t>
        <a:bodyPr/>
        <a:lstStyle/>
        <a:p>
          <a:pPr rtl="1"/>
          <a:r>
            <a:rPr lang="ar-SA" sz="2400" dirty="0"/>
            <a:t>أحكام تقديم معمول الخبر</a:t>
          </a:r>
        </a:p>
      </dgm:t>
    </dgm:pt>
    <dgm:pt modelId="{4885FC7A-2680-4233-914A-210C51751C54}" type="parTrans" cxnId="{B03B3AF4-9A8E-4EFC-B57A-EB354DF4D05C}">
      <dgm:prSet/>
      <dgm:spPr/>
      <dgm:t>
        <a:bodyPr/>
        <a:lstStyle/>
        <a:p>
          <a:pPr rtl="1"/>
          <a:endParaRPr lang="ar-SA"/>
        </a:p>
      </dgm:t>
    </dgm:pt>
    <dgm:pt modelId="{AEEC377C-CE18-41FA-924A-0A898735C4FF}" type="sibTrans" cxnId="{B03B3AF4-9A8E-4EFC-B57A-EB354DF4D05C}">
      <dgm:prSet/>
      <dgm:spPr/>
      <dgm:t>
        <a:bodyPr/>
        <a:lstStyle/>
        <a:p>
          <a:pPr rtl="1"/>
          <a:endParaRPr lang="ar-SA"/>
        </a:p>
      </dgm:t>
    </dgm:pt>
    <dgm:pt modelId="{1FB41791-D526-4EA4-B3CB-1A330EB595A2}">
      <dgm:prSet phldrT="[نص]" custT="1"/>
      <dgm:spPr/>
      <dgm:t>
        <a:bodyPr/>
        <a:lstStyle/>
        <a:p>
          <a:pPr rtl="1"/>
          <a:r>
            <a:rPr lang="ar-SA" sz="2000" dirty="0"/>
            <a:t>تقديم معمول الخبر مع الخبر على الاسم</a:t>
          </a:r>
        </a:p>
      </dgm:t>
    </dgm:pt>
    <dgm:pt modelId="{E3821A03-BEA1-48C1-9B03-C9FE9AE03477}" type="parTrans" cxnId="{672396FB-9E9E-422D-AA9B-B04B247DC2C6}">
      <dgm:prSet/>
      <dgm:spPr/>
      <dgm:t>
        <a:bodyPr/>
        <a:lstStyle/>
        <a:p>
          <a:pPr rtl="1"/>
          <a:endParaRPr lang="ar-SA"/>
        </a:p>
      </dgm:t>
    </dgm:pt>
    <dgm:pt modelId="{B5D345F6-FB09-49F2-A79B-C54AABA92EA4}" type="sibTrans" cxnId="{672396FB-9E9E-422D-AA9B-B04B247DC2C6}">
      <dgm:prSet/>
      <dgm:spPr/>
      <dgm:t>
        <a:bodyPr/>
        <a:lstStyle/>
        <a:p>
          <a:pPr rtl="1"/>
          <a:endParaRPr lang="ar-SA"/>
        </a:p>
      </dgm:t>
    </dgm:pt>
    <dgm:pt modelId="{2013A2AA-ED64-497B-8421-3A8062A78A02}">
      <dgm:prSet phldrT="[نص]" custT="1"/>
      <dgm:spPr/>
      <dgm:t>
        <a:bodyPr/>
        <a:lstStyle/>
        <a:p>
          <a:pPr rtl="1"/>
          <a:r>
            <a:rPr lang="ar-SA" sz="1800" dirty="0"/>
            <a:t>تقديم الخبر مع معموله على الاسم</a:t>
          </a:r>
        </a:p>
      </dgm:t>
    </dgm:pt>
    <dgm:pt modelId="{43810E8E-BEE3-4DD6-BF47-703039954ACB}" type="parTrans" cxnId="{D35B2E71-AB19-4367-8F08-003B2B744837}">
      <dgm:prSet/>
      <dgm:spPr/>
      <dgm:t>
        <a:bodyPr/>
        <a:lstStyle/>
        <a:p>
          <a:pPr rtl="1"/>
          <a:endParaRPr lang="ar-SA"/>
        </a:p>
      </dgm:t>
    </dgm:pt>
    <dgm:pt modelId="{AC790D72-9B11-4902-980F-C51E950B3419}" type="sibTrans" cxnId="{D35B2E71-AB19-4367-8F08-003B2B744837}">
      <dgm:prSet/>
      <dgm:spPr/>
      <dgm:t>
        <a:bodyPr/>
        <a:lstStyle/>
        <a:p>
          <a:pPr rtl="1"/>
          <a:endParaRPr lang="ar-SA"/>
        </a:p>
      </dgm:t>
    </dgm:pt>
    <dgm:pt modelId="{805822B8-B96A-4BDE-BDD2-BD1175173F3D}">
      <dgm:prSet phldrT="[نص]" custT="1"/>
      <dgm:spPr/>
      <dgm:t>
        <a:bodyPr/>
        <a:lstStyle/>
        <a:p>
          <a:pPr rtl="1"/>
          <a:r>
            <a:rPr lang="ar-SA" sz="2000" dirty="0"/>
            <a:t>إن كان معمول الخبر ظرفًا أو جارًا ومجرورًا</a:t>
          </a:r>
        </a:p>
      </dgm:t>
    </dgm:pt>
    <dgm:pt modelId="{DAB46E91-4EB9-4685-90CA-F05C3BB7DA73}" type="parTrans" cxnId="{01CAD2C2-6A33-4813-AC6E-0435C4569BBC}">
      <dgm:prSet/>
      <dgm:spPr/>
      <dgm:t>
        <a:bodyPr/>
        <a:lstStyle/>
        <a:p>
          <a:pPr rtl="1"/>
          <a:endParaRPr lang="ar-SA"/>
        </a:p>
      </dgm:t>
    </dgm:pt>
    <dgm:pt modelId="{A71B3ABC-9971-4142-B806-024DF6419827}" type="sibTrans" cxnId="{01CAD2C2-6A33-4813-AC6E-0435C4569BBC}">
      <dgm:prSet/>
      <dgm:spPr/>
      <dgm:t>
        <a:bodyPr/>
        <a:lstStyle/>
        <a:p>
          <a:pPr rtl="1"/>
          <a:endParaRPr lang="ar-SA"/>
        </a:p>
      </dgm:t>
    </dgm:pt>
    <dgm:pt modelId="{C47EA780-7046-48CF-9F10-8BE35D1FFE80}">
      <dgm:prSet custT="1"/>
      <dgm:spPr/>
      <dgm:t>
        <a:bodyPr/>
        <a:lstStyle/>
        <a:p>
          <a:pPr rtl="1"/>
          <a:r>
            <a:rPr lang="ar-SA" sz="1800" dirty="0">
              <a:solidFill>
                <a:schemeClr val="accent2">
                  <a:lumMod val="50000"/>
                </a:schemeClr>
              </a:solidFill>
            </a:rPr>
            <a:t>كان آكلًا طعامَك زيدٌ</a:t>
          </a:r>
        </a:p>
      </dgm:t>
    </dgm:pt>
    <dgm:pt modelId="{E8641436-BC72-42D8-8567-B02ABF2D9A3D}" type="parTrans" cxnId="{039694E5-C83D-4461-B038-29D9893DFEB6}">
      <dgm:prSet/>
      <dgm:spPr/>
      <dgm:t>
        <a:bodyPr/>
        <a:lstStyle/>
        <a:p>
          <a:pPr rtl="1"/>
          <a:endParaRPr lang="ar-SA"/>
        </a:p>
      </dgm:t>
    </dgm:pt>
    <dgm:pt modelId="{8D0E81DC-6BE1-4303-97B7-CC39C9FF08E8}" type="sibTrans" cxnId="{039694E5-C83D-4461-B038-29D9893DFEB6}">
      <dgm:prSet/>
      <dgm:spPr/>
      <dgm:t>
        <a:bodyPr/>
        <a:lstStyle/>
        <a:p>
          <a:pPr rtl="1"/>
          <a:endParaRPr lang="ar-SA"/>
        </a:p>
      </dgm:t>
    </dgm:pt>
    <dgm:pt modelId="{24255252-B708-42E6-8B97-125BF73374FC}">
      <dgm:prSet custT="1"/>
      <dgm:spPr/>
      <dgm:t>
        <a:bodyPr/>
        <a:lstStyle/>
        <a:p>
          <a:pPr rtl="1"/>
          <a:r>
            <a:rPr lang="ar-SA" sz="2800" dirty="0"/>
            <a:t>جائز</a:t>
          </a:r>
        </a:p>
      </dgm:t>
    </dgm:pt>
    <dgm:pt modelId="{BB1E1901-DC4E-4BB0-91BA-30B78B5E2549}" type="parTrans" cxnId="{3397823D-F0CC-41A0-9D19-DCCB17E8201E}">
      <dgm:prSet/>
      <dgm:spPr/>
      <dgm:t>
        <a:bodyPr/>
        <a:lstStyle/>
        <a:p>
          <a:pPr rtl="1"/>
          <a:endParaRPr lang="ar-SA"/>
        </a:p>
      </dgm:t>
    </dgm:pt>
    <dgm:pt modelId="{19AC3475-B385-46E7-ACEC-8281C12AF09E}" type="sibTrans" cxnId="{3397823D-F0CC-41A0-9D19-DCCB17E8201E}">
      <dgm:prSet/>
      <dgm:spPr/>
      <dgm:t>
        <a:bodyPr/>
        <a:lstStyle/>
        <a:p>
          <a:pPr rtl="1"/>
          <a:endParaRPr lang="ar-SA"/>
        </a:p>
      </dgm:t>
    </dgm:pt>
    <dgm:pt modelId="{2AD3EBF2-AEFA-4B22-88DC-8C6D57E6CC78}">
      <dgm:prSet custT="1"/>
      <dgm:spPr/>
      <dgm:t>
        <a:bodyPr/>
        <a:lstStyle/>
        <a:p>
          <a:pPr rtl="1"/>
          <a:r>
            <a:rPr lang="ar-SA" sz="1600" dirty="0">
              <a:solidFill>
                <a:schemeClr val="accent2">
                  <a:lumMod val="50000"/>
                </a:schemeClr>
              </a:solidFill>
            </a:rPr>
            <a:t>كان عندك زيدٌ مقيمًا</a:t>
          </a:r>
        </a:p>
        <a:p>
          <a:pPr rtl="1"/>
          <a:r>
            <a:rPr lang="ar-SA" sz="1600" dirty="0">
              <a:solidFill>
                <a:schemeClr val="accent2">
                  <a:lumMod val="50000"/>
                </a:schemeClr>
              </a:solidFill>
            </a:rPr>
            <a:t>كان فيك زيدٌ راغبًا</a:t>
          </a:r>
        </a:p>
      </dgm:t>
    </dgm:pt>
    <dgm:pt modelId="{D995AA79-EF94-4869-9DFC-6252472E2448}" type="parTrans" cxnId="{351470C3-F124-4936-8A8B-C859A3424AA4}">
      <dgm:prSet/>
      <dgm:spPr/>
      <dgm:t>
        <a:bodyPr/>
        <a:lstStyle/>
        <a:p>
          <a:pPr rtl="1"/>
          <a:endParaRPr lang="ar-SA"/>
        </a:p>
      </dgm:t>
    </dgm:pt>
    <dgm:pt modelId="{06D3AB77-5E91-4A7B-B4C8-D4B2E6D1509A}" type="sibTrans" cxnId="{351470C3-F124-4936-8A8B-C859A3424AA4}">
      <dgm:prSet/>
      <dgm:spPr/>
      <dgm:t>
        <a:bodyPr/>
        <a:lstStyle/>
        <a:p>
          <a:pPr rtl="1"/>
          <a:endParaRPr lang="ar-SA"/>
        </a:p>
      </dgm:t>
    </dgm:pt>
    <dgm:pt modelId="{7C89EE79-1708-4F04-8F4C-5946B7D314D2}">
      <dgm:prSet custT="1"/>
      <dgm:spPr/>
      <dgm:t>
        <a:bodyPr/>
        <a:lstStyle/>
        <a:p>
          <a:pPr rtl="1"/>
          <a:r>
            <a:rPr lang="ar-SA" sz="1800" dirty="0"/>
            <a:t>جاز أن يلي (كان) بالإجماع</a:t>
          </a:r>
        </a:p>
      </dgm:t>
    </dgm:pt>
    <dgm:pt modelId="{A9EDFFC3-4A72-4D0A-8E76-A2EC3FAE5A23}" type="parTrans" cxnId="{61E0A01F-88CE-4E79-B0E2-8B1F5B966450}">
      <dgm:prSet/>
      <dgm:spPr/>
      <dgm:t>
        <a:bodyPr/>
        <a:lstStyle/>
        <a:p>
          <a:pPr rtl="1"/>
          <a:endParaRPr lang="ar-SA"/>
        </a:p>
      </dgm:t>
    </dgm:pt>
    <dgm:pt modelId="{1ACC2141-6F48-4BA6-AA8F-BC02850625C9}" type="sibTrans" cxnId="{61E0A01F-88CE-4E79-B0E2-8B1F5B966450}">
      <dgm:prSet/>
      <dgm:spPr/>
      <dgm:t>
        <a:bodyPr/>
        <a:lstStyle/>
        <a:p>
          <a:pPr rtl="1"/>
          <a:endParaRPr lang="ar-SA"/>
        </a:p>
      </dgm:t>
    </dgm:pt>
    <dgm:pt modelId="{C3A9F123-E334-4FE6-B5A3-273530BBFB5E}">
      <dgm:prSet custT="1"/>
      <dgm:spPr/>
      <dgm:t>
        <a:bodyPr/>
        <a:lstStyle/>
        <a:p>
          <a:pPr rtl="1"/>
          <a:r>
            <a:rPr lang="ar-SA" sz="1800" dirty="0">
              <a:solidFill>
                <a:schemeClr val="accent2">
                  <a:lumMod val="50000"/>
                </a:schemeClr>
              </a:solidFill>
            </a:rPr>
            <a:t>كان طعامَك آكلًا زيدٌ</a:t>
          </a:r>
        </a:p>
      </dgm:t>
    </dgm:pt>
    <dgm:pt modelId="{23424BA7-ADE7-4783-AED5-1B7834AB697A}" type="parTrans" cxnId="{6FCE7796-D6A3-4641-9855-96E5361C3204}">
      <dgm:prSet/>
      <dgm:spPr/>
      <dgm:t>
        <a:bodyPr/>
        <a:lstStyle/>
        <a:p>
          <a:pPr rtl="1"/>
          <a:endParaRPr lang="ar-SA"/>
        </a:p>
      </dgm:t>
    </dgm:pt>
    <dgm:pt modelId="{9A35D7BB-ADA5-416D-AF99-7E8D63B425D7}" type="sibTrans" cxnId="{6FCE7796-D6A3-4641-9855-96E5361C3204}">
      <dgm:prSet/>
      <dgm:spPr/>
      <dgm:t>
        <a:bodyPr/>
        <a:lstStyle/>
        <a:p>
          <a:pPr rtl="1"/>
          <a:endParaRPr lang="ar-SA"/>
        </a:p>
      </dgm:t>
    </dgm:pt>
    <dgm:pt modelId="{922CDA34-E358-47C1-8E1E-DEDC29B1CBCA}">
      <dgm:prSet custT="1"/>
      <dgm:spPr/>
      <dgm:t>
        <a:bodyPr/>
        <a:lstStyle/>
        <a:p>
          <a:pPr rtl="1"/>
          <a:r>
            <a:rPr lang="ar-SA" sz="1800" dirty="0"/>
            <a:t>ممتنع عند سيبويه، وجائز عند بعضهم</a:t>
          </a:r>
        </a:p>
      </dgm:t>
    </dgm:pt>
    <dgm:pt modelId="{D5AE2C8C-E31E-41EE-93FE-98DF0C252509}" type="parTrans" cxnId="{E79391D6-336F-43C1-85C8-DC0443853825}">
      <dgm:prSet/>
      <dgm:spPr/>
      <dgm:t>
        <a:bodyPr/>
        <a:lstStyle/>
        <a:p>
          <a:pPr rtl="1"/>
          <a:endParaRPr lang="ar-SA"/>
        </a:p>
      </dgm:t>
    </dgm:pt>
    <dgm:pt modelId="{09B3B53E-4607-4A07-B7B2-C6F265B5FEA4}" type="sibTrans" cxnId="{E79391D6-336F-43C1-85C8-DC0443853825}">
      <dgm:prSet/>
      <dgm:spPr/>
      <dgm:t>
        <a:bodyPr/>
        <a:lstStyle/>
        <a:p>
          <a:pPr rtl="1"/>
          <a:endParaRPr lang="ar-SA"/>
        </a:p>
      </dgm:t>
    </dgm:pt>
    <dgm:pt modelId="{1D6F144D-1B55-425C-9AC2-01CCCFFE64ED}">
      <dgm:prSet/>
      <dgm:spPr/>
      <dgm:t>
        <a:bodyPr/>
        <a:lstStyle/>
        <a:p>
          <a:pPr rtl="1"/>
          <a:r>
            <a:rPr lang="ar-SA" dirty="0"/>
            <a:t>تقديم معمول خبر (كان) وهو غير ظرف أو جار ومجرور على اسمها وخبرها</a:t>
          </a:r>
        </a:p>
      </dgm:t>
    </dgm:pt>
    <dgm:pt modelId="{DA97ADA7-A3B2-4E9D-BBC6-39A5FD59B87C}" type="parTrans" cxnId="{F14FD282-433B-4675-9993-CB7514037BDC}">
      <dgm:prSet/>
      <dgm:spPr/>
    </dgm:pt>
    <dgm:pt modelId="{32D38F81-40CF-4B6A-B8B6-16CE50BBE06E}" type="sibTrans" cxnId="{F14FD282-433B-4675-9993-CB7514037BDC}">
      <dgm:prSet/>
      <dgm:spPr/>
    </dgm:pt>
    <dgm:pt modelId="{F67D6576-F391-495A-B8EB-D58C0FC191F8}">
      <dgm:prSet custT="1"/>
      <dgm:spPr/>
      <dgm:t>
        <a:bodyPr/>
        <a:lstStyle/>
        <a:p>
          <a:pPr rtl="1"/>
          <a:r>
            <a:rPr lang="ar-SA" sz="1800" dirty="0">
              <a:solidFill>
                <a:schemeClr val="accent2">
                  <a:lumMod val="50000"/>
                </a:schemeClr>
              </a:solidFill>
            </a:rPr>
            <a:t>كان طعامَك زيدٌ آكلا</a:t>
          </a:r>
        </a:p>
      </dgm:t>
    </dgm:pt>
    <dgm:pt modelId="{FFE7ED03-F9A8-4535-A283-150FAE4DA227}" type="parTrans" cxnId="{CA4C6C8A-EAC8-4E34-B0D8-6E3C291B1CF4}">
      <dgm:prSet/>
      <dgm:spPr/>
    </dgm:pt>
    <dgm:pt modelId="{26644E95-DF93-445B-877F-37E3895EDEE5}" type="sibTrans" cxnId="{CA4C6C8A-EAC8-4E34-B0D8-6E3C291B1CF4}">
      <dgm:prSet/>
      <dgm:spPr/>
    </dgm:pt>
    <dgm:pt modelId="{43D518A7-0A82-44A9-B729-2FEE64A75C97}">
      <dgm:prSet/>
      <dgm:spPr/>
      <dgm:t>
        <a:bodyPr/>
        <a:lstStyle/>
        <a:p>
          <a:pPr rtl="1"/>
          <a:r>
            <a:rPr lang="ar-SA" dirty="0"/>
            <a:t>منعه البصريون وأجازه الكوفيون قياسًا على:</a:t>
          </a:r>
        </a:p>
        <a:p>
          <a:pPr rtl="1"/>
          <a:r>
            <a:rPr lang="ar-SA" dirty="0"/>
            <a:t>قنافذُ </a:t>
          </a:r>
          <a:r>
            <a:rPr lang="ar-SA" dirty="0" err="1"/>
            <a:t>هدّاجون</a:t>
          </a:r>
          <a:r>
            <a:rPr lang="ar-SA" dirty="0"/>
            <a:t> حول بيوتهم</a:t>
          </a:r>
        </a:p>
        <a:p>
          <a:pPr rtl="1"/>
          <a:r>
            <a:rPr lang="ar-SA" dirty="0"/>
            <a:t>بما كان إياهم عطيةُ عوّدا</a:t>
          </a:r>
        </a:p>
      </dgm:t>
    </dgm:pt>
    <dgm:pt modelId="{1D6A0490-6B55-44F1-A1EB-AF03A9F4504D}" type="parTrans" cxnId="{DC47685B-8A15-4FDF-9A15-DD95D59FB1D2}">
      <dgm:prSet/>
      <dgm:spPr/>
    </dgm:pt>
    <dgm:pt modelId="{BF64C578-A1D1-4CB7-8315-65ECF853ACBB}" type="sibTrans" cxnId="{DC47685B-8A15-4FDF-9A15-DD95D59FB1D2}">
      <dgm:prSet/>
      <dgm:spPr/>
    </dgm:pt>
    <dgm:pt modelId="{078C0582-73D9-4D0C-AF38-12821A902C3A}">
      <dgm:prSet custT="1"/>
      <dgm:spPr/>
      <dgm:t>
        <a:bodyPr/>
        <a:lstStyle/>
        <a:p>
          <a:pPr rtl="1"/>
          <a:r>
            <a:rPr lang="ar-SA" sz="1400" dirty="0"/>
            <a:t>فأصبحوا والنوى عالي معرسهم</a:t>
          </a:r>
        </a:p>
        <a:p>
          <a:pPr rtl="1"/>
          <a:r>
            <a:rPr lang="ar-SA" sz="1400" dirty="0"/>
            <a:t>وليس كلَّ النوى تُلقي المساكينُ</a:t>
          </a:r>
        </a:p>
      </dgm:t>
    </dgm:pt>
    <dgm:pt modelId="{EE41EA5F-86C2-4CBE-9B0D-85ED5B53FB0B}" type="parTrans" cxnId="{CA5B0129-7021-41F7-8328-4B8AA6378B0F}">
      <dgm:prSet/>
      <dgm:spPr/>
    </dgm:pt>
    <dgm:pt modelId="{AF519E50-D37B-4685-AF0A-EB7DB6B2B48B}" type="sibTrans" cxnId="{CA5B0129-7021-41F7-8328-4B8AA6378B0F}">
      <dgm:prSet/>
      <dgm:spPr/>
    </dgm:pt>
    <dgm:pt modelId="{DD93870E-35A3-481A-9ACF-79156B954474}" type="pres">
      <dgm:prSet presAssocID="{25710E12-C856-49F4-A338-8E11BCFF29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B65D418-D9FC-4BE5-818F-92D0050C90EB}" type="pres">
      <dgm:prSet presAssocID="{72D11DC5-55E9-4587-BA33-08BC383FD969}" presName="hierRoot1" presStyleCnt="0">
        <dgm:presLayoutVars>
          <dgm:hierBranch val="init"/>
        </dgm:presLayoutVars>
      </dgm:prSet>
      <dgm:spPr/>
    </dgm:pt>
    <dgm:pt modelId="{DDC25DFD-3F9D-460D-86C0-5E40B95BA82A}" type="pres">
      <dgm:prSet presAssocID="{72D11DC5-55E9-4587-BA33-08BC383FD969}" presName="rootComposite1" presStyleCnt="0"/>
      <dgm:spPr/>
    </dgm:pt>
    <dgm:pt modelId="{0ED12157-484D-47FA-8F57-469B0A7F59DC}" type="pres">
      <dgm:prSet presAssocID="{72D11DC5-55E9-4587-BA33-08BC383FD969}" presName="rootText1" presStyleLbl="node0" presStyleIdx="0" presStyleCnt="1" custScaleX="171202">
        <dgm:presLayoutVars>
          <dgm:chPref val="3"/>
        </dgm:presLayoutVars>
      </dgm:prSet>
      <dgm:spPr/>
    </dgm:pt>
    <dgm:pt modelId="{B44930D3-16F1-42DF-8BD7-56C83AE7CAB8}" type="pres">
      <dgm:prSet presAssocID="{72D11DC5-55E9-4587-BA33-08BC383FD969}" presName="rootConnector1" presStyleLbl="node1" presStyleIdx="0" presStyleCnt="0"/>
      <dgm:spPr/>
    </dgm:pt>
    <dgm:pt modelId="{A37FBF34-52D2-4643-B456-43CBA00A765A}" type="pres">
      <dgm:prSet presAssocID="{72D11DC5-55E9-4587-BA33-08BC383FD969}" presName="hierChild2" presStyleCnt="0"/>
      <dgm:spPr/>
    </dgm:pt>
    <dgm:pt modelId="{A73718FA-7FED-4511-A724-8752B566166F}" type="pres">
      <dgm:prSet presAssocID="{E3821A03-BEA1-48C1-9B03-C9FE9AE03477}" presName="Name37" presStyleLbl="parChTrans1D2" presStyleIdx="0" presStyleCnt="4"/>
      <dgm:spPr/>
    </dgm:pt>
    <dgm:pt modelId="{33CCFB70-844E-4C63-BD18-9ADA95BF8833}" type="pres">
      <dgm:prSet presAssocID="{1FB41791-D526-4EA4-B3CB-1A330EB595A2}" presName="hierRoot2" presStyleCnt="0">
        <dgm:presLayoutVars>
          <dgm:hierBranch val="init"/>
        </dgm:presLayoutVars>
      </dgm:prSet>
      <dgm:spPr/>
    </dgm:pt>
    <dgm:pt modelId="{7BC583DE-E115-4308-82C2-939ADDB1229D}" type="pres">
      <dgm:prSet presAssocID="{1FB41791-D526-4EA4-B3CB-1A330EB595A2}" presName="rootComposite" presStyleCnt="0"/>
      <dgm:spPr/>
    </dgm:pt>
    <dgm:pt modelId="{05D584F4-D129-474D-9FBB-9C74E326B4D4}" type="pres">
      <dgm:prSet presAssocID="{1FB41791-D526-4EA4-B3CB-1A330EB595A2}" presName="rootText" presStyleLbl="node2" presStyleIdx="0" presStyleCnt="4">
        <dgm:presLayoutVars>
          <dgm:chPref val="3"/>
        </dgm:presLayoutVars>
      </dgm:prSet>
      <dgm:spPr/>
    </dgm:pt>
    <dgm:pt modelId="{0B332708-E8CF-4ABA-9717-ECB9D024F2D6}" type="pres">
      <dgm:prSet presAssocID="{1FB41791-D526-4EA4-B3CB-1A330EB595A2}" presName="rootConnector" presStyleLbl="node2" presStyleIdx="0" presStyleCnt="4"/>
      <dgm:spPr/>
    </dgm:pt>
    <dgm:pt modelId="{4A1F695F-7B80-4307-83C2-A0D9A535EF3A}" type="pres">
      <dgm:prSet presAssocID="{1FB41791-D526-4EA4-B3CB-1A330EB595A2}" presName="hierChild4" presStyleCnt="0"/>
      <dgm:spPr/>
    </dgm:pt>
    <dgm:pt modelId="{83294109-113B-4F34-B1DC-44136D30C860}" type="pres">
      <dgm:prSet presAssocID="{23424BA7-ADE7-4783-AED5-1B7834AB697A}" presName="Name37" presStyleLbl="parChTrans1D3" presStyleIdx="0" presStyleCnt="4"/>
      <dgm:spPr/>
    </dgm:pt>
    <dgm:pt modelId="{5D55B74E-F40F-4786-85A2-A9283BAA5AE0}" type="pres">
      <dgm:prSet presAssocID="{C3A9F123-E334-4FE6-B5A3-273530BBFB5E}" presName="hierRoot2" presStyleCnt="0">
        <dgm:presLayoutVars>
          <dgm:hierBranch val="init"/>
        </dgm:presLayoutVars>
      </dgm:prSet>
      <dgm:spPr/>
    </dgm:pt>
    <dgm:pt modelId="{814440BC-20B1-4C48-B95A-E7D82AC402C5}" type="pres">
      <dgm:prSet presAssocID="{C3A9F123-E334-4FE6-B5A3-273530BBFB5E}" presName="rootComposite" presStyleCnt="0"/>
      <dgm:spPr/>
    </dgm:pt>
    <dgm:pt modelId="{737903DC-3A22-4AC3-A14B-731646E39361}" type="pres">
      <dgm:prSet presAssocID="{C3A9F123-E334-4FE6-B5A3-273530BBFB5E}" presName="rootText" presStyleLbl="node3" presStyleIdx="0" presStyleCnt="4">
        <dgm:presLayoutVars>
          <dgm:chPref val="3"/>
        </dgm:presLayoutVars>
      </dgm:prSet>
      <dgm:spPr/>
    </dgm:pt>
    <dgm:pt modelId="{3F512348-4936-4E5A-8529-314EEBE6BEDC}" type="pres">
      <dgm:prSet presAssocID="{C3A9F123-E334-4FE6-B5A3-273530BBFB5E}" presName="rootConnector" presStyleLbl="node3" presStyleIdx="0" presStyleCnt="4"/>
      <dgm:spPr/>
    </dgm:pt>
    <dgm:pt modelId="{2E4228A6-0BEB-45E6-BB68-A9F5A7F74EC0}" type="pres">
      <dgm:prSet presAssocID="{C3A9F123-E334-4FE6-B5A3-273530BBFB5E}" presName="hierChild4" presStyleCnt="0"/>
      <dgm:spPr/>
    </dgm:pt>
    <dgm:pt modelId="{AC8161C2-31B2-4218-AEF2-2516082E1D51}" type="pres">
      <dgm:prSet presAssocID="{D5AE2C8C-E31E-41EE-93FE-98DF0C252509}" presName="Name37" presStyleLbl="parChTrans1D4" presStyleIdx="0" presStyleCnt="5"/>
      <dgm:spPr/>
    </dgm:pt>
    <dgm:pt modelId="{43AE1F04-E44A-4D0A-A562-5569DADF75BE}" type="pres">
      <dgm:prSet presAssocID="{922CDA34-E358-47C1-8E1E-DEDC29B1CBCA}" presName="hierRoot2" presStyleCnt="0">
        <dgm:presLayoutVars>
          <dgm:hierBranch val="init"/>
        </dgm:presLayoutVars>
      </dgm:prSet>
      <dgm:spPr/>
    </dgm:pt>
    <dgm:pt modelId="{E447B41F-931C-4007-BEC4-D8D6684272EC}" type="pres">
      <dgm:prSet presAssocID="{922CDA34-E358-47C1-8E1E-DEDC29B1CBCA}" presName="rootComposite" presStyleCnt="0"/>
      <dgm:spPr/>
    </dgm:pt>
    <dgm:pt modelId="{AF229EDB-5230-493F-8398-293173F4ED94}" type="pres">
      <dgm:prSet presAssocID="{922CDA34-E358-47C1-8E1E-DEDC29B1CBCA}" presName="rootText" presStyleLbl="node4" presStyleIdx="0" presStyleCnt="5" custScaleX="134372">
        <dgm:presLayoutVars>
          <dgm:chPref val="3"/>
        </dgm:presLayoutVars>
      </dgm:prSet>
      <dgm:spPr/>
    </dgm:pt>
    <dgm:pt modelId="{BE08A525-5F16-4F7C-A233-28BFA380BA70}" type="pres">
      <dgm:prSet presAssocID="{922CDA34-E358-47C1-8E1E-DEDC29B1CBCA}" presName="rootConnector" presStyleLbl="node4" presStyleIdx="0" presStyleCnt="5"/>
      <dgm:spPr/>
    </dgm:pt>
    <dgm:pt modelId="{8EE1A557-85C9-4170-8AF9-9DEA04AE1963}" type="pres">
      <dgm:prSet presAssocID="{922CDA34-E358-47C1-8E1E-DEDC29B1CBCA}" presName="hierChild4" presStyleCnt="0"/>
      <dgm:spPr/>
    </dgm:pt>
    <dgm:pt modelId="{6C935825-E904-4532-94E7-757D9A963229}" type="pres">
      <dgm:prSet presAssocID="{922CDA34-E358-47C1-8E1E-DEDC29B1CBCA}" presName="hierChild5" presStyleCnt="0"/>
      <dgm:spPr/>
    </dgm:pt>
    <dgm:pt modelId="{9FE1EA4C-405D-4AF8-B54B-10FA8FE57009}" type="pres">
      <dgm:prSet presAssocID="{C3A9F123-E334-4FE6-B5A3-273530BBFB5E}" presName="hierChild5" presStyleCnt="0"/>
      <dgm:spPr/>
    </dgm:pt>
    <dgm:pt modelId="{4C0AC160-7853-4ECF-B608-4637904B3391}" type="pres">
      <dgm:prSet presAssocID="{1FB41791-D526-4EA4-B3CB-1A330EB595A2}" presName="hierChild5" presStyleCnt="0"/>
      <dgm:spPr/>
    </dgm:pt>
    <dgm:pt modelId="{C0921A5B-8AC6-4F8D-895E-1D9B9884A25B}" type="pres">
      <dgm:prSet presAssocID="{DA97ADA7-A3B2-4E9D-BBC6-39A5FD59B87C}" presName="Name37" presStyleLbl="parChTrans1D2" presStyleIdx="1" presStyleCnt="4"/>
      <dgm:spPr/>
    </dgm:pt>
    <dgm:pt modelId="{7A306C31-2CD0-4E95-A1C1-59DA8D5232F8}" type="pres">
      <dgm:prSet presAssocID="{1D6F144D-1B55-425C-9AC2-01CCCFFE64ED}" presName="hierRoot2" presStyleCnt="0">
        <dgm:presLayoutVars>
          <dgm:hierBranch val="init"/>
        </dgm:presLayoutVars>
      </dgm:prSet>
      <dgm:spPr/>
    </dgm:pt>
    <dgm:pt modelId="{F61782F7-9D40-47F2-886A-41EEA3C0E964}" type="pres">
      <dgm:prSet presAssocID="{1D6F144D-1B55-425C-9AC2-01CCCFFE64ED}" presName="rootComposite" presStyleCnt="0"/>
      <dgm:spPr/>
    </dgm:pt>
    <dgm:pt modelId="{D7CCE864-0A8C-4BF5-A5BE-FD7DE1438C7E}" type="pres">
      <dgm:prSet presAssocID="{1D6F144D-1B55-425C-9AC2-01CCCFFE64ED}" presName="rootText" presStyleLbl="node2" presStyleIdx="1" presStyleCnt="4">
        <dgm:presLayoutVars>
          <dgm:chPref val="3"/>
        </dgm:presLayoutVars>
      </dgm:prSet>
      <dgm:spPr/>
    </dgm:pt>
    <dgm:pt modelId="{0E833387-7000-4832-A92D-A1305788FC0B}" type="pres">
      <dgm:prSet presAssocID="{1D6F144D-1B55-425C-9AC2-01CCCFFE64ED}" presName="rootConnector" presStyleLbl="node2" presStyleIdx="1" presStyleCnt="4"/>
      <dgm:spPr/>
    </dgm:pt>
    <dgm:pt modelId="{4259B264-427D-4023-ADB0-74D14E605D86}" type="pres">
      <dgm:prSet presAssocID="{1D6F144D-1B55-425C-9AC2-01CCCFFE64ED}" presName="hierChild4" presStyleCnt="0"/>
      <dgm:spPr/>
    </dgm:pt>
    <dgm:pt modelId="{C3044433-E67F-4E8D-A396-2B1C48E066B6}" type="pres">
      <dgm:prSet presAssocID="{FFE7ED03-F9A8-4535-A283-150FAE4DA227}" presName="Name37" presStyleLbl="parChTrans1D3" presStyleIdx="1" presStyleCnt="4"/>
      <dgm:spPr/>
    </dgm:pt>
    <dgm:pt modelId="{0DDF397D-D71A-44DA-9338-DDAAFF838EFD}" type="pres">
      <dgm:prSet presAssocID="{F67D6576-F391-495A-B8EB-D58C0FC191F8}" presName="hierRoot2" presStyleCnt="0">
        <dgm:presLayoutVars>
          <dgm:hierBranch val="init"/>
        </dgm:presLayoutVars>
      </dgm:prSet>
      <dgm:spPr/>
    </dgm:pt>
    <dgm:pt modelId="{016BD1FF-608B-4193-9A09-69E9306271B0}" type="pres">
      <dgm:prSet presAssocID="{F67D6576-F391-495A-B8EB-D58C0FC191F8}" presName="rootComposite" presStyleCnt="0"/>
      <dgm:spPr/>
    </dgm:pt>
    <dgm:pt modelId="{0885CF00-21D9-4873-975C-769762AB02C6}" type="pres">
      <dgm:prSet presAssocID="{F67D6576-F391-495A-B8EB-D58C0FC191F8}" presName="rootText" presStyleLbl="node3" presStyleIdx="1" presStyleCnt="4">
        <dgm:presLayoutVars>
          <dgm:chPref val="3"/>
        </dgm:presLayoutVars>
      </dgm:prSet>
      <dgm:spPr/>
    </dgm:pt>
    <dgm:pt modelId="{3288E648-5B16-428B-B07E-5645FBA788B6}" type="pres">
      <dgm:prSet presAssocID="{F67D6576-F391-495A-B8EB-D58C0FC191F8}" presName="rootConnector" presStyleLbl="node3" presStyleIdx="1" presStyleCnt="4"/>
      <dgm:spPr/>
    </dgm:pt>
    <dgm:pt modelId="{B90AA34D-170E-4B91-96D6-B0591D2F4DC1}" type="pres">
      <dgm:prSet presAssocID="{F67D6576-F391-495A-B8EB-D58C0FC191F8}" presName="hierChild4" presStyleCnt="0"/>
      <dgm:spPr/>
    </dgm:pt>
    <dgm:pt modelId="{47A936F9-47D4-4161-A32E-EACA430803C6}" type="pres">
      <dgm:prSet presAssocID="{1D6A0490-6B55-44F1-A1EB-AF03A9F4504D}" presName="Name37" presStyleLbl="parChTrans1D4" presStyleIdx="1" presStyleCnt="5"/>
      <dgm:spPr/>
    </dgm:pt>
    <dgm:pt modelId="{A22F2F19-3196-47A1-BBA0-24B88C2F97F6}" type="pres">
      <dgm:prSet presAssocID="{43D518A7-0A82-44A9-B729-2FEE64A75C97}" presName="hierRoot2" presStyleCnt="0">
        <dgm:presLayoutVars>
          <dgm:hierBranch val="init"/>
        </dgm:presLayoutVars>
      </dgm:prSet>
      <dgm:spPr/>
    </dgm:pt>
    <dgm:pt modelId="{1A6A1AFD-B0A0-444C-9B92-E80D7A07BF45}" type="pres">
      <dgm:prSet presAssocID="{43D518A7-0A82-44A9-B729-2FEE64A75C97}" presName="rootComposite" presStyleCnt="0"/>
      <dgm:spPr/>
    </dgm:pt>
    <dgm:pt modelId="{E559DBA6-B47B-4222-A112-628BDBA88C3B}" type="pres">
      <dgm:prSet presAssocID="{43D518A7-0A82-44A9-B729-2FEE64A75C97}" presName="rootText" presStyleLbl="node4" presStyleIdx="1" presStyleCnt="5">
        <dgm:presLayoutVars>
          <dgm:chPref val="3"/>
        </dgm:presLayoutVars>
      </dgm:prSet>
      <dgm:spPr/>
    </dgm:pt>
    <dgm:pt modelId="{4C91EEF4-3950-4CE8-9113-69FB378EA711}" type="pres">
      <dgm:prSet presAssocID="{43D518A7-0A82-44A9-B729-2FEE64A75C97}" presName="rootConnector" presStyleLbl="node4" presStyleIdx="1" presStyleCnt="5"/>
      <dgm:spPr/>
    </dgm:pt>
    <dgm:pt modelId="{8AF0464D-6903-4E03-937F-DEF4C6BBA804}" type="pres">
      <dgm:prSet presAssocID="{43D518A7-0A82-44A9-B729-2FEE64A75C97}" presName="hierChild4" presStyleCnt="0"/>
      <dgm:spPr/>
    </dgm:pt>
    <dgm:pt modelId="{7C31F5A1-1C5F-4641-924B-BC64243CFF21}" type="pres">
      <dgm:prSet presAssocID="{EE41EA5F-86C2-4CBE-9B0D-85ED5B53FB0B}" presName="Name37" presStyleLbl="parChTrans1D4" presStyleIdx="2" presStyleCnt="5"/>
      <dgm:spPr/>
    </dgm:pt>
    <dgm:pt modelId="{0A051337-48C9-4CA1-8A8A-9B5F5A1DD75B}" type="pres">
      <dgm:prSet presAssocID="{078C0582-73D9-4D0C-AF38-12821A902C3A}" presName="hierRoot2" presStyleCnt="0">
        <dgm:presLayoutVars>
          <dgm:hierBranch val="init"/>
        </dgm:presLayoutVars>
      </dgm:prSet>
      <dgm:spPr/>
    </dgm:pt>
    <dgm:pt modelId="{6EBC92E6-BA7D-48BB-9ECA-954B1A362498}" type="pres">
      <dgm:prSet presAssocID="{078C0582-73D9-4D0C-AF38-12821A902C3A}" presName="rootComposite" presStyleCnt="0"/>
      <dgm:spPr/>
    </dgm:pt>
    <dgm:pt modelId="{DF082078-7724-4305-9D8C-EE77A011D1FD}" type="pres">
      <dgm:prSet presAssocID="{078C0582-73D9-4D0C-AF38-12821A902C3A}" presName="rootText" presStyleLbl="node4" presStyleIdx="2" presStyleCnt="5" custScaleX="135661">
        <dgm:presLayoutVars>
          <dgm:chPref val="3"/>
        </dgm:presLayoutVars>
      </dgm:prSet>
      <dgm:spPr/>
    </dgm:pt>
    <dgm:pt modelId="{A8BADFCF-6B41-4EE8-AE9D-DE4FE1D1DD1E}" type="pres">
      <dgm:prSet presAssocID="{078C0582-73D9-4D0C-AF38-12821A902C3A}" presName="rootConnector" presStyleLbl="node4" presStyleIdx="2" presStyleCnt="5"/>
      <dgm:spPr/>
    </dgm:pt>
    <dgm:pt modelId="{E87AFAB0-F075-45E3-AA62-7F0BAE3E8F2D}" type="pres">
      <dgm:prSet presAssocID="{078C0582-73D9-4D0C-AF38-12821A902C3A}" presName="hierChild4" presStyleCnt="0"/>
      <dgm:spPr/>
    </dgm:pt>
    <dgm:pt modelId="{ACE11DDA-3D49-4851-9A9D-3BB0B8C77C8A}" type="pres">
      <dgm:prSet presAssocID="{078C0582-73D9-4D0C-AF38-12821A902C3A}" presName="hierChild5" presStyleCnt="0"/>
      <dgm:spPr/>
    </dgm:pt>
    <dgm:pt modelId="{814D37BA-BF90-443A-97E5-A0AC2702FC8D}" type="pres">
      <dgm:prSet presAssocID="{43D518A7-0A82-44A9-B729-2FEE64A75C97}" presName="hierChild5" presStyleCnt="0"/>
      <dgm:spPr/>
    </dgm:pt>
    <dgm:pt modelId="{6E474098-CB7C-440E-B1B5-714B210C21E1}" type="pres">
      <dgm:prSet presAssocID="{F67D6576-F391-495A-B8EB-D58C0FC191F8}" presName="hierChild5" presStyleCnt="0"/>
      <dgm:spPr/>
    </dgm:pt>
    <dgm:pt modelId="{82286438-A181-4C9E-B5D4-E90562D06AF4}" type="pres">
      <dgm:prSet presAssocID="{1D6F144D-1B55-425C-9AC2-01CCCFFE64ED}" presName="hierChild5" presStyleCnt="0"/>
      <dgm:spPr/>
    </dgm:pt>
    <dgm:pt modelId="{7C1FE3C8-8B74-4143-BA43-D00F6A65A56E}" type="pres">
      <dgm:prSet presAssocID="{43810E8E-BEE3-4DD6-BF47-703039954ACB}" presName="Name37" presStyleLbl="parChTrans1D2" presStyleIdx="2" presStyleCnt="4"/>
      <dgm:spPr/>
    </dgm:pt>
    <dgm:pt modelId="{D9C82FE7-5452-41CB-A522-CCFDA7FF94E3}" type="pres">
      <dgm:prSet presAssocID="{2013A2AA-ED64-497B-8421-3A8062A78A02}" presName="hierRoot2" presStyleCnt="0">
        <dgm:presLayoutVars>
          <dgm:hierBranch val="init"/>
        </dgm:presLayoutVars>
      </dgm:prSet>
      <dgm:spPr/>
    </dgm:pt>
    <dgm:pt modelId="{FD19D978-C0BC-49AF-89BA-452F782736EC}" type="pres">
      <dgm:prSet presAssocID="{2013A2AA-ED64-497B-8421-3A8062A78A02}" presName="rootComposite" presStyleCnt="0"/>
      <dgm:spPr/>
    </dgm:pt>
    <dgm:pt modelId="{96841FED-27A6-416D-BD1D-E0F0BF511618}" type="pres">
      <dgm:prSet presAssocID="{2013A2AA-ED64-497B-8421-3A8062A78A02}" presName="rootText" presStyleLbl="node2" presStyleIdx="2" presStyleCnt="4">
        <dgm:presLayoutVars>
          <dgm:chPref val="3"/>
        </dgm:presLayoutVars>
      </dgm:prSet>
      <dgm:spPr/>
    </dgm:pt>
    <dgm:pt modelId="{547E1909-E66E-46A1-A951-309A48970CF0}" type="pres">
      <dgm:prSet presAssocID="{2013A2AA-ED64-497B-8421-3A8062A78A02}" presName="rootConnector" presStyleLbl="node2" presStyleIdx="2" presStyleCnt="4"/>
      <dgm:spPr/>
    </dgm:pt>
    <dgm:pt modelId="{D204F191-0F75-4C8B-9BEE-B61B4D78D3CA}" type="pres">
      <dgm:prSet presAssocID="{2013A2AA-ED64-497B-8421-3A8062A78A02}" presName="hierChild4" presStyleCnt="0"/>
      <dgm:spPr/>
    </dgm:pt>
    <dgm:pt modelId="{8F6A7CE5-BE15-425E-AAEA-CB43F776D807}" type="pres">
      <dgm:prSet presAssocID="{E8641436-BC72-42D8-8567-B02ABF2D9A3D}" presName="Name37" presStyleLbl="parChTrans1D3" presStyleIdx="2" presStyleCnt="4"/>
      <dgm:spPr/>
    </dgm:pt>
    <dgm:pt modelId="{2FB1F704-2165-4818-A14E-50C0AE4864D0}" type="pres">
      <dgm:prSet presAssocID="{C47EA780-7046-48CF-9F10-8BE35D1FFE80}" presName="hierRoot2" presStyleCnt="0">
        <dgm:presLayoutVars>
          <dgm:hierBranch val="init"/>
        </dgm:presLayoutVars>
      </dgm:prSet>
      <dgm:spPr/>
    </dgm:pt>
    <dgm:pt modelId="{D7952A58-3002-472E-83FC-E8B2364D812C}" type="pres">
      <dgm:prSet presAssocID="{C47EA780-7046-48CF-9F10-8BE35D1FFE80}" presName="rootComposite" presStyleCnt="0"/>
      <dgm:spPr/>
    </dgm:pt>
    <dgm:pt modelId="{0AB73AC7-37F6-48E0-B415-EEE9B19ECDFF}" type="pres">
      <dgm:prSet presAssocID="{C47EA780-7046-48CF-9F10-8BE35D1FFE80}" presName="rootText" presStyleLbl="node3" presStyleIdx="2" presStyleCnt="4">
        <dgm:presLayoutVars>
          <dgm:chPref val="3"/>
        </dgm:presLayoutVars>
      </dgm:prSet>
      <dgm:spPr/>
    </dgm:pt>
    <dgm:pt modelId="{C12ECC35-EBC8-4E82-B06D-0C8D59210503}" type="pres">
      <dgm:prSet presAssocID="{C47EA780-7046-48CF-9F10-8BE35D1FFE80}" presName="rootConnector" presStyleLbl="node3" presStyleIdx="2" presStyleCnt="4"/>
      <dgm:spPr/>
    </dgm:pt>
    <dgm:pt modelId="{47DFBA33-8661-4688-A39E-A71D83DD7D67}" type="pres">
      <dgm:prSet presAssocID="{C47EA780-7046-48CF-9F10-8BE35D1FFE80}" presName="hierChild4" presStyleCnt="0"/>
      <dgm:spPr/>
    </dgm:pt>
    <dgm:pt modelId="{A52392EA-6E89-4FEF-8048-FF5E44E59A54}" type="pres">
      <dgm:prSet presAssocID="{BB1E1901-DC4E-4BB0-91BA-30B78B5E2549}" presName="Name37" presStyleLbl="parChTrans1D4" presStyleIdx="3" presStyleCnt="5"/>
      <dgm:spPr/>
    </dgm:pt>
    <dgm:pt modelId="{37A93F04-D255-470E-8F3A-1C9D86784FF2}" type="pres">
      <dgm:prSet presAssocID="{24255252-B708-42E6-8B97-125BF73374FC}" presName="hierRoot2" presStyleCnt="0">
        <dgm:presLayoutVars>
          <dgm:hierBranch val="init"/>
        </dgm:presLayoutVars>
      </dgm:prSet>
      <dgm:spPr/>
    </dgm:pt>
    <dgm:pt modelId="{21D3AB6F-4E34-46A7-9C02-3373910985DF}" type="pres">
      <dgm:prSet presAssocID="{24255252-B708-42E6-8B97-125BF73374FC}" presName="rootComposite" presStyleCnt="0"/>
      <dgm:spPr/>
    </dgm:pt>
    <dgm:pt modelId="{FA59FAA9-28B9-4FEC-ADF3-B39D07CCDA10}" type="pres">
      <dgm:prSet presAssocID="{24255252-B708-42E6-8B97-125BF73374FC}" presName="rootText" presStyleLbl="node4" presStyleIdx="3" presStyleCnt="5">
        <dgm:presLayoutVars>
          <dgm:chPref val="3"/>
        </dgm:presLayoutVars>
      </dgm:prSet>
      <dgm:spPr/>
    </dgm:pt>
    <dgm:pt modelId="{5C30F69F-2E3D-4139-87DE-E06D6538C615}" type="pres">
      <dgm:prSet presAssocID="{24255252-B708-42E6-8B97-125BF73374FC}" presName="rootConnector" presStyleLbl="node4" presStyleIdx="3" presStyleCnt="5"/>
      <dgm:spPr/>
    </dgm:pt>
    <dgm:pt modelId="{13CFED7A-C358-44E9-880B-6C3DC5EABA2E}" type="pres">
      <dgm:prSet presAssocID="{24255252-B708-42E6-8B97-125BF73374FC}" presName="hierChild4" presStyleCnt="0"/>
      <dgm:spPr/>
    </dgm:pt>
    <dgm:pt modelId="{C1E3C71D-13E1-4D23-82AB-F0949E9178AF}" type="pres">
      <dgm:prSet presAssocID="{24255252-B708-42E6-8B97-125BF73374FC}" presName="hierChild5" presStyleCnt="0"/>
      <dgm:spPr/>
    </dgm:pt>
    <dgm:pt modelId="{1256C741-C728-4608-90A3-5F34CD41123D}" type="pres">
      <dgm:prSet presAssocID="{C47EA780-7046-48CF-9F10-8BE35D1FFE80}" presName="hierChild5" presStyleCnt="0"/>
      <dgm:spPr/>
    </dgm:pt>
    <dgm:pt modelId="{9E278174-E91D-47AD-AF83-65B0FA9F5E93}" type="pres">
      <dgm:prSet presAssocID="{2013A2AA-ED64-497B-8421-3A8062A78A02}" presName="hierChild5" presStyleCnt="0"/>
      <dgm:spPr/>
    </dgm:pt>
    <dgm:pt modelId="{E2D28147-2D9E-4A3C-8ADB-2FFA8AA7F6D4}" type="pres">
      <dgm:prSet presAssocID="{DAB46E91-4EB9-4685-90CA-F05C3BB7DA73}" presName="Name37" presStyleLbl="parChTrans1D2" presStyleIdx="3" presStyleCnt="4"/>
      <dgm:spPr/>
    </dgm:pt>
    <dgm:pt modelId="{2F2AE66D-7316-428E-9E0E-2EBED78AB1A7}" type="pres">
      <dgm:prSet presAssocID="{805822B8-B96A-4BDE-BDD2-BD1175173F3D}" presName="hierRoot2" presStyleCnt="0">
        <dgm:presLayoutVars>
          <dgm:hierBranch val="init"/>
        </dgm:presLayoutVars>
      </dgm:prSet>
      <dgm:spPr/>
    </dgm:pt>
    <dgm:pt modelId="{762C5790-BDCD-42CF-A888-4C35260E7CBB}" type="pres">
      <dgm:prSet presAssocID="{805822B8-B96A-4BDE-BDD2-BD1175173F3D}" presName="rootComposite" presStyleCnt="0"/>
      <dgm:spPr/>
    </dgm:pt>
    <dgm:pt modelId="{DA8C18AD-479C-4496-9253-DD006F64E21D}" type="pres">
      <dgm:prSet presAssocID="{805822B8-B96A-4BDE-BDD2-BD1175173F3D}" presName="rootText" presStyleLbl="node2" presStyleIdx="3" presStyleCnt="4">
        <dgm:presLayoutVars>
          <dgm:chPref val="3"/>
        </dgm:presLayoutVars>
      </dgm:prSet>
      <dgm:spPr/>
    </dgm:pt>
    <dgm:pt modelId="{13865FD2-7611-4883-84C9-0F5236EE7061}" type="pres">
      <dgm:prSet presAssocID="{805822B8-B96A-4BDE-BDD2-BD1175173F3D}" presName="rootConnector" presStyleLbl="node2" presStyleIdx="3" presStyleCnt="4"/>
      <dgm:spPr/>
    </dgm:pt>
    <dgm:pt modelId="{0716A336-26F9-46EE-B059-B75DB2890846}" type="pres">
      <dgm:prSet presAssocID="{805822B8-B96A-4BDE-BDD2-BD1175173F3D}" presName="hierChild4" presStyleCnt="0"/>
      <dgm:spPr/>
    </dgm:pt>
    <dgm:pt modelId="{EA7A9AD7-1DAC-4ACE-B307-10626350A0FA}" type="pres">
      <dgm:prSet presAssocID="{D995AA79-EF94-4869-9DFC-6252472E2448}" presName="Name37" presStyleLbl="parChTrans1D3" presStyleIdx="3" presStyleCnt="4"/>
      <dgm:spPr/>
    </dgm:pt>
    <dgm:pt modelId="{34711E10-2885-4B0E-9292-772D5D95D87B}" type="pres">
      <dgm:prSet presAssocID="{2AD3EBF2-AEFA-4B22-88DC-8C6D57E6CC78}" presName="hierRoot2" presStyleCnt="0">
        <dgm:presLayoutVars>
          <dgm:hierBranch val="init"/>
        </dgm:presLayoutVars>
      </dgm:prSet>
      <dgm:spPr/>
    </dgm:pt>
    <dgm:pt modelId="{C494801C-3743-43B1-911B-DE3B14FA0AD2}" type="pres">
      <dgm:prSet presAssocID="{2AD3EBF2-AEFA-4B22-88DC-8C6D57E6CC78}" presName="rootComposite" presStyleCnt="0"/>
      <dgm:spPr/>
    </dgm:pt>
    <dgm:pt modelId="{69BE26B5-D1E4-4DDB-AE92-A26414B5E2E1}" type="pres">
      <dgm:prSet presAssocID="{2AD3EBF2-AEFA-4B22-88DC-8C6D57E6CC78}" presName="rootText" presStyleLbl="node3" presStyleIdx="3" presStyleCnt="4">
        <dgm:presLayoutVars>
          <dgm:chPref val="3"/>
        </dgm:presLayoutVars>
      </dgm:prSet>
      <dgm:spPr/>
    </dgm:pt>
    <dgm:pt modelId="{FAC69BD6-8F55-46B3-BB8C-DE01C55106A6}" type="pres">
      <dgm:prSet presAssocID="{2AD3EBF2-AEFA-4B22-88DC-8C6D57E6CC78}" presName="rootConnector" presStyleLbl="node3" presStyleIdx="3" presStyleCnt="4"/>
      <dgm:spPr/>
    </dgm:pt>
    <dgm:pt modelId="{0B126A47-1685-4031-8A8C-5DD1B78B381F}" type="pres">
      <dgm:prSet presAssocID="{2AD3EBF2-AEFA-4B22-88DC-8C6D57E6CC78}" presName="hierChild4" presStyleCnt="0"/>
      <dgm:spPr/>
    </dgm:pt>
    <dgm:pt modelId="{2DBF4960-286E-476F-8197-1AEB950C3D6C}" type="pres">
      <dgm:prSet presAssocID="{A9EDFFC3-4A72-4D0A-8E76-A2EC3FAE5A23}" presName="Name37" presStyleLbl="parChTrans1D4" presStyleIdx="4" presStyleCnt="5"/>
      <dgm:spPr/>
    </dgm:pt>
    <dgm:pt modelId="{1C55E981-1254-43D2-9E7D-6BFA2A036A8F}" type="pres">
      <dgm:prSet presAssocID="{7C89EE79-1708-4F04-8F4C-5946B7D314D2}" presName="hierRoot2" presStyleCnt="0">
        <dgm:presLayoutVars>
          <dgm:hierBranch val="init"/>
        </dgm:presLayoutVars>
      </dgm:prSet>
      <dgm:spPr/>
    </dgm:pt>
    <dgm:pt modelId="{2612C5BA-1638-469C-A49B-152078CF4F08}" type="pres">
      <dgm:prSet presAssocID="{7C89EE79-1708-4F04-8F4C-5946B7D314D2}" presName="rootComposite" presStyleCnt="0"/>
      <dgm:spPr/>
    </dgm:pt>
    <dgm:pt modelId="{0C6A471C-D003-4A05-95E4-3DC8E5B7311E}" type="pres">
      <dgm:prSet presAssocID="{7C89EE79-1708-4F04-8F4C-5946B7D314D2}" presName="rootText" presStyleLbl="node4" presStyleIdx="4" presStyleCnt="5">
        <dgm:presLayoutVars>
          <dgm:chPref val="3"/>
        </dgm:presLayoutVars>
      </dgm:prSet>
      <dgm:spPr/>
    </dgm:pt>
    <dgm:pt modelId="{5A90AE96-F32F-455C-857F-9AD6FE52D75B}" type="pres">
      <dgm:prSet presAssocID="{7C89EE79-1708-4F04-8F4C-5946B7D314D2}" presName="rootConnector" presStyleLbl="node4" presStyleIdx="4" presStyleCnt="5"/>
      <dgm:spPr/>
    </dgm:pt>
    <dgm:pt modelId="{DF7AF6F0-7823-4C13-9205-83EA5514FD23}" type="pres">
      <dgm:prSet presAssocID="{7C89EE79-1708-4F04-8F4C-5946B7D314D2}" presName="hierChild4" presStyleCnt="0"/>
      <dgm:spPr/>
    </dgm:pt>
    <dgm:pt modelId="{23B6DF99-A1ED-4743-9758-573CF579CDA5}" type="pres">
      <dgm:prSet presAssocID="{7C89EE79-1708-4F04-8F4C-5946B7D314D2}" presName="hierChild5" presStyleCnt="0"/>
      <dgm:spPr/>
    </dgm:pt>
    <dgm:pt modelId="{670B00AE-E325-4767-B167-62AAD1F748B6}" type="pres">
      <dgm:prSet presAssocID="{2AD3EBF2-AEFA-4B22-88DC-8C6D57E6CC78}" presName="hierChild5" presStyleCnt="0"/>
      <dgm:spPr/>
    </dgm:pt>
    <dgm:pt modelId="{08737007-3BC2-48D3-9722-81FFE16BF8FF}" type="pres">
      <dgm:prSet presAssocID="{805822B8-B96A-4BDE-BDD2-BD1175173F3D}" presName="hierChild5" presStyleCnt="0"/>
      <dgm:spPr/>
    </dgm:pt>
    <dgm:pt modelId="{8A8B4C9C-896A-456C-8B93-CF11101B64CF}" type="pres">
      <dgm:prSet presAssocID="{72D11DC5-55E9-4587-BA33-08BC383FD969}" presName="hierChild3" presStyleCnt="0"/>
      <dgm:spPr/>
    </dgm:pt>
  </dgm:ptLst>
  <dgm:cxnLst>
    <dgm:cxn modelId="{178DE207-33F7-456C-9F71-221C756541DF}" type="presOf" srcId="{DA97ADA7-A3B2-4E9D-BBC6-39A5FD59B87C}" destId="{C0921A5B-8AC6-4F8D-895E-1D9B9884A25B}" srcOrd="0" destOrd="0" presId="urn:microsoft.com/office/officeart/2005/8/layout/orgChart1"/>
    <dgm:cxn modelId="{605DC40A-6B68-4EB1-975C-19D108A7D5A5}" type="presOf" srcId="{F67D6576-F391-495A-B8EB-D58C0FC191F8}" destId="{3288E648-5B16-428B-B07E-5645FBA788B6}" srcOrd="1" destOrd="0" presId="urn:microsoft.com/office/officeart/2005/8/layout/orgChart1"/>
    <dgm:cxn modelId="{B101890B-7CB6-4363-9BD0-65A1F1DB104A}" type="presOf" srcId="{A9EDFFC3-4A72-4D0A-8E76-A2EC3FAE5A23}" destId="{2DBF4960-286E-476F-8197-1AEB950C3D6C}" srcOrd="0" destOrd="0" presId="urn:microsoft.com/office/officeart/2005/8/layout/orgChart1"/>
    <dgm:cxn modelId="{4E354E0F-9279-4D4E-8EB2-9B459D8A1FEB}" type="presOf" srcId="{7C89EE79-1708-4F04-8F4C-5946B7D314D2}" destId="{5A90AE96-F32F-455C-857F-9AD6FE52D75B}" srcOrd="1" destOrd="0" presId="urn:microsoft.com/office/officeart/2005/8/layout/orgChart1"/>
    <dgm:cxn modelId="{14821414-B030-43BB-B0D5-E8A04E2C9567}" type="presOf" srcId="{25710E12-C856-49F4-A338-8E11BCFF299A}" destId="{DD93870E-35A3-481A-9ACF-79156B954474}" srcOrd="0" destOrd="0" presId="urn:microsoft.com/office/officeart/2005/8/layout/orgChart1"/>
    <dgm:cxn modelId="{92C0BB14-F9CF-4E7D-B430-435AB3FFB141}" type="presOf" srcId="{BB1E1901-DC4E-4BB0-91BA-30B78B5E2549}" destId="{A52392EA-6E89-4FEF-8048-FF5E44E59A54}" srcOrd="0" destOrd="0" presId="urn:microsoft.com/office/officeart/2005/8/layout/orgChart1"/>
    <dgm:cxn modelId="{0C0F0916-C079-482D-AD42-281564F1AFAF}" type="presOf" srcId="{922CDA34-E358-47C1-8E1E-DEDC29B1CBCA}" destId="{BE08A525-5F16-4F7C-A233-28BFA380BA70}" srcOrd="1" destOrd="0" presId="urn:microsoft.com/office/officeart/2005/8/layout/orgChart1"/>
    <dgm:cxn modelId="{65C86A1C-CC42-42F6-B5A6-D9B34968D8D2}" type="presOf" srcId="{1FB41791-D526-4EA4-B3CB-1A330EB595A2}" destId="{05D584F4-D129-474D-9FBB-9C74E326B4D4}" srcOrd="0" destOrd="0" presId="urn:microsoft.com/office/officeart/2005/8/layout/orgChart1"/>
    <dgm:cxn modelId="{61E0A01F-88CE-4E79-B0E2-8B1F5B966450}" srcId="{2AD3EBF2-AEFA-4B22-88DC-8C6D57E6CC78}" destId="{7C89EE79-1708-4F04-8F4C-5946B7D314D2}" srcOrd="0" destOrd="0" parTransId="{A9EDFFC3-4A72-4D0A-8E76-A2EC3FAE5A23}" sibTransId="{1ACC2141-6F48-4BA6-AA8F-BC02850625C9}"/>
    <dgm:cxn modelId="{CA5B0129-7021-41F7-8328-4B8AA6378B0F}" srcId="{43D518A7-0A82-44A9-B729-2FEE64A75C97}" destId="{078C0582-73D9-4D0C-AF38-12821A902C3A}" srcOrd="0" destOrd="0" parTransId="{EE41EA5F-86C2-4CBE-9B0D-85ED5B53FB0B}" sibTransId="{AF519E50-D37B-4685-AF0A-EB7DB6B2B48B}"/>
    <dgm:cxn modelId="{D226272D-68FB-4D44-9E8C-40C08B1BCB83}" type="presOf" srcId="{E3821A03-BEA1-48C1-9B03-C9FE9AE03477}" destId="{A73718FA-7FED-4511-A724-8752B566166F}" srcOrd="0" destOrd="0" presId="urn:microsoft.com/office/officeart/2005/8/layout/orgChart1"/>
    <dgm:cxn modelId="{C6BF3F3D-E430-48FD-A3AF-25FC3DEDF08B}" type="presOf" srcId="{D5AE2C8C-E31E-41EE-93FE-98DF0C252509}" destId="{AC8161C2-31B2-4218-AEF2-2516082E1D51}" srcOrd="0" destOrd="0" presId="urn:microsoft.com/office/officeart/2005/8/layout/orgChart1"/>
    <dgm:cxn modelId="{3397823D-F0CC-41A0-9D19-DCCB17E8201E}" srcId="{C47EA780-7046-48CF-9F10-8BE35D1FFE80}" destId="{24255252-B708-42E6-8B97-125BF73374FC}" srcOrd="0" destOrd="0" parTransId="{BB1E1901-DC4E-4BB0-91BA-30B78B5E2549}" sibTransId="{19AC3475-B385-46E7-ACEC-8281C12AF09E}"/>
    <dgm:cxn modelId="{DC47685B-8A15-4FDF-9A15-DD95D59FB1D2}" srcId="{F67D6576-F391-495A-B8EB-D58C0FC191F8}" destId="{43D518A7-0A82-44A9-B729-2FEE64A75C97}" srcOrd="0" destOrd="0" parTransId="{1D6A0490-6B55-44F1-A1EB-AF03A9F4504D}" sibTransId="{BF64C578-A1D1-4CB7-8315-65ECF853ACBB}"/>
    <dgm:cxn modelId="{D16B885C-0D3D-4CBC-B1F4-03BCBF166B4C}" type="presOf" srcId="{1FB41791-D526-4EA4-B3CB-1A330EB595A2}" destId="{0B332708-E8CF-4ABA-9717-ECB9D024F2D6}" srcOrd="1" destOrd="0" presId="urn:microsoft.com/office/officeart/2005/8/layout/orgChart1"/>
    <dgm:cxn modelId="{5F57E85F-B9F9-4AB0-A2F9-C0995C04AD18}" type="presOf" srcId="{F67D6576-F391-495A-B8EB-D58C0FC191F8}" destId="{0885CF00-21D9-4873-975C-769762AB02C6}" srcOrd="0" destOrd="0" presId="urn:microsoft.com/office/officeart/2005/8/layout/orgChart1"/>
    <dgm:cxn modelId="{BF0C7A65-AEA3-4C3B-9F62-C9688012C08F}" type="presOf" srcId="{1D6F144D-1B55-425C-9AC2-01CCCFFE64ED}" destId="{D7CCE864-0A8C-4BF5-A5BE-FD7DE1438C7E}" srcOrd="0" destOrd="0" presId="urn:microsoft.com/office/officeart/2005/8/layout/orgChart1"/>
    <dgm:cxn modelId="{6C35356D-2B77-4323-B768-2AC9532CA0CE}" type="presOf" srcId="{72D11DC5-55E9-4587-BA33-08BC383FD969}" destId="{B44930D3-16F1-42DF-8BD7-56C83AE7CAB8}" srcOrd="1" destOrd="0" presId="urn:microsoft.com/office/officeart/2005/8/layout/orgChart1"/>
    <dgm:cxn modelId="{8AF7F76E-A1B3-4F17-A77E-870ECC14C5DE}" type="presOf" srcId="{2AD3EBF2-AEFA-4B22-88DC-8C6D57E6CC78}" destId="{FAC69BD6-8F55-46B3-BB8C-DE01C55106A6}" srcOrd="1" destOrd="0" presId="urn:microsoft.com/office/officeart/2005/8/layout/orgChart1"/>
    <dgm:cxn modelId="{B801A76F-88D7-4AF4-B6CE-5F7D5AA7D106}" type="presOf" srcId="{24255252-B708-42E6-8B97-125BF73374FC}" destId="{FA59FAA9-28B9-4FEC-ADF3-B39D07CCDA10}" srcOrd="0" destOrd="0" presId="urn:microsoft.com/office/officeart/2005/8/layout/orgChart1"/>
    <dgm:cxn modelId="{D35B2E71-AB19-4367-8F08-003B2B744837}" srcId="{72D11DC5-55E9-4587-BA33-08BC383FD969}" destId="{2013A2AA-ED64-497B-8421-3A8062A78A02}" srcOrd="2" destOrd="0" parTransId="{43810E8E-BEE3-4DD6-BF47-703039954ACB}" sibTransId="{AC790D72-9B11-4902-980F-C51E950B3419}"/>
    <dgm:cxn modelId="{26876C79-FF09-4C5C-8676-CD3622CB6532}" type="presOf" srcId="{C3A9F123-E334-4FE6-B5A3-273530BBFB5E}" destId="{737903DC-3A22-4AC3-A14B-731646E39361}" srcOrd="0" destOrd="0" presId="urn:microsoft.com/office/officeart/2005/8/layout/orgChart1"/>
    <dgm:cxn modelId="{106D1580-B9B8-4F6A-8496-8E01E3E68CF5}" type="presOf" srcId="{D995AA79-EF94-4869-9DFC-6252472E2448}" destId="{EA7A9AD7-1DAC-4ACE-B307-10626350A0FA}" srcOrd="0" destOrd="0" presId="urn:microsoft.com/office/officeart/2005/8/layout/orgChart1"/>
    <dgm:cxn modelId="{F14FD282-433B-4675-9993-CB7514037BDC}" srcId="{72D11DC5-55E9-4587-BA33-08BC383FD969}" destId="{1D6F144D-1B55-425C-9AC2-01CCCFFE64ED}" srcOrd="1" destOrd="0" parTransId="{DA97ADA7-A3B2-4E9D-BBC6-39A5FD59B87C}" sibTransId="{32D38F81-40CF-4B6A-B8B6-16CE50BBE06E}"/>
    <dgm:cxn modelId="{E337ED85-08A3-47A0-89EB-1B07B58D0F71}" type="presOf" srcId="{24255252-B708-42E6-8B97-125BF73374FC}" destId="{5C30F69F-2E3D-4139-87DE-E06D6538C615}" srcOrd="1" destOrd="0" presId="urn:microsoft.com/office/officeart/2005/8/layout/orgChart1"/>
    <dgm:cxn modelId="{D1F3018A-F8EB-4680-99FD-D8F1F2480367}" type="presOf" srcId="{23424BA7-ADE7-4783-AED5-1B7834AB697A}" destId="{83294109-113B-4F34-B1DC-44136D30C860}" srcOrd="0" destOrd="0" presId="urn:microsoft.com/office/officeart/2005/8/layout/orgChart1"/>
    <dgm:cxn modelId="{CA4C6C8A-EAC8-4E34-B0D8-6E3C291B1CF4}" srcId="{1D6F144D-1B55-425C-9AC2-01CCCFFE64ED}" destId="{F67D6576-F391-495A-B8EB-D58C0FC191F8}" srcOrd="0" destOrd="0" parTransId="{FFE7ED03-F9A8-4535-A283-150FAE4DA227}" sibTransId="{26644E95-DF93-445B-877F-37E3895EDEE5}"/>
    <dgm:cxn modelId="{EE15638D-954C-4448-A5BC-F220D9FB29E2}" type="presOf" srcId="{C47EA780-7046-48CF-9F10-8BE35D1FFE80}" destId="{0AB73AC7-37F6-48E0-B415-EEE9B19ECDFF}" srcOrd="0" destOrd="0" presId="urn:microsoft.com/office/officeart/2005/8/layout/orgChart1"/>
    <dgm:cxn modelId="{6FCE7796-D6A3-4641-9855-96E5361C3204}" srcId="{1FB41791-D526-4EA4-B3CB-1A330EB595A2}" destId="{C3A9F123-E334-4FE6-B5A3-273530BBFB5E}" srcOrd="0" destOrd="0" parTransId="{23424BA7-ADE7-4783-AED5-1B7834AB697A}" sibTransId="{9A35D7BB-ADA5-416D-AF99-7E8D63B425D7}"/>
    <dgm:cxn modelId="{4DFAAA96-2DA8-4C93-BDFD-F23B82710DD8}" type="presOf" srcId="{43D518A7-0A82-44A9-B729-2FEE64A75C97}" destId="{E559DBA6-B47B-4222-A112-628BDBA88C3B}" srcOrd="0" destOrd="0" presId="urn:microsoft.com/office/officeart/2005/8/layout/orgChart1"/>
    <dgm:cxn modelId="{6A64A69D-DF18-4CF6-994D-C3488E782BDB}" type="presOf" srcId="{FFE7ED03-F9A8-4535-A283-150FAE4DA227}" destId="{C3044433-E67F-4E8D-A396-2B1C48E066B6}" srcOrd="0" destOrd="0" presId="urn:microsoft.com/office/officeart/2005/8/layout/orgChart1"/>
    <dgm:cxn modelId="{08EA13A1-163E-46CF-B0DF-C9739B90C181}" type="presOf" srcId="{7C89EE79-1708-4F04-8F4C-5946B7D314D2}" destId="{0C6A471C-D003-4A05-95E4-3DC8E5B7311E}" srcOrd="0" destOrd="0" presId="urn:microsoft.com/office/officeart/2005/8/layout/orgChart1"/>
    <dgm:cxn modelId="{47979EA5-F478-4637-A5AF-3D6CF87E5C1A}" type="presOf" srcId="{1D6F144D-1B55-425C-9AC2-01CCCFFE64ED}" destId="{0E833387-7000-4832-A92D-A1305788FC0B}" srcOrd="1" destOrd="0" presId="urn:microsoft.com/office/officeart/2005/8/layout/orgChart1"/>
    <dgm:cxn modelId="{6A6E17AC-35C3-4828-BD10-1917A05BEE2D}" type="presOf" srcId="{E8641436-BC72-42D8-8567-B02ABF2D9A3D}" destId="{8F6A7CE5-BE15-425E-AAEA-CB43F776D807}" srcOrd="0" destOrd="0" presId="urn:microsoft.com/office/officeart/2005/8/layout/orgChart1"/>
    <dgm:cxn modelId="{9D0AEDAC-611E-4E3B-832C-FB7C9F8BF210}" type="presOf" srcId="{078C0582-73D9-4D0C-AF38-12821A902C3A}" destId="{DF082078-7724-4305-9D8C-EE77A011D1FD}" srcOrd="0" destOrd="0" presId="urn:microsoft.com/office/officeart/2005/8/layout/orgChart1"/>
    <dgm:cxn modelId="{9FA717AD-949B-419C-86DC-1A635DB3F72D}" type="presOf" srcId="{72D11DC5-55E9-4587-BA33-08BC383FD969}" destId="{0ED12157-484D-47FA-8F57-469B0A7F59DC}" srcOrd="0" destOrd="0" presId="urn:microsoft.com/office/officeart/2005/8/layout/orgChart1"/>
    <dgm:cxn modelId="{5C9163AF-77AB-46DD-B645-CEA012C07B68}" type="presOf" srcId="{2013A2AA-ED64-497B-8421-3A8062A78A02}" destId="{547E1909-E66E-46A1-A951-309A48970CF0}" srcOrd="1" destOrd="0" presId="urn:microsoft.com/office/officeart/2005/8/layout/orgChart1"/>
    <dgm:cxn modelId="{A6C76FBB-B87C-44E9-941E-046859786D7B}" type="presOf" srcId="{2AD3EBF2-AEFA-4B22-88DC-8C6D57E6CC78}" destId="{69BE26B5-D1E4-4DDB-AE92-A26414B5E2E1}" srcOrd="0" destOrd="0" presId="urn:microsoft.com/office/officeart/2005/8/layout/orgChart1"/>
    <dgm:cxn modelId="{01CAD2C2-6A33-4813-AC6E-0435C4569BBC}" srcId="{72D11DC5-55E9-4587-BA33-08BC383FD969}" destId="{805822B8-B96A-4BDE-BDD2-BD1175173F3D}" srcOrd="3" destOrd="0" parTransId="{DAB46E91-4EB9-4685-90CA-F05C3BB7DA73}" sibTransId="{A71B3ABC-9971-4142-B806-024DF6419827}"/>
    <dgm:cxn modelId="{351470C3-F124-4936-8A8B-C859A3424AA4}" srcId="{805822B8-B96A-4BDE-BDD2-BD1175173F3D}" destId="{2AD3EBF2-AEFA-4B22-88DC-8C6D57E6CC78}" srcOrd="0" destOrd="0" parTransId="{D995AA79-EF94-4869-9DFC-6252472E2448}" sibTransId="{06D3AB77-5E91-4A7B-B4C8-D4B2E6D1509A}"/>
    <dgm:cxn modelId="{E730EFD0-7334-4D5F-904A-202A2A03D280}" type="presOf" srcId="{EE41EA5F-86C2-4CBE-9B0D-85ED5B53FB0B}" destId="{7C31F5A1-1C5F-4641-924B-BC64243CFF21}" srcOrd="0" destOrd="0" presId="urn:microsoft.com/office/officeart/2005/8/layout/orgChart1"/>
    <dgm:cxn modelId="{FEE9B8D4-371B-4237-B0D6-E06A13C4D59A}" type="presOf" srcId="{DAB46E91-4EB9-4685-90CA-F05C3BB7DA73}" destId="{E2D28147-2D9E-4A3C-8ADB-2FFA8AA7F6D4}" srcOrd="0" destOrd="0" presId="urn:microsoft.com/office/officeart/2005/8/layout/orgChart1"/>
    <dgm:cxn modelId="{E79391D6-336F-43C1-85C8-DC0443853825}" srcId="{C3A9F123-E334-4FE6-B5A3-273530BBFB5E}" destId="{922CDA34-E358-47C1-8E1E-DEDC29B1CBCA}" srcOrd="0" destOrd="0" parTransId="{D5AE2C8C-E31E-41EE-93FE-98DF0C252509}" sibTransId="{09B3B53E-4607-4A07-B7B2-C6F265B5FEA4}"/>
    <dgm:cxn modelId="{8667D4DA-7806-44ED-A4EE-A098C21972BE}" type="presOf" srcId="{C47EA780-7046-48CF-9F10-8BE35D1FFE80}" destId="{C12ECC35-EBC8-4E82-B06D-0C8D59210503}" srcOrd="1" destOrd="0" presId="urn:microsoft.com/office/officeart/2005/8/layout/orgChart1"/>
    <dgm:cxn modelId="{880251E2-2DD4-4EEE-835F-ED1C3A53B92A}" type="presOf" srcId="{43810E8E-BEE3-4DD6-BF47-703039954ACB}" destId="{7C1FE3C8-8B74-4143-BA43-D00F6A65A56E}" srcOrd="0" destOrd="0" presId="urn:microsoft.com/office/officeart/2005/8/layout/orgChart1"/>
    <dgm:cxn modelId="{039694E5-C83D-4461-B038-29D9893DFEB6}" srcId="{2013A2AA-ED64-497B-8421-3A8062A78A02}" destId="{C47EA780-7046-48CF-9F10-8BE35D1FFE80}" srcOrd="0" destOrd="0" parTransId="{E8641436-BC72-42D8-8567-B02ABF2D9A3D}" sibTransId="{8D0E81DC-6BE1-4303-97B7-CC39C9FF08E8}"/>
    <dgm:cxn modelId="{CD677EEA-A668-4FC4-B314-865FF3A3A7DE}" type="presOf" srcId="{1D6A0490-6B55-44F1-A1EB-AF03A9F4504D}" destId="{47A936F9-47D4-4161-A32E-EACA430803C6}" srcOrd="0" destOrd="0" presId="urn:microsoft.com/office/officeart/2005/8/layout/orgChart1"/>
    <dgm:cxn modelId="{B06428F2-BE6E-4B3B-8697-EDD2990AC69A}" type="presOf" srcId="{2013A2AA-ED64-497B-8421-3A8062A78A02}" destId="{96841FED-27A6-416D-BD1D-E0F0BF511618}" srcOrd="0" destOrd="0" presId="urn:microsoft.com/office/officeart/2005/8/layout/orgChart1"/>
    <dgm:cxn modelId="{E290C4F2-C0C6-4075-A8BB-98C2F45D14C9}" type="presOf" srcId="{43D518A7-0A82-44A9-B729-2FEE64A75C97}" destId="{4C91EEF4-3950-4CE8-9113-69FB378EA711}" srcOrd="1" destOrd="0" presId="urn:microsoft.com/office/officeart/2005/8/layout/orgChart1"/>
    <dgm:cxn modelId="{B03B3AF4-9A8E-4EFC-B57A-EB354DF4D05C}" srcId="{25710E12-C856-49F4-A338-8E11BCFF299A}" destId="{72D11DC5-55E9-4587-BA33-08BC383FD969}" srcOrd="0" destOrd="0" parTransId="{4885FC7A-2680-4233-914A-210C51751C54}" sibTransId="{AEEC377C-CE18-41FA-924A-0A898735C4FF}"/>
    <dgm:cxn modelId="{2B6437F8-B670-4429-AECA-506B307FFFB7}" type="presOf" srcId="{805822B8-B96A-4BDE-BDD2-BD1175173F3D}" destId="{DA8C18AD-479C-4496-9253-DD006F64E21D}" srcOrd="0" destOrd="0" presId="urn:microsoft.com/office/officeart/2005/8/layout/orgChart1"/>
    <dgm:cxn modelId="{54BD2DFB-21B8-4713-82A9-1DCD3F52DF91}" type="presOf" srcId="{078C0582-73D9-4D0C-AF38-12821A902C3A}" destId="{A8BADFCF-6B41-4EE8-AE9D-DE4FE1D1DD1E}" srcOrd="1" destOrd="0" presId="urn:microsoft.com/office/officeart/2005/8/layout/orgChart1"/>
    <dgm:cxn modelId="{672396FB-9E9E-422D-AA9B-B04B247DC2C6}" srcId="{72D11DC5-55E9-4587-BA33-08BC383FD969}" destId="{1FB41791-D526-4EA4-B3CB-1A330EB595A2}" srcOrd="0" destOrd="0" parTransId="{E3821A03-BEA1-48C1-9B03-C9FE9AE03477}" sibTransId="{B5D345F6-FB09-49F2-A79B-C54AABA92EA4}"/>
    <dgm:cxn modelId="{12BBD4FB-5197-482D-B6A6-5FE689F081F0}" type="presOf" srcId="{805822B8-B96A-4BDE-BDD2-BD1175173F3D}" destId="{13865FD2-7611-4883-84C9-0F5236EE7061}" srcOrd="1" destOrd="0" presId="urn:microsoft.com/office/officeart/2005/8/layout/orgChart1"/>
    <dgm:cxn modelId="{24E1BCFD-940C-4DD6-BD98-91BAEB87F06F}" type="presOf" srcId="{C3A9F123-E334-4FE6-B5A3-273530BBFB5E}" destId="{3F512348-4936-4E5A-8529-314EEBE6BEDC}" srcOrd="1" destOrd="0" presId="urn:microsoft.com/office/officeart/2005/8/layout/orgChart1"/>
    <dgm:cxn modelId="{1A3C57FE-7354-4FDA-B0A4-6829151AB859}" type="presOf" srcId="{922CDA34-E358-47C1-8E1E-DEDC29B1CBCA}" destId="{AF229EDB-5230-493F-8398-293173F4ED94}" srcOrd="0" destOrd="0" presId="urn:microsoft.com/office/officeart/2005/8/layout/orgChart1"/>
    <dgm:cxn modelId="{33611000-B822-4E16-AACD-105B7B24F36F}" type="presParOf" srcId="{DD93870E-35A3-481A-9ACF-79156B954474}" destId="{AB65D418-D9FC-4BE5-818F-92D0050C90EB}" srcOrd="0" destOrd="0" presId="urn:microsoft.com/office/officeart/2005/8/layout/orgChart1"/>
    <dgm:cxn modelId="{51FD2FB2-E47A-45F8-BB7E-C131B5E786B8}" type="presParOf" srcId="{AB65D418-D9FC-4BE5-818F-92D0050C90EB}" destId="{DDC25DFD-3F9D-460D-86C0-5E40B95BA82A}" srcOrd="0" destOrd="0" presId="urn:microsoft.com/office/officeart/2005/8/layout/orgChart1"/>
    <dgm:cxn modelId="{EFC12680-AFEC-468F-9DAE-DDB733698718}" type="presParOf" srcId="{DDC25DFD-3F9D-460D-86C0-5E40B95BA82A}" destId="{0ED12157-484D-47FA-8F57-469B0A7F59DC}" srcOrd="0" destOrd="0" presId="urn:microsoft.com/office/officeart/2005/8/layout/orgChart1"/>
    <dgm:cxn modelId="{9F7841D2-0659-4A02-94A1-6EDC58C74B7D}" type="presParOf" srcId="{DDC25DFD-3F9D-460D-86C0-5E40B95BA82A}" destId="{B44930D3-16F1-42DF-8BD7-56C83AE7CAB8}" srcOrd="1" destOrd="0" presId="urn:microsoft.com/office/officeart/2005/8/layout/orgChart1"/>
    <dgm:cxn modelId="{D280FCA0-016C-4F6B-A309-50CAB140CA6B}" type="presParOf" srcId="{AB65D418-D9FC-4BE5-818F-92D0050C90EB}" destId="{A37FBF34-52D2-4643-B456-43CBA00A765A}" srcOrd="1" destOrd="0" presId="urn:microsoft.com/office/officeart/2005/8/layout/orgChart1"/>
    <dgm:cxn modelId="{C2E276B0-3086-4F71-8920-C77D98679CEE}" type="presParOf" srcId="{A37FBF34-52D2-4643-B456-43CBA00A765A}" destId="{A73718FA-7FED-4511-A724-8752B566166F}" srcOrd="0" destOrd="0" presId="urn:microsoft.com/office/officeart/2005/8/layout/orgChart1"/>
    <dgm:cxn modelId="{97649FE5-9880-4BE9-97D9-EA96C84714A0}" type="presParOf" srcId="{A37FBF34-52D2-4643-B456-43CBA00A765A}" destId="{33CCFB70-844E-4C63-BD18-9ADA95BF8833}" srcOrd="1" destOrd="0" presId="urn:microsoft.com/office/officeart/2005/8/layout/orgChart1"/>
    <dgm:cxn modelId="{B7DC11C2-EC8D-4A1B-B7FE-3B8208BADAA8}" type="presParOf" srcId="{33CCFB70-844E-4C63-BD18-9ADA95BF8833}" destId="{7BC583DE-E115-4308-82C2-939ADDB1229D}" srcOrd="0" destOrd="0" presId="urn:microsoft.com/office/officeart/2005/8/layout/orgChart1"/>
    <dgm:cxn modelId="{C4DE0DAC-CEFF-4F4B-84E2-E66A1F3179D4}" type="presParOf" srcId="{7BC583DE-E115-4308-82C2-939ADDB1229D}" destId="{05D584F4-D129-474D-9FBB-9C74E326B4D4}" srcOrd="0" destOrd="0" presId="urn:microsoft.com/office/officeart/2005/8/layout/orgChart1"/>
    <dgm:cxn modelId="{0EBCA859-458F-49BD-91DB-4C1CF9A16280}" type="presParOf" srcId="{7BC583DE-E115-4308-82C2-939ADDB1229D}" destId="{0B332708-E8CF-4ABA-9717-ECB9D024F2D6}" srcOrd="1" destOrd="0" presId="urn:microsoft.com/office/officeart/2005/8/layout/orgChart1"/>
    <dgm:cxn modelId="{42FBAA53-80AF-4202-A574-41BA393B0109}" type="presParOf" srcId="{33CCFB70-844E-4C63-BD18-9ADA95BF8833}" destId="{4A1F695F-7B80-4307-83C2-A0D9A535EF3A}" srcOrd="1" destOrd="0" presId="urn:microsoft.com/office/officeart/2005/8/layout/orgChart1"/>
    <dgm:cxn modelId="{9A5A419D-81B9-4ECC-8197-380C1278FCF4}" type="presParOf" srcId="{4A1F695F-7B80-4307-83C2-A0D9A535EF3A}" destId="{83294109-113B-4F34-B1DC-44136D30C860}" srcOrd="0" destOrd="0" presId="urn:microsoft.com/office/officeart/2005/8/layout/orgChart1"/>
    <dgm:cxn modelId="{986A4A1A-C1DE-4BA7-9E96-328C6F756B15}" type="presParOf" srcId="{4A1F695F-7B80-4307-83C2-A0D9A535EF3A}" destId="{5D55B74E-F40F-4786-85A2-A9283BAA5AE0}" srcOrd="1" destOrd="0" presId="urn:microsoft.com/office/officeart/2005/8/layout/orgChart1"/>
    <dgm:cxn modelId="{A466752D-0161-4254-87EE-11A477AE1BE1}" type="presParOf" srcId="{5D55B74E-F40F-4786-85A2-A9283BAA5AE0}" destId="{814440BC-20B1-4C48-B95A-E7D82AC402C5}" srcOrd="0" destOrd="0" presId="urn:microsoft.com/office/officeart/2005/8/layout/orgChart1"/>
    <dgm:cxn modelId="{3BFE371B-E609-4CED-B3E3-E9BD72B940BD}" type="presParOf" srcId="{814440BC-20B1-4C48-B95A-E7D82AC402C5}" destId="{737903DC-3A22-4AC3-A14B-731646E39361}" srcOrd="0" destOrd="0" presId="urn:microsoft.com/office/officeart/2005/8/layout/orgChart1"/>
    <dgm:cxn modelId="{91991807-A511-4AFD-80D2-07DC563579DB}" type="presParOf" srcId="{814440BC-20B1-4C48-B95A-E7D82AC402C5}" destId="{3F512348-4936-4E5A-8529-314EEBE6BEDC}" srcOrd="1" destOrd="0" presId="urn:microsoft.com/office/officeart/2005/8/layout/orgChart1"/>
    <dgm:cxn modelId="{840115F3-FCE3-4254-99CF-6B1B8AEEDBC6}" type="presParOf" srcId="{5D55B74E-F40F-4786-85A2-A9283BAA5AE0}" destId="{2E4228A6-0BEB-45E6-BB68-A9F5A7F74EC0}" srcOrd="1" destOrd="0" presId="urn:microsoft.com/office/officeart/2005/8/layout/orgChart1"/>
    <dgm:cxn modelId="{3421AFB3-7700-4259-874E-C7728BAF292E}" type="presParOf" srcId="{2E4228A6-0BEB-45E6-BB68-A9F5A7F74EC0}" destId="{AC8161C2-31B2-4218-AEF2-2516082E1D51}" srcOrd="0" destOrd="0" presId="urn:microsoft.com/office/officeart/2005/8/layout/orgChart1"/>
    <dgm:cxn modelId="{BFE6859A-C78F-493A-933D-CC3BD911BA0F}" type="presParOf" srcId="{2E4228A6-0BEB-45E6-BB68-A9F5A7F74EC0}" destId="{43AE1F04-E44A-4D0A-A562-5569DADF75BE}" srcOrd="1" destOrd="0" presId="urn:microsoft.com/office/officeart/2005/8/layout/orgChart1"/>
    <dgm:cxn modelId="{13FA76B7-598F-4E71-ADF0-271BD6F0CB44}" type="presParOf" srcId="{43AE1F04-E44A-4D0A-A562-5569DADF75BE}" destId="{E447B41F-931C-4007-BEC4-D8D6684272EC}" srcOrd="0" destOrd="0" presId="urn:microsoft.com/office/officeart/2005/8/layout/orgChart1"/>
    <dgm:cxn modelId="{D24C6F78-CCF0-47C0-BFFE-B8BC8D8E5BD3}" type="presParOf" srcId="{E447B41F-931C-4007-BEC4-D8D6684272EC}" destId="{AF229EDB-5230-493F-8398-293173F4ED94}" srcOrd="0" destOrd="0" presId="urn:microsoft.com/office/officeart/2005/8/layout/orgChart1"/>
    <dgm:cxn modelId="{47641714-67B1-4DD5-B66A-DA02E2980302}" type="presParOf" srcId="{E447B41F-931C-4007-BEC4-D8D6684272EC}" destId="{BE08A525-5F16-4F7C-A233-28BFA380BA70}" srcOrd="1" destOrd="0" presId="urn:microsoft.com/office/officeart/2005/8/layout/orgChart1"/>
    <dgm:cxn modelId="{BB1F2261-ECD7-48CF-83B6-6674B8AA6B0E}" type="presParOf" srcId="{43AE1F04-E44A-4D0A-A562-5569DADF75BE}" destId="{8EE1A557-85C9-4170-8AF9-9DEA04AE1963}" srcOrd="1" destOrd="0" presId="urn:microsoft.com/office/officeart/2005/8/layout/orgChart1"/>
    <dgm:cxn modelId="{77897CED-05D5-4E90-A948-E9728BF1558F}" type="presParOf" srcId="{43AE1F04-E44A-4D0A-A562-5569DADF75BE}" destId="{6C935825-E904-4532-94E7-757D9A963229}" srcOrd="2" destOrd="0" presId="urn:microsoft.com/office/officeart/2005/8/layout/orgChart1"/>
    <dgm:cxn modelId="{C10C79B8-8564-401B-A8AB-B8287790C9DE}" type="presParOf" srcId="{5D55B74E-F40F-4786-85A2-A9283BAA5AE0}" destId="{9FE1EA4C-405D-4AF8-B54B-10FA8FE57009}" srcOrd="2" destOrd="0" presId="urn:microsoft.com/office/officeart/2005/8/layout/orgChart1"/>
    <dgm:cxn modelId="{6404FF98-B729-47E2-994B-6499D5FA2416}" type="presParOf" srcId="{33CCFB70-844E-4C63-BD18-9ADA95BF8833}" destId="{4C0AC160-7853-4ECF-B608-4637904B3391}" srcOrd="2" destOrd="0" presId="urn:microsoft.com/office/officeart/2005/8/layout/orgChart1"/>
    <dgm:cxn modelId="{0653E83D-34C1-47A3-B067-2D93A1A56819}" type="presParOf" srcId="{A37FBF34-52D2-4643-B456-43CBA00A765A}" destId="{C0921A5B-8AC6-4F8D-895E-1D9B9884A25B}" srcOrd="2" destOrd="0" presId="urn:microsoft.com/office/officeart/2005/8/layout/orgChart1"/>
    <dgm:cxn modelId="{24269B1E-A0C8-4B6A-9659-9D11FA3C79AE}" type="presParOf" srcId="{A37FBF34-52D2-4643-B456-43CBA00A765A}" destId="{7A306C31-2CD0-4E95-A1C1-59DA8D5232F8}" srcOrd="3" destOrd="0" presId="urn:microsoft.com/office/officeart/2005/8/layout/orgChart1"/>
    <dgm:cxn modelId="{D79CC128-F96A-4706-8DA6-64FBF904170C}" type="presParOf" srcId="{7A306C31-2CD0-4E95-A1C1-59DA8D5232F8}" destId="{F61782F7-9D40-47F2-886A-41EEA3C0E964}" srcOrd="0" destOrd="0" presId="urn:microsoft.com/office/officeart/2005/8/layout/orgChart1"/>
    <dgm:cxn modelId="{750DD204-E7EC-4F59-9482-035C425793D4}" type="presParOf" srcId="{F61782F7-9D40-47F2-886A-41EEA3C0E964}" destId="{D7CCE864-0A8C-4BF5-A5BE-FD7DE1438C7E}" srcOrd="0" destOrd="0" presId="urn:microsoft.com/office/officeart/2005/8/layout/orgChart1"/>
    <dgm:cxn modelId="{FE86E0E2-3DDA-4D7A-87C2-A7FF51F0142F}" type="presParOf" srcId="{F61782F7-9D40-47F2-886A-41EEA3C0E964}" destId="{0E833387-7000-4832-A92D-A1305788FC0B}" srcOrd="1" destOrd="0" presId="urn:microsoft.com/office/officeart/2005/8/layout/orgChart1"/>
    <dgm:cxn modelId="{44784EBB-C1E5-453C-A073-D47A7C80B29D}" type="presParOf" srcId="{7A306C31-2CD0-4E95-A1C1-59DA8D5232F8}" destId="{4259B264-427D-4023-ADB0-74D14E605D86}" srcOrd="1" destOrd="0" presId="urn:microsoft.com/office/officeart/2005/8/layout/orgChart1"/>
    <dgm:cxn modelId="{BFEDF3C8-6C82-43F1-B5CB-8E53E3AAB19F}" type="presParOf" srcId="{4259B264-427D-4023-ADB0-74D14E605D86}" destId="{C3044433-E67F-4E8D-A396-2B1C48E066B6}" srcOrd="0" destOrd="0" presId="urn:microsoft.com/office/officeart/2005/8/layout/orgChart1"/>
    <dgm:cxn modelId="{2852D9FE-85B6-4E87-9DC4-F5524383BB8E}" type="presParOf" srcId="{4259B264-427D-4023-ADB0-74D14E605D86}" destId="{0DDF397D-D71A-44DA-9338-DDAAFF838EFD}" srcOrd="1" destOrd="0" presId="urn:microsoft.com/office/officeart/2005/8/layout/orgChart1"/>
    <dgm:cxn modelId="{2BEF5F8B-11C9-4673-BDA4-C1AFA9A30FA0}" type="presParOf" srcId="{0DDF397D-D71A-44DA-9338-DDAAFF838EFD}" destId="{016BD1FF-608B-4193-9A09-69E9306271B0}" srcOrd="0" destOrd="0" presId="urn:microsoft.com/office/officeart/2005/8/layout/orgChart1"/>
    <dgm:cxn modelId="{A9F447A1-B7E8-49F5-A7FB-01F00BC50928}" type="presParOf" srcId="{016BD1FF-608B-4193-9A09-69E9306271B0}" destId="{0885CF00-21D9-4873-975C-769762AB02C6}" srcOrd="0" destOrd="0" presId="urn:microsoft.com/office/officeart/2005/8/layout/orgChart1"/>
    <dgm:cxn modelId="{173E5B65-3E34-4FC8-AD05-175BEEFD784D}" type="presParOf" srcId="{016BD1FF-608B-4193-9A09-69E9306271B0}" destId="{3288E648-5B16-428B-B07E-5645FBA788B6}" srcOrd="1" destOrd="0" presId="urn:microsoft.com/office/officeart/2005/8/layout/orgChart1"/>
    <dgm:cxn modelId="{07BF44CB-E803-406E-9187-0E3288F2E040}" type="presParOf" srcId="{0DDF397D-D71A-44DA-9338-DDAAFF838EFD}" destId="{B90AA34D-170E-4B91-96D6-B0591D2F4DC1}" srcOrd="1" destOrd="0" presId="urn:microsoft.com/office/officeart/2005/8/layout/orgChart1"/>
    <dgm:cxn modelId="{370F9919-5ECE-4DAC-9858-F732AC1FF89F}" type="presParOf" srcId="{B90AA34D-170E-4B91-96D6-B0591D2F4DC1}" destId="{47A936F9-47D4-4161-A32E-EACA430803C6}" srcOrd="0" destOrd="0" presId="urn:microsoft.com/office/officeart/2005/8/layout/orgChart1"/>
    <dgm:cxn modelId="{4E1B4A59-7832-40C9-9017-61C1F362202F}" type="presParOf" srcId="{B90AA34D-170E-4B91-96D6-B0591D2F4DC1}" destId="{A22F2F19-3196-47A1-BBA0-24B88C2F97F6}" srcOrd="1" destOrd="0" presId="urn:microsoft.com/office/officeart/2005/8/layout/orgChart1"/>
    <dgm:cxn modelId="{A70A8F95-44AE-4F28-A10F-B8E2E96545DD}" type="presParOf" srcId="{A22F2F19-3196-47A1-BBA0-24B88C2F97F6}" destId="{1A6A1AFD-B0A0-444C-9B92-E80D7A07BF45}" srcOrd="0" destOrd="0" presId="urn:microsoft.com/office/officeart/2005/8/layout/orgChart1"/>
    <dgm:cxn modelId="{0440E537-DFD1-4E79-A8F8-4EDF5FE527B6}" type="presParOf" srcId="{1A6A1AFD-B0A0-444C-9B92-E80D7A07BF45}" destId="{E559DBA6-B47B-4222-A112-628BDBA88C3B}" srcOrd="0" destOrd="0" presId="urn:microsoft.com/office/officeart/2005/8/layout/orgChart1"/>
    <dgm:cxn modelId="{18035952-A4C9-4BF9-B12F-FE846FC84DBD}" type="presParOf" srcId="{1A6A1AFD-B0A0-444C-9B92-E80D7A07BF45}" destId="{4C91EEF4-3950-4CE8-9113-69FB378EA711}" srcOrd="1" destOrd="0" presId="urn:microsoft.com/office/officeart/2005/8/layout/orgChart1"/>
    <dgm:cxn modelId="{588F911E-588F-4BA6-AA45-88914573697E}" type="presParOf" srcId="{A22F2F19-3196-47A1-BBA0-24B88C2F97F6}" destId="{8AF0464D-6903-4E03-937F-DEF4C6BBA804}" srcOrd="1" destOrd="0" presId="urn:microsoft.com/office/officeart/2005/8/layout/orgChart1"/>
    <dgm:cxn modelId="{0D8CE757-B640-43EA-BBDD-8C64C80190A4}" type="presParOf" srcId="{8AF0464D-6903-4E03-937F-DEF4C6BBA804}" destId="{7C31F5A1-1C5F-4641-924B-BC64243CFF21}" srcOrd="0" destOrd="0" presId="urn:microsoft.com/office/officeart/2005/8/layout/orgChart1"/>
    <dgm:cxn modelId="{D5472E7E-F214-41E8-B9B2-7361D7751F72}" type="presParOf" srcId="{8AF0464D-6903-4E03-937F-DEF4C6BBA804}" destId="{0A051337-48C9-4CA1-8A8A-9B5F5A1DD75B}" srcOrd="1" destOrd="0" presId="urn:microsoft.com/office/officeart/2005/8/layout/orgChart1"/>
    <dgm:cxn modelId="{7B298222-2A0A-4AF8-9B61-3AD4570E37B1}" type="presParOf" srcId="{0A051337-48C9-4CA1-8A8A-9B5F5A1DD75B}" destId="{6EBC92E6-BA7D-48BB-9ECA-954B1A362498}" srcOrd="0" destOrd="0" presId="urn:microsoft.com/office/officeart/2005/8/layout/orgChart1"/>
    <dgm:cxn modelId="{67A5134D-2235-496E-83C6-7739294A5599}" type="presParOf" srcId="{6EBC92E6-BA7D-48BB-9ECA-954B1A362498}" destId="{DF082078-7724-4305-9D8C-EE77A011D1FD}" srcOrd="0" destOrd="0" presId="urn:microsoft.com/office/officeart/2005/8/layout/orgChart1"/>
    <dgm:cxn modelId="{7B5FC8D0-90FD-41C4-A4DE-CFE1389A3080}" type="presParOf" srcId="{6EBC92E6-BA7D-48BB-9ECA-954B1A362498}" destId="{A8BADFCF-6B41-4EE8-AE9D-DE4FE1D1DD1E}" srcOrd="1" destOrd="0" presId="urn:microsoft.com/office/officeart/2005/8/layout/orgChart1"/>
    <dgm:cxn modelId="{C9700785-982E-46C3-B4AA-BE873B017E2C}" type="presParOf" srcId="{0A051337-48C9-4CA1-8A8A-9B5F5A1DD75B}" destId="{E87AFAB0-F075-45E3-AA62-7F0BAE3E8F2D}" srcOrd="1" destOrd="0" presId="urn:microsoft.com/office/officeart/2005/8/layout/orgChart1"/>
    <dgm:cxn modelId="{1CA6215D-A5B3-46BD-8B75-96E192EB766D}" type="presParOf" srcId="{0A051337-48C9-4CA1-8A8A-9B5F5A1DD75B}" destId="{ACE11DDA-3D49-4851-9A9D-3BB0B8C77C8A}" srcOrd="2" destOrd="0" presId="urn:microsoft.com/office/officeart/2005/8/layout/orgChart1"/>
    <dgm:cxn modelId="{1023AE42-428D-4D28-A784-CB75978B2BEE}" type="presParOf" srcId="{A22F2F19-3196-47A1-BBA0-24B88C2F97F6}" destId="{814D37BA-BF90-443A-97E5-A0AC2702FC8D}" srcOrd="2" destOrd="0" presId="urn:microsoft.com/office/officeart/2005/8/layout/orgChart1"/>
    <dgm:cxn modelId="{B0A28F60-6869-487D-A985-FE51EC1B48E2}" type="presParOf" srcId="{0DDF397D-D71A-44DA-9338-DDAAFF838EFD}" destId="{6E474098-CB7C-440E-B1B5-714B210C21E1}" srcOrd="2" destOrd="0" presId="urn:microsoft.com/office/officeart/2005/8/layout/orgChart1"/>
    <dgm:cxn modelId="{B1A28856-6725-404E-B1E0-E996B78C1F34}" type="presParOf" srcId="{7A306C31-2CD0-4E95-A1C1-59DA8D5232F8}" destId="{82286438-A181-4C9E-B5D4-E90562D06AF4}" srcOrd="2" destOrd="0" presId="urn:microsoft.com/office/officeart/2005/8/layout/orgChart1"/>
    <dgm:cxn modelId="{809E075B-70DE-4A15-98E1-F5C308DB142D}" type="presParOf" srcId="{A37FBF34-52D2-4643-B456-43CBA00A765A}" destId="{7C1FE3C8-8B74-4143-BA43-D00F6A65A56E}" srcOrd="4" destOrd="0" presId="urn:microsoft.com/office/officeart/2005/8/layout/orgChart1"/>
    <dgm:cxn modelId="{0030A3BF-C8BD-4357-93C5-D0CDCAC63001}" type="presParOf" srcId="{A37FBF34-52D2-4643-B456-43CBA00A765A}" destId="{D9C82FE7-5452-41CB-A522-CCFDA7FF94E3}" srcOrd="5" destOrd="0" presId="urn:microsoft.com/office/officeart/2005/8/layout/orgChart1"/>
    <dgm:cxn modelId="{FC9E5786-EE79-48A1-A174-AEF1986C9B64}" type="presParOf" srcId="{D9C82FE7-5452-41CB-A522-CCFDA7FF94E3}" destId="{FD19D978-C0BC-49AF-89BA-452F782736EC}" srcOrd="0" destOrd="0" presId="urn:microsoft.com/office/officeart/2005/8/layout/orgChart1"/>
    <dgm:cxn modelId="{720B1141-3E8C-4C30-B31A-C97F7C8D6972}" type="presParOf" srcId="{FD19D978-C0BC-49AF-89BA-452F782736EC}" destId="{96841FED-27A6-416D-BD1D-E0F0BF511618}" srcOrd="0" destOrd="0" presId="urn:microsoft.com/office/officeart/2005/8/layout/orgChart1"/>
    <dgm:cxn modelId="{2F9D065E-87A1-4712-94B5-F061B24CA204}" type="presParOf" srcId="{FD19D978-C0BC-49AF-89BA-452F782736EC}" destId="{547E1909-E66E-46A1-A951-309A48970CF0}" srcOrd="1" destOrd="0" presId="urn:microsoft.com/office/officeart/2005/8/layout/orgChart1"/>
    <dgm:cxn modelId="{9E4069DD-2372-46DF-BA17-DFDEABF4AF73}" type="presParOf" srcId="{D9C82FE7-5452-41CB-A522-CCFDA7FF94E3}" destId="{D204F191-0F75-4C8B-9BEE-B61B4D78D3CA}" srcOrd="1" destOrd="0" presId="urn:microsoft.com/office/officeart/2005/8/layout/orgChart1"/>
    <dgm:cxn modelId="{550D55F8-8A79-450B-9384-8680251029DE}" type="presParOf" srcId="{D204F191-0F75-4C8B-9BEE-B61B4D78D3CA}" destId="{8F6A7CE5-BE15-425E-AAEA-CB43F776D807}" srcOrd="0" destOrd="0" presId="urn:microsoft.com/office/officeart/2005/8/layout/orgChart1"/>
    <dgm:cxn modelId="{43CD5FB7-3ABE-480C-85AB-FFE6263E07C8}" type="presParOf" srcId="{D204F191-0F75-4C8B-9BEE-B61B4D78D3CA}" destId="{2FB1F704-2165-4818-A14E-50C0AE4864D0}" srcOrd="1" destOrd="0" presId="urn:microsoft.com/office/officeart/2005/8/layout/orgChart1"/>
    <dgm:cxn modelId="{43DC0D4D-3D88-475F-91F2-FABCB0358572}" type="presParOf" srcId="{2FB1F704-2165-4818-A14E-50C0AE4864D0}" destId="{D7952A58-3002-472E-83FC-E8B2364D812C}" srcOrd="0" destOrd="0" presId="urn:microsoft.com/office/officeart/2005/8/layout/orgChart1"/>
    <dgm:cxn modelId="{CA989E55-08C5-40C4-BCA4-AA3BDCC3FB76}" type="presParOf" srcId="{D7952A58-3002-472E-83FC-E8B2364D812C}" destId="{0AB73AC7-37F6-48E0-B415-EEE9B19ECDFF}" srcOrd="0" destOrd="0" presId="urn:microsoft.com/office/officeart/2005/8/layout/orgChart1"/>
    <dgm:cxn modelId="{6E5780FB-CDBD-4022-B6A5-6DAA18F18626}" type="presParOf" srcId="{D7952A58-3002-472E-83FC-E8B2364D812C}" destId="{C12ECC35-EBC8-4E82-B06D-0C8D59210503}" srcOrd="1" destOrd="0" presId="urn:microsoft.com/office/officeart/2005/8/layout/orgChart1"/>
    <dgm:cxn modelId="{88C86AE9-2FAB-4CA8-BD66-83B42A82C662}" type="presParOf" srcId="{2FB1F704-2165-4818-A14E-50C0AE4864D0}" destId="{47DFBA33-8661-4688-A39E-A71D83DD7D67}" srcOrd="1" destOrd="0" presId="urn:microsoft.com/office/officeart/2005/8/layout/orgChart1"/>
    <dgm:cxn modelId="{FF88F7E9-02AD-4E4B-A6FF-C20C8D694579}" type="presParOf" srcId="{47DFBA33-8661-4688-A39E-A71D83DD7D67}" destId="{A52392EA-6E89-4FEF-8048-FF5E44E59A54}" srcOrd="0" destOrd="0" presId="urn:microsoft.com/office/officeart/2005/8/layout/orgChart1"/>
    <dgm:cxn modelId="{B1C9668C-4B8F-4B15-8EAA-F03089AD675B}" type="presParOf" srcId="{47DFBA33-8661-4688-A39E-A71D83DD7D67}" destId="{37A93F04-D255-470E-8F3A-1C9D86784FF2}" srcOrd="1" destOrd="0" presId="urn:microsoft.com/office/officeart/2005/8/layout/orgChart1"/>
    <dgm:cxn modelId="{33422BEC-39C9-485E-84C7-DF1368094E8F}" type="presParOf" srcId="{37A93F04-D255-470E-8F3A-1C9D86784FF2}" destId="{21D3AB6F-4E34-46A7-9C02-3373910985DF}" srcOrd="0" destOrd="0" presId="urn:microsoft.com/office/officeart/2005/8/layout/orgChart1"/>
    <dgm:cxn modelId="{E8EAA63B-2392-44FF-AF4B-91149DBAB9B6}" type="presParOf" srcId="{21D3AB6F-4E34-46A7-9C02-3373910985DF}" destId="{FA59FAA9-28B9-4FEC-ADF3-B39D07CCDA10}" srcOrd="0" destOrd="0" presId="urn:microsoft.com/office/officeart/2005/8/layout/orgChart1"/>
    <dgm:cxn modelId="{EB5703E0-A762-42C5-93E6-0FC1BA59A94A}" type="presParOf" srcId="{21D3AB6F-4E34-46A7-9C02-3373910985DF}" destId="{5C30F69F-2E3D-4139-87DE-E06D6538C615}" srcOrd="1" destOrd="0" presId="urn:microsoft.com/office/officeart/2005/8/layout/orgChart1"/>
    <dgm:cxn modelId="{45EA3BE5-4CC9-437C-B65D-AC9633CCA5DF}" type="presParOf" srcId="{37A93F04-D255-470E-8F3A-1C9D86784FF2}" destId="{13CFED7A-C358-44E9-880B-6C3DC5EABA2E}" srcOrd="1" destOrd="0" presId="urn:microsoft.com/office/officeart/2005/8/layout/orgChart1"/>
    <dgm:cxn modelId="{C94FC497-73EE-4D48-A356-5B900688442A}" type="presParOf" srcId="{37A93F04-D255-470E-8F3A-1C9D86784FF2}" destId="{C1E3C71D-13E1-4D23-82AB-F0949E9178AF}" srcOrd="2" destOrd="0" presId="urn:microsoft.com/office/officeart/2005/8/layout/orgChart1"/>
    <dgm:cxn modelId="{A19D7D62-F7F8-4B5D-BB84-A0D835679FEE}" type="presParOf" srcId="{2FB1F704-2165-4818-A14E-50C0AE4864D0}" destId="{1256C741-C728-4608-90A3-5F34CD41123D}" srcOrd="2" destOrd="0" presId="urn:microsoft.com/office/officeart/2005/8/layout/orgChart1"/>
    <dgm:cxn modelId="{15FF2260-D360-4FE3-9868-A11A3DD7053F}" type="presParOf" srcId="{D9C82FE7-5452-41CB-A522-CCFDA7FF94E3}" destId="{9E278174-E91D-47AD-AF83-65B0FA9F5E93}" srcOrd="2" destOrd="0" presId="urn:microsoft.com/office/officeart/2005/8/layout/orgChart1"/>
    <dgm:cxn modelId="{AA172368-38AF-4368-82B9-2148C6DE235D}" type="presParOf" srcId="{A37FBF34-52D2-4643-B456-43CBA00A765A}" destId="{E2D28147-2D9E-4A3C-8ADB-2FFA8AA7F6D4}" srcOrd="6" destOrd="0" presId="urn:microsoft.com/office/officeart/2005/8/layout/orgChart1"/>
    <dgm:cxn modelId="{52A4F8E3-41A7-48DE-BAFE-D7680F01BE4D}" type="presParOf" srcId="{A37FBF34-52D2-4643-B456-43CBA00A765A}" destId="{2F2AE66D-7316-428E-9E0E-2EBED78AB1A7}" srcOrd="7" destOrd="0" presId="urn:microsoft.com/office/officeart/2005/8/layout/orgChart1"/>
    <dgm:cxn modelId="{6A6495CB-D683-4B41-85DE-990ADE6E28EC}" type="presParOf" srcId="{2F2AE66D-7316-428E-9E0E-2EBED78AB1A7}" destId="{762C5790-BDCD-42CF-A888-4C35260E7CBB}" srcOrd="0" destOrd="0" presId="urn:microsoft.com/office/officeart/2005/8/layout/orgChart1"/>
    <dgm:cxn modelId="{D79FA71A-97BC-4A0E-8EA3-A9735ECC877C}" type="presParOf" srcId="{762C5790-BDCD-42CF-A888-4C35260E7CBB}" destId="{DA8C18AD-479C-4496-9253-DD006F64E21D}" srcOrd="0" destOrd="0" presId="urn:microsoft.com/office/officeart/2005/8/layout/orgChart1"/>
    <dgm:cxn modelId="{98629D9A-B6E5-43AF-95C6-2D9C5ED369E9}" type="presParOf" srcId="{762C5790-BDCD-42CF-A888-4C35260E7CBB}" destId="{13865FD2-7611-4883-84C9-0F5236EE7061}" srcOrd="1" destOrd="0" presId="urn:microsoft.com/office/officeart/2005/8/layout/orgChart1"/>
    <dgm:cxn modelId="{774D31D6-0575-4BFD-AC0A-7355E071DC9F}" type="presParOf" srcId="{2F2AE66D-7316-428E-9E0E-2EBED78AB1A7}" destId="{0716A336-26F9-46EE-B059-B75DB2890846}" srcOrd="1" destOrd="0" presId="urn:microsoft.com/office/officeart/2005/8/layout/orgChart1"/>
    <dgm:cxn modelId="{44156B64-251F-47AA-A19E-AE03316BF647}" type="presParOf" srcId="{0716A336-26F9-46EE-B059-B75DB2890846}" destId="{EA7A9AD7-1DAC-4ACE-B307-10626350A0FA}" srcOrd="0" destOrd="0" presId="urn:microsoft.com/office/officeart/2005/8/layout/orgChart1"/>
    <dgm:cxn modelId="{8E2DD1F7-CFBB-45EA-82AA-6E1D0DBACA9C}" type="presParOf" srcId="{0716A336-26F9-46EE-B059-B75DB2890846}" destId="{34711E10-2885-4B0E-9292-772D5D95D87B}" srcOrd="1" destOrd="0" presId="urn:microsoft.com/office/officeart/2005/8/layout/orgChart1"/>
    <dgm:cxn modelId="{6A43AAE7-839B-4696-9A94-594B96C88A95}" type="presParOf" srcId="{34711E10-2885-4B0E-9292-772D5D95D87B}" destId="{C494801C-3743-43B1-911B-DE3B14FA0AD2}" srcOrd="0" destOrd="0" presId="urn:microsoft.com/office/officeart/2005/8/layout/orgChart1"/>
    <dgm:cxn modelId="{6109CC81-CE1F-44F5-8DF8-2D2C46A4915C}" type="presParOf" srcId="{C494801C-3743-43B1-911B-DE3B14FA0AD2}" destId="{69BE26B5-D1E4-4DDB-AE92-A26414B5E2E1}" srcOrd="0" destOrd="0" presId="urn:microsoft.com/office/officeart/2005/8/layout/orgChart1"/>
    <dgm:cxn modelId="{1E7758FE-0339-41A4-AF51-2C0FF18BD131}" type="presParOf" srcId="{C494801C-3743-43B1-911B-DE3B14FA0AD2}" destId="{FAC69BD6-8F55-46B3-BB8C-DE01C55106A6}" srcOrd="1" destOrd="0" presId="urn:microsoft.com/office/officeart/2005/8/layout/orgChart1"/>
    <dgm:cxn modelId="{F1ECE1B0-9B3F-4AD4-A7E4-D844EFF445DE}" type="presParOf" srcId="{34711E10-2885-4B0E-9292-772D5D95D87B}" destId="{0B126A47-1685-4031-8A8C-5DD1B78B381F}" srcOrd="1" destOrd="0" presId="urn:microsoft.com/office/officeart/2005/8/layout/orgChart1"/>
    <dgm:cxn modelId="{B0213737-9C1E-4E84-894C-53936FBEA51D}" type="presParOf" srcId="{0B126A47-1685-4031-8A8C-5DD1B78B381F}" destId="{2DBF4960-286E-476F-8197-1AEB950C3D6C}" srcOrd="0" destOrd="0" presId="urn:microsoft.com/office/officeart/2005/8/layout/orgChart1"/>
    <dgm:cxn modelId="{6753A060-A175-4992-8D61-43AB30A8B5D6}" type="presParOf" srcId="{0B126A47-1685-4031-8A8C-5DD1B78B381F}" destId="{1C55E981-1254-43D2-9E7D-6BFA2A036A8F}" srcOrd="1" destOrd="0" presId="urn:microsoft.com/office/officeart/2005/8/layout/orgChart1"/>
    <dgm:cxn modelId="{1DD9B113-55D0-47D8-9205-FB4C97B544B3}" type="presParOf" srcId="{1C55E981-1254-43D2-9E7D-6BFA2A036A8F}" destId="{2612C5BA-1638-469C-A49B-152078CF4F08}" srcOrd="0" destOrd="0" presId="urn:microsoft.com/office/officeart/2005/8/layout/orgChart1"/>
    <dgm:cxn modelId="{C0BC4B50-BA14-401E-BEE8-D99C720BF876}" type="presParOf" srcId="{2612C5BA-1638-469C-A49B-152078CF4F08}" destId="{0C6A471C-D003-4A05-95E4-3DC8E5B7311E}" srcOrd="0" destOrd="0" presId="urn:microsoft.com/office/officeart/2005/8/layout/orgChart1"/>
    <dgm:cxn modelId="{AF760081-6556-4C4F-9ADF-74FD68002CE0}" type="presParOf" srcId="{2612C5BA-1638-469C-A49B-152078CF4F08}" destId="{5A90AE96-F32F-455C-857F-9AD6FE52D75B}" srcOrd="1" destOrd="0" presId="urn:microsoft.com/office/officeart/2005/8/layout/orgChart1"/>
    <dgm:cxn modelId="{EDAD48CA-09FF-4A5B-8BDA-EDCBEFC6295D}" type="presParOf" srcId="{1C55E981-1254-43D2-9E7D-6BFA2A036A8F}" destId="{DF7AF6F0-7823-4C13-9205-83EA5514FD23}" srcOrd="1" destOrd="0" presId="urn:microsoft.com/office/officeart/2005/8/layout/orgChart1"/>
    <dgm:cxn modelId="{5D09A3E0-7DC6-4BB5-830F-BF2975F289B9}" type="presParOf" srcId="{1C55E981-1254-43D2-9E7D-6BFA2A036A8F}" destId="{23B6DF99-A1ED-4743-9758-573CF579CDA5}" srcOrd="2" destOrd="0" presId="urn:microsoft.com/office/officeart/2005/8/layout/orgChart1"/>
    <dgm:cxn modelId="{56BDD779-A7BC-43D7-9FA3-DA2F4535A86C}" type="presParOf" srcId="{34711E10-2885-4B0E-9292-772D5D95D87B}" destId="{670B00AE-E325-4767-B167-62AAD1F748B6}" srcOrd="2" destOrd="0" presId="urn:microsoft.com/office/officeart/2005/8/layout/orgChart1"/>
    <dgm:cxn modelId="{86D453A1-726E-4863-B198-51898676A202}" type="presParOf" srcId="{2F2AE66D-7316-428E-9E0E-2EBED78AB1A7}" destId="{08737007-3BC2-48D3-9722-81FFE16BF8FF}" srcOrd="2" destOrd="0" presId="urn:microsoft.com/office/officeart/2005/8/layout/orgChart1"/>
    <dgm:cxn modelId="{84F9FA9D-4455-407F-999F-59330EE1BDEC}" type="presParOf" srcId="{AB65D418-D9FC-4BE5-818F-92D0050C90EB}" destId="{8A8B4C9C-896A-456C-8B93-CF11101B64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2C918F-D463-4149-89EE-500CAC1B93D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292C995A-75F7-4DBB-8D02-876D9BB048B5}">
      <dgm:prSet phldrT="[نص]" custT="1"/>
      <dgm:spPr/>
      <dgm:t>
        <a:bodyPr/>
        <a:lstStyle/>
        <a:p>
          <a:pPr algn="ctr" rtl="1"/>
          <a:r>
            <a:rPr lang="ar-SA" sz="3600" dirty="0"/>
            <a:t>ما تختص به (كان) دون أخواتها</a:t>
          </a:r>
        </a:p>
      </dgm:t>
    </dgm:pt>
    <dgm:pt modelId="{3633C72F-4903-4D61-8175-C800C8C93DDF}" type="parTrans" cxnId="{5C8FCCC0-23FE-40F9-8761-D7CF9D16E074}">
      <dgm:prSet/>
      <dgm:spPr/>
      <dgm:t>
        <a:bodyPr/>
        <a:lstStyle/>
        <a:p>
          <a:pPr rtl="1"/>
          <a:endParaRPr lang="ar-SA"/>
        </a:p>
      </dgm:t>
    </dgm:pt>
    <dgm:pt modelId="{9B498832-E253-441B-B93B-2653D83A58FA}" type="sibTrans" cxnId="{5C8FCCC0-23FE-40F9-8761-D7CF9D16E074}">
      <dgm:prSet/>
      <dgm:spPr/>
      <dgm:t>
        <a:bodyPr/>
        <a:lstStyle/>
        <a:p>
          <a:pPr rtl="1"/>
          <a:endParaRPr lang="ar-SA"/>
        </a:p>
      </dgm:t>
    </dgm:pt>
    <dgm:pt modelId="{2912C73F-B07B-4CB7-A5E4-11BF94E27946}">
      <dgm:prSet phldrT="[نص]"/>
      <dgm:spPr/>
      <dgm:t>
        <a:bodyPr/>
        <a:lstStyle/>
        <a:p>
          <a:pPr rtl="1"/>
          <a:r>
            <a:rPr lang="ar-SA" dirty="0"/>
            <a:t>زيادتها في الكلام</a:t>
          </a:r>
        </a:p>
      </dgm:t>
    </dgm:pt>
    <dgm:pt modelId="{79523448-3105-4B52-9812-6C64B270BD10}" type="parTrans" cxnId="{4772B386-4F01-4C0A-AD32-78A3B98D2989}">
      <dgm:prSet/>
      <dgm:spPr/>
      <dgm:t>
        <a:bodyPr/>
        <a:lstStyle/>
        <a:p>
          <a:pPr rtl="1"/>
          <a:endParaRPr lang="ar-SA"/>
        </a:p>
      </dgm:t>
    </dgm:pt>
    <dgm:pt modelId="{90993956-167D-4CE0-9B57-B53B069D8FB7}" type="sibTrans" cxnId="{4772B386-4F01-4C0A-AD32-78A3B98D2989}">
      <dgm:prSet/>
      <dgm:spPr/>
      <dgm:t>
        <a:bodyPr/>
        <a:lstStyle/>
        <a:p>
          <a:pPr rtl="1"/>
          <a:endParaRPr lang="ar-SA"/>
        </a:p>
      </dgm:t>
    </dgm:pt>
    <dgm:pt modelId="{2FD1EC04-55EA-4405-A2B5-B5A54ECEA380}">
      <dgm:prSet phldrT="[نص]"/>
      <dgm:spPr/>
      <dgm:t>
        <a:bodyPr/>
        <a:lstStyle/>
        <a:p>
          <a:pPr rtl="1"/>
          <a:r>
            <a:rPr lang="ar-SA" dirty="0"/>
            <a:t>حذفها مع اسمها</a:t>
          </a:r>
        </a:p>
      </dgm:t>
    </dgm:pt>
    <dgm:pt modelId="{F72224F3-DE04-442B-9346-5FDEEE8CF24D}" type="parTrans" cxnId="{7282673B-953C-49B2-8C11-BBA2B8CAB734}">
      <dgm:prSet/>
      <dgm:spPr/>
      <dgm:t>
        <a:bodyPr/>
        <a:lstStyle/>
        <a:p>
          <a:pPr rtl="1"/>
          <a:endParaRPr lang="ar-SA"/>
        </a:p>
      </dgm:t>
    </dgm:pt>
    <dgm:pt modelId="{A3BEB441-42D0-495E-9FC0-5C85F43AD356}" type="sibTrans" cxnId="{7282673B-953C-49B2-8C11-BBA2B8CAB734}">
      <dgm:prSet/>
      <dgm:spPr/>
      <dgm:t>
        <a:bodyPr/>
        <a:lstStyle/>
        <a:p>
          <a:pPr rtl="1"/>
          <a:endParaRPr lang="ar-SA"/>
        </a:p>
      </dgm:t>
    </dgm:pt>
    <dgm:pt modelId="{F060CB9D-E33D-4C35-9064-59C26B366A8D}">
      <dgm:prSet phldrT="[نص]"/>
      <dgm:spPr/>
      <dgm:t>
        <a:bodyPr/>
        <a:lstStyle/>
        <a:p>
          <a:pPr rtl="1"/>
          <a:r>
            <a:rPr lang="ar-SA" dirty="0"/>
            <a:t>حذف نونها</a:t>
          </a:r>
        </a:p>
      </dgm:t>
    </dgm:pt>
    <dgm:pt modelId="{AA7D4E70-3686-4094-AD72-D842E3C9EB9B}" type="parTrans" cxnId="{050F2464-5278-4B36-AF9B-F4521C10BCB8}">
      <dgm:prSet/>
      <dgm:spPr/>
      <dgm:t>
        <a:bodyPr/>
        <a:lstStyle/>
        <a:p>
          <a:pPr rtl="1"/>
          <a:endParaRPr lang="ar-SA"/>
        </a:p>
      </dgm:t>
    </dgm:pt>
    <dgm:pt modelId="{8DDC22B7-2367-4DB5-84FF-4D4AB04E05F0}" type="sibTrans" cxnId="{050F2464-5278-4B36-AF9B-F4521C10BCB8}">
      <dgm:prSet/>
      <dgm:spPr/>
      <dgm:t>
        <a:bodyPr/>
        <a:lstStyle/>
        <a:p>
          <a:pPr rtl="1"/>
          <a:endParaRPr lang="ar-SA"/>
        </a:p>
      </dgm:t>
    </dgm:pt>
    <dgm:pt modelId="{3FC3E4C9-38E4-4778-97D7-4B5B596E4BB1}" type="pres">
      <dgm:prSet presAssocID="{DB2C918F-D463-4149-89EE-500CAC1B93DC}" presName="vert0" presStyleCnt="0">
        <dgm:presLayoutVars>
          <dgm:dir/>
          <dgm:animOne val="branch"/>
          <dgm:animLvl val="lvl"/>
        </dgm:presLayoutVars>
      </dgm:prSet>
      <dgm:spPr/>
    </dgm:pt>
    <dgm:pt modelId="{F1BC3B22-84FA-4FBA-B15C-3110183D5C04}" type="pres">
      <dgm:prSet presAssocID="{292C995A-75F7-4DBB-8D02-876D9BB048B5}" presName="thickLine" presStyleLbl="alignNode1" presStyleIdx="0" presStyleCnt="1"/>
      <dgm:spPr/>
    </dgm:pt>
    <dgm:pt modelId="{7FF438F2-4CB8-4FB9-A3F9-6D9B834276A7}" type="pres">
      <dgm:prSet presAssocID="{292C995A-75F7-4DBB-8D02-876D9BB048B5}" presName="horz1" presStyleCnt="0"/>
      <dgm:spPr/>
    </dgm:pt>
    <dgm:pt modelId="{DB3136E2-C871-4BFD-AFCE-AEDB71725B49}" type="pres">
      <dgm:prSet presAssocID="{292C995A-75F7-4DBB-8D02-876D9BB048B5}" presName="tx1" presStyleLbl="revTx" presStyleIdx="0" presStyleCnt="4"/>
      <dgm:spPr/>
    </dgm:pt>
    <dgm:pt modelId="{1D443E90-5998-457D-9CE7-5252AF07E9BE}" type="pres">
      <dgm:prSet presAssocID="{292C995A-75F7-4DBB-8D02-876D9BB048B5}" presName="vert1" presStyleCnt="0"/>
      <dgm:spPr/>
    </dgm:pt>
    <dgm:pt modelId="{18666BB7-29E1-48BF-BDD2-D3343F456DDE}" type="pres">
      <dgm:prSet presAssocID="{2912C73F-B07B-4CB7-A5E4-11BF94E27946}" presName="vertSpace2a" presStyleCnt="0"/>
      <dgm:spPr/>
    </dgm:pt>
    <dgm:pt modelId="{54A9F1B8-29B5-47A1-B37E-FB9EA4F5752B}" type="pres">
      <dgm:prSet presAssocID="{2912C73F-B07B-4CB7-A5E4-11BF94E27946}" presName="horz2" presStyleCnt="0"/>
      <dgm:spPr/>
    </dgm:pt>
    <dgm:pt modelId="{E13B3538-0F23-49EF-A450-F70586D003F1}" type="pres">
      <dgm:prSet presAssocID="{2912C73F-B07B-4CB7-A5E4-11BF94E27946}" presName="horzSpace2" presStyleCnt="0"/>
      <dgm:spPr/>
    </dgm:pt>
    <dgm:pt modelId="{3C662517-380D-416D-A57B-8EE089678C05}" type="pres">
      <dgm:prSet presAssocID="{2912C73F-B07B-4CB7-A5E4-11BF94E27946}" presName="tx2" presStyleLbl="revTx" presStyleIdx="1" presStyleCnt="4"/>
      <dgm:spPr/>
    </dgm:pt>
    <dgm:pt modelId="{2E65AD28-3204-4D44-8360-A776DD8EBC75}" type="pres">
      <dgm:prSet presAssocID="{2912C73F-B07B-4CB7-A5E4-11BF94E27946}" presName="vert2" presStyleCnt="0"/>
      <dgm:spPr/>
    </dgm:pt>
    <dgm:pt modelId="{30DCDC70-3F1C-4AB7-A3DA-8BE41ED12787}" type="pres">
      <dgm:prSet presAssocID="{2912C73F-B07B-4CB7-A5E4-11BF94E27946}" presName="thinLine2b" presStyleLbl="callout" presStyleIdx="0" presStyleCnt="3"/>
      <dgm:spPr/>
    </dgm:pt>
    <dgm:pt modelId="{F54920D4-C91F-498A-AC8C-5C51AE649DC8}" type="pres">
      <dgm:prSet presAssocID="{2912C73F-B07B-4CB7-A5E4-11BF94E27946}" presName="vertSpace2b" presStyleCnt="0"/>
      <dgm:spPr/>
    </dgm:pt>
    <dgm:pt modelId="{36DCE295-259F-47EC-96E5-AF4448243D19}" type="pres">
      <dgm:prSet presAssocID="{2FD1EC04-55EA-4405-A2B5-B5A54ECEA380}" presName="horz2" presStyleCnt="0"/>
      <dgm:spPr/>
    </dgm:pt>
    <dgm:pt modelId="{AE358F89-CF59-4D2D-8CF8-9E9647B7FFAC}" type="pres">
      <dgm:prSet presAssocID="{2FD1EC04-55EA-4405-A2B5-B5A54ECEA380}" presName="horzSpace2" presStyleCnt="0"/>
      <dgm:spPr/>
    </dgm:pt>
    <dgm:pt modelId="{FC64FA4F-F2B8-4FEE-8695-6AC4AA5DB312}" type="pres">
      <dgm:prSet presAssocID="{2FD1EC04-55EA-4405-A2B5-B5A54ECEA380}" presName="tx2" presStyleLbl="revTx" presStyleIdx="2" presStyleCnt="4"/>
      <dgm:spPr/>
    </dgm:pt>
    <dgm:pt modelId="{48FB520E-94F2-4625-BFD0-085033EC2124}" type="pres">
      <dgm:prSet presAssocID="{2FD1EC04-55EA-4405-A2B5-B5A54ECEA380}" presName="vert2" presStyleCnt="0"/>
      <dgm:spPr/>
    </dgm:pt>
    <dgm:pt modelId="{37F0A662-C31D-4B99-953C-E41FB11736D4}" type="pres">
      <dgm:prSet presAssocID="{2FD1EC04-55EA-4405-A2B5-B5A54ECEA380}" presName="thinLine2b" presStyleLbl="callout" presStyleIdx="1" presStyleCnt="3"/>
      <dgm:spPr/>
    </dgm:pt>
    <dgm:pt modelId="{6F5F40E0-2CFD-4BA6-8A03-09C7AD260018}" type="pres">
      <dgm:prSet presAssocID="{2FD1EC04-55EA-4405-A2B5-B5A54ECEA380}" presName="vertSpace2b" presStyleCnt="0"/>
      <dgm:spPr/>
    </dgm:pt>
    <dgm:pt modelId="{31C8F09A-39AB-4F70-B1DD-CF2BF0ECD5DF}" type="pres">
      <dgm:prSet presAssocID="{F060CB9D-E33D-4C35-9064-59C26B366A8D}" presName="horz2" presStyleCnt="0"/>
      <dgm:spPr/>
    </dgm:pt>
    <dgm:pt modelId="{640B1E95-DD21-42E8-BD43-31F748D6DB90}" type="pres">
      <dgm:prSet presAssocID="{F060CB9D-E33D-4C35-9064-59C26B366A8D}" presName="horzSpace2" presStyleCnt="0"/>
      <dgm:spPr/>
    </dgm:pt>
    <dgm:pt modelId="{65D28D65-EDA7-4D4E-9E3C-7CAEF8EE1179}" type="pres">
      <dgm:prSet presAssocID="{F060CB9D-E33D-4C35-9064-59C26B366A8D}" presName="tx2" presStyleLbl="revTx" presStyleIdx="3" presStyleCnt="4"/>
      <dgm:spPr/>
    </dgm:pt>
    <dgm:pt modelId="{7A7F4231-D069-49AE-8D26-B3844A1F38AF}" type="pres">
      <dgm:prSet presAssocID="{F060CB9D-E33D-4C35-9064-59C26B366A8D}" presName="vert2" presStyleCnt="0"/>
      <dgm:spPr/>
    </dgm:pt>
    <dgm:pt modelId="{651AF3C5-F2FE-4AD1-8D33-EB51A7ED867B}" type="pres">
      <dgm:prSet presAssocID="{F060CB9D-E33D-4C35-9064-59C26B366A8D}" presName="thinLine2b" presStyleLbl="callout" presStyleIdx="2" presStyleCnt="3"/>
      <dgm:spPr/>
    </dgm:pt>
    <dgm:pt modelId="{D52FCDFA-113E-4870-8FE7-0F056CF81835}" type="pres">
      <dgm:prSet presAssocID="{F060CB9D-E33D-4C35-9064-59C26B366A8D}" presName="vertSpace2b" presStyleCnt="0"/>
      <dgm:spPr/>
    </dgm:pt>
  </dgm:ptLst>
  <dgm:cxnLst>
    <dgm:cxn modelId="{2DD8B100-A9A6-45C7-9EBE-AA6D59035E00}" type="presOf" srcId="{DB2C918F-D463-4149-89EE-500CAC1B93DC}" destId="{3FC3E4C9-38E4-4778-97D7-4B5B596E4BB1}" srcOrd="0" destOrd="0" presId="urn:microsoft.com/office/officeart/2008/layout/LinedList"/>
    <dgm:cxn modelId="{7282673B-953C-49B2-8C11-BBA2B8CAB734}" srcId="{292C995A-75F7-4DBB-8D02-876D9BB048B5}" destId="{2FD1EC04-55EA-4405-A2B5-B5A54ECEA380}" srcOrd="1" destOrd="0" parTransId="{F72224F3-DE04-442B-9346-5FDEEE8CF24D}" sibTransId="{A3BEB441-42D0-495E-9FC0-5C85F43AD356}"/>
    <dgm:cxn modelId="{86BC475B-FA81-4677-BDEC-614D09C86194}" type="presOf" srcId="{F060CB9D-E33D-4C35-9064-59C26B366A8D}" destId="{65D28D65-EDA7-4D4E-9E3C-7CAEF8EE1179}" srcOrd="0" destOrd="0" presId="urn:microsoft.com/office/officeart/2008/layout/LinedList"/>
    <dgm:cxn modelId="{050F2464-5278-4B36-AF9B-F4521C10BCB8}" srcId="{292C995A-75F7-4DBB-8D02-876D9BB048B5}" destId="{F060CB9D-E33D-4C35-9064-59C26B366A8D}" srcOrd="2" destOrd="0" parTransId="{AA7D4E70-3686-4094-AD72-D842E3C9EB9B}" sibTransId="{8DDC22B7-2367-4DB5-84FF-4D4AB04E05F0}"/>
    <dgm:cxn modelId="{DC11C750-A5C4-400D-9CB0-F5A23B0B3018}" type="presOf" srcId="{2912C73F-B07B-4CB7-A5E4-11BF94E27946}" destId="{3C662517-380D-416D-A57B-8EE089678C05}" srcOrd="0" destOrd="0" presId="urn:microsoft.com/office/officeart/2008/layout/LinedList"/>
    <dgm:cxn modelId="{4772B386-4F01-4C0A-AD32-78A3B98D2989}" srcId="{292C995A-75F7-4DBB-8D02-876D9BB048B5}" destId="{2912C73F-B07B-4CB7-A5E4-11BF94E27946}" srcOrd="0" destOrd="0" parTransId="{79523448-3105-4B52-9812-6C64B270BD10}" sibTransId="{90993956-167D-4CE0-9B57-B53B069D8FB7}"/>
    <dgm:cxn modelId="{9D6E3CAE-5DD4-48AD-915B-D560B2F1BD7B}" type="presOf" srcId="{292C995A-75F7-4DBB-8D02-876D9BB048B5}" destId="{DB3136E2-C871-4BFD-AFCE-AEDB71725B49}" srcOrd="0" destOrd="0" presId="urn:microsoft.com/office/officeart/2008/layout/LinedList"/>
    <dgm:cxn modelId="{5C8FCCC0-23FE-40F9-8761-D7CF9D16E074}" srcId="{DB2C918F-D463-4149-89EE-500CAC1B93DC}" destId="{292C995A-75F7-4DBB-8D02-876D9BB048B5}" srcOrd="0" destOrd="0" parTransId="{3633C72F-4903-4D61-8175-C800C8C93DDF}" sibTransId="{9B498832-E253-441B-B93B-2653D83A58FA}"/>
    <dgm:cxn modelId="{0402DBE7-8C4D-4068-A2C8-19DFD07F05DF}" type="presOf" srcId="{2FD1EC04-55EA-4405-A2B5-B5A54ECEA380}" destId="{FC64FA4F-F2B8-4FEE-8695-6AC4AA5DB312}" srcOrd="0" destOrd="0" presId="urn:microsoft.com/office/officeart/2008/layout/LinedList"/>
    <dgm:cxn modelId="{59B42576-95DF-459E-8930-75B336BEB39B}" type="presParOf" srcId="{3FC3E4C9-38E4-4778-97D7-4B5B596E4BB1}" destId="{F1BC3B22-84FA-4FBA-B15C-3110183D5C04}" srcOrd="0" destOrd="0" presId="urn:microsoft.com/office/officeart/2008/layout/LinedList"/>
    <dgm:cxn modelId="{F61D4529-BF38-4CC3-815F-AC3F62B173EC}" type="presParOf" srcId="{3FC3E4C9-38E4-4778-97D7-4B5B596E4BB1}" destId="{7FF438F2-4CB8-4FB9-A3F9-6D9B834276A7}" srcOrd="1" destOrd="0" presId="urn:microsoft.com/office/officeart/2008/layout/LinedList"/>
    <dgm:cxn modelId="{24470791-2E3A-4669-AF0B-CD9C16EE2099}" type="presParOf" srcId="{7FF438F2-4CB8-4FB9-A3F9-6D9B834276A7}" destId="{DB3136E2-C871-4BFD-AFCE-AEDB71725B49}" srcOrd="0" destOrd="0" presId="urn:microsoft.com/office/officeart/2008/layout/LinedList"/>
    <dgm:cxn modelId="{B92F0614-1584-42F0-AF67-5E9F81612A90}" type="presParOf" srcId="{7FF438F2-4CB8-4FB9-A3F9-6D9B834276A7}" destId="{1D443E90-5998-457D-9CE7-5252AF07E9BE}" srcOrd="1" destOrd="0" presId="urn:microsoft.com/office/officeart/2008/layout/LinedList"/>
    <dgm:cxn modelId="{BA01D633-9D64-446F-A5F9-B2919131CEAD}" type="presParOf" srcId="{1D443E90-5998-457D-9CE7-5252AF07E9BE}" destId="{18666BB7-29E1-48BF-BDD2-D3343F456DDE}" srcOrd="0" destOrd="0" presId="urn:microsoft.com/office/officeart/2008/layout/LinedList"/>
    <dgm:cxn modelId="{3C77EBAF-D3DA-4BEC-AA2D-B79D6D992316}" type="presParOf" srcId="{1D443E90-5998-457D-9CE7-5252AF07E9BE}" destId="{54A9F1B8-29B5-47A1-B37E-FB9EA4F5752B}" srcOrd="1" destOrd="0" presId="urn:microsoft.com/office/officeart/2008/layout/LinedList"/>
    <dgm:cxn modelId="{F3D96D13-B382-4617-A1A9-115C3C235E2A}" type="presParOf" srcId="{54A9F1B8-29B5-47A1-B37E-FB9EA4F5752B}" destId="{E13B3538-0F23-49EF-A450-F70586D003F1}" srcOrd="0" destOrd="0" presId="urn:microsoft.com/office/officeart/2008/layout/LinedList"/>
    <dgm:cxn modelId="{159EC736-E0F8-42E4-8B6E-BA71F6D9A8D6}" type="presParOf" srcId="{54A9F1B8-29B5-47A1-B37E-FB9EA4F5752B}" destId="{3C662517-380D-416D-A57B-8EE089678C05}" srcOrd="1" destOrd="0" presId="urn:microsoft.com/office/officeart/2008/layout/LinedList"/>
    <dgm:cxn modelId="{6A2A4154-A8E9-4F6D-89D1-625BD27C6825}" type="presParOf" srcId="{54A9F1B8-29B5-47A1-B37E-FB9EA4F5752B}" destId="{2E65AD28-3204-4D44-8360-A776DD8EBC75}" srcOrd="2" destOrd="0" presId="urn:microsoft.com/office/officeart/2008/layout/LinedList"/>
    <dgm:cxn modelId="{648F7B9C-D958-460A-9B05-FA5C6F376378}" type="presParOf" srcId="{1D443E90-5998-457D-9CE7-5252AF07E9BE}" destId="{30DCDC70-3F1C-4AB7-A3DA-8BE41ED12787}" srcOrd="2" destOrd="0" presId="urn:microsoft.com/office/officeart/2008/layout/LinedList"/>
    <dgm:cxn modelId="{46EE5F7A-78A5-492E-96C5-2059B4ECB732}" type="presParOf" srcId="{1D443E90-5998-457D-9CE7-5252AF07E9BE}" destId="{F54920D4-C91F-498A-AC8C-5C51AE649DC8}" srcOrd="3" destOrd="0" presId="urn:microsoft.com/office/officeart/2008/layout/LinedList"/>
    <dgm:cxn modelId="{D46BA837-7F1F-453C-AFAC-E2BE924BD0F4}" type="presParOf" srcId="{1D443E90-5998-457D-9CE7-5252AF07E9BE}" destId="{36DCE295-259F-47EC-96E5-AF4448243D19}" srcOrd="4" destOrd="0" presId="urn:microsoft.com/office/officeart/2008/layout/LinedList"/>
    <dgm:cxn modelId="{4700C92C-A0F5-4C9C-8C1E-98C197C5DA2B}" type="presParOf" srcId="{36DCE295-259F-47EC-96E5-AF4448243D19}" destId="{AE358F89-CF59-4D2D-8CF8-9E9647B7FFAC}" srcOrd="0" destOrd="0" presId="urn:microsoft.com/office/officeart/2008/layout/LinedList"/>
    <dgm:cxn modelId="{7933DA49-877D-4637-A50F-544C4F9AA0FA}" type="presParOf" srcId="{36DCE295-259F-47EC-96E5-AF4448243D19}" destId="{FC64FA4F-F2B8-4FEE-8695-6AC4AA5DB312}" srcOrd="1" destOrd="0" presId="urn:microsoft.com/office/officeart/2008/layout/LinedList"/>
    <dgm:cxn modelId="{103DB572-EB0B-407E-844D-55FFB0729A1D}" type="presParOf" srcId="{36DCE295-259F-47EC-96E5-AF4448243D19}" destId="{48FB520E-94F2-4625-BFD0-085033EC2124}" srcOrd="2" destOrd="0" presId="urn:microsoft.com/office/officeart/2008/layout/LinedList"/>
    <dgm:cxn modelId="{FD0F696F-FF90-496E-8C58-F25B54B5F8C0}" type="presParOf" srcId="{1D443E90-5998-457D-9CE7-5252AF07E9BE}" destId="{37F0A662-C31D-4B99-953C-E41FB11736D4}" srcOrd="5" destOrd="0" presId="urn:microsoft.com/office/officeart/2008/layout/LinedList"/>
    <dgm:cxn modelId="{11C35FAE-07CC-4BAE-9153-535F02C6EBF9}" type="presParOf" srcId="{1D443E90-5998-457D-9CE7-5252AF07E9BE}" destId="{6F5F40E0-2CFD-4BA6-8A03-09C7AD260018}" srcOrd="6" destOrd="0" presId="urn:microsoft.com/office/officeart/2008/layout/LinedList"/>
    <dgm:cxn modelId="{CFE2A8EC-B094-4E10-95EE-6DBE211443D0}" type="presParOf" srcId="{1D443E90-5998-457D-9CE7-5252AF07E9BE}" destId="{31C8F09A-39AB-4F70-B1DD-CF2BF0ECD5DF}" srcOrd="7" destOrd="0" presId="urn:microsoft.com/office/officeart/2008/layout/LinedList"/>
    <dgm:cxn modelId="{DABF763A-35D4-4D6D-B49E-D01EC06CA38C}" type="presParOf" srcId="{31C8F09A-39AB-4F70-B1DD-CF2BF0ECD5DF}" destId="{640B1E95-DD21-42E8-BD43-31F748D6DB90}" srcOrd="0" destOrd="0" presId="urn:microsoft.com/office/officeart/2008/layout/LinedList"/>
    <dgm:cxn modelId="{75AABE6B-FFCF-49FD-A69E-E8A433A24581}" type="presParOf" srcId="{31C8F09A-39AB-4F70-B1DD-CF2BF0ECD5DF}" destId="{65D28D65-EDA7-4D4E-9E3C-7CAEF8EE1179}" srcOrd="1" destOrd="0" presId="urn:microsoft.com/office/officeart/2008/layout/LinedList"/>
    <dgm:cxn modelId="{10CC8F0C-CC70-466B-BEBE-9AF2BF227A6A}" type="presParOf" srcId="{31C8F09A-39AB-4F70-B1DD-CF2BF0ECD5DF}" destId="{7A7F4231-D069-49AE-8D26-B3844A1F38AF}" srcOrd="2" destOrd="0" presId="urn:microsoft.com/office/officeart/2008/layout/LinedList"/>
    <dgm:cxn modelId="{0F693503-A789-4D89-9FFF-FCD5D90C3476}" type="presParOf" srcId="{1D443E90-5998-457D-9CE7-5252AF07E9BE}" destId="{651AF3C5-F2FE-4AD1-8D33-EB51A7ED867B}" srcOrd="8" destOrd="0" presId="urn:microsoft.com/office/officeart/2008/layout/LinedList"/>
    <dgm:cxn modelId="{18786365-DA8C-44F6-A756-D3D728B85B40}" type="presParOf" srcId="{1D443E90-5998-457D-9CE7-5252AF07E9BE}" destId="{D52FCDFA-113E-4870-8FE7-0F056CF8183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0D34C-6765-471D-AF16-F57421821113}">
      <dsp:nvSpPr>
        <dsp:cNvPr id="0" name=""/>
        <dsp:cNvSpPr/>
      </dsp:nvSpPr>
      <dsp:spPr>
        <a:xfrm>
          <a:off x="7680709" y="834804"/>
          <a:ext cx="3367217" cy="13468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264" tIns="191008" rIns="334264" bIns="191008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700" kern="1200" dirty="0">
              <a:latin typeface="Aldhabi" panose="01000000000000000000" pitchFamily="2" charset="-78"/>
              <a:cs typeface="Aldhabi" panose="01000000000000000000" pitchFamily="2" charset="-78"/>
            </a:rPr>
            <a:t>الناسخ</a:t>
          </a:r>
        </a:p>
      </dsp:txBody>
      <dsp:txXfrm>
        <a:off x="7680709" y="834804"/>
        <a:ext cx="3367217" cy="1346887"/>
      </dsp:txXfrm>
    </dsp:sp>
    <dsp:sp modelId="{0BC64A14-66F2-4DEB-8E24-49BDF1748710}">
      <dsp:nvSpPr>
        <dsp:cNvPr id="0" name=""/>
        <dsp:cNvSpPr/>
      </dsp:nvSpPr>
      <dsp:spPr>
        <a:xfrm>
          <a:off x="7680709" y="2181691"/>
          <a:ext cx="3367217" cy="30842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rPr>
            <a:t>كان وأخواتها</a:t>
          </a: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abic Typesetting" panose="03020402040406030203" pitchFamily="66" charset="-78"/>
            <a:ea typeface="+mn-ea"/>
            <a:cs typeface="Arabic Typesetting" panose="03020402040406030203" pitchFamily="66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rPr>
            <a:t>إن وأخواتها</a:t>
          </a: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abic Typesetting" panose="03020402040406030203" pitchFamily="66" charset="-78"/>
            <a:ea typeface="+mn-ea"/>
            <a:cs typeface="Arabic Typesetting" panose="03020402040406030203" pitchFamily="66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rPr>
            <a:t>كاد وأخواتها</a:t>
          </a: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abic Typesetting" panose="03020402040406030203" pitchFamily="66" charset="-78"/>
            <a:ea typeface="+mn-ea"/>
            <a:cs typeface="Arabic Typesetting" panose="03020402040406030203" pitchFamily="66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rPr>
            <a:t>ظن وأخواتها</a:t>
          </a:r>
        </a:p>
      </dsp:txBody>
      <dsp:txXfrm>
        <a:off x="7680709" y="2181691"/>
        <a:ext cx="3367217" cy="3084264"/>
      </dsp:txXfrm>
    </dsp:sp>
    <dsp:sp modelId="{94F4F69A-D668-44BC-BD04-B56C0F589519}">
      <dsp:nvSpPr>
        <dsp:cNvPr id="0" name=""/>
        <dsp:cNvSpPr/>
      </dsp:nvSpPr>
      <dsp:spPr>
        <a:xfrm>
          <a:off x="3842081" y="834804"/>
          <a:ext cx="3367217" cy="13468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264" tIns="191008" rIns="334264" bIns="191008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700" kern="1200" dirty="0">
              <a:solidFill>
                <a:prstClr val="white"/>
              </a:solidFill>
              <a:latin typeface="Aldhabi" panose="01000000000000000000" pitchFamily="2" charset="-78"/>
              <a:ea typeface="+mn-ea"/>
              <a:cs typeface="Aldhabi" panose="01000000000000000000" pitchFamily="2" charset="-78"/>
            </a:rPr>
            <a:t>الجملة</a:t>
          </a:r>
        </a:p>
      </dsp:txBody>
      <dsp:txXfrm>
        <a:off x="3842081" y="834804"/>
        <a:ext cx="3367217" cy="1346887"/>
      </dsp:txXfrm>
    </dsp:sp>
    <dsp:sp modelId="{2145E924-27C4-4E3C-ACE8-9C105DEC1DB9}">
      <dsp:nvSpPr>
        <dsp:cNvPr id="0" name=""/>
        <dsp:cNvSpPr/>
      </dsp:nvSpPr>
      <dsp:spPr>
        <a:xfrm>
          <a:off x="3842081" y="2181691"/>
          <a:ext cx="3367217" cy="30842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rPr>
            <a:t>كانت التجرِبَةُ </a:t>
          </a:r>
          <a:r>
            <a:rPr lang="ar-SA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rPr>
            <a:t>مفيدةً</a:t>
          </a: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abic Typesetting" panose="03020402040406030203" pitchFamily="66" charset="-78"/>
            <a:ea typeface="+mn-ea"/>
            <a:cs typeface="Arabic Typesetting" panose="03020402040406030203" pitchFamily="66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rPr>
            <a:t>إنَّ التجرِبَةَ مُفيدةٌ</a:t>
          </a: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abic Typesetting" panose="03020402040406030203" pitchFamily="66" charset="-78"/>
            <a:ea typeface="+mn-ea"/>
            <a:cs typeface="Arabic Typesetting" panose="03020402040406030203" pitchFamily="66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rPr>
            <a:t>كادتْ التجربةُ تُفيدُ</a:t>
          </a: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ar-SA" sz="2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abic Typesetting" panose="03020402040406030203" pitchFamily="66" charset="-78"/>
            <a:ea typeface="+mn-ea"/>
            <a:cs typeface="Arabic Typesetting" panose="03020402040406030203" pitchFamily="66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abic Typesetting" panose="03020402040406030203" pitchFamily="66" charset="-78"/>
              <a:ea typeface="+mn-ea"/>
              <a:cs typeface="Arabic Typesetting" panose="03020402040406030203" pitchFamily="66" charset="-78"/>
            </a:rPr>
            <a:t>ظنَّ المخترعُ التجربةَ مفيدةً</a:t>
          </a:r>
        </a:p>
      </dsp:txBody>
      <dsp:txXfrm>
        <a:off x="3842081" y="2181691"/>
        <a:ext cx="3367217" cy="3084264"/>
      </dsp:txXfrm>
    </dsp:sp>
    <dsp:sp modelId="{ED5B4111-0D6C-41F6-B4D7-303495C1AE79}">
      <dsp:nvSpPr>
        <dsp:cNvPr id="0" name=""/>
        <dsp:cNvSpPr/>
      </dsp:nvSpPr>
      <dsp:spPr>
        <a:xfrm>
          <a:off x="3453" y="834804"/>
          <a:ext cx="3367217" cy="13468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264" tIns="191008" rIns="334264" bIns="191008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4700" kern="1200" dirty="0">
              <a:solidFill>
                <a:prstClr val="white"/>
              </a:solidFill>
              <a:latin typeface="Aldhabi" panose="01000000000000000000" pitchFamily="2" charset="-78"/>
              <a:ea typeface="+mn-ea"/>
              <a:cs typeface="Aldhabi" panose="01000000000000000000" pitchFamily="2" charset="-78"/>
            </a:rPr>
            <a:t>العمل</a:t>
          </a:r>
        </a:p>
      </dsp:txBody>
      <dsp:txXfrm>
        <a:off x="3453" y="834804"/>
        <a:ext cx="3367217" cy="1346887"/>
      </dsp:txXfrm>
    </dsp:sp>
    <dsp:sp modelId="{FFBFC665-A37E-4CAA-8DA4-A537084354B3}">
      <dsp:nvSpPr>
        <dsp:cNvPr id="0" name=""/>
        <dsp:cNvSpPr/>
      </dsp:nvSpPr>
      <dsp:spPr>
        <a:xfrm>
          <a:off x="3453" y="2181691"/>
          <a:ext cx="3367217" cy="30842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رفع المبتدأ ويسمى اسمها ونصب الخبر ويسمى خبرها</a:t>
          </a: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نصب المبتدأ ويسمى اسمها ورفع الخبر ويسمى خبرها</a:t>
          </a: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رفع المبتدأ ويسمى اسمها ونصب الخبر ويسمى خبرها (خبرها جملة فعلية فعلها مضارع)</a:t>
          </a: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400" kern="1200" dirty="0">
              <a:latin typeface="Arabic Typesetting" panose="03020402040406030203" pitchFamily="66" charset="-78"/>
              <a:cs typeface="Arabic Typesetting" panose="03020402040406030203" pitchFamily="66" charset="-78"/>
            </a:rPr>
            <a:t>نصب المبتدأ والخبر مفعولين لها</a:t>
          </a:r>
        </a:p>
      </dsp:txBody>
      <dsp:txXfrm>
        <a:off x="3453" y="2181691"/>
        <a:ext cx="3367217" cy="30842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397B6-D302-47D7-9A1A-87ED9B6257C6}">
      <dsp:nvSpPr>
        <dsp:cNvPr id="0" name=""/>
        <dsp:cNvSpPr/>
      </dsp:nvSpPr>
      <dsp:spPr>
        <a:xfrm>
          <a:off x="8057401" y="4295491"/>
          <a:ext cx="335455" cy="1028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8731"/>
              </a:lnTo>
              <a:lnTo>
                <a:pt x="335455" y="102873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E56D6-6D14-4B8B-AD04-2D0D42D3A98A}">
      <dsp:nvSpPr>
        <dsp:cNvPr id="0" name=""/>
        <dsp:cNvSpPr/>
      </dsp:nvSpPr>
      <dsp:spPr>
        <a:xfrm>
          <a:off x="7459563" y="2707667"/>
          <a:ext cx="1492387" cy="469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19"/>
              </a:lnTo>
              <a:lnTo>
                <a:pt x="1492387" y="234819"/>
              </a:lnTo>
              <a:lnTo>
                <a:pt x="1492387" y="46963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4DBE69-EFB6-401F-9915-E72901567AAB}">
      <dsp:nvSpPr>
        <dsp:cNvPr id="0" name=""/>
        <dsp:cNvSpPr/>
      </dsp:nvSpPr>
      <dsp:spPr>
        <a:xfrm>
          <a:off x="5072627" y="4295491"/>
          <a:ext cx="335455" cy="1218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8778"/>
              </a:lnTo>
              <a:lnTo>
                <a:pt x="335455" y="121877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5067F-B3F3-4379-BBEF-396B91C5F417}">
      <dsp:nvSpPr>
        <dsp:cNvPr id="0" name=""/>
        <dsp:cNvSpPr/>
      </dsp:nvSpPr>
      <dsp:spPr>
        <a:xfrm>
          <a:off x="5967176" y="2707667"/>
          <a:ext cx="1492387" cy="469638"/>
        </a:xfrm>
        <a:custGeom>
          <a:avLst/>
          <a:gdLst/>
          <a:ahLst/>
          <a:cxnLst/>
          <a:rect l="0" t="0" r="0" b="0"/>
          <a:pathLst>
            <a:path>
              <a:moveTo>
                <a:pt x="1492387" y="0"/>
              </a:moveTo>
              <a:lnTo>
                <a:pt x="1492387" y="234819"/>
              </a:lnTo>
              <a:lnTo>
                <a:pt x="0" y="234819"/>
              </a:lnTo>
              <a:lnTo>
                <a:pt x="0" y="46963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55DA21-93E8-4113-8E6E-F5264BC812A6}">
      <dsp:nvSpPr>
        <dsp:cNvPr id="0" name=""/>
        <dsp:cNvSpPr/>
      </dsp:nvSpPr>
      <dsp:spPr>
        <a:xfrm>
          <a:off x="4753553" y="1119843"/>
          <a:ext cx="2706010" cy="469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19"/>
              </a:lnTo>
              <a:lnTo>
                <a:pt x="2706010" y="234819"/>
              </a:lnTo>
              <a:lnTo>
                <a:pt x="2706010" y="46963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4A3A2-BE65-4390-ACD8-7E3AC1D22409}">
      <dsp:nvSpPr>
        <dsp:cNvPr id="0" name=""/>
        <dsp:cNvSpPr/>
      </dsp:nvSpPr>
      <dsp:spPr>
        <a:xfrm>
          <a:off x="4707833" y="1119843"/>
          <a:ext cx="91440" cy="4696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963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1F9FC-6499-457D-9F28-E48020158885}">
      <dsp:nvSpPr>
        <dsp:cNvPr id="0" name=""/>
        <dsp:cNvSpPr/>
      </dsp:nvSpPr>
      <dsp:spPr>
        <a:xfrm>
          <a:off x="2047543" y="1119843"/>
          <a:ext cx="2706010" cy="469638"/>
        </a:xfrm>
        <a:custGeom>
          <a:avLst/>
          <a:gdLst/>
          <a:ahLst/>
          <a:cxnLst/>
          <a:rect l="0" t="0" r="0" b="0"/>
          <a:pathLst>
            <a:path>
              <a:moveTo>
                <a:pt x="2706010" y="0"/>
              </a:moveTo>
              <a:lnTo>
                <a:pt x="2706010" y="234819"/>
              </a:lnTo>
              <a:lnTo>
                <a:pt x="0" y="234819"/>
              </a:lnTo>
              <a:lnTo>
                <a:pt x="0" y="46963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2D915-9AF7-4A13-B844-74228F8D1C3A}">
      <dsp:nvSpPr>
        <dsp:cNvPr id="0" name=""/>
        <dsp:cNvSpPr/>
      </dsp:nvSpPr>
      <dsp:spPr>
        <a:xfrm>
          <a:off x="3635367" y="1657"/>
          <a:ext cx="2236372" cy="11181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أنواع كان</a:t>
          </a:r>
        </a:p>
      </dsp:txBody>
      <dsp:txXfrm>
        <a:off x="3635367" y="1657"/>
        <a:ext cx="2236372" cy="1118186"/>
      </dsp:txXfrm>
    </dsp:sp>
    <dsp:sp modelId="{1CED5381-6C34-4643-8135-938F65F5D313}">
      <dsp:nvSpPr>
        <dsp:cNvPr id="0" name=""/>
        <dsp:cNvSpPr/>
      </dsp:nvSpPr>
      <dsp:spPr>
        <a:xfrm>
          <a:off x="929357" y="1589481"/>
          <a:ext cx="2236372" cy="111818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الناقصة</a:t>
          </a:r>
        </a:p>
      </dsp:txBody>
      <dsp:txXfrm>
        <a:off x="929357" y="1589481"/>
        <a:ext cx="2236372" cy="1118186"/>
      </dsp:txXfrm>
    </dsp:sp>
    <dsp:sp modelId="{E2EC4A6D-4D51-4A45-B973-96DF020B5DF9}">
      <dsp:nvSpPr>
        <dsp:cNvPr id="0" name=""/>
        <dsp:cNvSpPr/>
      </dsp:nvSpPr>
      <dsp:spPr>
        <a:xfrm>
          <a:off x="3635367" y="1589481"/>
          <a:ext cx="2236372" cy="111818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التامة</a:t>
          </a:r>
        </a:p>
      </dsp:txBody>
      <dsp:txXfrm>
        <a:off x="3635367" y="1589481"/>
        <a:ext cx="2236372" cy="1118186"/>
      </dsp:txXfrm>
    </dsp:sp>
    <dsp:sp modelId="{DDD16F8B-295B-4E2A-90FB-DC1AC8E5F764}">
      <dsp:nvSpPr>
        <dsp:cNvPr id="0" name=""/>
        <dsp:cNvSpPr/>
      </dsp:nvSpPr>
      <dsp:spPr>
        <a:xfrm>
          <a:off x="6341377" y="1589481"/>
          <a:ext cx="2236372" cy="111818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الزائدة</a:t>
          </a:r>
        </a:p>
      </dsp:txBody>
      <dsp:txXfrm>
        <a:off x="6341377" y="1589481"/>
        <a:ext cx="2236372" cy="1118186"/>
      </dsp:txXfrm>
    </dsp:sp>
    <dsp:sp modelId="{D34A7E8D-0770-4F32-8BC2-5DF8891ED6B4}">
      <dsp:nvSpPr>
        <dsp:cNvPr id="0" name=""/>
        <dsp:cNvSpPr/>
      </dsp:nvSpPr>
      <dsp:spPr>
        <a:xfrm>
          <a:off x="4848990" y="3177305"/>
          <a:ext cx="2236372" cy="11181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/>
            <a:t>كونها بين شيئين متلازمين</a:t>
          </a:r>
        </a:p>
      </dsp:txBody>
      <dsp:txXfrm>
        <a:off x="4848990" y="3177305"/>
        <a:ext cx="2236372" cy="1118186"/>
      </dsp:txXfrm>
    </dsp:sp>
    <dsp:sp modelId="{70D19E9A-89F6-4A8C-BE74-424D4539B5E0}">
      <dsp:nvSpPr>
        <dsp:cNvPr id="0" name=""/>
        <dsp:cNvSpPr/>
      </dsp:nvSpPr>
      <dsp:spPr>
        <a:xfrm>
          <a:off x="5408083" y="4765129"/>
          <a:ext cx="2515135" cy="14982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زيدٌ كان قائمٌ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لم يوجد كان مثلُك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جاء الذي كان أكرمَك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مررت رجل كان قائمٍ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ما كان أعظم صدقك</a:t>
          </a:r>
          <a:endParaRPr lang="ar-SA" sz="1200" kern="1200" dirty="0"/>
        </a:p>
      </dsp:txBody>
      <dsp:txXfrm>
        <a:off x="5408083" y="4765129"/>
        <a:ext cx="2515135" cy="1498279"/>
      </dsp:txXfrm>
    </dsp:sp>
    <dsp:sp modelId="{902B4724-1135-4CA1-A87F-F26AC60495A6}">
      <dsp:nvSpPr>
        <dsp:cNvPr id="0" name=""/>
        <dsp:cNvSpPr/>
      </dsp:nvSpPr>
      <dsp:spPr>
        <a:xfrm>
          <a:off x="7833764" y="3177305"/>
          <a:ext cx="2236372" cy="11181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/>
            <a:t>كونها بلفظ الماضي</a:t>
          </a:r>
        </a:p>
      </dsp:txBody>
      <dsp:txXfrm>
        <a:off x="7833764" y="3177305"/>
        <a:ext cx="2236372" cy="1118186"/>
      </dsp:txXfrm>
    </dsp:sp>
    <dsp:sp modelId="{AB7DBB69-252B-45BC-9EC1-23F074118027}">
      <dsp:nvSpPr>
        <dsp:cNvPr id="0" name=""/>
        <dsp:cNvSpPr/>
      </dsp:nvSpPr>
      <dsp:spPr>
        <a:xfrm>
          <a:off x="8392857" y="4765129"/>
          <a:ext cx="2236372" cy="11181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شذ زيادتها بلفظ المضارع: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أنت تكون ماجدٌ نبيلُ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إذا تهبُّ شمألٌ بليلُ</a:t>
          </a:r>
        </a:p>
      </dsp:txBody>
      <dsp:txXfrm>
        <a:off x="8392857" y="4765129"/>
        <a:ext cx="2236372" cy="11181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397B6-D302-47D7-9A1A-87ED9B6257C6}">
      <dsp:nvSpPr>
        <dsp:cNvPr id="0" name=""/>
        <dsp:cNvSpPr/>
      </dsp:nvSpPr>
      <dsp:spPr>
        <a:xfrm>
          <a:off x="6542780" y="3741094"/>
          <a:ext cx="476399" cy="791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830"/>
              </a:lnTo>
              <a:lnTo>
                <a:pt x="476399" y="7918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5E56D6-6D14-4B8B-AD04-2D0D42D3A98A}">
      <dsp:nvSpPr>
        <dsp:cNvPr id="0" name=""/>
        <dsp:cNvSpPr/>
      </dsp:nvSpPr>
      <dsp:spPr>
        <a:xfrm>
          <a:off x="7767460" y="2083697"/>
          <a:ext cx="91440" cy="3614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48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55DA21-93E8-4113-8E6E-F5264BC812A6}">
      <dsp:nvSpPr>
        <dsp:cNvPr id="0" name=""/>
        <dsp:cNvSpPr/>
      </dsp:nvSpPr>
      <dsp:spPr>
        <a:xfrm>
          <a:off x="6268352" y="861523"/>
          <a:ext cx="1544827" cy="361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744"/>
              </a:lnTo>
              <a:lnTo>
                <a:pt x="1544827" y="180744"/>
              </a:lnTo>
              <a:lnTo>
                <a:pt x="1544827" y="3614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90ACD-FF02-4DD0-A9F0-CD48206E8661}">
      <dsp:nvSpPr>
        <dsp:cNvPr id="0" name=""/>
        <dsp:cNvSpPr/>
      </dsp:nvSpPr>
      <dsp:spPr>
        <a:xfrm>
          <a:off x="3288813" y="4816280"/>
          <a:ext cx="1434711" cy="215395"/>
        </a:xfrm>
        <a:custGeom>
          <a:avLst/>
          <a:gdLst/>
          <a:ahLst/>
          <a:cxnLst/>
          <a:rect l="0" t="0" r="0" b="0"/>
          <a:pathLst>
            <a:path>
              <a:moveTo>
                <a:pt x="1434711" y="0"/>
              </a:moveTo>
              <a:lnTo>
                <a:pt x="1434711" y="215395"/>
              </a:lnTo>
              <a:lnTo>
                <a:pt x="0" y="2153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D622F-B913-4699-A87E-35B671B82E98}">
      <dsp:nvSpPr>
        <dsp:cNvPr id="0" name=""/>
        <dsp:cNvSpPr/>
      </dsp:nvSpPr>
      <dsp:spPr>
        <a:xfrm>
          <a:off x="4677804" y="3594106"/>
          <a:ext cx="91440" cy="3614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4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17D283-AD1D-46DE-BC7E-A5FCF04693CB}">
      <dsp:nvSpPr>
        <dsp:cNvPr id="0" name=""/>
        <dsp:cNvSpPr/>
      </dsp:nvSpPr>
      <dsp:spPr>
        <a:xfrm>
          <a:off x="4677804" y="2083697"/>
          <a:ext cx="91440" cy="3614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1488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4A3A2-BE65-4390-ACD8-7E3AC1D22409}">
      <dsp:nvSpPr>
        <dsp:cNvPr id="0" name=""/>
        <dsp:cNvSpPr/>
      </dsp:nvSpPr>
      <dsp:spPr>
        <a:xfrm>
          <a:off x="4723524" y="861523"/>
          <a:ext cx="1544827" cy="361488"/>
        </a:xfrm>
        <a:custGeom>
          <a:avLst/>
          <a:gdLst/>
          <a:ahLst/>
          <a:cxnLst/>
          <a:rect l="0" t="0" r="0" b="0"/>
          <a:pathLst>
            <a:path>
              <a:moveTo>
                <a:pt x="1544827" y="0"/>
              </a:moveTo>
              <a:lnTo>
                <a:pt x="1544827" y="180744"/>
              </a:lnTo>
              <a:lnTo>
                <a:pt x="0" y="180744"/>
              </a:lnTo>
              <a:lnTo>
                <a:pt x="0" y="3614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2D915-9AF7-4A13-B844-74228F8D1C3A}">
      <dsp:nvSpPr>
        <dsp:cNvPr id="0" name=""/>
        <dsp:cNvSpPr/>
      </dsp:nvSpPr>
      <dsp:spPr>
        <a:xfrm>
          <a:off x="5407666" y="837"/>
          <a:ext cx="1721371" cy="8606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حذف كان</a:t>
          </a:r>
        </a:p>
      </dsp:txBody>
      <dsp:txXfrm>
        <a:off x="5407666" y="837"/>
        <a:ext cx="1721371" cy="860685"/>
      </dsp:txXfrm>
    </dsp:sp>
    <dsp:sp modelId="{E2EC4A6D-4D51-4A45-B973-96DF020B5DF9}">
      <dsp:nvSpPr>
        <dsp:cNvPr id="0" name=""/>
        <dsp:cNvSpPr/>
      </dsp:nvSpPr>
      <dsp:spPr>
        <a:xfrm>
          <a:off x="3862838" y="1223011"/>
          <a:ext cx="1721371" cy="86068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بعد (أن) المصدرية</a:t>
          </a:r>
        </a:p>
      </dsp:txBody>
      <dsp:txXfrm>
        <a:off x="3862838" y="1223011"/>
        <a:ext cx="1721371" cy="860685"/>
      </dsp:txXfrm>
    </dsp:sp>
    <dsp:sp modelId="{18F1F807-4E25-4490-9E24-51EC08EDB67F}">
      <dsp:nvSpPr>
        <dsp:cNvPr id="0" name=""/>
        <dsp:cNvSpPr/>
      </dsp:nvSpPr>
      <dsp:spPr>
        <a:xfrm>
          <a:off x="3583356" y="2445185"/>
          <a:ext cx="2280335" cy="11489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أما أنت برًا فاقترب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أبا خراشة أما أنت ذا نفرٍ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فإن قومي لم تأكلهمُ الضبعُ</a:t>
          </a:r>
        </a:p>
      </dsp:txBody>
      <dsp:txXfrm>
        <a:off x="3583356" y="2445185"/>
        <a:ext cx="2280335" cy="1148920"/>
      </dsp:txXfrm>
    </dsp:sp>
    <dsp:sp modelId="{F591BF43-3607-4CB9-9F29-3F219D66F3B0}">
      <dsp:nvSpPr>
        <dsp:cNvPr id="0" name=""/>
        <dsp:cNvSpPr/>
      </dsp:nvSpPr>
      <dsp:spPr>
        <a:xfrm>
          <a:off x="3862838" y="3955594"/>
          <a:ext cx="1721371" cy="8606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تحذف كان ويبقى اسمها وخبرها</a:t>
          </a:r>
        </a:p>
      </dsp:txBody>
      <dsp:txXfrm>
        <a:off x="3862838" y="3955594"/>
        <a:ext cx="1721371" cy="860685"/>
      </dsp:txXfrm>
    </dsp:sp>
    <dsp:sp modelId="{C51E1009-805D-440E-93C0-5FF9D3F35C76}">
      <dsp:nvSpPr>
        <dsp:cNvPr id="0" name=""/>
        <dsp:cNvSpPr/>
      </dsp:nvSpPr>
      <dsp:spPr>
        <a:xfrm>
          <a:off x="903439" y="4488444"/>
          <a:ext cx="2385373" cy="108646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solidFill>
                <a:schemeClr val="accent1">
                  <a:lumMod val="50000"/>
                </a:schemeClr>
              </a:solidFill>
            </a:rPr>
            <a:t>لا يجمع بين (ما) و(كان) لأنه لا يجوز الجمع بين العوض والمعوض عنه وأجازه المبرد: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solidFill>
                <a:schemeClr val="accent1">
                  <a:lumMod val="50000"/>
                </a:schemeClr>
              </a:solidFill>
            </a:rPr>
            <a:t>أما كنت منطلقًا انطلقت</a:t>
          </a:r>
        </a:p>
      </dsp:txBody>
      <dsp:txXfrm>
        <a:off x="903439" y="4488444"/>
        <a:ext cx="2385373" cy="1086460"/>
      </dsp:txXfrm>
    </dsp:sp>
    <dsp:sp modelId="{DDD16F8B-295B-4E2A-90FB-DC1AC8E5F764}">
      <dsp:nvSpPr>
        <dsp:cNvPr id="0" name=""/>
        <dsp:cNvSpPr/>
      </dsp:nvSpPr>
      <dsp:spPr>
        <a:xfrm>
          <a:off x="6952494" y="1223011"/>
          <a:ext cx="1721371" cy="86068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بعد (إن) و(لو) الشرطيتين</a:t>
          </a:r>
        </a:p>
      </dsp:txBody>
      <dsp:txXfrm>
        <a:off x="6952494" y="1223011"/>
        <a:ext cx="1721371" cy="860685"/>
      </dsp:txXfrm>
    </dsp:sp>
    <dsp:sp modelId="{902B4724-1135-4CA1-A87F-F26AC60495A6}">
      <dsp:nvSpPr>
        <dsp:cNvPr id="0" name=""/>
        <dsp:cNvSpPr/>
      </dsp:nvSpPr>
      <dsp:spPr>
        <a:xfrm>
          <a:off x="6225180" y="2445185"/>
          <a:ext cx="3175999" cy="12959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/>
            <a:t>قد قيلَ ما قيل إن صدقًا وإن كذبًا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/>
            <a:t>فما اعتذارك من قولٍ إذا قيلا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 err="1"/>
            <a:t>ائتني</a:t>
          </a:r>
          <a:r>
            <a:rPr lang="ar-SA" sz="1800" kern="1200" dirty="0"/>
            <a:t> بدابة ولو حمارا</a:t>
          </a:r>
        </a:p>
      </dsp:txBody>
      <dsp:txXfrm>
        <a:off x="6225180" y="2445185"/>
        <a:ext cx="3175999" cy="1295908"/>
      </dsp:txXfrm>
    </dsp:sp>
    <dsp:sp modelId="{AB7DBB69-252B-45BC-9EC1-23F074118027}">
      <dsp:nvSpPr>
        <dsp:cNvPr id="0" name=""/>
        <dsp:cNvSpPr/>
      </dsp:nvSpPr>
      <dsp:spPr>
        <a:xfrm>
          <a:off x="7019180" y="4102582"/>
          <a:ext cx="1721371" cy="8606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/>
            <a:t>كثر حذفها مع اسمها</a:t>
          </a:r>
        </a:p>
      </dsp:txBody>
      <dsp:txXfrm>
        <a:off x="7019180" y="4102582"/>
        <a:ext cx="1721371" cy="86068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0C114-49D3-47A4-9803-4E0E4587AF08}">
      <dsp:nvSpPr>
        <dsp:cNvPr id="0" name=""/>
        <dsp:cNvSpPr/>
      </dsp:nvSpPr>
      <dsp:spPr>
        <a:xfrm>
          <a:off x="5376862" y="928468"/>
          <a:ext cx="193313" cy="2154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4059"/>
              </a:lnTo>
              <a:lnTo>
                <a:pt x="193313" y="215405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58BCC-4057-444E-B2D1-8AA08FAF09DD}">
      <dsp:nvSpPr>
        <dsp:cNvPr id="0" name=""/>
        <dsp:cNvSpPr/>
      </dsp:nvSpPr>
      <dsp:spPr>
        <a:xfrm>
          <a:off x="5183549" y="928468"/>
          <a:ext cx="193313" cy="846895"/>
        </a:xfrm>
        <a:custGeom>
          <a:avLst/>
          <a:gdLst/>
          <a:ahLst/>
          <a:cxnLst/>
          <a:rect l="0" t="0" r="0" b="0"/>
          <a:pathLst>
            <a:path>
              <a:moveTo>
                <a:pt x="193313" y="0"/>
              </a:moveTo>
              <a:lnTo>
                <a:pt x="193313" y="846895"/>
              </a:lnTo>
              <a:lnTo>
                <a:pt x="0" y="8468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616F8-84E8-434E-ACED-E705803E3642}">
      <dsp:nvSpPr>
        <dsp:cNvPr id="0" name=""/>
        <dsp:cNvSpPr/>
      </dsp:nvSpPr>
      <dsp:spPr>
        <a:xfrm>
          <a:off x="5376862" y="928468"/>
          <a:ext cx="193313" cy="846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895"/>
              </a:lnTo>
              <a:lnTo>
                <a:pt x="193313" y="8468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454429-EF35-426B-BF0C-8B9242BE2096}">
      <dsp:nvSpPr>
        <dsp:cNvPr id="0" name=""/>
        <dsp:cNvSpPr/>
      </dsp:nvSpPr>
      <dsp:spPr>
        <a:xfrm>
          <a:off x="185026" y="4849961"/>
          <a:ext cx="276161" cy="846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895"/>
              </a:lnTo>
              <a:lnTo>
                <a:pt x="276161" y="84689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66E76-5D63-4A94-821D-B5E8E5231289}">
      <dsp:nvSpPr>
        <dsp:cNvPr id="0" name=""/>
        <dsp:cNvSpPr/>
      </dsp:nvSpPr>
      <dsp:spPr>
        <a:xfrm>
          <a:off x="921457" y="928468"/>
          <a:ext cx="4455405" cy="3000954"/>
        </a:xfrm>
        <a:custGeom>
          <a:avLst/>
          <a:gdLst/>
          <a:ahLst/>
          <a:cxnLst/>
          <a:rect l="0" t="0" r="0" b="0"/>
          <a:pathLst>
            <a:path>
              <a:moveTo>
                <a:pt x="4455405" y="0"/>
              </a:moveTo>
              <a:lnTo>
                <a:pt x="4455405" y="2807641"/>
              </a:lnTo>
              <a:lnTo>
                <a:pt x="0" y="2807641"/>
              </a:lnTo>
              <a:lnTo>
                <a:pt x="0" y="30009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DE08A-99C3-400B-80C6-E3B35C381032}">
      <dsp:nvSpPr>
        <dsp:cNvPr id="0" name=""/>
        <dsp:cNvSpPr/>
      </dsp:nvSpPr>
      <dsp:spPr>
        <a:xfrm>
          <a:off x="2412729" y="4849961"/>
          <a:ext cx="276161" cy="846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895"/>
              </a:lnTo>
              <a:lnTo>
                <a:pt x="276161" y="84689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718FA-7FED-4511-A724-8752B566166F}">
      <dsp:nvSpPr>
        <dsp:cNvPr id="0" name=""/>
        <dsp:cNvSpPr/>
      </dsp:nvSpPr>
      <dsp:spPr>
        <a:xfrm>
          <a:off x="3149159" y="928468"/>
          <a:ext cx="2227702" cy="3000954"/>
        </a:xfrm>
        <a:custGeom>
          <a:avLst/>
          <a:gdLst/>
          <a:ahLst/>
          <a:cxnLst/>
          <a:rect l="0" t="0" r="0" b="0"/>
          <a:pathLst>
            <a:path>
              <a:moveTo>
                <a:pt x="2227702" y="0"/>
              </a:moveTo>
              <a:lnTo>
                <a:pt x="2227702" y="2807641"/>
              </a:lnTo>
              <a:lnTo>
                <a:pt x="0" y="2807641"/>
              </a:lnTo>
              <a:lnTo>
                <a:pt x="0" y="30009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21A5B-8AC6-4F8D-895E-1D9B9884A25B}">
      <dsp:nvSpPr>
        <dsp:cNvPr id="0" name=""/>
        <dsp:cNvSpPr/>
      </dsp:nvSpPr>
      <dsp:spPr>
        <a:xfrm>
          <a:off x="5331142" y="928468"/>
          <a:ext cx="91440" cy="30009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009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FE3C8-8B74-4143-BA43-D00F6A65A56E}">
      <dsp:nvSpPr>
        <dsp:cNvPr id="0" name=""/>
        <dsp:cNvSpPr/>
      </dsp:nvSpPr>
      <dsp:spPr>
        <a:xfrm>
          <a:off x="5376862" y="928468"/>
          <a:ext cx="2227702" cy="3000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7641"/>
              </a:lnTo>
              <a:lnTo>
                <a:pt x="2227702" y="2807641"/>
              </a:lnTo>
              <a:lnTo>
                <a:pt x="2227702" y="30009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28147-2D9E-4A3C-8ADB-2FFA8AA7F6D4}">
      <dsp:nvSpPr>
        <dsp:cNvPr id="0" name=""/>
        <dsp:cNvSpPr/>
      </dsp:nvSpPr>
      <dsp:spPr>
        <a:xfrm>
          <a:off x="5376862" y="928468"/>
          <a:ext cx="4455405" cy="3000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7641"/>
              </a:lnTo>
              <a:lnTo>
                <a:pt x="4455405" y="2807641"/>
              </a:lnTo>
              <a:lnTo>
                <a:pt x="4455405" y="30009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12157-484D-47FA-8F57-469B0A7F59DC}">
      <dsp:nvSpPr>
        <dsp:cNvPr id="0" name=""/>
        <dsp:cNvSpPr/>
      </dsp:nvSpPr>
      <dsp:spPr>
        <a:xfrm>
          <a:off x="3800882" y="7930"/>
          <a:ext cx="3151959" cy="9205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حذف النون من مضارع (كان)</a:t>
          </a:r>
        </a:p>
      </dsp:txBody>
      <dsp:txXfrm>
        <a:off x="3800882" y="7930"/>
        <a:ext cx="3151959" cy="920538"/>
      </dsp:txXfrm>
    </dsp:sp>
    <dsp:sp modelId="{DA8C18AD-479C-4496-9253-DD006F64E21D}">
      <dsp:nvSpPr>
        <dsp:cNvPr id="0" name=""/>
        <dsp:cNvSpPr/>
      </dsp:nvSpPr>
      <dsp:spPr>
        <a:xfrm>
          <a:off x="8911729" y="3929423"/>
          <a:ext cx="1841076" cy="920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بلفظ المضارع</a:t>
          </a:r>
        </a:p>
      </dsp:txBody>
      <dsp:txXfrm>
        <a:off x="8911729" y="3929423"/>
        <a:ext cx="1841076" cy="920538"/>
      </dsp:txXfrm>
    </dsp:sp>
    <dsp:sp modelId="{96841FED-27A6-416D-BD1D-E0F0BF511618}">
      <dsp:nvSpPr>
        <dsp:cNvPr id="0" name=""/>
        <dsp:cNvSpPr/>
      </dsp:nvSpPr>
      <dsp:spPr>
        <a:xfrm>
          <a:off x="6684026" y="3929423"/>
          <a:ext cx="1841076" cy="920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/>
            <a:t>مجزومة وعلامة الجزم السكون</a:t>
          </a:r>
        </a:p>
      </dsp:txBody>
      <dsp:txXfrm>
        <a:off x="6684026" y="3929423"/>
        <a:ext cx="1841076" cy="920538"/>
      </dsp:txXfrm>
    </dsp:sp>
    <dsp:sp modelId="{D7CCE864-0A8C-4BF5-A5BE-FD7DE1438C7E}">
      <dsp:nvSpPr>
        <dsp:cNvPr id="0" name=""/>
        <dsp:cNvSpPr/>
      </dsp:nvSpPr>
      <dsp:spPr>
        <a:xfrm>
          <a:off x="4456324" y="3929423"/>
          <a:ext cx="1841076" cy="920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/>
            <a:t>ألا يوقف عليها</a:t>
          </a:r>
        </a:p>
      </dsp:txBody>
      <dsp:txXfrm>
        <a:off x="4456324" y="3929423"/>
        <a:ext cx="1841076" cy="920538"/>
      </dsp:txXfrm>
    </dsp:sp>
    <dsp:sp modelId="{05D584F4-D129-474D-9FBB-9C74E326B4D4}">
      <dsp:nvSpPr>
        <dsp:cNvPr id="0" name=""/>
        <dsp:cNvSpPr/>
      </dsp:nvSpPr>
      <dsp:spPr>
        <a:xfrm>
          <a:off x="2228621" y="3929423"/>
          <a:ext cx="1841076" cy="920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لا تتصل بضمير نصب</a:t>
          </a:r>
        </a:p>
      </dsp:txBody>
      <dsp:txXfrm>
        <a:off x="2228621" y="3929423"/>
        <a:ext cx="1841076" cy="920538"/>
      </dsp:txXfrm>
    </dsp:sp>
    <dsp:sp modelId="{D2FC1CE6-CA92-40F9-BE4F-A66F62D30EC6}">
      <dsp:nvSpPr>
        <dsp:cNvPr id="0" name=""/>
        <dsp:cNvSpPr/>
      </dsp:nvSpPr>
      <dsp:spPr>
        <a:xfrm>
          <a:off x="2688890" y="5236587"/>
          <a:ext cx="1841076" cy="9205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>
              <a:solidFill>
                <a:schemeClr val="accent1">
                  <a:lumMod val="50000"/>
                </a:schemeClr>
              </a:solidFill>
            </a:rPr>
            <a:t>لا تحذف من: "إن يكنه فلن تسلط عليه"</a:t>
          </a:r>
        </a:p>
      </dsp:txBody>
      <dsp:txXfrm>
        <a:off x="2688890" y="5236587"/>
        <a:ext cx="1841076" cy="920538"/>
      </dsp:txXfrm>
    </dsp:sp>
    <dsp:sp modelId="{865C6ACB-F8C5-4492-A928-7C54436E1D03}">
      <dsp:nvSpPr>
        <dsp:cNvPr id="0" name=""/>
        <dsp:cNvSpPr/>
      </dsp:nvSpPr>
      <dsp:spPr>
        <a:xfrm>
          <a:off x="918" y="3929423"/>
          <a:ext cx="1841076" cy="920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/>
            <a:t>لا تتصل بساكن</a:t>
          </a:r>
        </a:p>
      </dsp:txBody>
      <dsp:txXfrm>
        <a:off x="918" y="3929423"/>
        <a:ext cx="1841076" cy="920538"/>
      </dsp:txXfrm>
    </dsp:sp>
    <dsp:sp modelId="{C716B751-D9D6-43AD-9B4F-33D64A6FB47C}">
      <dsp:nvSpPr>
        <dsp:cNvPr id="0" name=""/>
        <dsp:cNvSpPr/>
      </dsp:nvSpPr>
      <dsp:spPr>
        <a:xfrm>
          <a:off x="461188" y="5236587"/>
          <a:ext cx="1841076" cy="9205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>
              <a:solidFill>
                <a:schemeClr val="accent1">
                  <a:lumMod val="50000"/>
                </a:schemeClr>
              </a:solidFill>
            </a:rPr>
            <a:t>فلا يجوز: لم </a:t>
          </a:r>
          <a:r>
            <a:rPr lang="ar-SA" sz="1400" kern="1200" dirty="0" err="1">
              <a:solidFill>
                <a:schemeClr val="accent1">
                  <a:lumMod val="50000"/>
                </a:schemeClr>
              </a:solidFill>
            </a:rPr>
            <a:t>يك</a:t>
          </a:r>
          <a:r>
            <a:rPr lang="ar-SA" sz="1400" kern="1200" dirty="0">
              <a:solidFill>
                <a:schemeClr val="accent1">
                  <a:lumMod val="50000"/>
                </a:schemeClr>
              </a:solidFill>
            </a:rPr>
            <a:t> الرجل قائمًا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>
              <a:solidFill>
                <a:schemeClr val="accent1">
                  <a:lumMod val="50000"/>
                </a:schemeClr>
              </a:solidFill>
            </a:rPr>
            <a:t>قرئ شاذا: {لم </a:t>
          </a:r>
          <a:r>
            <a:rPr lang="ar-SA" sz="1400" kern="1200" dirty="0" err="1">
              <a:solidFill>
                <a:schemeClr val="accent1">
                  <a:lumMod val="50000"/>
                </a:schemeClr>
              </a:solidFill>
            </a:rPr>
            <a:t>يكُ</a:t>
          </a:r>
          <a:r>
            <a:rPr lang="ar-SA" sz="1400" kern="1200" dirty="0">
              <a:solidFill>
                <a:schemeClr val="accent1">
                  <a:lumMod val="50000"/>
                </a:schemeClr>
              </a:solidFill>
            </a:rPr>
            <a:t> الذين كفروا}</a:t>
          </a:r>
        </a:p>
      </dsp:txBody>
      <dsp:txXfrm>
        <a:off x="461188" y="5236587"/>
        <a:ext cx="1841076" cy="920538"/>
      </dsp:txXfrm>
    </dsp:sp>
    <dsp:sp modelId="{E93E22C1-C154-48CF-974C-66F8F91A3722}">
      <dsp:nvSpPr>
        <dsp:cNvPr id="0" name=""/>
        <dsp:cNvSpPr/>
      </dsp:nvSpPr>
      <dsp:spPr>
        <a:xfrm>
          <a:off x="5570175" y="1315094"/>
          <a:ext cx="1841076" cy="920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/>
            <a:t>{ولم أكُ بغيّا}</a:t>
          </a:r>
        </a:p>
      </dsp:txBody>
      <dsp:txXfrm>
        <a:off x="5570175" y="1315094"/>
        <a:ext cx="1841076" cy="920538"/>
      </dsp:txXfrm>
    </dsp:sp>
    <dsp:sp modelId="{8C8C1077-5140-44DD-9A7E-00CE7C3BD0EA}">
      <dsp:nvSpPr>
        <dsp:cNvPr id="0" name=""/>
        <dsp:cNvSpPr/>
      </dsp:nvSpPr>
      <dsp:spPr>
        <a:xfrm>
          <a:off x="3342472" y="1315094"/>
          <a:ext cx="1841076" cy="920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/>
            <a:t>لا فرق بين التامة والناقصة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/>
            <a:t>{وإن تكُ حسنةٌ يضاعفها}</a:t>
          </a:r>
        </a:p>
      </dsp:txBody>
      <dsp:txXfrm>
        <a:off x="3342472" y="1315094"/>
        <a:ext cx="1841076" cy="920538"/>
      </dsp:txXfrm>
    </dsp:sp>
    <dsp:sp modelId="{B5F239A4-A295-4DC5-94D4-297F5BFCF351}">
      <dsp:nvSpPr>
        <dsp:cNvPr id="0" name=""/>
        <dsp:cNvSpPr/>
      </dsp:nvSpPr>
      <dsp:spPr>
        <a:xfrm>
          <a:off x="5570175" y="2622258"/>
          <a:ext cx="1841076" cy="9205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/>
            <a:t>شروط حذفها</a:t>
          </a:r>
        </a:p>
      </dsp:txBody>
      <dsp:txXfrm>
        <a:off x="5570175" y="2622258"/>
        <a:ext cx="1841076" cy="9205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7A2A3-8F54-498F-B79B-4FFFD28335B3}">
      <dsp:nvSpPr>
        <dsp:cNvPr id="0" name=""/>
        <dsp:cNvSpPr/>
      </dsp:nvSpPr>
      <dsp:spPr>
        <a:xfrm>
          <a:off x="6841480" y="2815"/>
          <a:ext cx="3020466" cy="1812280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{وكذلك جعلناكم أمةً وسطا لتكونوا شهداء على الناس}</a:t>
          </a:r>
        </a:p>
      </dsp:txBody>
      <dsp:txXfrm>
        <a:off x="6841480" y="2815"/>
        <a:ext cx="3020466" cy="1812280"/>
      </dsp:txXfrm>
    </dsp:sp>
    <dsp:sp modelId="{53D10599-039F-40B5-ABD4-78C0F0546E48}">
      <dsp:nvSpPr>
        <dsp:cNvPr id="0" name=""/>
        <dsp:cNvSpPr/>
      </dsp:nvSpPr>
      <dsp:spPr>
        <a:xfrm>
          <a:off x="3518966" y="2815"/>
          <a:ext cx="3020466" cy="1812280"/>
        </a:xfrm>
        <a:prstGeom prst="rect">
          <a:avLst/>
        </a:prstGeom>
        <a:solidFill>
          <a:schemeClr val="accent2">
            <a:shade val="50000"/>
            <a:hueOff val="252130"/>
            <a:satOff val="-11230"/>
            <a:lumOff val="203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{كونوا قوامين بالقسط}</a:t>
          </a:r>
        </a:p>
      </dsp:txBody>
      <dsp:txXfrm>
        <a:off x="3518966" y="2815"/>
        <a:ext cx="3020466" cy="1812280"/>
      </dsp:txXfrm>
    </dsp:sp>
    <dsp:sp modelId="{75D625FD-6DD8-417A-8459-246D9D1D737C}">
      <dsp:nvSpPr>
        <dsp:cNvPr id="0" name=""/>
        <dsp:cNvSpPr/>
      </dsp:nvSpPr>
      <dsp:spPr>
        <a:xfrm>
          <a:off x="196453" y="2815"/>
          <a:ext cx="3020466" cy="1812280"/>
        </a:xfrm>
        <a:prstGeom prst="rect">
          <a:avLst/>
        </a:prstGeom>
        <a:solidFill>
          <a:schemeClr val="accent2">
            <a:shade val="50000"/>
            <a:hueOff val="504259"/>
            <a:satOff val="-22460"/>
            <a:lumOff val="40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>
              <a:solidFill>
                <a:schemeClr val="accent2">
                  <a:lumMod val="50000"/>
                </a:schemeClr>
              </a:solidFill>
            </a:rPr>
            <a:t>{قل كونوا حجارةً أو حديدا}</a:t>
          </a:r>
        </a:p>
      </dsp:txBody>
      <dsp:txXfrm>
        <a:off x="196453" y="2815"/>
        <a:ext cx="3020466" cy="1812280"/>
      </dsp:txXfrm>
    </dsp:sp>
    <dsp:sp modelId="{6792F405-C6E9-4A11-9209-F87202E848A4}">
      <dsp:nvSpPr>
        <dsp:cNvPr id="0" name=""/>
        <dsp:cNvSpPr/>
      </dsp:nvSpPr>
      <dsp:spPr>
        <a:xfrm>
          <a:off x="5180223" y="2117141"/>
          <a:ext cx="3020466" cy="1812280"/>
        </a:xfrm>
        <a:prstGeom prst="rect">
          <a:avLst/>
        </a:prstGeom>
        <a:solidFill>
          <a:schemeClr val="accent2">
            <a:shade val="50000"/>
            <a:hueOff val="504259"/>
            <a:satOff val="-22460"/>
            <a:lumOff val="406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solidFill>
                <a:schemeClr val="accent2">
                  <a:lumMod val="50000"/>
                </a:schemeClr>
              </a:solidFill>
            </a:rPr>
            <a:t>وما كلُّ من يبدي البشاشةَ كائنًا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solidFill>
                <a:schemeClr val="accent2">
                  <a:lumMod val="50000"/>
                </a:schemeClr>
              </a:solidFill>
            </a:rPr>
            <a:t>أخاكَ إذا لم تُلفِهِ لك مُنجدا</a:t>
          </a:r>
        </a:p>
      </dsp:txBody>
      <dsp:txXfrm>
        <a:off x="5180223" y="2117141"/>
        <a:ext cx="3020466" cy="1812280"/>
      </dsp:txXfrm>
    </dsp:sp>
    <dsp:sp modelId="{0007D3AF-48A0-4C11-A6C1-6923FA0732CA}">
      <dsp:nvSpPr>
        <dsp:cNvPr id="0" name=""/>
        <dsp:cNvSpPr/>
      </dsp:nvSpPr>
      <dsp:spPr>
        <a:xfrm>
          <a:off x="1857709" y="2117141"/>
          <a:ext cx="3020466" cy="1812280"/>
        </a:xfrm>
        <a:prstGeom prst="rect">
          <a:avLst/>
        </a:prstGeom>
        <a:solidFill>
          <a:schemeClr val="accent2">
            <a:shade val="50000"/>
            <a:hueOff val="252130"/>
            <a:satOff val="-11230"/>
            <a:lumOff val="203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ببذلٍ وحِلمٍ سادَ في قومه الفتى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/>
            <a:t>وكونك إياهُ عليك يسيرُ</a:t>
          </a:r>
        </a:p>
      </dsp:txBody>
      <dsp:txXfrm>
        <a:off x="1857709" y="2117141"/>
        <a:ext cx="3020466" cy="1812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10759-02A5-48BA-ABF7-981EEC6B0962}">
      <dsp:nvSpPr>
        <dsp:cNvPr id="0" name=""/>
        <dsp:cNvSpPr/>
      </dsp:nvSpPr>
      <dsp:spPr>
        <a:xfrm>
          <a:off x="2173429" y="1241653"/>
          <a:ext cx="1193182" cy="567846"/>
        </a:xfrm>
        <a:custGeom>
          <a:avLst/>
          <a:gdLst/>
          <a:ahLst/>
          <a:cxnLst/>
          <a:rect l="0" t="0" r="0" b="0"/>
          <a:pathLst>
            <a:path>
              <a:moveTo>
                <a:pt x="1193182" y="0"/>
              </a:moveTo>
              <a:lnTo>
                <a:pt x="1193182" y="386970"/>
              </a:lnTo>
              <a:lnTo>
                <a:pt x="0" y="386970"/>
              </a:lnTo>
              <a:lnTo>
                <a:pt x="0" y="5678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3AC4D6-F85F-4E7B-BE74-B54113A74FDC}">
      <dsp:nvSpPr>
        <dsp:cNvPr id="0" name=""/>
        <dsp:cNvSpPr/>
      </dsp:nvSpPr>
      <dsp:spPr>
        <a:xfrm>
          <a:off x="3366611" y="1241653"/>
          <a:ext cx="1428592" cy="567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970"/>
              </a:lnTo>
              <a:lnTo>
                <a:pt x="1428592" y="386970"/>
              </a:lnTo>
              <a:lnTo>
                <a:pt x="1428592" y="5678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17593B-5B42-4735-AF7D-70DF5B0E6D7F}">
      <dsp:nvSpPr>
        <dsp:cNvPr id="0" name=""/>
        <dsp:cNvSpPr/>
      </dsp:nvSpPr>
      <dsp:spPr>
        <a:xfrm>
          <a:off x="5988386" y="3049324"/>
          <a:ext cx="1193182" cy="567846"/>
        </a:xfrm>
        <a:custGeom>
          <a:avLst/>
          <a:gdLst/>
          <a:ahLst/>
          <a:cxnLst/>
          <a:rect l="0" t="0" r="0" b="0"/>
          <a:pathLst>
            <a:path>
              <a:moveTo>
                <a:pt x="1193182" y="0"/>
              </a:moveTo>
              <a:lnTo>
                <a:pt x="1193182" y="386970"/>
              </a:lnTo>
              <a:lnTo>
                <a:pt x="0" y="386970"/>
              </a:lnTo>
              <a:lnTo>
                <a:pt x="0" y="5678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97309-B0E0-45B8-AD1C-0D3B0FA1B653}">
      <dsp:nvSpPr>
        <dsp:cNvPr id="0" name=""/>
        <dsp:cNvSpPr/>
      </dsp:nvSpPr>
      <dsp:spPr>
        <a:xfrm>
          <a:off x="7181568" y="3049324"/>
          <a:ext cx="1193182" cy="567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970"/>
              </a:lnTo>
              <a:lnTo>
                <a:pt x="1193182" y="386970"/>
              </a:lnTo>
              <a:lnTo>
                <a:pt x="1193182" y="5678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73430-8F34-476B-AC6F-C4E29D53C28A}">
      <dsp:nvSpPr>
        <dsp:cNvPr id="0" name=""/>
        <dsp:cNvSpPr/>
      </dsp:nvSpPr>
      <dsp:spPr>
        <a:xfrm>
          <a:off x="7181568" y="1241653"/>
          <a:ext cx="1193182" cy="567846"/>
        </a:xfrm>
        <a:custGeom>
          <a:avLst/>
          <a:gdLst/>
          <a:ahLst/>
          <a:cxnLst/>
          <a:rect l="0" t="0" r="0" b="0"/>
          <a:pathLst>
            <a:path>
              <a:moveTo>
                <a:pt x="1193182" y="0"/>
              </a:moveTo>
              <a:lnTo>
                <a:pt x="1193182" y="386970"/>
              </a:lnTo>
              <a:lnTo>
                <a:pt x="0" y="386970"/>
              </a:lnTo>
              <a:lnTo>
                <a:pt x="0" y="5678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3E20D-2778-467B-8131-5F25D02F6492}">
      <dsp:nvSpPr>
        <dsp:cNvPr id="0" name=""/>
        <dsp:cNvSpPr/>
      </dsp:nvSpPr>
      <dsp:spPr>
        <a:xfrm>
          <a:off x="8374750" y="1241653"/>
          <a:ext cx="1193182" cy="567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970"/>
              </a:lnTo>
              <a:lnTo>
                <a:pt x="1193182" y="386970"/>
              </a:lnTo>
              <a:lnTo>
                <a:pt x="1193182" y="5678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C4F89-3C45-4591-937F-E891DEEE3754}">
      <dsp:nvSpPr>
        <dsp:cNvPr id="0" name=""/>
        <dsp:cNvSpPr/>
      </dsp:nvSpPr>
      <dsp:spPr>
        <a:xfrm>
          <a:off x="7398510" y="1828"/>
          <a:ext cx="1952480" cy="1239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C62B3-621D-45BB-B1FB-C56B7FE0A10B}">
      <dsp:nvSpPr>
        <dsp:cNvPr id="0" name=""/>
        <dsp:cNvSpPr/>
      </dsp:nvSpPr>
      <dsp:spPr>
        <a:xfrm>
          <a:off x="7615453" y="207923"/>
          <a:ext cx="1952480" cy="1239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نفي</a:t>
          </a:r>
        </a:p>
      </dsp:txBody>
      <dsp:txXfrm>
        <a:off x="7651766" y="244236"/>
        <a:ext cx="1879854" cy="1167198"/>
      </dsp:txXfrm>
    </dsp:sp>
    <dsp:sp modelId="{3DECFC47-35E1-4599-87CC-201A4FBAD563}">
      <dsp:nvSpPr>
        <dsp:cNvPr id="0" name=""/>
        <dsp:cNvSpPr/>
      </dsp:nvSpPr>
      <dsp:spPr>
        <a:xfrm>
          <a:off x="8591693" y="1809499"/>
          <a:ext cx="1952480" cy="1239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2DA4E-9C76-456C-B3A7-596C986EA4AF}">
      <dsp:nvSpPr>
        <dsp:cNvPr id="0" name=""/>
        <dsp:cNvSpPr/>
      </dsp:nvSpPr>
      <dsp:spPr>
        <a:xfrm>
          <a:off x="8808635" y="2015594"/>
          <a:ext cx="1952480" cy="1239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لفظًا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ما زال زيدٌ قائما</a:t>
          </a:r>
        </a:p>
      </dsp:txBody>
      <dsp:txXfrm>
        <a:off x="8844948" y="2051907"/>
        <a:ext cx="1879854" cy="1167198"/>
      </dsp:txXfrm>
    </dsp:sp>
    <dsp:sp modelId="{99A13A5F-F3E7-4BD5-8868-065A6986FD6E}">
      <dsp:nvSpPr>
        <dsp:cNvPr id="0" name=""/>
        <dsp:cNvSpPr/>
      </dsp:nvSpPr>
      <dsp:spPr>
        <a:xfrm>
          <a:off x="6205328" y="1809499"/>
          <a:ext cx="1952480" cy="1239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AD9AA-6326-400F-A95E-CA25A9D70320}">
      <dsp:nvSpPr>
        <dsp:cNvPr id="0" name=""/>
        <dsp:cNvSpPr/>
      </dsp:nvSpPr>
      <dsp:spPr>
        <a:xfrm>
          <a:off x="6422270" y="2015594"/>
          <a:ext cx="1952480" cy="1239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/>
            <a:t>تقديرًا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/>
            <a:t>{قالوا تالله تفتأ تذكر يوسف}</a:t>
          </a:r>
        </a:p>
      </dsp:txBody>
      <dsp:txXfrm>
        <a:off x="6458583" y="2051907"/>
        <a:ext cx="1879854" cy="1167198"/>
      </dsp:txXfrm>
    </dsp:sp>
    <dsp:sp modelId="{1E083F53-E792-4C80-A0C5-A6B9B19E9CA3}">
      <dsp:nvSpPr>
        <dsp:cNvPr id="0" name=""/>
        <dsp:cNvSpPr/>
      </dsp:nvSpPr>
      <dsp:spPr>
        <a:xfrm>
          <a:off x="7398510" y="3617170"/>
          <a:ext cx="1952480" cy="1239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0CD25-CE72-4DF0-B3E0-C70A19351179}">
      <dsp:nvSpPr>
        <dsp:cNvPr id="0" name=""/>
        <dsp:cNvSpPr/>
      </dsp:nvSpPr>
      <dsp:spPr>
        <a:xfrm>
          <a:off x="7615453" y="3823265"/>
          <a:ext cx="1952480" cy="1239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1400" kern="1200" dirty="0"/>
            <a:t>لا يحذف النافي مع هذه الأفعال إلا بعد القسم </a:t>
          </a:r>
        </a:p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1400" kern="1200" dirty="0"/>
            <a:t>{تالله تفتأ تذكر يوسف}</a:t>
          </a:r>
        </a:p>
      </dsp:txBody>
      <dsp:txXfrm>
        <a:off x="7651766" y="3859578"/>
        <a:ext cx="1879854" cy="1167198"/>
      </dsp:txXfrm>
    </dsp:sp>
    <dsp:sp modelId="{5F4DFB62-BDF4-495B-8BF4-C7A36F55C0E7}">
      <dsp:nvSpPr>
        <dsp:cNvPr id="0" name=""/>
        <dsp:cNvSpPr/>
      </dsp:nvSpPr>
      <dsp:spPr>
        <a:xfrm>
          <a:off x="5012146" y="3617170"/>
          <a:ext cx="1952480" cy="1239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9FA00-A355-42FC-9616-54E1EBA26C80}">
      <dsp:nvSpPr>
        <dsp:cNvPr id="0" name=""/>
        <dsp:cNvSpPr/>
      </dsp:nvSpPr>
      <dsp:spPr>
        <a:xfrm>
          <a:off x="5229088" y="3823265"/>
          <a:ext cx="1952480" cy="1239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/>
            <a:t>شذ الحذف بدون القسم: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/>
            <a:t>وأبرحُ ما أدامَ الله قومي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/>
            <a:t>بحمدِ الله منتطقًا مُجيدا</a:t>
          </a:r>
        </a:p>
      </dsp:txBody>
      <dsp:txXfrm>
        <a:off x="5265401" y="3859578"/>
        <a:ext cx="1879854" cy="1167198"/>
      </dsp:txXfrm>
    </dsp:sp>
    <dsp:sp modelId="{45328C44-8191-45B1-B768-77E47FEFCF98}">
      <dsp:nvSpPr>
        <dsp:cNvPr id="0" name=""/>
        <dsp:cNvSpPr/>
      </dsp:nvSpPr>
      <dsp:spPr>
        <a:xfrm>
          <a:off x="2390371" y="1828"/>
          <a:ext cx="1952480" cy="1239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C8E2A-6081-489F-BCB4-071C21F7A62D}">
      <dsp:nvSpPr>
        <dsp:cNvPr id="0" name=""/>
        <dsp:cNvSpPr/>
      </dsp:nvSpPr>
      <dsp:spPr>
        <a:xfrm>
          <a:off x="2607313" y="207923"/>
          <a:ext cx="1952480" cy="1239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kern="1200" dirty="0"/>
            <a:t>شبه النفي</a:t>
          </a:r>
        </a:p>
      </dsp:txBody>
      <dsp:txXfrm>
        <a:off x="2643626" y="244236"/>
        <a:ext cx="1879854" cy="1167198"/>
      </dsp:txXfrm>
    </dsp:sp>
    <dsp:sp modelId="{A1B62815-BD33-4808-B714-17B2AF5D6685}">
      <dsp:nvSpPr>
        <dsp:cNvPr id="0" name=""/>
        <dsp:cNvSpPr/>
      </dsp:nvSpPr>
      <dsp:spPr>
        <a:xfrm>
          <a:off x="3818964" y="1809499"/>
          <a:ext cx="1952480" cy="1239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74998-B564-4613-89A4-06D2377423DF}">
      <dsp:nvSpPr>
        <dsp:cNvPr id="0" name=""/>
        <dsp:cNvSpPr/>
      </dsp:nvSpPr>
      <dsp:spPr>
        <a:xfrm>
          <a:off x="4035906" y="2015594"/>
          <a:ext cx="1952480" cy="1239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/>
            <a:t>النهي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/>
            <a:t>لا تزل قائما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kern="1200" dirty="0"/>
            <a:t>صاح شمّر ولا تزل ذاكرَ الموتِ فنسيانُه ضلالٌ مبينُ</a:t>
          </a:r>
        </a:p>
      </dsp:txBody>
      <dsp:txXfrm>
        <a:off x="4072219" y="2051907"/>
        <a:ext cx="1879854" cy="1167198"/>
      </dsp:txXfrm>
    </dsp:sp>
    <dsp:sp modelId="{697A574D-37C6-4589-8035-90BEE6B7A2F1}">
      <dsp:nvSpPr>
        <dsp:cNvPr id="0" name=""/>
        <dsp:cNvSpPr/>
      </dsp:nvSpPr>
      <dsp:spPr>
        <a:xfrm>
          <a:off x="961778" y="1809499"/>
          <a:ext cx="2423301" cy="1239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ED30A-FC90-44C4-96BA-73DF2DE8D293}">
      <dsp:nvSpPr>
        <dsp:cNvPr id="0" name=""/>
        <dsp:cNvSpPr/>
      </dsp:nvSpPr>
      <dsp:spPr>
        <a:xfrm>
          <a:off x="1178720" y="2015594"/>
          <a:ext cx="2423301" cy="1239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/>
            <a:t>الدعاء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/>
            <a:t>لا يزال الله محسنًا إليك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kern="1200" dirty="0"/>
            <a:t>ألا يا اسلمي يا دار ميّ على البلى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200" kern="1200" dirty="0"/>
            <a:t>ولا زال منهلًّا بجرعائك القطرُ</a:t>
          </a:r>
        </a:p>
      </dsp:txBody>
      <dsp:txXfrm>
        <a:off x="1215033" y="2051907"/>
        <a:ext cx="2350675" cy="1167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18E07-B2B5-46A7-8C68-DBC554ABBC10}">
      <dsp:nvSpPr>
        <dsp:cNvPr id="0" name=""/>
        <dsp:cNvSpPr/>
      </dsp:nvSpPr>
      <dsp:spPr>
        <a:xfrm>
          <a:off x="8010" y="3863"/>
          <a:ext cx="11685441" cy="1980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>
              <a:latin typeface="Aldhabi" panose="01000000000000000000" pitchFamily="2" charset="-78"/>
              <a:cs typeface="Aldhabi" panose="01000000000000000000" pitchFamily="2" charset="-78"/>
            </a:rPr>
            <a:t>أقسام كان وأخواتها بحسب التصرف وعدمه</a:t>
          </a:r>
        </a:p>
      </dsp:txBody>
      <dsp:txXfrm>
        <a:off x="66021" y="61874"/>
        <a:ext cx="11569419" cy="1864624"/>
      </dsp:txXfrm>
    </dsp:sp>
    <dsp:sp modelId="{EE1F2AC4-640B-4F1A-AFEB-D0C5697E9B4F}">
      <dsp:nvSpPr>
        <dsp:cNvPr id="0" name=""/>
        <dsp:cNvSpPr/>
      </dsp:nvSpPr>
      <dsp:spPr>
        <a:xfrm>
          <a:off x="8010" y="2188645"/>
          <a:ext cx="6961158" cy="1980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كاملة التصرف</a:t>
          </a:r>
        </a:p>
      </dsp:txBody>
      <dsp:txXfrm>
        <a:off x="66021" y="2246656"/>
        <a:ext cx="6845136" cy="1864624"/>
      </dsp:txXfrm>
    </dsp:sp>
    <dsp:sp modelId="{6DB7B69D-4A50-4687-9B09-7CCC0E3A3763}">
      <dsp:nvSpPr>
        <dsp:cNvPr id="0" name=""/>
        <dsp:cNvSpPr/>
      </dsp:nvSpPr>
      <dsp:spPr>
        <a:xfrm>
          <a:off x="8010" y="4373427"/>
          <a:ext cx="745625" cy="1980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كان</a:t>
          </a:r>
        </a:p>
      </dsp:txBody>
      <dsp:txXfrm>
        <a:off x="29849" y="4395266"/>
        <a:ext cx="701947" cy="1936968"/>
      </dsp:txXfrm>
    </dsp:sp>
    <dsp:sp modelId="{B4E85BEE-A4B3-4A55-B684-5632D66B8573}">
      <dsp:nvSpPr>
        <dsp:cNvPr id="0" name=""/>
        <dsp:cNvSpPr/>
      </dsp:nvSpPr>
      <dsp:spPr>
        <a:xfrm>
          <a:off x="784952" y="4373427"/>
          <a:ext cx="745625" cy="1980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أصبح</a:t>
          </a:r>
        </a:p>
      </dsp:txBody>
      <dsp:txXfrm>
        <a:off x="806791" y="4395266"/>
        <a:ext cx="701947" cy="1936968"/>
      </dsp:txXfrm>
    </dsp:sp>
    <dsp:sp modelId="{66FD1BF4-F9CE-4505-B3CD-73694ED8BEC0}">
      <dsp:nvSpPr>
        <dsp:cNvPr id="0" name=""/>
        <dsp:cNvSpPr/>
      </dsp:nvSpPr>
      <dsp:spPr>
        <a:xfrm>
          <a:off x="1561893" y="4373427"/>
          <a:ext cx="745625" cy="1980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أمسى</a:t>
          </a:r>
        </a:p>
      </dsp:txBody>
      <dsp:txXfrm>
        <a:off x="1583732" y="4395266"/>
        <a:ext cx="701947" cy="1936968"/>
      </dsp:txXfrm>
    </dsp:sp>
    <dsp:sp modelId="{A1CFFF4E-B153-4923-B903-26C86E2EECB9}">
      <dsp:nvSpPr>
        <dsp:cNvPr id="0" name=""/>
        <dsp:cNvSpPr/>
      </dsp:nvSpPr>
      <dsp:spPr>
        <a:xfrm>
          <a:off x="2338835" y="4373427"/>
          <a:ext cx="745625" cy="1980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أضحى</a:t>
          </a:r>
        </a:p>
      </dsp:txBody>
      <dsp:txXfrm>
        <a:off x="2360674" y="4395266"/>
        <a:ext cx="701947" cy="1936968"/>
      </dsp:txXfrm>
    </dsp:sp>
    <dsp:sp modelId="{405053BC-2D01-435A-8F0B-94F56054BD51}">
      <dsp:nvSpPr>
        <dsp:cNvPr id="0" name=""/>
        <dsp:cNvSpPr/>
      </dsp:nvSpPr>
      <dsp:spPr>
        <a:xfrm>
          <a:off x="3115777" y="4373427"/>
          <a:ext cx="745625" cy="1980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بات</a:t>
          </a:r>
        </a:p>
      </dsp:txBody>
      <dsp:txXfrm>
        <a:off x="3137616" y="4395266"/>
        <a:ext cx="701947" cy="1936968"/>
      </dsp:txXfrm>
    </dsp:sp>
    <dsp:sp modelId="{640FF1F8-0A6D-4E43-B060-08CB0DBCC8A4}">
      <dsp:nvSpPr>
        <dsp:cNvPr id="0" name=""/>
        <dsp:cNvSpPr/>
      </dsp:nvSpPr>
      <dsp:spPr>
        <a:xfrm>
          <a:off x="3892718" y="4373427"/>
          <a:ext cx="745625" cy="1980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صار</a:t>
          </a:r>
        </a:p>
      </dsp:txBody>
      <dsp:txXfrm>
        <a:off x="3914557" y="4395266"/>
        <a:ext cx="701947" cy="1936968"/>
      </dsp:txXfrm>
    </dsp:sp>
    <dsp:sp modelId="{DCD21AA7-F00E-4B7A-9952-AFE074F791ED}">
      <dsp:nvSpPr>
        <dsp:cNvPr id="0" name=""/>
        <dsp:cNvSpPr/>
      </dsp:nvSpPr>
      <dsp:spPr>
        <a:xfrm>
          <a:off x="4669660" y="4373427"/>
          <a:ext cx="745625" cy="1980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ظل</a:t>
          </a:r>
        </a:p>
      </dsp:txBody>
      <dsp:txXfrm>
        <a:off x="4691499" y="4395266"/>
        <a:ext cx="701947" cy="1936968"/>
      </dsp:txXfrm>
    </dsp:sp>
    <dsp:sp modelId="{474BF3EE-036D-48D3-9D4D-83791DA95534}">
      <dsp:nvSpPr>
        <dsp:cNvPr id="0" name=""/>
        <dsp:cNvSpPr/>
      </dsp:nvSpPr>
      <dsp:spPr>
        <a:xfrm>
          <a:off x="5446602" y="4373427"/>
          <a:ext cx="745625" cy="1980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ارتد</a:t>
          </a:r>
        </a:p>
      </dsp:txBody>
      <dsp:txXfrm>
        <a:off x="5468441" y="4395266"/>
        <a:ext cx="701947" cy="1936968"/>
      </dsp:txXfrm>
    </dsp:sp>
    <dsp:sp modelId="{7E5FA9C4-B262-4D71-AA42-34B69BE953DE}">
      <dsp:nvSpPr>
        <dsp:cNvPr id="0" name=""/>
        <dsp:cNvSpPr/>
      </dsp:nvSpPr>
      <dsp:spPr>
        <a:xfrm>
          <a:off x="6223543" y="4373427"/>
          <a:ext cx="745625" cy="1980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عاد</a:t>
          </a:r>
        </a:p>
      </dsp:txBody>
      <dsp:txXfrm>
        <a:off x="6245382" y="4395266"/>
        <a:ext cx="701947" cy="1936968"/>
      </dsp:txXfrm>
    </dsp:sp>
    <dsp:sp modelId="{6C63253F-76A4-4EBE-9ED6-143FA9754FFE}">
      <dsp:nvSpPr>
        <dsp:cNvPr id="0" name=""/>
        <dsp:cNvSpPr/>
      </dsp:nvSpPr>
      <dsp:spPr>
        <a:xfrm>
          <a:off x="7031801" y="2188645"/>
          <a:ext cx="3076450" cy="1980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ناقصة التصرف</a:t>
          </a:r>
        </a:p>
      </dsp:txBody>
      <dsp:txXfrm>
        <a:off x="7089812" y="2246656"/>
        <a:ext cx="2960428" cy="1864624"/>
      </dsp:txXfrm>
    </dsp:sp>
    <dsp:sp modelId="{3041A38B-056D-40D6-86E5-75E6E93C4272}">
      <dsp:nvSpPr>
        <dsp:cNvPr id="0" name=""/>
        <dsp:cNvSpPr/>
      </dsp:nvSpPr>
      <dsp:spPr>
        <a:xfrm>
          <a:off x="7031801" y="4373427"/>
          <a:ext cx="745625" cy="1980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ما زال</a:t>
          </a:r>
        </a:p>
      </dsp:txBody>
      <dsp:txXfrm>
        <a:off x="7053640" y="4395266"/>
        <a:ext cx="701947" cy="1936968"/>
      </dsp:txXfrm>
    </dsp:sp>
    <dsp:sp modelId="{B91394DA-29BF-4687-A7AB-1435BA99CD9E}">
      <dsp:nvSpPr>
        <dsp:cNvPr id="0" name=""/>
        <dsp:cNvSpPr/>
      </dsp:nvSpPr>
      <dsp:spPr>
        <a:xfrm>
          <a:off x="7808743" y="4373427"/>
          <a:ext cx="745625" cy="1980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ما فتئ</a:t>
          </a:r>
        </a:p>
      </dsp:txBody>
      <dsp:txXfrm>
        <a:off x="7830582" y="4395266"/>
        <a:ext cx="701947" cy="1936968"/>
      </dsp:txXfrm>
    </dsp:sp>
    <dsp:sp modelId="{691EB7B4-4FE0-4DA3-94F1-A709BE9CB533}">
      <dsp:nvSpPr>
        <dsp:cNvPr id="0" name=""/>
        <dsp:cNvSpPr/>
      </dsp:nvSpPr>
      <dsp:spPr>
        <a:xfrm>
          <a:off x="8585684" y="4373427"/>
          <a:ext cx="745625" cy="1980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ما برح</a:t>
          </a:r>
        </a:p>
      </dsp:txBody>
      <dsp:txXfrm>
        <a:off x="8607523" y="4395266"/>
        <a:ext cx="701947" cy="1936968"/>
      </dsp:txXfrm>
    </dsp:sp>
    <dsp:sp modelId="{7364F612-0507-4D23-BB25-E2F916B29912}">
      <dsp:nvSpPr>
        <dsp:cNvPr id="0" name=""/>
        <dsp:cNvSpPr/>
      </dsp:nvSpPr>
      <dsp:spPr>
        <a:xfrm>
          <a:off x="9362626" y="4373427"/>
          <a:ext cx="745625" cy="1980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ما انفك</a:t>
          </a:r>
        </a:p>
      </dsp:txBody>
      <dsp:txXfrm>
        <a:off x="9384465" y="4395266"/>
        <a:ext cx="701947" cy="1936968"/>
      </dsp:txXfrm>
    </dsp:sp>
    <dsp:sp modelId="{44E2DA77-CD72-410F-815F-69CD157D7A97}">
      <dsp:nvSpPr>
        <dsp:cNvPr id="0" name=""/>
        <dsp:cNvSpPr/>
      </dsp:nvSpPr>
      <dsp:spPr>
        <a:xfrm>
          <a:off x="10170884" y="2188645"/>
          <a:ext cx="1522567" cy="1980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جامدة</a:t>
          </a:r>
        </a:p>
      </dsp:txBody>
      <dsp:txXfrm>
        <a:off x="10215478" y="2233239"/>
        <a:ext cx="1433379" cy="1891458"/>
      </dsp:txXfrm>
    </dsp:sp>
    <dsp:sp modelId="{9469718A-5F38-4EF5-A28A-D2D7BF11FAF3}">
      <dsp:nvSpPr>
        <dsp:cNvPr id="0" name=""/>
        <dsp:cNvSpPr/>
      </dsp:nvSpPr>
      <dsp:spPr>
        <a:xfrm>
          <a:off x="10170884" y="4373427"/>
          <a:ext cx="745625" cy="1980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solidFill>
                <a:srgbClr val="2683C6">
                  <a:lumMod val="50000"/>
                </a:srgbClr>
              </a:solidFill>
              <a:latin typeface="Century Gothic" panose="020B0502020202020204"/>
              <a:ea typeface="+mn-ea"/>
              <a:cs typeface="Tahoma" panose="020B0604030504040204" pitchFamily="34" charset="0"/>
            </a:rPr>
            <a:t>ليس</a:t>
          </a:r>
        </a:p>
      </dsp:txBody>
      <dsp:txXfrm>
        <a:off x="10192723" y="4395266"/>
        <a:ext cx="701947" cy="1936968"/>
      </dsp:txXfrm>
    </dsp:sp>
    <dsp:sp modelId="{3DE16551-FFCD-4815-ACCC-0962A157F445}">
      <dsp:nvSpPr>
        <dsp:cNvPr id="0" name=""/>
        <dsp:cNvSpPr/>
      </dsp:nvSpPr>
      <dsp:spPr>
        <a:xfrm>
          <a:off x="10947826" y="4373427"/>
          <a:ext cx="745625" cy="19806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900" kern="1200" dirty="0">
              <a:solidFill>
                <a:schemeClr val="accent2">
                  <a:lumMod val="50000"/>
                </a:schemeClr>
              </a:solidFill>
            </a:rPr>
            <a:t>ما دام</a:t>
          </a:r>
        </a:p>
      </dsp:txBody>
      <dsp:txXfrm>
        <a:off x="10969665" y="4395266"/>
        <a:ext cx="701947" cy="19369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A7CE5-BE15-425E-AAEA-CB43F776D807}">
      <dsp:nvSpPr>
        <dsp:cNvPr id="0" name=""/>
        <dsp:cNvSpPr/>
      </dsp:nvSpPr>
      <dsp:spPr>
        <a:xfrm>
          <a:off x="3458681" y="2234746"/>
          <a:ext cx="276450" cy="847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7781"/>
              </a:lnTo>
              <a:lnTo>
                <a:pt x="276450" y="84778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FE3C8-8B74-4143-BA43-D00F6A65A56E}">
      <dsp:nvSpPr>
        <dsp:cNvPr id="0" name=""/>
        <dsp:cNvSpPr/>
      </dsp:nvSpPr>
      <dsp:spPr>
        <a:xfrm>
          <a:off x="4195882" y="926213"/>
          <a:ext cx="1115017" cy="387030"/>
        </a:xfrm>
        <a:custGeom>
          <a:avLst/>
          <a:gdLst/>
          <a:ahLst/>
          <a:cxnLst/>
          <a:rect l="0" t="0" r="0" b="0"/>
          <a:pathLst>
            <a:path>
              <a:moveTo>
                <a:pt x="1115017" y="0"/>
              </a:moveTo>
              <a:lnTo>
                <a:pt x="1115017" y="193515"/>
              </a:lnTo>
              <a:lnTo>
                <a:pt x="0" y="193515"/>
              </a:lnTo>
              <a:lnTo>
                <a:pt x="0" y="3870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D1BD5-77B2-448B-84EA-928937DEDF4F}">
      <dsp:nvSpPr>
        <dsp:cNvPr id="0" name=""/>
        <dsp:cNvSpPr/>
      </dsp:nvSpPr>
      <dsp:spPr>
        <a:xfrm>
          <a:off x="5688715" y="2234746"/>
          <a:ext cx="276450" cy="3464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4847"/>
              </a:lnTo>
              <a:lnTo>
                <a:pt x="276450" y="346484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94109-113B-4F34-B1DC-44136D30C860}">
      <dsp:nvSpPr>
        <dsp:cNvPr id="0" name=""/>
        <dsp:cNvSpPr/>
      </dsp:nvSpPr>
      <dsp:spPr>
        <a:xfrm>
          <a:off x="5688715" y="2234746"/>
          <a:ext cx="276450" cy="2156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6314"/>
              </a:lnTo>
              <a:lnTo>
                <a:pt x="276450" y="215631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501FC-FE07-4FAF-AB15-3FD5FDAB0F1D}">
      <dsp:nvSpPr>
        <dsp:cNvPr id="0" name=""/>
        <dsp:cNvSpPr/>
      </dsp:nvSpPr>
      <dsp:spPr>
        <a:xfrm>
          <a:off x="5688715" y="2234746"/>
          <a:ext cx="276450" cy="847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7781"/>
              </a:lnTo>
              <a:lnTo>
                <a:pt x="276450" y="84778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718FA-7FED-4511-A724-8752B566166F}">
      <dsp:nvSpPr>
        <dsp:cNvPr id="0" name=""/>
        <dsp:cNvSpPr/>
      </dsp:nvSpPr>
      <dsp:spPr>
        <a:xfrm>
          <a:off x="5310899" y="926213"/>
          <a:ext cx="1115017" cy="387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515"/>
              </a:lnTo>
              <a:lnTo>
                <a:pt x="1115017" y="193515"/>
              </a:lnTo>
              <a:lnTo>
                <a:pt x="1115017" y="3870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12157-484D-47FA-8F57-469B0A7F59DC}">
      <dsp:nvSpPr>
        <dsp:cNvPr id="0" name=""/>
        <dsp:cNvSpPr/>
      </dsp:nvSpPr>
      <dsp:spPr>
        <a:xfrm>
          <a:off x="3522780" y="4711"/>
          <a:ext cx="3576238" cy="9215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كان وأخواتها بين النقص والتمام</a:t>
          </a:r>
        </a:p>
      </dsp:txBody>
      <dsp:txXfrm>
        <a:off x="3522780" y="4711"/>
        <a:ext cx="3576238" cy="921501"/>
      </dsp:txXfrm>
    </dsp:sp>
    <dsp:sp modelId="{05D584F4-D129-474D-9FBB-9C74E326B4D4}">
      <dsp:nvSpPr>
        <dsp:cNvPr id="0" name=""/>
        <dsp:cNvSpPr/>
      </dsp:nvSpPr>
      <dsp:spPr>
        <a:xfrm>
          <a:off x="5504415" y="1313244"/>
          <a:ext cx="1843003" cy="9215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ما لا تكون إلا ناقصة</a:t>
          </a:r>
        </a:p>
      </dsp:txBody>
      <dsp:txXfrm>
        <a:off x="5504415" y="1313244"/>
        <a:ext cx="1843003" cy="921501"/>
      </dsp:txXfrm>
    </dsp:sp>
    <dsp:sp modelId="{D3E9B275-7BAB-4365-AE12-F243D855DAAA}">
      <dsp:nvSpPr>
        <dsp:cNvPr id="0" name=""/>
        <dsp:cNvSpPr/>
      </dsp:nvSpPr>
      <dsp:spPr>
        <a:xfrm>
          <a:off x="5965166" y="2621777"/>
          <a:ext cx="2419053" cy="9215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/>
            <a:t>ليس</a:t>
          </a:r>
        </a:p>
      </dsp:txBody>
      <dsp:txXfrm>
        <a:off x="5965166" y="2621777"/>
        <a:ext cx="2419053" cy="921501"/>
      </dsp:txXfrm>
    </dsp:sp>
    <dsp:sp modelId="{737903DC-3A22-4AC3-A14B-731646E39361}">
      <dsp:nvSpPr>
        <dsp:cNvPr id="0" name=""/>
        <dsp:cNvSpPr/>
      </dsp:nvSpPr>
      <dsp:spPr>
        <a:xfrm>
          <a:off x="5965166" y="3930309"/>
          <a:ext cx="1843003" cy="9215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/>
            <a:t>فتئ</a:t>
          </a:r>
        </a:p>
      </dsp:txBody>
      <dsp:txXfrm>
        <a:off x="5965166" y="3930309"/>
        <a:ext cx="1843003" cy="921501"/>
      </dsp:txXfrm>
    </dsp:sp>
    <dsp:sp modelId="{A2A78A48-7629-4E74-B6E4-A027E2EBD3C2}">
      <dsp:nvSpPr>
        <dsp:cNvPr id="0" name=""/>
        <dsp:cNvSpPr/>
      </dsp:nvSpPr>
      <dsp:spPr>
        <a:xfrm>
          <a:off x="5965166" y="5238842"/>
          <a:ext cx="1843003" cy="9215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/>
            <a:t>زال، يزال</a:t>
          </a:r>
        </a:p>
      </dsp:txBody>
      <dsp:txXfrm>
        <a:off x="5965166" y="5238842"/>
        <a:ext cx="1843003" cy="921501"/>
      </dsp:txXfrm>
    </dsp:sp>
    <dsp:sp modelId="{96841FED-27A6-416D-BD1D-E0F0BF511618}">
      <dsp:nvSpPr>
        <dsp:cNvPr id="0" name=""/>
        <dsp:cNvSpPr/>
      </dsp:nvSpPr>
      <dsp:spPr>
        <a:xfrm>
          <a:off x="3274380" y="1313244"/>
          <a:ext cx="1843003" cy="9215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/>
            <a:t>ما تكون تامة وناقصة</a:t>
          </a:r>
        </a:p>
      </dsp:txBody>
      <dsp:txXfrm>
        <a:off x="3274380" y="1313244"/>
        <a:ext cx="1843003" cy="921501"/>
      </dsp:txXfrm>
    </dsp:sp>
    <dsp:sp modelId="{0AB73AC7-37F6-48E0-B415-EEE9B19ECDFF}">
      <dsp:nvSpPr>
        <dsp:cNvPr id="0" name=""/>
        <dsp:cNvSpPr/>
      </dsp:nvSpPr>
      <dsp:spPr>
        <a:xfrm>
          <a:off x="3735131" y="2621777"/>
          <a:ext cx="1843003" cy="9215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100" kern="1200" dirty="0"/>
            <a:t>بقية الأفعال</a:t>
          </a:r>
        </a:p>
      </dsp:txBody>
      <dsp:txXfrm>
        <a:off x="3735131" y="2621777"/>
        <a:ext cx="1843003" cy="9215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F4960-286E-476F-8197-1AEB950C3D6C}">
      <dsp:nvSpPr>
        <dsp:cNvPr id="0" name=""/>
        <dsp:cNvSpPr/>
      </dsp:nvSpPr>
      <dsp:spPr>
        <a:xfrm>
          <a:off x="9284816" y="4328850"/>
          <a:ext cx="309005" cy="947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617"/>
              </a:lnTo>
              <a:lnTo>
                <a:pt x="309005" y="94761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A9AD7-1DAC-4ACE-B307-10626350A0FA}">
      <dsp:nvSpPr>
        <dsp:cNvPr id="0" name=""/>
        <dsp:cNvSpPr/>
      </dsp:nvSpPr>
      <dsp:spPr>
        <a:xfrm>
          <a:off x="10063111" y="2866224"/>
          <a:ext cx="91440" cy="4326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6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28147-2D9E-4A3C-8ADB-2FFA8AA7F6D4}">
      <dsp:nvSpPr>
        <dsp:cNvPr id="0" name=""/>
        <dsp:cNvSpPr/>
      </dsp:nvSpPr>
      <dsp:spPr>
        <a:xfrm>
          <a:off x="6416971" y="1403597"/>
          <a:ext cx="3691859" cy="432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03"/>
              </a:lnTo>
              <a:lnTo>
                <a:pt x="3691859" y="216303"/>
              </a:lnTo>
              <a:lnTo>
                <a:pt x="3691859" y="432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392EA-6E89-4FEF-8048-FF5E44E59A54}">
      <dsp:nvSpPr>
        <dsp:cNvPr id="0" name=""/>
        <dsp:cNvSpPr/>
      </dsp:nvSpPr>
      <dsp:spPr>
        <a:xfrm>
          <a:off x="6792171" y="4328850"/>
          <a:ext cx="309005" cy="947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617"/>
              </a:lnTo>
              <a:lnTo>
                <a:pt x="309005" y="94761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A7CE5-BE15-425E-AAEA-CB43F776D807}">
      <dsp:nvSpPr>
        <dsp:cNvPr id="0" name=""/>
        <dsp:cNvSpPr/>
      </dsp:nvSpPr>
      <dsp:spPr>
        <a:xfrm>
          <a:off x="7570466" y="2866224"/>
          <a:ext cx="91440" cy="4326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6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FE3C8-8B74-4143-BA43-D00F6A65A56E}">
      <dsp:nvSpPr>
        <dsp:cNvPr id="0" name=""/>
        <dsp:cNvSpPr/>
      </dsp:nvSpPr>
      <dsp:spPr>
        <a:xfrm>
          <a:off x="6416971" y="1403597"/>
          <a:ext cx="1199214" cy="432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03"/>
              </a:lnTo>
              <a:lnTo>
                <a:pt x="1199214" y="216303"/>
              </a:lnTo>
              <a:lnTo>
                <a:pt x="1199214" y="432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161C2-31B2-4218-AEF2-2516082E1D51}">
      <dsp:nvSpPr>
        <dsp:cNvPr id="0" name=""/>
        <dsp:cNvSpPr/>
      </dsp:nvSpPr>
      <dsp:spPr>
        <a:xfrm>
          <a:off x="3591450" y="4328850"/>
          <a:ext cx="309005" cy="947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617"/>
              </a:lnTo>
              <a:lnTo>
                <a:pt x="309005" y="94761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94109-113B-4F34-B1DC-44136D30C860}">
      <dsp:nvSpPr>
        <dsp:cNvPr id="0" name=""/>
        <dsp:cNvSpPr/>
      </dsp:nvSpPr>
      <dsp:spPr>
        <a:xfrm>
          <a:off x="2725112" y="2866224"/>
          <a:ext cx="1690353" cy="432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303"/>
              </a:lnTo>
              <a:lnTo>
                <a:pt x="1690353" y="216303"/>
              </a:lnTo>
              <a:lnTo>
                <a:pt x="1690353" y="4326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501FC-FE07-4FAF-AB15-3FD5FDAB0F1D}">
      <dsp:nvSpPr>
        <dsp:cNvPr id="0" name=""/>
        <dsp:cNvSpPr/>
      </dsp:nvSpPr>
      <dsp:spPr>
        <a:xfrm>
          <a:off x="1478790" y="2866224"/>
          <a:ext cx="1246322" cy="432607"/>
        </a:xfrm>
        <a:custGeom>
          <a:avLst/>
          <a:gdLst/>
          <a:ahLst/>
          <a:cxnLst/>
          <a:rect l="0" t="0" r="0" b="0"/>
          <a:pathLst>
            <a:path>
              <a:moveTo>
                <a:pt x="1246322" y="0"/>
              </a:moveTo>
              <a:lnTo>
                <a:pt x="1246322" y="216303"/>
              </a:lnTo>
              <a:lnTo>
                <a:pt x="0" y="216303"/>
              </a:lnTo>
              <a:lnTo>
                <a:pt x="0" y="43260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718FA-7FED-4511-A724-8752B566166F}">
      <dsp:nvSpPr>
        <dsp:cNvPr id="0" name=""/>
        <dsp:cNvSpPr/>
      </dsp:nvSpPr>
      <dsp:spPr>
        <a:xfrm>
          <a:off x="2725112" y="1403597"/>
          <a:ext cx="3691859" cy="432607"/>
        </a:xfrm>
        <a:custGeom>
          <a:avLst/>
          <a:gdLst/>
          <a:ahLst/>
          <a:cxnLst/>
          <a:rect l="0" t="0" r="0" b="0"/>
          <a:pathLst>
            <a:path>
              <a:moveTo>
                <a:pt x="3691859" y="0"/>
              </a:moveTo>
              <a:lnTo>
                <a:pt x="3691859" y="216303"/>
              </a:lnTo>
              <a:lnTo>
                <a:pt x="0" y="216303"/>
              </a:lnTo>
              <a:lnTo>
                <a:pt x="0" y="432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12157-484D-47FA-8F57-469B0A7F59DC}">
      <dsp:nvSpPr>
        <dsp:cNvPr id="0" name=""/>
        <dsp:cNvSpPr/>
      </dsp:nvSpPr>
      <dsp:spPr>
        <a:xfrm>
          <a:off x="4653559" y="373579"/>
          <a:ext cx="3526824" cy="10300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توسط الخبر بين كان واسمها</a:t>
          </a:r>
        </a:p>
      </dsp:txBody>
      <dsp:txXfrm>
        <a:off x="4653559" y="373579"/>
        <a:ext cx="3526824" cy="1030018"/>
      </dsp:txXfrm>
    </dsp:sp>
    <dsp:sp modelId="{05D584F4-D129-474D-9FBB-9C74E326B4D4}">
      <dsp:nvSpPr>
        <dsp:cNvPr id="0" name=""/>
        <dsp:cNvSpPr/>
      </dsp:nvSpPr>
      <dsp:spPr>
        <a:xfrm>
          <a:off x="1695094" y="1836205"/>
          <a:ext cx="2060037" cy="10300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جائز التوسط</a:t>
          </a:r>
        </a:p>
      </dsp:txBody>
      <dsp:txXfrm>
        <a:off x="1695094" y="1836205"/>
        <a:ext cx="2060037" cy="1030018"/>
      </dsp:txXfrm>
    </dsp:sp>
    <dsp:sp modelId="{D3E9B275-7BAB-4365-AE12-F243D855DAAA}">
      <dsp:nvSpPr>
        <dsp:cNvPr id="0" name=""/>
        <dsp:cNvSpPr/>
      </dsp:nvSpPr>
      <dsp:spPr>
        <a:xfrm>
          <a:off x="4740" y="3298831"/>
          <a:ext cx="2948098" cy="10300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solidFill>
                <a:schemeClr val="accent2">
                  <a:lumMod val="50000"/>
                </a:schemeClr>
              </a:solidFill>
            </a:rPr>
            <a:t>{وكان حقًا علينا نصرُ المؤمنين}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solidFill>
                <a:schemeClr val="accent2">
                  <a:lumMod val="50000"/>
                </a:schemeClr>
              </a:solidFill>
            </a:rPr>
            <a:t>سلي إن جهلتِ الناسَ عنا وعنهمُ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solidFill>
                <a:schemeClr val="accent2">
                  <a:lumMod val="50000"/>
                </a:schemeClr>
              </a:solidFill>
            </a:rPr>
            <a:t>فليس سواءً عالمٌ وجَهولُ</a:t>
          </a:r>
        </a:p>
      </dsp:txBody>
      <dsp:txXfrm>
        <a:off x="4740" y="3298831"/>
        <a:ext cx="2948098" cy="1030018"/>
      </dsp:txXfrm>
    </dsp:sp>
    <dsp:sp modelId="{737903DC-3A22-4AC3-A14B-731646E39361}">
      <dsp:nvSpPr>
        <dsp:cNvPr id="0" name=""/>
        <dsp:cNvSpPr/>
      </dsp:nvSpPr>
      <dsp:spPr>
        <a:xfrm>
          <a:off x="3385447" y="3298831"/>
          <a:ext cx="2060037" cy="10300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>
              <a:solidFill>
                <a:schemeClr val="accent2">
                  <a:lumMod val="50000"/>
                </a:schemeClr>
              </a:solidFill>
            </a:rPr>
            <a:t>خبر ما دام</a:t>
          </a:r>
        </a:p>
      </dsp:txBody>
      <dsp:txXfrm>
        <a:off x="3385447" y="3298831"/>
        <a:ext cx="2060037" cy="1030018"/>
      </dsp:txXfrm>
    </dsp:sp>
    <dsp:sp modelId="{AF229EDB-5230-493F-8398-293173F4ED94}">
      <dsp:nvSpPr>
        <dsp:cNvPr id="0" name=""/>
        <dsp:cNvSpPr/>
      </dsp:nvSpPr>
      <dsp:spPr>
        <a:xfrm>
          <a:off x="3900456" y="4761458"/>
          <a:ext cx="2768112" cy="10300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/>
            <a:t>لا طيبَ للعيشِ ما دامتْ مُنغَّصةً </a:t>
          </a:r>
        </a:p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/>
            <a:t>لذّاتُهُ </a:t>
          </a:r>
          <a:r>
            <a:rPr lang="ar-SA" sz="2100" kern="1200" dirty="0" err="1"/>
            <a:t>بادكارِ</a:t>
          </a:r>
          <a:r>
            <a:rPr lang="ar-SA" sz="2100" kern="1200" dirty="0"/>
            <a:t> الموتِ والهرمِ</a:t>
          </a:r>
        </a:p>
      </dsp:txBody>
      <dsp:txXfrm>
        <a:off x="3900456" y="4761458"/>
        <a:ext cx="2768112" cy="1030018"/>
      </dsp:txXfrm>
    </dsp:sp>
    <dsp:sp modelId="{96841FED-27A6-416D-BD1D-E0F0BF511618}">
      <dsp:nvSpPr>
        <dsp:cNvPr id="0" name=""/>
        <dsp:cNvSpPr/>
      </dsp:nvSpPr>
      <dsp:spPr>
        <a:xfrm>
          <a:off x="6586167" y="1836205"/>
          <a:ext cx="2060037" cy="10300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/>
            <a:t>واجب التوسط</a:t>
          </a:r>
        </a:p>
      </dsp:txBody>
      <dsp:txXfrm>
        <a:off x="6586167" y="1836205"/>
        <a:ext cx="2060037" cy="1030018"/>
      </dsp:txXfrm>
    </dsp:sp>
    <dsp:sp modelId="{0AB73AC7-37F6-48E0-B415-EEE9B19ECDFF}">
      <dsp:nvSpPr>
        <dsp:cNvPr id="0" name=""/>
        <dsp:cNvSpPr/>
      </dsp:nvSpPr>
      <dsp:spPr>
        <a:xfrm>
          <a:off x="6586167" y="3298831"/>
          <a:ext cx="2060037" cy="10300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>
              <a:solidFill>
                <a:schemeClr val="accent2">
                  <a:lumMod val="50000"/>
                </a:schemeClr>
              </a:solidFill>
            </a:rPr>
            <a:t>إن وجد في الاسم ضمير يعود على بعض الخبر</a:t>
          </a:r>
        </a:p>
      </dsp:txBody>
      <dsp:txXfrm>
        <a:off x="6586167" y="3298831"/>
        <a:ext cx="2060037" cy="1030018"/>
      </dsp:txXfrm>
    </dsp:sp>
    <dsp:sp modelId="{FA59FAA9-28B9-4FEC-ADF3-B39D07CCDA10}">
      <dsp:nvSpPr>
        <dsp:cNvPr id="0" name=""/>
        <dsp:cNvSpPr/>
      </dsp:nvSpPr>
      <dsp:spPr>
        <a:xfrm>
          <a:off x="7101177" y="4761458"/>
          <a:ext cx="2060037" cy="10300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/>
            <a:t>كان في الدار صاحبُها</a:t>
          </a:r>
        </a:p>
      </dsp:txBody>
      <dsp:txXfrm>
        <a:off x="7101177" y="4761458"/>
        <a:ext cx="2060037" cy="1030018"/>
      </dsp:txXfrm>
    </dsp:sp>
    <dsp:sp modelId="{DA8C18AD-479C-4496-9253-DD006F64E21D}">
      <dsp:nvSpPr>
        <dsp:cNvPr id="0" name=""/>
        <dsp:cNvSpPr/>
      </dsp:nvSpPr>
      <dsp:spPr>
        <a:xfrm>
          <a:off x="9078812" y="1836205"/>
          <a:ext cx="2060037" cy="10300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واجب التأخير</a:t>
          </a:r>
        </a:p>
      </dsp:txBody>
      <dsp:txXfrm>
        <a:off x="9078812" y="1836205"/>
        <a:ext cx="2060037" cy="1030018"/>
      </dsp:txXfrm>
    </dsp:sp>
    <dsp:sp modelId="{69BE26B5-D1E4-4DDB-AE92-A26414B5E2E1}">
      <dsp:nvSpPr>
        <dsp:cNvPr id="0" name=""/>
        <dsp:cNvSpPr/>
      </dsp:nvSpPr>
      <dsp:spPr>
        <a:xfrm>
          <a:off x="9078812" y="3298831"/>
          <a:ext cx="2060037" cy="10300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solidFill>
                <a:schemeClr val="accent2">
                  <a:lumMod val="50000"/>
                </a:schemeClr>
              </a:solidFill>
            </a:rPr>
            <a:t>إذا لم تظهر علامة الإعراب فيلتبس اسمها بخبرها</a:t>
          </a:r>
        </a:p>
      </dsp:txBody>
      <dsp:txXfrm>
        <a:off x="9078812" y="3298831"/>
        <a:ext cx="2060037" cy="1030018"/>
      </dsp:txXfrm>
    </dsp:sp>
    <dsp:sp modelId="{0C6A471C-D003-4A05-95E4-3DC8E5B7311E}">
      <dsp:nvSpPr>
        <dsp:cNvPr id="0" name=""/>
        <dsp:cNvSpPr/>
      </dsp:nvSpPr>
      <dsp:spPr>
        <a:xfrm>
          <a:off x="9593822" y="4761458"/>
          <a:ext cx="2060037" cy="10300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100" kern="1200" dirty="0"/>
            <a:t>كان أخي رفيقي</a:t>
          </a:r>
        </a:p>
      </dsp:txBody>
      <dsp:txXfrm>
        <a:off x="9593822" y="4761458"/>
        <a:ext cx="2060037" cy="10300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0CDF0-2A1D-4517-96DA-54ED96C01965}">
      <dsp:nvSpPr>
        <dsp:cNvPr id="0" name=""/>
        <dsp:cNvSpPr/>
      </dsp:nvSpPr>
      <dsp:spPr>
        <a:xfrm rot="10800000">
          <a:off x="0" y="320"/>
          <a:ext cx="6606545" cy="12481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500" kern="1200" dirty="0"/>
            <a:t>كل النحويين منعوا تقدمه على (ما دام)</a:t>
          </a:r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500" kern="1200" dirty="0"/>
            <a:t>الفصل بين (ما) و(دام) لا يمتنع</a:t>
          </a:r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500" kern="1200" dirty="0"/>
            <a:t>لا أصحبك ما قائمًا دام زيد</a:t>
          </a:r>
        </a:p>
      </dsp:txBody>
      <dsp:txXfrm rot="10800000">
        <a:off x="468056" y="156339"/>
        <a:ext cx="6138489" cy="936112"/>
      </dsp:txXfrm>
    </dsp:sp>
    <dsp:sp modelId="{1147E47D-1DC2-426B-94AE-ED7268C69452}">
      <dsp:nvSpPr>
        <dsp:cNvPr id="0" name=""/>
        <dsp:cNvSpPr/>
      </dsp:nvSpPr>
      <dsp:spPr>
        <a:xfrm>
          <a:off x="6606545" y="320"/>
          <a:ext cx="4404363" cy="124815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 dirty="0"/>
            <a:t>حكم تقديم خبر (ما دام) عليها</a:t>
          </a:r>
        </a:p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 dirty="0"/>
            <a:t>لا أصحبك ما دام قائمًا زيد</a:t>
          </a:r>
        </a:p>
      </dsp:txBody>
      <dsp:txXfrm>
        <a:off x="6667475" y="61250"/>
        <a:ext cx="4282503" cy="1126290"/>
      </dsp:txXfrm>
    </dsp:sp>
    <dsp:sp modelId="{644966ED-F5EC-4C34-93CD-89A4F7EE5618}">
      <dsp:nvSpPr>
        <dsp:cNvPr id="0" name=""/>
        <dsp:cNvSpPr/>
      </dsp:nvSpPr>
      <dsp:spPr>
        <a:xfrm rot="10800000">
          <a:off x="0" y="1373285"/>
          <a:ext cx="6606545" cy="12481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500" kern="1200" dirty="0"/>
            <a:t>لا يجوز أن يتقدم الخبر على (ما) النافية:</a:t>
          </a:r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500" kern="1200" dirty="0"/>
            <a:t>ما كان النفي شرطًا في عمل الفعل (ما زال) وأخواتها. لا يصح: قائمًا ما زال زيد</a:t>
          </a:r>
        </a:p>
        <a:p>
          <a:pPr marL="114300" lvl="1" indent="-114300" algn="r" defTabSz="6667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500" kern="1200" dirty="0"/>
            <a:t>ما لم يكن النفي شرطًا لأن (ما) لها الصدارة. لا يصح: قائمًا ما كان زيد.</a:t>
          </a:r>
        </a:p>
      </dsp:txBody>
      <dsp:txXfrm rot="10800000">
        <a:off x="468056" y="1529304"/>
        <a:ext cx="6138489" cy="936112"/>
      </dsp:txXfrm>
    </dsp:sp>
    <dsp:sp modelId="{AD6CC615-6093-45E5-A4A2-26D757C32A86}">
      <dsp:nvSpPr>
        <dsp:cNvPr id="0" name=""/>
        <dsp:cNvSpPr/>
      </dsp:nvSpPr>
      <dsp:spPr>
        <a:xfrm>
          <a:off x="6606545" y="1373285"/>
          <a:ext cx="4404363" cy="1248150"/>
        </a:xfrm>
        <a:prstGeom prst="roundRect">
          <a:avLst/>
        </a:prstGeom>
        <a:solidFill>
          <a:schemeClr val="accent2">
            <a:shade val="50000"/>
            <a:hueOff val="630324"/>
            <a:satOff val="-28075"/>
            <a:lumOff val="50772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kern="1200" dirty="0">
              <a:solidFill>
                <a:schemeClr val="accent2">
                  <a:lumMod val="50000"/>
                </a:schemeClr>
              </a:solidFill>
            </a:rPr>
            <a:t>حكم تقديم الخبر على (ما) المسبوقة بالفعل الناقص</a:t>
          </a:r>
        </a:p>
      </dsp:txBody>
      <dsp:txXfrm>
        <a:off x="6667475" y="1434215"/>
        <a:ext cx="4282503" cy="11262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0CDF0-2A1D-4517-96DA-54ED96C01965}">
      <dsp:nvSpPr>
        <dsp:cNvPr id="0" name=""/>
        <dsp:cNvSpPr/>
      </dsp:nvSpPr>
      <dsp:spPr>
        <a:xfrm rot="10800000">
          <a:off x="0" y="270"/>
          <a:ext cx="6567963" cy="10561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400" kern="1200" dirty="0"/>
            <a:t>يجوز التقديم:    قائمًا لم يزل زيد            منطلقًا لم يكن عمرو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1400" kern="1200" dirty="0"/>
            <a:t>والفصل بين الخبر و(ما) والفعل الناقص جائز:</a:t>
          </a:r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ar-SA" sz="1400" kern="1200" dirty="0"/>
            <a:t>ما قائمًا زال زيد       ما قائمًا كان زيد</a:t>
          </a:r>
        </a:p>
      </dsp:txBody>
      <dsp:txXfrm rot="10800000">
        <a:off x="396069" y="132293"/>
        <a:ext cx="6171894" cy="792139"/>
      </dsp:txXfrm>
    </dsp:sp>
    <dsp:sp modelId="{1147E47D-1DC2-426B-94AE-ED7268C69452}">
      <dsp:nvSpPr>
        <dsp:cNvPr id="0" name=""/>
        <dsp:cNvSpPr/>
      </dsp:nvSpPr>
      <dsp:spPr>
        <a:xfrm>
          <a:off x="6567963" y="270"/>
          <a:ext cx="4378642" cy="1056185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/>
            <a:t>حكم تقديم الخبر على غير (ما)</a:t>
          </a:r>
        </a:p>
      </dsp:txBody>
      <dsp:txXfrm>
        <a:off x="6619522" y="51829"/>
        <a:ext cx="4275524" cy="953067"/>
      </dsp:txXfrm>
    </dsp:sp>
    <dsp:sp modelId="{18CA7F5D-3BE8-4F71-9BBC-34E0A371F6F4}">
      <dsp:nvSpPr>
        <dsp:cNvPr id="0" name=""/>
        <dsp:cNvSpPr/>
      </dsp:nvSpPr>
      <dsp:spPr>
        <a:xfrm rot="10800000">
          <a:off x="0" y="1162074"/>
          <a:ext cx="6567963" cy="10561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000" kern="1200" dirty="0"/>
            <a:t>1- منعه الجمهور</a:t>
          </a: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2000" kern="1200" dirty="0"/>
            <a:t>2- أجازه أبو علي الفارسي وابن برهان.</a:t>
          </a:r>
        </a:p>
      </dsp:txBody>
      <dsp:txXfrm rot="10800000">
        <a:off x="396069" y="1294097"/>
        <a:ext cx="6171894" cy="792139"/>
      </dsp:txXfrm>
    </dsp:sp>
    <dsp:sp modelId="{8CD32F86-382A-48FF-967A-79F98035799B}">
      <dsp:nvSpPr>
        <dsp:cNvPr id="0" name=""/>
        <dsp:cNvSpPr/>
      </dsp:nvSpPr>
      <dsp:spPr>
        <a:xfrm>
          <a:off x="6567963" y="1162074"/>
          <a:ext cx="4378642" cy="1056185"/>
        </a:xfrm>
        <a:prstGeom prst="roundRect">
          <a:avLst/>
        </a:prstGeom>
        <a:solidFill>
          <a:schemeClr val="accent2">
            <a:shade val="50000"/>
            <a:hueOff val="630324"/>
            <a:satOff val="-28075"/>
            <a:lumOff val="50772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kern="1200" dirty="0">
              <a:solidFill>
                <a:schemeClr val="tx2">
                  <a:lumMod val="50000"/>
                </a:schemeClr>
              </a:solidFill>
            </a:rPr>
            <a:t>حكم تقديم خبر (ليس) عليها</a:t>
          </a:r>
        </a:p>
      </dsp:txBody>
      <dsp:txXfrm>
        <a:off x="6619522" y="1213633"/>
        <a:ext cx="4275524" cy="9530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F4960-286E-476F-8197-1AEB950C3D6C}">
      <dsp:nvSpPr>
        <dsp:cNvPr id="0" name=""/>
        <dsp:cNvSpPr/>
      </dsp:nvSpPr>
      <dsp:spPr>
        <a:xfrm>
          <a:off x="8753888" y="3543278"/>
          <a:ext cx="276450" cy="847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7781"/>
              </a:lnTo>
              <a:lnTo>
                <a:pt x="276450" y="84778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A9AD7-1DAC-4ACE-B307-10626350A0FA}">
      <dsp:nvSpPr>
        <dsp:cNvPr id="0" name=""/>
        <dsp:cNvSpPr/>
      </dsp:nvSpPr>
      <dsp:spPr>
        <a:xfrm>
          <a:off x="9445370" y="2234746"/>
          <a:ext cx="91440" cy="387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703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28147-2D9E-4A3C-8ADB-2FFA8AA7F6D4}">
      <dsp:nvSpPr>
        <dsp:cNvPr id="0" name=""/>
        <dsp:cNvSpPr/>
      </dsp:nvSpPr>
      <dsp:spPr>
        <a:xfrm>
          <a:off x="5598924" y="926213"/>
          <a:ext cx="3892165" cy="387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515"/>
              </a:lnTo>
              <a:lnTo>
                <a:pt x="3892165" y="193515"/>
              </a:lnTo>
              <a:lnTo>
                <a:pt x="3892165" y="3870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392EA-6E89-4FEF-8048-FF5E44E59A54}">
      <dsp:nvSpPr>
        <dsp:cNvPr id="0" name=""/>
        <dsp:cNvSpPr/>
      </dsp:nvSpPr>
      <dsp:spPr>
        <a:xfrm>
          <a:off x="6523854" y="3543278"/>
          <a:ext cx="276450" cy="847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7781"/>
              </a:lnTo>
              <a:lnTo>
                <a:pt x="276450" y="84778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A7CE5-BE15-425E-AAEA-CB43F776D807}">
      <dsp:nvSpPr>
        <dsp:cNvPr id="0" name=""/>
        <dsp:cNvSpPr/>
      </dsp:nvSpPr>
      <dsp:spPr>
        <a:xfrm>
          <a:off x="7215335" y="2234746"/>
          <a:ext cx="91440" cy="387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703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FE3C8-8B74-4143-BA43-D00F6A65A56E}">
      <dsp:nvSpPr>
        <dsp:cNvPr id="0" name=""/>
        <dsp:cNvSpPr/>
      </dsp:nvSpPr>
      <dsp:spPr>
        <a:xfrm>
          <a:off x="5598924" y="926213"/>
          <a:ext cx="1662131" cy="387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515"/>
              </a:lnTo>
              <a:lnTo>
                <a:pt x="1662131" y="193515"/>
              </a:lnTo>
              <a:lnTo>
                <a:pt x="1662131" y="3870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31F5A1-1C5F-4641-924B-BC64243CFF21}">
      <dsp:nvSpPr>
        <dsp:cNvPr id="0" name=""/>
        <dsp:cNvSpPr/>
      </dsp:nvSpPr>
      <dsp:spPr>
        <a:xfrm>
          <a:off x="4293819" y="4851811"/>
          <a:ext cx="276450" cy="847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7781"/>
              </a:lnTo>
              <a:lnTo>
                <a:pt x="276450" y="84778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36F9-47D4-4161-A32E-EACA430803C6}">
      <dsp:nvSpPr>
        <dsp:cNvPr id="0" name=""/>
        <dsp:cNvSpPr/>
      </dsp:nvSpPr>
      <dsp:spPr>
        <a:xfrm>
          <a:off x="4985301" y="3543278"/>
          <a:ext cx="91440" cy="387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703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44433-E67F-4E8D-A396-2B1C48E066B6}">
      <dsp:nvSpPr>
        <dsp:cNvPr id="0" name=""/>
        <dsp:cNvSpPr/>
      </dsp:nvSpPr>
      <dsp:spPr>
        <a:xfrm>
          <a:off x="4985301" y="2234746"/>
          <a:ext cx="91440" cy="387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703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21A5B-8AC6-4F8D-895E-1D9B9884A25B}">
      <dsp:nvSpPr>
        <dsp:cNvPr id="0" name=""/>
        <dsp:cNvSpPr/>
      </dsp:nvSpPr>
      <dsp:spPr>
        <a:xfrm>
          <a:off x="5031021" y="926213"/>
          <a:ext cx="567903" cy="387030"/>
        </a:xfrm>
        <a:custGeom>
          <a:avLst/>
          <a:gdLst/>
          <a:ahLst/>
          <a:cxnLst/>
          <a:rect l="0" t="0" r="0" b="0"/>
          <a:pathLst>
            <a:path>
              <a:moveTo>
                <a:pt x="567903" y="0"/>
              </a:moveTo>
              <a:lnTo>
                <a:pt x="567903" y="193515"/>
              </a:lnTo>
              <a:lnTo>
                <a:pt x="0" y="193515"/>
              </a:lnTo>
              <a:lnTo>
                <a:pt x="0" y="3870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161C2-31B2-4218-AEF2-2516082E1D51}">
      <dsp:nvSpPr>
        <dsp:cNvPr id="0" name=""/>
        <dsp:cNvSpPr/>
      </dsp:nvSpPr>
      <dsp:spPr>
        <a:xfrm>
          <a:off x="969557" y="3543278"/>
          <a:ext cx="276450" cy="847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7781"/>
              </a:lnTo>
              <a:lnTo>
                <a:pt x="276450" y="84778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94109-113B-4F34-B1DC-44136D30C860}">
      <dsp:nvSpPr>
        <dsp:cNvPr id="0" name=""/>
        <dsp:cNvSpPr/>
      </dsp:nvSpPr>
      <dsp:spPr>
        <a:xfrm>
          <a:off x="1661038" y="2234746"/>
          <a:ext cx="91440" cy="387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703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3718FA-7FED-4511-A724-8752B566166F}">
      <dsp:nvSpPr>
        <dsp:cNvPr id="0" name=""/>
        <dsp:cNvSpPr/>
      </dsp:nvSpPr>
      <dsp:spPr>
        <a:xfrm>
          <a:off x="1706758" y="926213"/>
          <a:ext cx="3892165" cy="387030"/>
        </a:xfrm>
        <a:custGeom>
          <a:avLst/>
          <a:gdLst/>
          <a:ahLst/>
          <a:cxnLst/>
          <a:rect l="0" t="0" r="0" b="0"/>
          <a:pathLst>
            <a:path>
              <a:moveTo>
                <a:pt x="3892165" y="0"/>
              </a:moveTo>
              <a:lnTo>
                <a:pt x="3892165" y="193515"/>
              </a:lnTo>
              <a:lnTo>
                <a:pt x="0" y="193515"/>
              </a:lnTo>
              <a:lnTo>
                <a:pt x="0" y="38703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D12157-484D-47FA-8F57-469B0A7F59DC}">
      <dsp:nvSpPr>
        <dsp:cNvPr id="0" name=""/>
        <dsp:cNvSpPr/>
      </dsp:nvSpPr>
      <dsp:spPr>
        <a:xfrm>
          <a:off x="4021294" y="4711"/>
          <a:ext cx="3155259" cy="9215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أحكام تقديم معمول الخبر</a:t>
          </a:r>
        </a:p>
      </dsp:txBody>
      <dsp:txXfrm>
        <a:off x="4021294" y="4711"/>
        <a:ext cx="3155259" cy="921501"/>
      </dsp:txXfrm>
    </dsp:sp>
    <dsp:sp modelId="{05D584F4-D129-474D-9FBB-9C74E326B4D4}">
      <dsp:nvSpPr>
        <dsp:cNvPr id="0" name=""/>
        <dsp:cNvSpPr/>
      </dsp:nvSpPr>
      <dsp:spPr>
        <a:xfrm>
          <a:off x="785256" y="1313244"/>
          <a:ext cx="1843003" cy="9215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تقديم معمول الخبر مع الخبر على الاسم</a:t>
          </a:r>
        </a:p>
      </dsp:txBody>
      <dsp:txXfrm>
        <a:off x="785256" y="1313244"/>
        <a:ext cx="1843003" cy="921501"/>
      </dsp:txXfrm>
    </dsp:sp>
    <dsp:sp modelId="{737903DC-3A22-4AC3-A14B-731646E39361}">
      <dsp:nvSpPr>
        <dsp:cNvPr id="0" name=""/>
        <dsp:cNvSpPr/>
      </dsp:nvSpPr>
      <dsp:spPr>
        <a:xfrm>
          <a:off x="785256" y="2621777"/>
          <a:ext cx="1843003" cy="9215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solidFill>
                <a:schemeClr val="accent2">
                  <a:lumMod val="50000"/>
                </a:schemeClr>
              </a:solidFill>
            </a:rPr>
            <a:t>كان طعامَك آكلًا زيدٌ</a:t>
          </a:r>
        </a:p>
      </dsp:txBody>
      <dsp:txXfrm>
        <a:off x="785256" y="2621777"/>
        <a:ext cx="1843003" cy="921501"/>
      </dsp:txXfrm>
    </dsp:sp>
    <dsp:sp modelId="{AF229EDB-5230-493F-8398-293173F4ED94}">
      <dsp:nvSpPr>
        <dsp:cNvPr id="0" name=""/>
        <dsp:cNvSpPr/>
      </dsp:nvSpPr>
      <dsp:spPr>
        <a:xfrm>
          <a:off x="1246007" y="3930309"/>
          <a:ext cx="2476481" cy="9215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/>
            <a:t>ممتنع عند سيبويه، وجائز عند بعضهم</a:t>
          </a:r>
        </a:p>
      </dsp:txBody>
      <dsp:txXfrm>
        <a:off x="1246007" y="3930309"/>
        <a:ext cx="2476481" cy="921501"/>
      </dsp:txXfrm>
    </dsp:sp>
    <dsp:sp modelId="{D7CCE864-0A8C-4BF5-A5BE-FD7DE1438C7E}">
      <dsp:nvSpPr>
        <dsp:cNvPr id="0" name=""/>
        <dsp:cNvSpPr/>
      </dsp:nvSpPr>
      <dsp:spPr>
        <a:xfrm>
          <a:off x="4109519" y="1313244"/>
          <a:ext cx="1843003" cy="9215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300" kern="1200" dirty="0"/>
            <a:t>تقديم معمول خبر (كان) وهو غير ظرف أو جار ومجرور على اسمها وخبرها</a:t>
          </a:r>
        </a:p>
      </dsp:txBody>
      <dsp:txXfrm>
        <a:off x="4109519" y="1313244"/>
        <a:ext cx="1843003" cy="921501"/>
      </dsp:txXfrm>
    </dsp:sp>
    <dsp:sp modelId="{0885CF00-21D9-4873-975C-769762AB02C6}">
      <dsp:nvSpPr>
        <dsp:cNvPr id="0" name=""/>
        <dsp:cNvSpPr/>
      </dsp:nvSpPr>
      <dsp:spPr>
        <a:xfrm>
          <a:off x="4109519" y="2621777"/>
          <a:ext cx="1843003" cy="9215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solidFill>
                <a:schemeClr val="accent2">
                  <a:lumMod val="50000"/>
                </a:schemeClr>
              </a:solidFill>
            </a:rPr>
            <a:t>كان طعامَك زيدٌ آكلا</a:t>
          </a:r>
        </a:p>
      </dsp:txBody>
      <dsp:txXfrm>
        <a:off x="4109519" y="2621777"/>
        <a:ext cx="1843003" cy="921501"/>
      </dsp:txXfrm>
    </dsp:sp>
    <dsp:sp modelId="{E559DBA6-B47B-4222-A112-628BDBA88C3B}">
      <dsp:nvSpPr>
        <dsp:cNvPr id="0" name=""/>
        <dsp:cNvSpPr/>
      </dsp:nvSpPr>
      <dsp:spPr>
        <a:xfrm>
          <a:off x="4109519" y="3930309"/>
          <a:ext cx="1843003" cy="9215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300" kern="1200" dirty="0"/>
            <a:t>منعه البصريون وأجازه الكوفيون قياسًا على:</a:t>
          </a:r>
        </a:p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300" kern="1200" dirty="0"/>
            <a:t>قنافذُ </a:t>
          </a:r>
          <a:r>
            <a:rPr lang="ar-SA" sz="1300" kern="1200" dirty="0" err="1"/>
            <a:t>هدّاجون</a:t>
          </a:r>
          <a:r>
            <a:rPr lang="ar-SA" sz="1300" kern="1200" dirty="0"/>
            <a:t> حول بيوتهم</a:t>
          </a:r>
        </a:p>
        <a:p>
          <a:pPr marL="0" lvl="0" indent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300" kern="1200" dirty="0"/>
            <a:t>بما كان إياهم عطيةُ عوّدا</a:t>
          </a:r>
        </a:p>
      </dsp:txBody>
      <dsp:txXfrm>
        <a:off x="4109519" y="3930309"/>
        <a:ext cx="1843003" cy="921501"/>
      </dsp:txXfrm>
    </dsp:sp>
    <dsp:sp modelId="{DF082078-7724-4305-9D8C-EE77A011D1FD}">
      <dsp:nvSpPr>
        <dsp:cNvPr id="0" name=""/>
        <dsp:cNvSpPr/>
      </dsp:nvSpPr>
      <dsp:spPr>
        <a:xfrm>
          <a:off x="4570270" y="5238842"/>
          <a:ext cx="2500237" cy="9215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/>
            <a:t>فأصبحوا والنوى عالي معرسهم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400" kern="1200" dirty="0"/>
            <a:t>وليس كلَّ النوى تُلقي المساكينُ</a:t>
          </a:r>
        </a:p>
      </dsp:txBody>
      <dsp:txXfrm>
        <a:off x="4570270" y="5238842"/>
        <a:ext cx="2500237" cy="921501"/>
      </dsp:txXfrm>
    </dsp:sp>
    <dsp:sp modelId="{96841FED-27A6-416D-BD1D-E0F0BF511618}">
      <dsp:nvSpPr>
        <dsp:cNvPr id="0" name=""/>
        <dsp:cNvSpPr/>
      </dsp:nvSpPr>
      <dsp:spPr>
        <a:xfrm>
          <a:off x="6339554" y="1313244"/>
          <a:ext cx="1843003" cy="9215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/>
            <a:t>تقديم الخبر مع معموله على الاسم</a:t>
          </a:r>
        </a:p>
      </dsp:txBody>
      <dsp:txXfrm>
        <a:off x="6339554" y="1313244"/>
        <a:ext cx="1843003" cy="921501"/>
      </dsp:txXfrm>
    </dsp:sp>
    <dsp:sp modelId="{0AB73AC7-37F6-48E0-B415-EEE9B19ECDFF}">
      <dsp:nvSpPr>
        <dsp:cNvPr id="0" name=""/>
        <dsp:cNvSpPr/>
      </dsp:nvSpPr>
      <dsp:spPr>
        <a:xfrm>
          <a:off x="6339554" y="2621777"/>
          <a:ext cx="1843003" cy="9215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>
              <a:solidFill>
                <a:schemeClr val="accent2">
                  <a:lumMod val="50000"/>
                </a:schemeClr>
              </a:solidFill>
            </a:rPr>
            <a:t>كان آكلًا طعامَك زيدٌ</a:t>
          </a:r>
        </a:p>
      </dsp:txBody>
      <dsp:txXfrm>
        <a:off x="6339554" y="2621777"/>
        <a:ext cx="1843003" cy="921501"/>
      </dsp:txXfrm>
    </dsp:sp>
    <dsp:sp modelId="{FA59FAA9-28B9-4FEC-ADF3-B39D07CCDA10}">
      <dsp:nvSpPr>
        <dsp:cNvPr id="0" name=""/>
        <dsp:cNvSpPr/>
      </dsp:nvSpPr>
      <dsp:spPr>
        <a:xfrm>
          <a:off x="6800304" y="3930309"/>
          <a:ext cx="1843003" cy="9215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kern="1200" dirty="0"/>
            <a:t>جائز</a:t>
          </a:r>
        </a:p>
      </dsp:txBody>
      <dsp:txXfrm>
        <a:off x="6800304" y="3930309"/>
        <a:ext cx="1843003" cy="921501"/>
      </dsp:txXfrm>
    </dsp:sp>
    <dsp:sp modelId="{DA8C18AD-479C-4496-9253-DD006F64E21D}">
      <dsp:nvSpPr>
        <dsp:cNvPr id="0" name=""/>
        <dsp:cNvSpPr/>
      </dsp:nvSpPr>
      <dsp:spPr>
        <a:xfrm>
          <a:off x="8569588" y="1313244"/>
          <a:ext cx="1843003" cy="9215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kern="1200" dirty="0"/>
            <a:t>إن كان معمول الخبر ظرفًا أو جارًا ومجرورًا</a:t>
          </a:r>
        </a:p>
      </dsp:txBody>
      <dsp:txXfrm>
        <a:off x="8569588" y="1313244"/>
        <a:ext cx="1843003" cy="921501"/>
      </dsp:txXfrm>
    </dsp:sp>
    <dsp:sp modelId="{69BE26B5-D1E4-4DDB-AE92-A26414B5E2E1}">
      <dsp:nvSpPr>
        <dsp:cNvPr id="0" name=""/>
        <dsp:cNvSpPr/>
      </dsp:nvSpPr>
      <dsp:spPr>
        <a:xfrm>
          <a:off x="8569588" y="2621777"/>
          <a:ext cx="1843003" cy="9215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solidFill>
                <a:schemeClr val="accent2">
                  <a:lumMod val="50000"/>
                </a:schemeClr>
              </a:solidFill>
            </a:rPr>
            <a:t>كان عندك زيدٌ مقيمًا</a:t>
          </a:r>
        </a:p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kern="1200" dirty="0">
              <a:solidFill>
                <a:schemeClr val="accent2">
                  <a:lumMod val="50000"/>
                </a:schemeClr>
              </a:solidFill>
            </a:rPr>
            <a:t>كان فيك زيدٌ راغبًا</a:t>
          </a:r>
        </a:p>
      </dsp:txBody>
      <dsp:txXfrm>
        <a:off x="8569588" y="2621777"/>
        <a:ext cx="1843003" cy="921501"/>
      </dsp:txXfrm>
    </dsp:sp>
    <dsp:sp modelId="{0C6A471C-D003-4A05-95E4-3DC8E5B7311E}">
      <dsp:nvSpPr>
        <dsp:cNvPr id="0" name=""/>
        <dsp:cNvSpPr/>
      </dsp:nvSpPr>
      <dsp:spPr>
        <a:xfrm>
          <a:off x="9030339" y="3930309"/>
          <a:ext cx="1843003" cy="9215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800" kern="1200" dirty="0"/>
            <a:t>جاز أن يلي (كان) بالإجماع</a:t>
          </a:r>
        </a:p>
      </dsp:txBody>
      <dsp:txXfrm>
        <a:off x="9030339" y="3930309"/>
        <a:ext cx="1843003" cy="9215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C3B22-84FA-4FBA-B15C-3110183D5C04}">
      <dsp:nvSpPr>
        <dsp:cNvPr id="0" name=""/>
        <dsp:cNvSpPr/>
      </dsp:nvSpPr>
      <dsp:spPr>
        <a:xfrm>
          <a:off x="0" y="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136E2-C871-4BFD-AFCE-AEDB71725B49}">
      <dsp:nvSpPr>
        <dsp:cNvPr id="0" name=""/>
        <dsp:cNvSpPr/>
      </dsp:nvSpPr>
      <dsp:spPr>
        <a:xfrm>
          <a:off x="0" y="0"/>
          <a:ext cx="2011680" cy="3932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600" kern="1200" dirty="0"/>
            <a:t>ما تختص به (كان) دون أخواتها</a:t>
          </a:r>
        </a:p>
      </dsp:txBody>
      <dsp:txXfrm>
        <a:off x="0" y="0"/>
        <a:ext cx="2011680" cy="3932237"/>
      </dsp:txXfrm>
    </dsp:sp>
    <dsp:sp modelId="{3C662517-380D-416D-A57B-8EE089678C05}">
      <dsp:nvSpPr>
        <dsp:cNvPr id="0" name=""/>
        <dsp:cNvSpPr/>
      </dsp:nvSpPr>
      <dsp:spPr>
        <a:xfrm>
          <a:off x="2162556" y="61441"/>
          <a:ext cx="7895844" cy="1228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marL="0" lvl="0" indent="0" algn="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700" kern="1200" dirty="0"/>
            <a:t>زيادتها في الكلام</a:t>
          </a:r>
        </a:p>
      </dsp:txBody>
      <dsp:txXfrm>
        <a:off x="2162556" y="61441"/>
        <a:ext cx="7895844" cy="1228824"/>
      </dsp:txXfrm>
    </dsp:sp>
    <dsp:sp modelId="{30DCDC70-3F1C-4AB7-A3DA-8BE41ED12787}">
      <dsp:nvSpPr>
        <dsp:cNvPr id="0" name=""/>
        <dsp:cNvSpPr/>
      </dsp:nvSpPr>
      <dsp:spPr>
        <a:xfrm>
          <a:off x="2011680" y="1290265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4FA4F-F2B8-4FEE-8695-6AC4AA5DB312}">
      <dsp:nvSpPr>
        <dsp:cNvPr id="0" name=""/>
        <dsp:cNvSpPr/>
      </dsp:nvSpPr>
      <dsp:spPr>
        <a:xfrm>
          <a:off x="2162556" y="1351706"/>
          <a:ext cx="7895844" cy="1228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marL="0" lvl="0" indent="0" algn="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700" kern="1200" dirty="0"/>
            <a:t>حذفها مع اسمها</a:t>
          </a:r>
        </a:p>
      </dsp:txBody>
      <dsp:txXfrm>
        <a:off x="2162556" y="1351706"/>
        <a:ext cx="7895844" cy="1228824"/>
      </dsp:txXfrm>
    </dsp:sp>
    <dsp:sp modelId="{37F0A662-C31D-4B99-953C-E41FB11736D4}">
      <dsp:nvSpPr>
        <dsp:cNvPr id="0" name=""/>
        <dsp:cNvSpPr/>
      </dsp:nvSpPr>
      <dsp:spPr>
        <a:xfrm>
          <a:off x="2011680" y="2580530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28D65-EDA7-4D4E-9E3C-7CAEF8EE1179}">
      <dsp:nvSpPr>
        <dsp:cNvPr id="0" name=""/>
        <dsp:cNvSpPr/>
      </dsp:nvSpPr>
      <dsp:spPr>
        <a:xfrm>
          <a:off x="2162556" y="2641971"/>
          <a:ext cx="7895844" cy="1228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t" anchorCtr="0">
          <a:noAutofit/>
        </a:bodyPr>
        <a:lstStyle/>
        <a:p>
          <a:pPr marL="0" lvl="0" indent="0" algn="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700" kern="1200" dirty="0"/>
            <a:t>حذف نونها</a:t>
          </a:r>
        </a:p>
      </dsp:txBody>
      <dsp:txXfrm>
        <a:off x="2162556" y="2641971"/>
        <a:ext cx="7895844" cy="1228824"/>
      </dsp:txXfrm>
    </dsp:sp>
    <dsp:sp modelId="{651AF3C5-F2FE-4AD1-8D33-EB51A7ED867B}">
      <dsp:nvSpPr>
        <dsp:cNvPr id="0" name=""/>
        <dsp:cNvSpPr/>
      </dsp:nvSpPr>
      <dsp:spPr>
        <a:xfrm>
          <a:off x="2011680" y="3870795"/>
          <a:ext cx="80467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4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0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6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1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72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6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84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2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2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240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238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0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7">
            <a:extLst>
              <a:ext uri="{FF2B5EF4-FFF2-40B4-BE49-F238E27FC236}">
                <a16:creationId xmlns:a16="http://schemas.microsoft.com/office/drawing/2014/main" id="{3514E073-9268-AD0A-760E-DC591F2CCF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1804" b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0708758A-D5C2-41C4-A245-247136A15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5213" y="-629791"/>
            <a:ext cx="3777552" cy="3255264"/>
          </a:xfrm>
        </p:spPr>
        <p:txBody>
          <a:bodyPr>
            <a:normAutofit/>
          </a:bodyPr>
          <a:lstStyle/>
          <a:p>
            <a:pPr algn="r"/>
            <a:r>
              <a:rPr lang="ar-SA" b="1" dirty="0">
                <a:solidFill>
                  <a:schemeClr val="bg1">
                    <a:lumMod val="95000"/>
                  </a:schemeClr>
                </a:solidFill>
                <a:latin typeface="B Arabic Style" panose="00000400000000000000" pitchFamily="2" charset="-78"/>
                <a:cs typeface="B Arabic Style" panose="00000400000000000000" pitchFamily="2" charset="-78"/>
              </a:rPr>
              <a:t>النحو 2</a:t>
            </a:r>
            <a:br>
              <a:rPr lang="ar-SA" sz="4800" dirty="0">
                <a:solidFill>
                  <a:schemeClr val="bg1">
                    <a:lumMod val="95000"/>
                  </a:schemeClr>
                </a:solidFill>
                <a:latin typeface="B Arabic Style" panose="00000400000000000000" pitchFamily="2" charset="-78"/>
                <a:cs typeface="B Arabic Style" panose="00000400000000000000" pitchFamily="2" charset="-78"/>
              </a:rPr>
            </a:br>
            <a:r>
              <a:rPr lang="ar-SA" sz="4800" dirty="0">
                <a:solidFill>
                  <a:schemeClr val="bg1">
                    <a:lumMod val="95000"/>
                  </a:schemeClr>
                </a:solidFill>
                <a:latin typeface="B Arabic Style" panose="00000400000000000000" pitchFamily="2" charset="-78"/>
                <a:cs typeface="B Arabic Style" panose="00000400000000000000" pitchFamily="2" charset="-78"/>
              </a:rPr>
              <a:t>مكاسب المقرر</a:t>
            </a:r>
            <a:endParaRPr lang="ar-SA" sz="4800" dirty="0">
              <a:latin typeface="B Arabic Style" panose="00000400000000000000" pitchFamily="2" charset="-78"/>
              <a:cs typeface="B Arabic Style" panose="00000400000000000000" pitchFamily="2" charset="-78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92CA740-6105-4B3D-81CB-28AD1A04C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752" y="5715274"/>
            <a:ext cx="3685069" cy="914400"/>
          </a:xfrm>
        </p:spPr>
        <p:txBody>
          <a:bodyPr>
            <a:normAutofit/>
          </a:bodyPr>
          <a:lstStyle/>
          <a:p>
            <a:r>
              <a:rPr lang="ar-SA" b="1" dirty="0">
                <a:solidFill>
                  <a:schemeClr val="bg1">
                    <a:lumMod val="95000"/>
                  </a:schemeClr>
                </a:solidFill>
                <a:latin typeface="B Arabic Style" panose="00000400000000000000" pitchFamily="2" charset="-78"/>
                <a:cs typeface="B Arabic Style" panose="00000400000000000000" pitchFamily="2" charset="-78"/>
              </a:rPr>
              <a:t>د. أسماء بنت إبراهيم الجوير</a:t>
            </a:r>
          </a:p>
        </p:txBody>
      </p:sp>
      <p:graphicFrame>
        <p:nvGraphicFramePr>
          <p:cNvPr id="4" name="جدول 6">
            <a:extLst>
              <a:ext uri="{FF2B5EF4-FFF2-40B4-BE49-F238E27FC236}">
                <a16:creationId xmlns:a16="http://schemas.microsoft.com/office/drawing/2014/main" id="{6E676F7D-A65A-5050-68D9-CB26C7C541CB}"/>
              </a:ext>
            </a:extLst>
          </p:cNvPr>
          <p:cNvGraphicFramePr>
            <a:graphicFrameLocks noGrp="1"/>
          </p:cNvGraphicFramePr>
          <p:nvPr/>
        </p:nvGraphicFramePr>
        <p:xfrm>
          <a:off x="4369263" y="2781227"/>
          <a:ext cx="7642789" cy="2316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91827">
                  <a:extLst>
                    <a:ext uri="{9D8B030D-6E8A-4147-A177-3AD203B41FA5}">
                      <a16:colId xmlns:a16="http://schemas.microsoft.com/office/drawing/2014/main" val="4095528618"/>
                    </a:ext>
                  </a:extLst>
                </a:gridCol>
                <a:gridCol w="1091827">
                  <a:extLst>
                    <a:ext uri="{9D8B030D-6E8A-4147-A177-3AD203B41FA5}">
                      <a16:colId xmlns:a16="http://schemas.microsoft.com/office/drawing/2014/main" val="3154427583"/>
                    </a:ext>
                  </a:extLst>
                </a:gridCol>
                <a:gridCol w="1091827">
                  <a:extLst>
                    <a:ext uri="{9D8B030D-6E8A-4147-A177-3AD203B41FA5}">
                      <a16:colId xmlns:a16="http://schemas.microsoft.com/office/drawing/2014/main" val="1857158691"/>
                    </a:ext>
                  </a:extLst>
                </a:gridCol>
                <a:gridCol w="1091827">
                  <a:extLst>
                    <a:ext uri="{9D8B030D-6E8A-4147-A177-3AD203B41FA5}">
                      <a16:colId xmlns:a16="http://schemas.microsoft.com/office/drawing/2014/main" val="2685712163"/>
                    </a:ext>
                  </a:extLst>
                </a:gridCol>
                <a:gridCol w="1091827">
                  <a:extLst>
                    <a:ext uri="{9D8B030D-6E8A-4147-A177-3AD203B41FA5}">
                      <a16:colId xmlns:a16="http://schemas.microsoft.com/office/drawing/2014/main" val="1881876757"/>
                    </a:ext>
                  </a:extLst>
                </a:gridCol>
                <a:gridCol w="1091827">
                  <a:extLst>
                    <a:ext uri="{9D8B030D-6E8A-4147-A177-3AD203B41FA5}">
                      <a16:colId xmlns:a16="http://schemas.microsoft.com/office/drawing/2014/main" val="3760453447"/>
                    </a:ext>
                  </a:extLst>
                </a:gridCol>
                <a:gridCol w="1091827">
                  <a:extLst>
                    <a:ext uri="{9D8B030D-6E8A-4147-A177-3AD203B41FA5}">
                      <a16:colId xmlns:a16="http://schemas.microsoft.com/office/drawing/2014/main" val="3350284019"/>
                    </a:ext>
                  </a:extLst>
                </a:gridCol>
              </a:tblGrid>
              <a:tr h="120693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BO SLMAN Alomar النسخ4" pitchFamily="2" charset="-78"/>
                          <a:cs typeface="ABO SLMAN Alomar النسخ4" pitchFamily="2" charset="-78"/>
                        </a:rPr>
                        <a:t>الواجبات الفردية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BO SLMAN Alomar النسخ4" pitchFamily="2" charset="-78"/>
                          <a:cs typeface="ABO SLMAN Alomar النسخ4" pitchFamily="2" charset="-78"/>
                        </a:rPr>
                        <a:t>المشاركة الفردية</a:t>
                      </a:r>
                    </a:p>
                    <a:p>
                      <a:pPr algn="ctr" rtl="1"/>
                      <a:endParaRPr lang="ar-SA" sz="2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BO SLMAN Alomar النسخ4" pitchFamily="2" charset="-78"/>
                        <a:cs typeface="ABO SLMAN Alomar النسخ4" pitchFamily="2" charset="-78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BO SLMAN Alomar النسخ4" pitchFamily="2" charset="-78"/>
                          <a:cs typeface="ABO SLMAN Alomar النسخ4" pitchFamily="2" charset="-78"/>
                        </a:rPr>
                        <a:t>الساعة العملية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BO SLMAN Alomar النسخ4" pitchFamily="2" charset="-78"/>
                          <a:cs typeface="ABO SLMAN Alomar النسخ4" pitchFamily="2" charset="-78"/>
                        </a:rPr>
                        <a:t>أنشطة التعلم الذاتي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BO SLMAN Alomar النسخ4" pitchFamily="2" charset="-78"/>
                          <a:cs typeface="ABO SLMAN Alomar النسخ4" pitchFamily="2" charset="-78"/>
                        </a:rPr>
                        <a:t>الاختبار الفصلي الأول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BO SLMAN Alomar النسخ4" pitchFamily="2" charset="-78"/>
                          <a:cs typeface="ABO SLMAN Alomar النسخ4" pitchFamily="2" charset="-78"/>
                        </a:rPr>
                        <a:t>الاختبار الفصلي الثاني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BO SLMAN Alomar النسخ4" pitchFamily="2" charset="-78"/>
                          <a:cs typeface="ABO SLMAN Alomar النسخ4" pitchFamily="2" charset="-78"/>
                        </a:rPr>
                        <a:t>الاختبار النهائي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335515"/>
                  </a:ext>
                </a:extLst>
              </a:tr>
              <a:tr h="49229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latin typeface="ABO SLMAN Alomar النسخ4" pitchFamily="2" charset="-78"/>
                          <a:cs typeface="ABO SLMAN Alomar النسخ4" pitchFamily="2" charset="-78"/>
                        </a:rPr>
                        <a:t>5 درجات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latin typeface="ABO SLMAN Alomar النسخ4" pitchFamily="2" charset="-78"/>
                          <a:cs typeface="ABO SLMAN Alomar النسخ4" pitchFamily="2" charset="-78"/>
                        </a:rPr>
                        <a:t>5 درجات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latin typeface="ABO SLMAN Alomar النسخ4" pitchFamily="2" charset="-78"/>
                          <a:cs typeface="ABO SLMAN Alomar النسخ4" pitchFamily="2" charset="-78"/>
                        </a:rPr>
                        <a:t>15 درجة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latin typeface="ABO SLMAN Alomar النسخ4" pitchFamily="2" charset="-78"/>
                          <a:cs typeface="ABO SLMAN Alomar النسخ4" pitchFamily="2" charset="-78"/>
                        </a:rPr>
                        <a:t>5 درجات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latin typeface="ABO SLMAN Alomar النسخ4" pitchFamily="2" charset="-78"/>
                          <a:cs typeface="ABO SLMAN Alomar النسخ4" pitchFamily="2" charset="-78"/>
                        </a:rPr>
                        <a:t>15 درجة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latin typeface="ABO SLMAN Alomar النسخ4" pitchFamily="2" charset="-78"/>
                          <a:cs typeface="ABO SLMAN Alomar النسخ4" pitchFamily="2" charset="-78"/>
                        </a:rPr>
                        <a:t>15 درجة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latin typeface="ABO SLMAN Alomar النسخ4" pitchFamily="2" charset="-78"/>
                          <a:cs typeface="ABO SLMAN Alomar النسخ4" pitchFamily="2" charset="-78"/>
                        </a:rPr>
                        <a:t>40 درجة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074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54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7C236DFE-9B52-4F8C-88BA-5AED96AB8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497" y="1525350"/>
            <a:ext cx="6880072" cy="36464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3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67445EC2-9CA8-47C2-A2D8-BF8A0E24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" y="302806"/>
            <a:ext cx="3621741" cy="1428737"/>
          </a:xfrm>
        </p:spPr>
        <p:txBody>
          <a:bodyPr>
            <a:normAutofit/>
          </a:bodyPr>
          <a:lstStyle/>
          <a:p>
            <a:r>
              <a:rPr lang="ar-SA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ضرورة تحليل الجملة الاسمية قبل إعمال كان: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76C485-91DF-4685-874F-4F58D2005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06" y="2184036"/>
            <a:ext cx="3711387" cy="3869634"/>
          </a:xfrm>
        </p:spPr>
        <p:txBody>
          <a:bodyPr>
            <a:normAutofit/>
          </a:bodyPr>
          <a:lstStyle/>
          <a:p>
            <a:r>
              <a:rPr lang="ar-SA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أين المبتدأ؟</a:t>
            </a:r>
          </a:p>
          <a:p>
            <a:r>
              <a:rPr lang="ar-SA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أين الخبر؟</a:t>
            </a:r>
          </a:p>
          <a:p>
            <a:r>
              <a:rPr lang="ar-SA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قد يكون في الجملة تقديم أو تأخير.</a:t>
            </a:r>
          </a:p>
          <a:p>
            <a:r>
              <a:rPr lang="ar-SA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يُنصب الخبر ولو تقدم ويرفع المبتدأ ولو تأخر.</a:t>
            </a:r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4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894F32-93FC-42F3-A5BC-980D9D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كان وأخواتها بين النقص والتمام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A06F4628-07C0-44AC-A2EF-173CB6692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8368" y="2283169"/>
            <a:ext cx="4612723" cy="3932237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ED49781-8920-46C6-8814-451861FDFA08}"/>
              </a:ext>
            </a:extLst>
          </p:cNvPr>
          <p:cNvSpPr txBox="1"/>
          <p:nvPr/>
        </p:nvSpPr>
        <p:spPr>
          <a:xfrm>
            <a:off x="1180909" y="2617694"/>
            <a:ext cx="4277211" cy="2677656"/>
          </a:xfrm>
          <a:custGeom>
            <a:avLst/>
            <a:gdLst>
              <a:gd name="connsiteX0" fmla="*/ 0 w 4277211"/>
              <a:gd name="connsiteY0" fmla="*/ 0 h 2677656"/>
              <a:gd name="connsiteX1" fmla="*/ 4277211 w 4277211"/>
              <a:gd name="connsiteY1" fmla="*/ 0 h 2677656"/>
              <a:gd name="connsiteX2" fmla="*/ 4277211 w 4277211"/>
              <a:gd name="connsiteY2" fmla="*/ 2677656 h 2677656"/>
              <a:gd name="connsiteX3" fmla="*/ 0 w 4277211"/>
              <a:gd name="connsiteY3" fmla="*/ 2677656 h 2677656"/>
              <a:gd name="connsiteX4" fmla="*/ 0 w 4277211"/>
              <a:gd name="connsiteY4" fmla="*/ 0 h 26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7211" h="2677656" extrusionOk="0">
                <a:moveTo>
                  <a:pt x="0" y="0"/>
                </a:moveTo>
                <a:cubicBezTo>
                  <a:pt x="676403" y="-5264"/>
                  <a:pt x="3528392" y="84467"/>
                  <a:pt x="4277211" y="0"/>
                </a:cubicBezTo>
                <a:cubicBezTo>
                  <a:pt x="4149038" y="509750"/>
                  <a:pt x="4406361" y="2382550"/>
                  <a:pt x="4277211" y="2677656"/>
                </a:cubicBezTo>
                <a:cubicBezTo>
                  <a:pt x="2173063" y="2783976"/>
                  <a:pt x="1458759" y="2670007"/>
                  <a:pt x="0" y="2677656"/>
                </a:cubicBezTo>
                <a:cubicBezTo>
                  <a:pt x="160128" y="1755010"/>
                  <a:pt x="25049" y="1232704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algn="ctr"/>
            <a:endParaRPr lang="ar-S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كان </a:t>
            </a:r>
            <a:r>
              <a:rPr lang="ar-SA" sz="24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الناقصة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 تدخل على جملة اسمية، فيمكن أن تتم الجملة بلا كان.</a:t>
            </a:r>
          </a:p>
          <a:p>
            <a:pPr algn="ctr"/>
            <a:endParaRPr lang="ar-S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أما هذه الأمثلة فكان فيها تكتفي </a:t>
            </a:r>
            <a:r>
              <a:rPr lang="ar-SA" sz="2400" dirty="0" err="1">
                <a:latin typeface="Arial" panose="020B0604020202020204" pitchFamily="34" charset="0"/>
                <a:cs typeface="Arial" panose="020B0604020202020204" pitchFamily="34" charset="0"/>
              </a:rPr>
              <a:t>بمرفوعها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 لا تحتاج إلى جملة اسمية، فهي </a:t>
            </a:r>
            <a:r>
              <a:rPr lang="ar-SA" sz="24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تامة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ar-S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8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DA283716-725D-6751-2467-6747659A5E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907624"/>
              </p:ext>
            </p:extLst>
          </p:nvPr>
        </p:nvGraphicFramePr>
        <p:xfrm>
          <a:off x="266700" y="346472"/>
          <a:ext cx="11658600" cy="616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81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D12157-484D-47FA-8F57-469B0A7F5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ED12157-484D-47FA-8F57-469B0A7F5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ED12157-484D-47FA-8F57-469B0A7F5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0ED12157-484D-47FA-8F57-469B0A7F5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3718FA-7FED-4511-A724-8752B5661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73718FA-7FED-4511-A724-8752B5661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A73718FA-7FED-4511-A724-8752B5661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A73718FA-7FED-4511-A724-8752B56616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D584F4-D129-474D-9FBB-9C74E326B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5D584F4-D129-474D-9FBB-9C74E326B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05D584F4-D129-474D-9FBB-9C74E326B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05D584F4-D129-474D-9FBB-9C74E326B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9501FC-FE07-4FAF-AB15-3FD5FDAB0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DF9501FC-FE07-4FAF-AB15-3FD5FDAB0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F9501FC-FE07-4FAF-AB15-3FD5FDAB0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DF9501FC-FE07-4FAF-AB15-3FD5FDAB0F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9B275-7BAB-4365-AE12-F243D855D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D3E9B275-7BAB-4365-AE12-F243D855D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D3E9B275-7BAB-4365-AE12-F243D855D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D3E9B275-7BAB-4365-AE12-F243D855D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294109-113B-4F34-B1DC-44136D30C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3294109-113B-4F34-B1DC-44136D30C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83294109-113B-4F34-B1DC-44136D30C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83294109-113B-4F34-B1DC-44136D30C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903DC-3A22-4AC3-A14B-731646E39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37903DC-3A22-4AC3-A14B-731646E39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37903DC-3A22-4AC3-A14B-731646E39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737903DC-3A22-4AC3-A14B-731646E39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3D1BD5-77B2-448B-84EA-928937DED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363D1BD5-77B2-448B-84EA-928937DED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363D1BD5-77B2-448B-84EA-928937DED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363D1BD5-77B2-448B-84EA-928937DED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A78A48-7629-4E74-B6E4-A027E2EBD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2A78A48-7629-4E74-B6E4-A027E2EBD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A2A78A48-7629-4E74-B6E4-A027E2EBD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A2A78A48-7629-4E74-B6E4-A027E2EBD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1FE3C8-8B74-4143-BA43-D00F6A65A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7C1FE3C8-8B74-4143-BA43-D00F6A65A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C1FE3C8-8B74-4143-BA43-D00F6A65A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7C1FE3C8-8B74-4143-BA43-D00F6A65A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841FED-27A6-416D-BD1D-E0F0BF511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96841FED-27A6-416D-BD1D-E0F0BF511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96841FED-27A6-416D-BD1D-E0F0BF511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96841FED-27A6-416D-BD1D-E0F0BF511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6A7CE5-BE15-425E-AAEA-CB43F776D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8F6A7CE5-BE15-425E-AAEA-CB43F776D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8F6A7CE5-BE15-425E-AAEA-CB43F776D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8F6A7CE5-BE15-425E-AAEA-CB43F776D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B73AC7-37F6-48E0-B415-EEE9B19EC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0AB73AC7-37F6-48E0-B415-EEE9B19EC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0AB73AC7-37F6-48E0-B415-EEE9B19EC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0AB73AC7-37F6-48E0-B415-EEE9B19EC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67608D-51DB-1340-6CFB-E451DB543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latin typeface="Aldhabi" panose="01000000000000000000" pitchFamily="2" charset="-78"/>
                <a:cs typeface="Aldhabi" panose="01000000000000000000" pitchFamily="2" charset="-78"/>
              </a:rPr>
              <a:t>أحكام خبر كان وأخواتها</a:t>
            </a:r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DA283716-725D-6751-2467-6747659A5E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717786"/>
              </p:ext>
            </p:extLst>
          </p:nvPr>
        </p:nvGraphicFramePr>
        <p:xfrm>
          <a:off x="264319" y="400051"/>
          <a:ext cx="11658600" cy="616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946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D12157-484D-47FA-8F57-469B0A7F5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ED12157-484D-47FA-8F57-469B0A7F5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ED12157-484D-47FA-8F57-469B0A7F5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0ED12157-484D-47FA-8F57-469B0A7F5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3718FA-7FED-4511-A724-8752B5661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73718FA-7FED-4511-A724-8752B5661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A73718FA-7FED-4511-A724-8752B5661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A73718FA-7FED-4511-A724-8752B56616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D584F4-D129-474D-9FBB-9C74E326B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5D584F4-D129-474D-9FBB-9C74E326B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05D584F4-D129-474D-9FBB-9C74E326B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05D584F4-D129-474D-9FBB-9C74E326B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9501FC-FE07-4FAF-AB15-3FD5FDAB0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DF9501FC-FE07-4FAF-AB15-3FD5FDAB0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F9501FC-FE07-4FAF-AB15-3FD5FDAB0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DF9501FC-FE07-4FAF-AB15-3FD5FDAB0F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E9B275-7BAB-4365-AE12-F243D855D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D3E9B275-7BAB-4365-AE12-F243D855D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D3E9B275-7BAB-4365-AE12-F243D855D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D3E9B275-7BAB-4365-AE12-F243D855D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294109-113B-4F34-B1DC-44136D30C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3294109-113B-4F34-B1DC-44136D30C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83294109-113B-4F34-B1DC-44136D30C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83294109-113B-4F34-B1DC-44136D30C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903DC-3A22-4AC3-A14B-731646E39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37903DC-3A22-4AC3-A14B-731646E39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37903DC-3A22-4AC3-A14B-731646E39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737903DC-3A22-4AC3-A14B-731646E39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8161C2-31B2-4218-AEF2-2516082E1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C8161C2-31B2-4218-AEF2-2516082E1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C8161C2-31B2-4218-AEF2-2516082E1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AC8161C2-31B2-4218-AEF2-2516082E1D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229EDB-5230-493F-8398-293173F4E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F229EDB-5230-493F-8398-293173F4E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AF229EDB-5230-493F-8398-293173F4E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AF229EDB-5230-493F-8398-293173F4E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1FE3C8-8B74-4143-BA43-D00F6A65A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7C1FE3C8-8B74-4143-BA43-D00F6A65A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7C1FE3C8-8B74-4143-BA43-D00F6A65A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7C1FE3C8-8B74-4143-BA43-D00F6A65A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841FED-27A6-416D-BD1D-E0F0BF511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96841FED-27A6-416D-BD1D-E0F0BF511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96841FED-27A6-416D-BD1D-E0F0BF511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96841FED-27A6-416D-BD1D-E0F0BF511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6A7CE5-BE15-425E-AAEA-CB43F776D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8F6A7CE5-BE15-425E-AAEA-CB43F776D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8F6A7CE5-BE15-425E-AAEA-CB43F776D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8F6A7CE5-BE15-425E-AAEA-CB43F776D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B73AC7-37F6-48E0-B415-EEE9B19EC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0AB73AC7-37F6-48E0-B415-EEE9B19EC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0AB73AC7-37F6-48E0-B415-EEE9B19EC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0AB73AC7-37F6-48E0-B415-EEE9B19EC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2392EA-6E89-4FEF-8048-FF5E44E59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A52392EA-6E89-4FEF-8048-FF5E44E59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A52392EA-6E89-4FEF-8048-FF5E44E59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A52392EA-6E89-4FEF-8048-FF5E44E59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59FAA9-28B9-4FEC-ADF3-B39D07CCD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FA59FAA9-28B9-4FEC-ADF3-B39D07CCD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FA59FAA9-28B9-4FEC-ADF3-B39D07CCD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FA59FAA9-28B9-4FEC-ADF3-B39D07CCD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D28147-2D9E-4A3C-8ADB-2FFA8AA7F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E2D28147-2D9E-4A3C-8ADB-2FFA8AA7F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E2D28147-2D9E-4A3C-8ADB-2FFA8AA7F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E2D28147-2D9E-4A3C-8ADB-2FFA8AA7F6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8C18AD-479C-4496-9253-DD006F64E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DA8C18AD-479C-4496-9253-DD006F64E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DA8C18AD-479C-4496-9253-DD006F64E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DA8C18AD-479C-4496-9253-DD006F64E2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7A9AD7-1DAC-4ACE-B307-10626350A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graphicEl>
                                              <a:dgm id="{EA7A9AD7-1DAC-4ACE-B307-10626350A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EA7A9AD7-1DAC-4ACE-B307-10626350A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">
                                            <p:graphicEl>
                                              <a:dgm id="{EA7A9AD7-1DAC-4ACE-B307-10626350A0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BE26B5-D1E4-4DDB-AE92-A26414B5E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69BE26B5-D1E4-4DDB-AE92-A26414B5E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graphicEl>
                                              <a:dgm id="{69BE26B5-D1E4-4DDB-AE92-A26414B5E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">
                                            <p:graphicEl>
                                              <a:dgm id="{69BE26B5-D1E4-4DDB-AE92-A26414B5E2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BF4960-286E-476F-8197-1AEB950C3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graphicEl>
                                              <a:dgm id="{2DBF4960-286E-476F-8197-1AEB950C3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2DBF4960-286E-476F-8197-1AEB950C3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>
                                            <p:graphicEl>
                                              <a:dgm id="{2DBF4960-286E-476F-8197-1AEB950C3D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6A471C-D003-4A05-95E4-3DC8E5B73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0C6A471C-D003-4A05-95E4-3DC8E5B73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0C6A471C-D003-4A05-95E4-3DC8E5B73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0C6A471C-D003-4A05-95E4-3DC8E5B731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1152FA-7E22-544F-BA38-D430ABCE8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642594"/>
            <a:ext cx="10153650" cy="507550"/>
          </a:xfrm>
        </p:spPr>
        <p:txBody>
          <a:bodyPr>
            <a:noAutofit/>
          </a:bodyPr>
          <a:lstStyle/>
          <a:p>
            <a:pPr algn="ctr"/>
            <a:r>
              <a:rPr lang="ar-SA" sz="4000" dirty="0"/>
              <a:t>أحكام الخبر لبعض النواسخ</a:t>
            </a:r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166A30AF-20A2-50A8-A209-178FFF90B4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0659"/>
              </p:ext>
            </p:extLst>
          </p:nvPr>
        </p:nvGraphicFramePr>
        <p:xfrm>
          <a:off x="585788" y="1550194"/>
          <a:ext cx="11010909" cy="2621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عنصر نائب للمحتوى 3">
            <a:extLst>
              <a:ext uri="{FF2B5EF4-FFF2-40B4-BE49-F238E27FC236}">
                <a16:creationId xmlns:a16="http://schemas.microsoft.com/office/drawing/2014/main" id="{B025FE5E-4AC0-1F32-3619-8165892BD6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963192"/>
              </p:ext>
            </p:extLst>
          </p:nvPr>
        </p:nvGraphicFramePr>
        <p:xfrm>
          <a:off x="628657" y="4339431"/>
          <a:ext cx="10946606" cy="2218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8599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7E47D-1DC2-426B-94AE-ED7268C69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1147E47D-1DC2-426B-94AE-ED7268C69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147E47D-1DC2-426B-94AE-ED7268C69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1147E47D-1DC2-426B-94AE-ED7268C69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10CDF0-2A1D-4517-96DA-54ED96C0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A910CDF0-2A1D-4517-96DA-54ED96C01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A910CDF0-2A1D-4517-96DA-54ED96C0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A910CDF0-2A1D-4517-96DA-54ED96C0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6CC615-6093-45E5-A4A2-26D757C32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AD6CC615-6093-45E5-A4A2-26D757C32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AD6CC615-6093-45E5-A4A2-26D757C32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AD6CC615-6093-45E5-A4A2-26D757C32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4966ED-F5EC-4C34-93CD-89A4F7EE5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644966ED-F5EC-4C34-93CD-89A4F7EE5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644966ED-F5EC-4C34-93CD-89A4F7EE5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644966ED-F5EC-4C34-93CD-89A4F7EE5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47E47D-1DC2-426B-94AE-ED7268C69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1147E47D-1DC2-426B-94AE-ED7268C69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1147E47D-1DC2-426B-94AE-ED7268C69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1147E47D-1DC2-426B-94AE-ED7268C69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10CDF0-2A1D-4517-96DA-54ED96C0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A910CDF0-2A1D-4517-96DA-54ED96C01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A910CDF0-2A1D-4517-96DA-54ED96C0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A910CDF0-2A1D-4517-96DA-54ED96C0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D32F86-382A-48FF-967A-79F980357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8CD32F86-382A-48FF-967A-79F9803579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8CD32F86-382A-48FF-967A-79F980357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8CD32F86-382A-48FF-967A-79F9803579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CA7F5D-3BE8-4F71-9BBC-34E0A371F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graphicEl>
                                              <a:dgm id="{18CA7F5D-3BE8-4F71-9BBC-34E0A371F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18CA7F5D-3BE8-4F71-9BBC-34E0A371F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18CA7F5D-3BE8-4F71-9BBC-34E0A371F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DA283716-725D-6751-2467-6747659A5E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8308725"/>
              </p:ext>
            </p:extLst>
          </p:nvPr>
        </p:nvGraphicFramePr>
        <p:xfrm>
          <a:off x="195263" y="346472"/>
          <a:ext cx="11658600" cy="616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11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D12157-484D-47FA-8F57-469B0A7F5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ED12157-484D-47FA-8F57-469B0A7F5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ED12157-484D-47FA-8F57-469B0A7F5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0ED12157-484D-47FA-8F57-469B0A7F5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3718FA-7FED-4511-A724-8752B5661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73718FA-7FED-4511-A724-8752B5661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A73718FA-7FED-4511-A724-8752B5661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A73718FA-7FED-4511-A724-8752B56616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D584F4-D129-474D-9FBB-9C74E326B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05D584F4-D129-474D-9FBB-9C74E326B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05D584F4-D129-474D-9FBB-9C74E326B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05D584F4-D129-474D-9FBB-9C74E326B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294109-113B-4F34-B1DC-44136D30C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83294109-113B-4F34-B1DC-44136D30C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83294109-113B-4F34-B1DC-44136D30C8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83294109-113B-4F34-B1DC-44136D30C8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903DC-3A22-4AC3-A14B-731646E39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737903DC-3A22-4AC3-A14B-731646E39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737903DC-3A22-4AC3-A14B-731646E39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737903DC-3A22-4AC3-A14B-731646E39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8161C2-31B2-4218-AEF2-2516082E1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AC8161C2-31B2-4218-AEF2-2516082E1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AC8161C2-31B2-4218-AEF2-2516082E1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AC8161C2-31B2-4218-AEF2-2516082E1D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229EDB-5230-493F-8398-293173F4E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F229EDB-5230-493F-8398-293173F4E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F229EDB-5230-493F-8398-293173F4ED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AF229EDB-5230-493F-8398-293173F4ED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921A5B-8AC6-4F8D-895E-1D9B9884A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C0921A5B-8AC6-4F8D-895E-1D9B9884A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C0921A5B-8AC6-4F8D-895E-1D9B9884A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C0921A5B-8AC6-4F8D-895E-1D9B9884A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CCE864-0A8C-4BF5-A5BE-FD7DE1438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D7CCE864-0A8C-4BF5-A5BE-FD7DE1438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D7CCE864-0A8C-4BF5-A5BE-FD7DE1438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D7CCE864-0A8C-4BF5-A5BE-FD7DE1438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044433-E67F-4E8D-A396-2B1C48E06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C3044433-E67F-4E8D-A396-2B1C48E06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C3044433-E67F-4E8D-A396-2B1C48E06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C3044433-E67F-4E8D-A396-2B1C48E06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85CF00-21D9-4873-975C-769762AB0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0885CF00-21D9-4873-975C-769762AB0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0885CF00-21D9-4873-975C-769762AB02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0885CF00-21D9-4873-975C-769762AB02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A936F9-47D4-4161-A32E-EACA43080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7A936F9-47D4-4161-A32E-EACA43080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7A936F9-47D4-4161-A32E-EACA43080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7A936F9-47D4-4161-A32E-EACA43080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59DBA6-B47B-4222-A112-628BDBA88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E559DBA6-B47B-4222-A112-628BDBA88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E559DBA6-B47B-4222-A112-628BDBA88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E559DBA6-B47B-4222-A112-628BDBA88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31F5A1-1C5F-4641-924B-BC64243CF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7C31F5A1-1C5F-4641-924B-BC64243CF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7C31F5A1-1C5F-4641-924B-BC64243CF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7C31F5A1-1C5F-4641-924B-BC64243CF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82078-7724-4305-9D8C-EE77A011D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DF082078-7724-4305-9D8C-EE77A011D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DF082078-7724-4305-9D8C-EE77A011D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DF082078-7724-4305-9D8C-EE77A011D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1FE3C8-8B74-4143-BA43-D00F6A65A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7C1FE3C8-8B74-4143-BA43-D00F6A65A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7C1FE3C8-8B74-4143-BA43-D00F6A65A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>
                                            <p:graphicEl>
                                              <a:dgm id="{7C1FE3C8-8B74-4143-BA43-D00F6A65A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841FED-27A6-416D-BD1D-E0F0BF511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graphicEl>
                                              <a:dgm id="{96841FED-27A6-416D-BD1D-E0F0BF511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96841FED-27A6-416D-BD1D-E0F0BF511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96841FED-27A6-416D-BD1D-E0F0BF511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6A7CE5-BE15-425E-AAEA-CB43F776D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graphicEl>
                                              <a:dgm id="{8F6A7CE5-BE15-425E-AAEA-CB43F776D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8F6A7CE5-BE15-425E-AAEA-CB43F776D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">
                                            <p:graphicEl>
                                              <a:dgm id="{8F6A7CE5-BE15-425E-AAEA-CB43F776D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B73AC7-37F6-48E0-B415-EEE9B19EC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graphicEl>
                                              <a:dgm id="{0AB73AC7-37F6-48E0-B415-EEE9B19EC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graphicEl>
                                              <a:dgm id="{0AB73AC7-37F6-48E0-B415-EEE9B19EC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">
                                            <p:graphicEl>
                                              <a:dgm id="{0AB73AC7-37F6-48E0-B415-EEE9B19EC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2392EA-6E89-4FEF-8048-FF5E44E59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graphicEl>
                                              <a:dgm id="{A52392EA-6E89-4FEF-8048-FF5E44E59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graphicEl>
                                              <a:dgm id="{A52392EA-6E89-4FEF-8048-FF5E44E59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>
                                            <p:graphicEl>
                                              <a:dgm id="{A52392EA-6E89-4FEF-8048-FF5E44E59A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59FAA9-28B9-4FEC-ADF3-B39D07CCD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">
                                            <p:graphicEl>
                                              <a:dgm id="{FA59FAA9-28B9-4FEC-ADF3-B39D07CCD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">
                                            <p:graphicEl>
                                              <a:dgm id="{FA59FAA9-28B9-4FEC-ADF3-B39D07CCD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FA59FAA9-28B9-4FEC-ADF3-B39D07CCD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D28147-2D9E-4A3C-8ADB-2FFA8AA7F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>
                                            <p:graphicEl>
                                              <a:dgm id="{E2D28147-2D9E-4A3C-8ADB-2FFA8AA7F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">
                                            <p:graphicEl>
                                              <a:dgm id="{E2D28147-2D9E-4A3C-8ADB-2FFA8AA7F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">
                                            <p:graphicEl>
                                              <a:dgm id="{E2D28147-2D9E-4A3C-8ADB-2FFA8AA7F6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8C18AD-479C-4496-9253-DD006F64E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graphicEl>
                                              <a:dgm id="{DA8C18AD-479C-4496-9253-DD006F64E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graphicEl>
                                              <a:dgm id="{DA8C18AD-479C-4496-9253-DD006F64E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">
                                            <p:graphicEl>
                                              <a:dgm id="{DA8C18AD-479C-4496-9253-DD006F64E2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7A9AD7-1DAC-4ACE-B307-10626350A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">
                                            <p:graphicEl>
                                              <a:dgm id="{EA7A9AD7-1DAC-4ACE-B307-10626350A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">
                                            <p:graphicEl>
                                              <a:dgm id="{EA7A9AD7-1DAC-4ACE-B307-10626350A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">
                                            <p:graphicEl>
                                              <a:dgm id="{EA7A9AD7-1DAC-4ACE-B307-10626350A0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BE26B5-D1E4-4DDB-AE92-A26414B5E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">
                                            <p:graphicEl>
                                              <a:dgm id="{69BE26B5-D1E4-4DDB-AE92-A26414B5E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">
                                            <p:graphicEl>
                                              <a:dgm id="{69BE26B5-D1E4-4DDB-AE92-A26414B5E2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">
                                            <p:graphicEl>
                                              <a:dgm id="{69BE26B5-D1E4-4DDB-AE92-A26414B5E2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BF4960-286E-476F-8197-1AEB950C3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">
                                            <p:graphicEl>
                                              <a:dgm id="{2DBF4960-286E-476F-8197-1AEB950C3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">
                                            <p:graphicEl>
                                              <a:dgm id="{2DBF4960-286E-476F-8197-1AEB950C3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">
                                            <p:graphicEl>
                                              <a:dgm id="{2DBF4960-286E-476F-8197-1AEB950C3D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6A471C-D003-4A05-95E4-3DC8E5B73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>
                                            <p:graphicEl>
                                              <a:dgm id="{0C6A471C-D003-4A05-95E4-3DC8E5B73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">
                                            <p:graphicEl>
                                              <a:dgm id="{0C6A471C-D003-4A05-95E4-3DC8E5B731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">
                                            <p:graphicEl>
                                              <a:dgm id="{0C6A471C-D003-4A05-95E4-3DC8E5B731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712133-4BD7-8547-D919-5C5B090A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6E83F834-5738-B0D4-916C-3EDCB565D2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468457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9388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9D11E054-00A3-B8D0-D0A7-B1239A8E73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487074"/>
              </p:ext>
            </p:extLst>
          </p:nvPr>
        </p:nvGraphicFramePr>
        <p:xfrm>
          <a:off x="328613" y="328613"/>
          <a:ext cx="11558587" cy="6265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675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9D11E054-00A3-B8D0-D0A7-B1239A8E73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824525"/>
              </p:ext>
            </p:extLst>
          </p:nvPr>
        </p:nvGraphicFramePr>
        <p:xfrm>
          <a:off x="328613" y="328613"/>
          <a:ext cx="11558587" cy="6265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1748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DA283716-725D-6751-2467-6747659A5E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055227"/>
              </p:ext>
            </p:extLst>
          </p:nvPr>
        </p:nvGraphicFramePr>
        <p:xfrm>
          <a:off x="528637" y="346472"/>
          <a:ext cx="10753725" cy="616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21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D12157-484D-47FA-8F57-469B0A7F59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D12157-484D-47FA-8F57-469B0A7F59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D28147-2D9E-4A3C-8ADB-2FFA8AA7F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2D28147-2D9E-4A3C-8ADB-2FFA8AA7F6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8C18AD-479C-4496-9253-DD006F64E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A8C18AD-479C-4496-9253-DD006F64E2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1FE3C8-8B74-4143-BA43-D00F6A65A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7C1FE3C8-8B74-4143-BA43-D00F6A65A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841FED-27A6-416D-BD1D-E0F0BF511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6841FED-27A6-416D-BD1D-E0F0BF511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921A5B-8AC6-4F8D-895E-1D9B9884A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C0921A5B-8AC6-4F8D-895E-1D9B9884A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CCE864-0A8C-4BF5-A5BE-FD7DE1438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D7CCE864-0A8C-4BF5-A5BE-FD7DE1438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3718FA-7FED-4511-A724-8752B5661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A73718FA-7FED-4511-A724-8752B56616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D584F4-D129-474D-9FBB-9C74E326B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05D584F4-D129-474D-9FBB-9C74E326B4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2DE08A-99C3-400B-80C6-E3B35C381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AC2DE08A-99C3-400B-80C6-E3B35C381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FC1CE6-CA92-40F9-BE4F-A66F62D30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D2FC1CE6-CA92-40F9-BE4F-A66F62D30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866E76-5D63-4A94-821D-B5E8E5231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41866E76-5D63-4A94-821D-B5E8E5231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5C6ACB-F8C5-4492-A928-7C54436E1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865C6ACB-F8C5-4492-A928-7C54436E1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454429-EF35-426B-BF0C-8B9242BE2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8A454429-EF35-426B-BF0C-8B9242BE20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16B751-D9D6-43AD-9B4F-33D64A6FB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C716B751-D9D6-43AD-9B4F-33D64A6FB4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7616F8-84E8-434E-ACED-E705803E3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9D7616F8-84E8-434E-ACED-E705803E3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3E22C1-C154-48CF-974C-66F8F91A3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E93E22C1-C154-48CF-974C-66F8F91A3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658BCC-4057-444E-B2D1-8AA08FAF0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AC658BCC-4057-444E-B2D1-8AA08FAF0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8C1077-5140-44DD-9A7E-00CE7C3BD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C8C1077-5140-44DD-9A7E-00CE7C3BD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C0C114-49D3-47A4-9803-4E0E4587A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02C0C114-49D3-47A4-9803-4E0E4587AF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F239A4-A295-4DC5-94D4-297F5BFCF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B5F239A4-A295-4DC5-94D4-297F5BFCF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D19EFB-91D6-4F3A-A69A-B551CFE2D9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نواسخ الجملة الاسمية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11F4A0-7233-40AF-8164-0FF05ADD0B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/>
              <a:t>التجربةُ مفيدةٌ</a:t>
            </a:r>
          </a:p>
        </p:txBody>
      </p:sp>
    </p:spTree>
    <p:extLst>
      <p:ext uri="{BB962C8B-B14F-4D97-AF65-F5344CB8AC3E}">
        <p14:creationId xmlns:p14="http://schemas.microsoft.com/office/powerpoint/2010/main" val="2073020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57A5A07-BD22-4F80-854F-E024657AA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8CE24E25-7AA1-4917-9CAC-A22A20C12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4996" y="642594"/>
            <a:ext cx="3732244" cy="1371600"/>
          </a:xfrm>
        </p:spPr>
        <p:txBody>
          <a:bodyPr>
            <a:normAutofit/>
          </a:bodyPr>
          <a:lstStyle/>
          <a:p>
            <a:r>
              <a:rPr lang="ar-SA" sz="4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أحكام كان وأخواتها</a:t>
            </a:r>
            <a:endParaRPr lang="ar-SA" sz="4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1FE872-DCA3-41F3-AF92-FC8C2243B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753652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4D8C55E-CEA0-4ED9-9A17-FEFA66C95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402" y="438538"/>
            <a:ext cx="6710184" cy="6002060"/>
          </a:xfrm>
          <a:prstGeom prst="rect">
            <a:avLst/>
          </a:prstGeom>
          <a:solidFill>
            <a:schemeClr val="bg2"/>
          </a:solidFill>
          <a:ln w="6350" cap="flat" cmpd="sng" algn="ctr">
            <a:solidFill>
              <a:schemeClr val="bg1">
                <a:lumMod val="75000"/>
                <a:lumOff val="2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310ABCD-C34B-42D1-9BEB-47755A3EA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5" y="650014"/>
            <a:ext cx="3367217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38AB6A2-89F7-43B5-B608-50DFC740D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6" y="650014"/>
            <a:ext cx="2765758" cy="21367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5B3C1077-E687-4A05-A195-7C31BC251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995" y="2619406"/>
            <a:ext cx="3732245" cy="129662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06585B74-DAF6-470E-B2F3-B5530A709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285" y="4088215"/>
            <a:ext cx="3367217" cy="21248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9E4FBE4E-9D60-48B4-9D4F-86D32FD35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995" y="4185379"/>
            <a:ext cx="3733280" cy="65842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0BAD96F-CE2F-4682-99B8-0DD9E6AE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2946" y="2947051"/>
            <a:ext cx="2765758" cy="32660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77F53E3-EB7D-47F2-BEE1-15E1FF47E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69" y="4352913"/>
            <a:ext cx="3164567" cy="169826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85A1D5B-F0A4-41FE-9BA8-C0BADE7EC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50" y="875415"/>
            <a:ext cx="3318814" cy="281521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D24D18A-1DF4-430E-BD0F-1EF9E1E47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946" y="3497247"/>
            <a:ext cx="2765758" cy="212485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ABAB83A-FC06-4A6E-80A8-B018B094D7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3797" y="726141"/>
            <a:ext cx="2734908" cy="199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F6C9AD-2E14-3CE3-861C-0CB0DB78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ما الشاهد فيما يأتي:</a:t>
            </a:r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11C271B2-0BAA-0D4C-9275-E5117A5483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704729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005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0EB99E-86F5-4339-BBA2-4C8DBC33F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5E1F356-4A65-454C-A7CE-E2A06AA66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ar-SA" dirty="0">
                <a:solidFill>
                  <a:srgbClr val="212529"/>
                </a:solidFill>
                <a:latin typeface="amiri"/>
              </a:rPr>
              <a:t>وَقَد كُنتُ أَعلو الحُبَّ حيناً فَلَم يَزَل</a:t>
            </a:r>
          </a:p>
          <a:p>
            <a:pPr algn="ctr"/>
            <a:r>
              <a:rPr lang="ar-SA" dirty="0">
                <a:solidFill>
                  <a:srgbClr val="212529"/>
                </a:solidFill>
                <a:latin typeface="amiri"/>
              </a:rPr>
              <a:t>بي النَقضُ وَالإِبرامُ حَتّى عَلانِيا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00097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6AB9F24F-F44B-4DD4-9A48-A38B261EB4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17445"/>
              </p:ext>
            </p:extLst>
          </p:nvPr>
        </p:nvGraphicFramePr>
        <p:xfrm>
          <a:off x="570309" y="1007269"/>
          <a:ext cx="11051381" cy="6100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ACC5C416-45FB-435F-84AE-74293E086DE6}"/>
              </a:ext>
            </a:extLst>
          </p:cNvPr>
          <p:cNvSpPr txBox="1"/>
          <p:nvPr/>
        </p:nvSpPr>
        <p:spPr>
          <a:xfrm>
            <a:off x="3864769" y="745659"/>
            <a:ext cx="40219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1"/>
            <a:r>
              <a:rPr lang="ar-SA" sz="28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التـــجــــربـــةُ مُـــفــيــــدةٌ</a:t>
            </a:r>
          </a:p>
        </p:txBody>
      </p:sp>
    </p:spTree>
    <p:extLst>
      <p:ext uri="{BB962C8B-B14F-4D97-AF65-F5344CB8AC3E}">
        <p14:creationId xmlns:p14="http://schemas.microsoft.com/office/powerpoint/2010/main" val="25452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0D34C-6765-471D-AF16-F57421821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C20D34C-6765-471D-AF16-F57421821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C64A14-66F2-4DEB-8E24-49BDF1748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BC64A14-66F2-4DEB-8E24-49BDF1748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F4F69A-D668-44BC-BD04-B56C0F589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94F4F69A-D668-44BC-BD04-B56C0F589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45E924-27C4-4E3C-ACE8-9C105DEC1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2145E924-27C4-4E3C-ACE8-9C105DEC1D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5B4111-0D6C-41F6-B4D7-303495C1A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ED5B4111-0D6C-41F6-B4D7-303495C1A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BFC665-A37E-4CAA-8DA4-A537084354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FFBFC665-A37E-4CAA-8DA4-A537084354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0EA5D7-D49C-4E14-89E5-7ABE00D19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كان وأخواتها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83F86FD-E80F-4893-836D-9C9FCAC37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 وَكَـانَ رَبُّــكَ قَـدِيــرًا ” </a:t>
            </a:r>
          </a:p>
          <a:p>
            <a:pPr algn="ctr"/>
            <a:endParaRPr lang="ar-SA" sz="2400" dirty="0">
              <a:solidFill>
                <a:srgbClr val="2C2F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2400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صفات كان وأخواتها:</a:t>
            </a:r>
          </a:p>
          <a:p>
            <a:r>
              <a:rPr lang="ar-SA" sz="2400" dirty="0">
                <a:solidFill>
                  <a:srgbClr val="2C2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هي أفعال ناقصة: لأنها لا تكتفي بالمرفوع بعدها.</a:t>
            </a:r>
          </a:p>
          <a:p>
            <a:r>
              <a:rPr lang="ar-SA" sz="2400" dirty="0">
                <a:solidFill>
                  <a:srgbClr val="2C2F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هي أفعال ناسخة: لأنها تغير إعراب الجملة.</a:t>
            </a:r>
            <a:endParaRPr lang="ar-S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6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DAD8EB-8483-4B18-AAAD-E652128DB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الأفعال الناسخة ومعانيها</a:t>
            </a:r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253C2FB7-1ED0-4AA6-BDA3-1752FF3D4E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941313"/>
              </p:ext>
            </p:extLst>
          </p:nvPr>
        </p:nvGraphicFramePr>
        <p:xfrm>
          <a:off x="2615803" y="2165827"/>
          <a:ext cx="6960393" cy="370840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881063">
                  <a:extLst>
                    <a:ext uri="{9D8B030D-6E8A-4147-A177-3AD203B41FA5}">
                      <a16:colId xmlns:a16="http://schemas.microsoft.com/office/drawing/2014/main" val="3154726444"/>
                    </a:ext>
                  </a:extLst>
                </a:gridCol>
                <a:gridCol w="3143249">
                  <a:extLst>
                    <a:ext uri="{9D8B030D-6E8A-4147-A177-3AD203B41FA5}">
                      <a16:colId xmlns:a16="http://schemas.microsoft.com/office/drawing/2014/main" val="2534424263"/>
                    </a:ext>
                  </a:extLst>
                </a:gridCol>
                <a:gridCol w="2936081">
                  <a:extLst>
                    <a:ext uri="{9D8B030D-6E8A-4147-A177-3AD203B41FA5}">
                      <a16:colId xmlns:a16="http://schemas.microsoft.com/office/drawing/2014/main" val="849552027"/>
                    </a:ext>
                  </a:extLst>
                </a:gridCol>
              </a:tblGrid>
              <a:tr h="370840">
                <a:tc rowSpan="10">
                  <a:txBody>
                    <a:bodyPr/>
                    <a:lstStyle/>
                    <a:p>
                      <a:pPr algn="ctr" rtl="1"/>
                      <a:r>
                        <a:rPr lang="ar-SA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بدون شروط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كان الجوُّ ممطرًا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اتصاف المبتدأ بالخبر في الماضي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2936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ar-S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أمسى السحابُ منقشعًا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اتصاف المبتدأ بالخبر في الوقت المفهوم من الفعل، وقد تُستعمل بمعنى (صار).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26302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ar-S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{وأصبحَ فؤادُ أمِّ موسى فارغًا}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6366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ar-S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أضحى </a:t>
                      </a:r>
                      <a:r>
                        <a:rPr lang="ar-SA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التنائي</a:t>
                      </a:r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بديلًا عن تدانينا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6888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ar-S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باتَ محمدٌ أرِقًا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1323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ar-S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ظلَّ الجوُّ صحوًا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استمرار اتصاف المبتدأ بالخبر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26399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ar-S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صارَ الطفلُ شابًّا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تحوّل المبتدأ وانتقاله إلى حال آخر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609409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ar-S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ارتدَّ الأعمى بصيرًا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0674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ar-S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عادَ الجوُّ لطيفا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9350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ar-S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ليسَ الشديدُ بالصُّرَعَة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النفي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18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55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EA85CFB-BE9C-493D-A7E1-5467E463F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62812"/>
            <a:ext cx="10058400" cy="4713402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5" name="عنوان 1">
            <a:extLst>
              <a:ext uri="{FF2B5EF4-FFF2-40B4-BE49-F238E27FC236}">
                <a16:creationId xmlns:a16="http://schemas.microsoft.com/office/drawing/2014/main" id="{136760BF-5824-4D03-9235-9C6E1E8A843D}"/>
              </a:ext>
            </a:extLst>
          </p:cNvPr>
          <p:cNvSpPr txBox="1">
            <a:spLocks/>
          </p:cNvSpPr>
          <p:nvPr/>
        </p:nvSpPr>
        <p:spPr>
          <a:xfrm>
            <a:off x="1066800" y="822960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r-SA" b="1">
                <a:latin typeface="Arial" panose="020B0604020202020204" pitchFamily="34" charset="0"/>
                <a:cs typeface="Arial" panose="020B0604020202020204" pitchFamily="34" charset="0"/>
              </a:rPr>
              <a:t>الأفعال الناسخة ومعانيها</a:t>
            </a:r>
          </a:p>
        </p:txBody>
      </p:sp>
      <p:graphicFrame>
        <p:nvGraphicFramePr>
          <p:cNvPr id="6" name="جدول 4">
            <a:extLst>
              <a:ext uri="{FF2B5EF4-FFF2-40B4-BE49-F238E27FC236}">
                <a16:creationId xmlns:a16="http://schemas.microsoft.com/office/drawing/2014/main" id="{78CD29F5-46CC-4AFA-9CAD-CA3B10EFEA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350567"/>
              </p:ext>
            </p:extLst>
          </p:nvPr>
        </p:nvGraphicFramePr>
        <p:xfrm>
          <a:off x="1066799" y="1901284"/>
          <a:ext cx="8509399" cy="2590800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1077140">
                  <a:extLst>
                    <a:ext uri="{9D8B030D-6E8A-4147-A177-3AD203B41FA5}">
                      <a16:colId xmlns:a16="http://schemas.microsoft.com/office/drawing/2014/main" val="3154726444"/>
                    </a:ext>
                  </a:extLst>
                </a:gridCol>
                <a:gridCol w="4280899">
                  <a:extLst>
                    <a:ext uri="{9D8B030D-6E8A-4147-A177-3AD203B41FA5}">
                      <a16:colId xmlns:a16="http://schemas.microsoft.com/office/drawing/2014/main" val="2534424263"/>
                    </a:ext>
                  </a:extLst>
                </a:gridCol>
                <a:gridCol w="3151360">
                  <a:extLst>
                    <a:ext uri="{9D8B030D-6E8A-4147-A177-3AD203B41FA5}">
                      <a16:colId xmlns:a16="http://schemas.microsoft.com/office/drawing/2014/main" val="849552027"/>
                    </a:ext>
                  </a:extLst>
                </a:gridCol>
              </a:tblGrid>
              <a:tr h="370840">
                <a:tc rowSpan="6">
                  <a:txBody>
                    <a:bodyPr/>
                    <a:lstStyle/>
                    <a:p>
                      <a:pPr algn="ctr" rtl="1"/>
                      <a:r>
                        <a:rPr lang="ar-SA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بشرط سبقها بنفي أو شبهه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ما زال كلامُكَ غامضًا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ملازمة المبتدأ للخبر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2936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ar-S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ما انفكَّ العالِمُ متابًعا تجربته حتى أتمها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26302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ar-S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ما برحت الفصحى وسيلة للتفاهم بين العرب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6366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ما فَتِئَ الطموحُ يرفعنا للعلا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820590"/>
                  </a:ext>
                </a:extLst>
              </a:tr>
              <a:tr h="350973">
                <a:tc vMerge="1">
                  <a:txBody>
                    <a:bodyPr/>
                    <a:lstStyle/>
                    <a:p>
                      <a:pPr algn="ctr" rtl="1"/>
                      <a:endParaRPr lang="ar-S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 gridSpan="2">
                  <a:txBody>
                    <a:bodyPr/>
                    <a:lstStyle/>
                    <a:p>
                      <a:pPr algn="r" rtl="1"/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ما + الماضي = النفي                لا + الماضي = الدعاء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89388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ar-S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 gridSpan="2">
                  <a:txBody>
                    <a:bodyPr/>
                    <a:lstStyle/>
                    <a:p>
                      <a:pPr algn="r" rtl="1"/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لا + المضارع   /   ما + المضارع = النفي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143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18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 gridSpan="2">
                  <a:txBody>
                    <a:bodyPr/>
                    <a:lstStyle/>
                    <a:p>
                      <a:pPr algn="r" rtl="1"/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زال الناسخة مضارعها يزال          أما زال يزول ففعل تام  (ما يزول فضلك عني)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604836"/>
                  </a:ext>
                </a:extLst>
              </a:tr>
            </a:tbl>
          </a:graphicData>
        </a:graphic>
      </p:graphicFrame>
      <p:graphicFrame>
        <p:nvGraphicFramePr>
          <p:cNvPr id="7" name="جدول 4">
            <a:extLst>
              <a:ext uri="{FF2B5EF4-FFF2-40B4-BE49-F238E27FC236}">
                <a16:creationId xmlns:a16="http://schemas.microsoft.com/office/drawing/2014/main" id="{798E5F80-216E-4685-AB28-52AB29F4EA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340364"/>
              </p:ext>
            </p:extLst>
          </p:nvPr>
        </p:nvGraphicFramePr>
        <p:xfrm>
          <a:off x="1054367" y="4709139"/>
          <a:ext cx="8521830" cy="1534576"/>
        </p:xfrm>
        <a:graphic>
          <a:graphicData uri="http://schemas.openxmlformats.org/drawingml/2006/table">
            <a:tbl>
              <a:tblPr rtl="1" firstRow="1" bandRow="1">
                <a:tableStyleId>{16D9F66E-5EB9-4882-86FB-DCBF35E3C3E4}</a:tableStyleId>
              </a:tblPr>
              <a:tblGrid>
                <a:gridCol w="1078714">
                  <a:extLst>
                    <a:ext uri="{9D8B030D-6E8A-4147-A177-3AD203B41FA5}">
                      <a16:colId xmlns:a16="http://schemas.microsoft.com/office/drawing/2014/main" val="3154726444"/>
                    </a:ext>
                  </a:extLst>
                </a:gridCol>
                <a:gridCol w="4278406">
                  <a:extLst>
                    <a:ext uri="{9D8B030D-6E8A-4147-A177-3AD203B41FA5}">
                      <a16:colId xmlns:a16="http://schemas.microsoft.com/office/drawing/2014/main" val="2534424263"/>
                    </a:ext>
                  </a:extLst>
                </a:gridCol>
                <a:gridCol w="3164710">
                  <a:extLst>
                    <a:ext uri="{9D8B030D-6E8A-4147-A177-3AD203B41FA5}">
                      <a16:colId xmlns:a16="http://schemas.microsoft.com/office/drawing/2014/main" val="849552027"/>
                    </a:ext>
                  </a:extLst>
                </a:gridCol>
              </a:tblGrid>
              <a:tr h="767288"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18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بشرط سبقها بما المصدرية الظرفية</a:t>
                      </a: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ستبقى اللغة العربية مادام القرآن محفوظًا في الصدور</a:t>
                      </a:r>
                    </a:p>
                    <a:p>
                      <a:pPr algn="ctr" rtl="1"/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{وأوصاني بالصلاة والزكاة ما دمت حيا}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مدة دوام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6293644"/>
                  </a:ext>
                </a:extLst>
              </a:tr>
              <a:tr h="767288">
                <a:tc vMerge="1">
                  <a:txBody>
                    <a:bodyPr/>
                    <a:lstStyle/>
                    <a:p>
                      <a:pPr algn="ctr" rtl="1"/>
                      <a:endParaRPr lang="ar-S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ما دام لا يتم معناها إلا بكلام قبلها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endParaRPr lang="ar-S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5379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88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EFD7FC-90CE-2AD2-14AD-A6D750384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00419"/>
          </a:xfrm>
        </p:spPr>
        <p:txBody>
          <a:bodyPr>
            <a:normAutofit fontScale="90000"/>
          </a:bodyPr>
          <a:lstStyle/>
          <a:p>
            <a:r>
              <a:rPr lang="ar-SA" dirty="0"/>
              <a:t>زال ، برح، فتئ، انفك</a:t>
            </a:r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836D544D-D3F1-2CDB-8B53-A23D43EBEA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792501"/>
              </p:ext>
            </p:extLst>
          </p:nvPr>
        </p:nvGraphicFramePr>
        <p:xfrm>
          <a:off x="171450" y="1550194"/>
          <a:ext cx="11722894" cy="506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556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4C4F89-3C45-4591-937F-E891DEEE3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E4C4F89-3C45-4591-937F-E891DEEE3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0C62B3-621D-45BB-B1FB-C56B7FE0A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730C62B3-621D-45BB-B1FB-C56B7FE0A1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D3E20D-2778-467B-8131-5F25D02F6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50D3E20D-2778-467B-8131-5F25D02F6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ECFC47-35E1-4599-87CC-201A4FBAD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3DECFC47-35E1-4599-87CC-201A4FBAD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62DA4E-9C76-456C-B3A7-596C986EA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F662DA4E-9C76-456C-B3A7-596C986EA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A73430-8F34-476B-AC6F-C4E29D53C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C2A73430-8F34-476B-AC6F-C4E29D53C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A13A5F-F3E7-4BD5-8868-065A6986F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99A13A5F-F3E7-4BD5-8868-065A6986F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DAD9AA-6326-400F-A95E-CA25A9D70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7DAD9AA-6326-400F-A95E-CA25A9D70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E97309-B0E0-45B8-AD1C-0D3B0FA1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A2E97309-B0E0-45B8-AD1C-0D3B0FA1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083F53-E792-4C80-A0C5-A6B9B19E9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1E083F53-E792-4C80-A0C5-A6B9B19E9C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90CD25-CE72-4DF0-B3E0-C70A193511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5A90CD25-CE72-4DF0-B3E0-C70A193511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17593B-5B42-4735-AF7D-70DF5B0E6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A017593B-5B42-4735-AF7D-70DF5B0E6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4DFB62-BDF4-495B-8BF4-C7A36F55C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5F4DFB62-BDF4-495B-8BF4-C7A36F55C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E9FA00-A355-42FC-9616-54E1EBA26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8EE9FA00-A355-42FC-9616-54E1EBA26C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328C44-8191-45B1-B768-77E47FEFC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45328C44-8191-45B1-B768-77E47FEFC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0C8E2A-6081-489F-BCB4-071C21F7A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730C8E2A-6081-489F-BCB4-071C21F7A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3AC4D6-F85F-4E7B-BE74-B54113A74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B23AC4D6-F85F-4E7B-BE74-B54113A74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B62815-BD33-4808-B714-17B2AF5D6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A1B62815-BD33-4808-B714-17B2AF5D6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074998-B564-4613-89A4-06D237742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4E074998-B564-4613-89A4-06D2377423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E10759-02A5-48BA-ABF7-981EEC6B0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61E10759-02A5-48BA-ABF7-981EEC6B09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7A574D-37C6-4589-8035-90BEE6B7A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697A574D-37C6-4589-8035-90BEE6B7A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DED30A-FC90-44C4-96BA-73DF2DE8D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17DED30A-FC90-44C4-96BA-73DF2DE8D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E7AED047-A5FE-BB6E-73FD-B32EDFA0F7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671616"/>
              </p:ext>
            </p:extLst>
          </p:nvPr>
        </p:nvGraphicFramePr>
        <p:xfrm>
          <a:off x="228601" y="257175"/>
          <a:ext cx="11701462" cy="6357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4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518E07-B2B5-46A7-8C68-DBC554ABB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28518E07-B2B5-46A7-8C68-DBC554ABB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1F2AC4-640B-4F1A-AFEB-D0C5697E9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E1F2AC4-640B-4F1A-AFEB-D0C5697E9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B7B69D-4A50-4687-9B09-7CCC0E3A3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DB7B69D-4A50-4687-9B09-7CCC0E3A3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E85BEE-A4B3-4A55-B684-5632D66B8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B4E85BEE-A4B3-4A55-B684-5632D66B8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FD1BF4-F9CE-4505-B3CD-73694ED8B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66FD1BF4-F9CE-4505-B3CD-73694ED8BE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CFFF4E-B153-4923-B903-26C86E2EE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A1CFFF4E-B153-4923-B903-26C86E2EE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5053BC-2D01-435A-8F0B-94F56054BD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405053BC-2D01-435A-8F0B-94F56054BD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0FF1F8-0A6D-4E43-B060-08CB0DBCC8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640FF1F8-0A6D-4E43-B060-08CB0DBCC8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D21AA7-F00E-4B7A-9952-AFE074F791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DCD21AA7-F00E-4B7A-9952-AFE074F791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4BF3EE-036D-48D3-9D4D-83791DA955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474BF3EE-036D-48D3-9D4D-83791DA955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5FA9C4-B262-4D71-AA42-34B69BE95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7E5FA9C4-B262-4D71-AA42-34B69BE95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63253F-76A4-4EBE-9ED6-143FA9754F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6C63253F-76A4-4EBE-9ED6-143FA9754F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41A38B-056D-40D6-86E5-75E6E93C4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3041A38B-056D-40D6-86E5-75E6E93C4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1394DA-29BF-4687-A7AB-1435BA99C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B91394DA-29BF-4687-A7AB-1435BA99C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1EB7B4-4FE0-4DA3-94F1-A709BE9CB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691EB7B4-4FE0-4DA3-94F1-A709BE9CB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64F612-0507-4D23-BB25-E2F916B299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">
                                            <p:graphicEl>
                                              <a:dgm id="{7364F612-0507-4D23-BB25-E2F916B299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E2DA77-CD72-410F-815F-69CD157D7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">
                                            <p:graphicEl>
                                              <a:dgm id="{44E2DA77-CD72-410F-815F-69CD157D7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69718A-5F38-4EF5-A28A-D2D7BF11F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9469718A-5F38-4EF5-A28A-D2D7BF11F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E16551-FFCD-4815-ACCC-0962A157F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3DE16551-FFCD-4815-ACCC-0962A157F4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8370766-CC13-4DF4-AF0A-0E820B8D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7B3C4F9-03D9-4B39-9F3C-036654230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29" y="237744"/>
            <a:ext cx="8531352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61CA66-E7F4-49EC-89DC-F37EE6933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6ACB74-3D88-4CD7-B619-829D70AD4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EBAB8395-DD27-4B98-B7CF-61664466B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62" y="1292738"/>
            <a:ext cx="7561991" cy="427252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A8C963-2DCB-4274-BD8A-02C8E7CFE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0385" y="1243013"/>
            <a:ext cx="2845383" cy="4953506"/>
          </a:xfrm>
        </p:spPr>
        <p:txBody>
          <a:bodyPr>
            <a:normAutofit/>
          </a:bodyPr>
          <a:lstStyle/>
          <a:p>
            <a:r>
              <a:rPr lang="ar-S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ليس لكان وأخواتها تأثير لفظي على المبتدأ، فيظل مرفوعًا، ولكنها تؤثر إعرابًا فيكون اسمًا لها.</a:t>
            </a:r>
          </a:p>
          <a:p>
            <a:endParaRPr lang="ar-S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تأثيرها على الخبر ينقسم بحسب نوع الخبر إلى:</a:t>
            </a:r>
          </a:p>
          <a:p>
            <a:pPr marL="0" indent="0">
              <a:buNone/>
            </a:pPr>
            <a:r>
              <a:rPr lang="ar-S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تأثير لفظي (للخبر المفرد).</a:t>
            </a:r>
          </a:p>
          <a:p>
            <a:pPr marL="0" indent="0">
              <a:buNone/>
            </a:pPr>
            <a:r>
              <a:rPr lang="ar-S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تأثير محلّيّ (الخبر الجملة وشبه الجملة).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3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قاعات">
  <a:themeElements>
    <a:clrScheme name="فقاعات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فقاعات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فقاعات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10495</TotalTime>
  <Words>1163</Words>
  <Application>Microsoft Office PowerPoint</Application>
  <PresentationFormat>شاشة عريضة</PresentationFormat>
  <Paragraphs>237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1" baseType="lpstr">
      <vt:lpstr>ABO SLMAN Alomar النسخ4</vt:lpstr>
      <vt:lpstr>Aldhabi</vt:lpstr>
      <vt:lpstr>amiri</vt:lpstr>
      <vt:lpstr>Arabic Typesetting</vt:lpstr>
      <vt:lpstr>Arial</vt:lpstr>
      <vt:lpstr>B Arabic Style</vt:lpstr>
      <vt:lpstr>Century Gothic</vt:lpstr>
      <vt:lpstr>Garamond</vt:lpstr>
      <vt:lpstr>فقاعات</vt:lpstr>
      <vt:lpstr>النحو 2 مكاسب المقرر</vt:lpstr>
      <vt:lpstr>نواسخ الجملة الاسمية</vt:lpstr>
      <vt:lpstr>عرض تقديمي في PowerPoint</vt:lpstr>
      <vt:lpstr>كان وأخواتها</vt:lpstr>
      <vt:lpstr>الأفعال الناسخة ومعانيها</vt:lpstr>
      <vt:lpstr>عرض تقديمي في PowerPoint</vt:lpstr>
      <vt:lpstr>زال ، برح، فتئ، انفك</vt:lpstr>
      <vt:lpstr>عرض تقديمي في PowerPoint</vt:lpstr>
      <vt:lpstr>عرض تقديمي في PowerPoint</vt:lpstr>
      <vt:lpstr>ضرورة تحليل الجملة الاسمية قبل إعمال كان:</vt:lpstr>
      <vt:lpstr>كان وأخواتها بين النقص والتمام</vt:lpstr>
      <vt:lpstr>عرض تقديمي في PowerPoint</vt:lpstr>
      <vt:lpstr>أحكام خبر كان وأخواتها</vt:lpstr>
      <vt:lpstr>أحكام الخبر لبعض النواسخ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أحكام كان وأخواتها</vt:lpstr>
      <vt:lpstr>ما الشاهد فيما يأتي: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نواسخ الجملة الاسمية</dc:title>
  <dc:creator>أسماء .</dc:creator>
  <cp:lastModifiedBy>أسماء .</cp:lastModifiedBy>
  <cp:revision>25</cp:revision>
  <dcterms:created xsi:type="dcterms:W3CDTF">2020-10-05T22:49:06Z</dcterms:created>
  <dcterms:modified xsi:type="dcterms:W3CDTF">2024-02-07T16:06:58Z</dcterms:modified>
</cp:coreProperties>
</file>