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9FD309-9388-4403-AF83-C52F9F15C3F3}" v="12" dt="2024-12-23T07:08:21.9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33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B5585-AFFE-D6BF-BC4E-8507D12960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A1C01C-C80E-7941-59ED-299888498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8D162-E507-183C-671D-3AFB12831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A883-5678-42C0-BDE9-1119BD95836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C96BE-CCEF-49F4-EA80-3D229A43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93618-54D9-2C9C-7A85-B616BCFA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AEA2-2F15-4B07-8D5B-55FB9F851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712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B27D2-3C26-EF96-BD4A-5380CE596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CF5D48-34E9-D929-6273-9BFBE72BE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98ADC-4349-67E1-AB2A-917409183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A883-5678-42C0-BDE9-1119BD95836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76D2F-5B6F-BC5B-1CF4-C0ED464C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3152D-E6CB-733B-BFAF-057BD00D6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AEA2-2F15-4B07-8D5B-55FB9F851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0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93D3F9-C7AC-6692-AF71-29244268A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69713-648F-1247-EFE6-62CB826C2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B4D67-5503-5D3D-BBD5-DF2FF57FE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A883-5678-42C0-BDE9-1119BD95836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DC2A1-6C32-24F3-2847-B90EFC4D8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C6B12-030A-777B-9EFB-E649935C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AEA2-2F15-4B07-8D5B-55FB9F851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31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85487-DA54-9C38-E42F-CC3F5DFD1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F914C-5414-D31E-407F-65A81715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54883-B756-A95D-208F-6E6A2D748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A883-5678-42C0-BDE9-1119BD95836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77B42-DD47-F2E9-510F-96EE18FE0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43CBD-AF75-CE32-F1E6-03F9621BA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AEA2-2F15-4B07-8D5B-55FB9F851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CFA1F-E6C8-1CF8-A17F-134510EDD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59444-E0BD-3F5A-70BE-57EECE337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E5A4A-F64D-0681-9F17-7668E85AB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A883-5678-42C0-BDE9-1119BD95836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536FC-CFE8-7671-D2C2-498F267C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FA789-A32C-3310-39BC-C93F82AA0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AEA2-2F15-4B07-8D5B-55FB9F851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50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BD44-5141-0DD8-3124-4CDD2D42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A9BEA-450C-9DCD-5C95-8CC2232CC4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A67D60-A533-33A7-B1F4-84E950D11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C660D-3DCC-BB59-7B1F-C9D8B3FDF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A883-5678-42C0-BDE9-1119BD95836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E23EC-6755-301C-8957-E51457D2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A7B1E1-FB63-86C5-9A9E-E043C48EE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AEA2-2F15-4B07-8D5B-55FB9F851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38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1340E-4D3E-C5B1-9D89-5798F8003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AFCEC-63AA-E7E9-9DE2-BE8FC69B4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29720-D8B6-746E-5374-D2650E9E1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5B01B-394A-D16D-8717-C91131F01A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443300-0950-4EC1-298C-A468737AE2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8F3E29-14E2-730E-655A-AC9EF1037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A883-5678-42C0-BDE9-1119BD95836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A0B20A-3EC6-CCCC-58AC-172C4E8CD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600060-1BF1-EFF0-CB1B-0362F259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AEA2-2F15-4B07-8D5B-55FB9F851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913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8AAF6-1051-EEAC-8605-0F9526A1C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671F9B-2E1C-33E1-AFB3-9F19D9DAC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A883-5678-42C0-BDE9-1119BD95836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D9B89B-845F-6C92-5704-B549904CF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5A2FCE-A4F5-3E41-B713-0EE0C9F64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AEA2-2F15-4B07-8D5B-55FB9F851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12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9163AE-9F2D-8776-01F2-5C0526FF7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A883-5678-42C0-BDE9-1119BD95836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A12153-C36B-DDE9-AACB-87E6BE68C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B9374-A00B-1034-5148-623C6D95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AEA2-2F15-4B07-8D5B-55FB9F851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00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3BCE8-A0CA-5117-D02A-5B5D50A3C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A1B02-D538-156F-6CD9-566F77244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4A699-900F-2AE4-763F-C41F9ED37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B0039-4471-FE3B-9467-01DCC695D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A883-5678-42C0-BDE9-1119BD95836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1386D4-9494-53D5-DBCF-60650082E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5C9D0-D38A-8E98-0D42-6A8C378CE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AEA2-2F15-4B07-8D5B-55FB9F851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83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6DCE5-CA4E-851E-A4C5-9E8A9134D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A49DD3-CF0B-6445-E57C-D82D5A3E9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CD5246-8096-9F7A-544A-2B093C7F7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452185-52DB-9E85-5045-977699BA2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A883-5678-42C0-BDE9-1119BD95836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CBB406-3DFC-66CB-AF9E-53087367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82BC0-6FD4-35B4-89D8-5E5CE4823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AEA2-2F15-4B07-8D5B-55FB9F851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86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DDA322-3DF5-C4CD-77B6-382FF56B9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DD502-0B88-1FE5-1B0F-4F384A61B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BA0AD-8C96-8F96-1DFE-4D1DAA9E8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ABA883-5678-42C0-BDE9-1119BD95836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592C7-A249-1B12-2711-63C7CDBC2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42120-5ECE-1A2E-E89F-785A5E69C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85AEA2-2F15-4B07-8D5B-55FB9F851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82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E094E-F22C-36DF-9ECC-F72C302EA3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2E397887-612E-3E16-4EC8-A1936D102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1810" y="151046"/>
            <a:ext cx="2153265" cy="82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AB62CE5-F36F-BD7B-ED9A-FE46FCEE2A21}"/>
              </a:ext>
            </a:extLst>
          </p:cNvPr>
          <p:cNvSpPr txBox="1"/>
          <p:nvPr/>
        </p:nvSpPr>
        <p:spPr>
          <a:xfrm>
            <a:off x="8547084" y="1012890"/>
            <a:ext cx="46179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200" b="1" dirty="0">
                <a:solidFill>
                  <a:srgbClr val="0084BD"/>
                </a:solidFill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كلية العلوم</a:t>
            </a:r>
          </a:p>
          <a:p>
            <a:pPr algn="ctr"/>
            <a:endParaRPr lang="ar-SA" sz="100" b="1" dirty="0">
              <a:solidFill>
                <a:srgbClr val="0084BD"/>
              </a:solidFill>
              <a:latin typeface="GE Dinar One" panose="020A0503020102020204" pitchFamily="18" charset="-78"/>
              <a:ea typeface="GE Dinar One" panose="020A0503020102020204" pitchFamily="18" charset="-78"/>
              <a:cs typeface="GE Dinar One" panose="020A0503020102020204" pitchFamily="18" charset="-78"/>
            </a:endParaRPr>
          </a:p>
          <a:p>
            <a:pPr algn="ctr"/>
            <a:r>
              <a:rPr lang="ar-SA" sz="1200" b="1" dirty="0">
                <a:solidFill>
                  <a:srgbClr val="0084BD"/>
                </a:solidFill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قسم الكيمياء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13E956-8EF8-CD6C-A0F8-49E1AE6C41DE}"/>
              </a:ext>
            </a:extLst>
          </p:cNvPr>
          <p:cNvCxnSpPr/>
          <p:nvPr/>
        </p:nvCxnSpPr>
        <p:spPr>
          <a:xfrm flipH="1">
            <a:off x="9881312" y="1243685"/>
            <a:ext cx="2011680" cy="0"/>
          </a:xfrm>
          <a:prstGeom prst="line">
            <a:avLst/>
          </a:prstGeom>
          <a:ln w="12700">
            <a:solidFill>
              <a:srgbClr val="008F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3C8BBBF-9EC0-3D11-0D73-E3A719AAA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907648"/>
              </p:ext>
            </p:extLst>
          </p:nvPr>
        </p:nvGraphicFramePr>
        <p:xfrm>
          <a:off x="1049482" y="1736128"/>
          <a:ext cx="9941680" cy="3300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168">
                  <a:extLst>
                    <a:ext uri="{9D8B030D-6E8A-4147-A177-3AD203B41FA5}">
                      <a16:colId xmlns:a16="http://schemas.microsoft.com/office/drawing/2014/main" val="1317113609"/>
                    </a:ext>
                  </a:extLst>
                </a:gridCol>
                <a:gridCol w="994168">
                  <a:extLst>
                    <a:ext uri="{9D8B030D-6E8A-4147-A177-3AD203B41FA5}">
                      <a16:colId xmlns:a16="http://schemas.microsoft.com/office/drawing/2014/main" val="2914780666"/>
                    </a:ext>
                  </a:extLst>
                </a:gridCol>
                <a:gridCol w="994168">
                  <a:extLst>
                    <a:ext uri="{9D8B030D-6E8A-4147-A177-3AD203B41FA5}">
                      <a16:colId xmlns:a16="http://schemas.microsoft.com/office/drawing/2014/main" val="3997379582"/>
                    </a:ext>
                  </a:extLst>
                </a:gridCol>
                <a:gridCol w="1367084">
                  <a:extLst>
                    <a:ext uri="{9D8B030D-6E8A-4147-A177-3AD203B41FA5}">
                      <a16:colId xmlns:a16="http://schemas.microsoft.com/office/drawing/2014/main" val="748002911"/>
                    </a:ext>
                  </a:extLst>
                </a:gridCol>
                <a:gridCol w="868166">
                  <a:extLst>
                    <a:ext uri="{9D8B030D-6E8A-4147-A177-3AD203B41FA5}">
                      <a16:colId xmlns:a16="http://schemas.microsoft.com/office/drawing/2014/main" val="3542165653"/>
                    </a:ext>
                  </a:extLst>
                </a:gridCol>
                <a:gridCol w="747254">
                  <a:extLst>
                    <a:ext uri="{9D8B030D-6E8A-4147-A177-3AD203B41FA5}">
                      <a16:colId xmlns:a16="http://schemas.microsoft.com/office/drawing/2014/main" val="1090899431"/>
                    </a:ext>
                  </a:extLst>
                </a:gridCol>
                <a:gridCol w="994168">
                  <a:extLst>
                    <a:ext uri="{9D8B030D-6E8A-4147-A177-3AD203B41FA5}">
                      <a16:colId xmlns:a16="http://schemas.microsoft.com/office/drawing/2014/main" val="2054851810"/>
                    </a:ext>
                  </a:extLst>
                </a:gridCol>
                <a:gridCol w="994168">
                  <a:extLst>
                    <a:ext uri="{9D8B030D-6E8A-4147-A177-3AD203B41FA5}">
                      <a16:colId xmlns:a16="http://schemas.microsoft.com/office/drawing/2014/main" val="3212725336"/>
                    </a:ext>
                  </a:extLst>
                </a:gridCol>
                <a:gridCol w="994168">
                  <a:extLst>
                    <a:ext uri="{9D8B030D-6E8A-4147-A177-3AD203B41FA5}">
                      <a16:colId xmlns:a16="http://schemas.microsoft.com/office/drawing/2014/main" val="2897050882"/>
                    </a:ext>
                  </a:extLst>
                </a:gridCol>
                <a:gridCol w="994168">
                  <a:extLst>
                    <a:ext uri="{9D8B030D-6E8A-4147-A177-3AD203B41FA5}">
                      <a16:colId xmlns:a16="http://schemas.microsoft.com/office/drawing/2014/main" val="3599363475"/>
                    </a:ext>
                  </a:extLst>
                </a:gridCol>
              </a:tblGrid>
              <a:tr h="427531">
                <a:tc>
                  <a:txBody>
                    <a:bodyPr/>
                    <a:lstStyle/>
                    <a:p>
                      <a:pPr algn="ctr"/>
                      <a:r>
                        <a:rPr lang="ar-SA" b="1" dirty="0"/>
                        <a:t>4-5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/>
                        <a:t>3-4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/>
                        <a:t>2-3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/>
                        <a:t>1-2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/>
                        <a:t>12-1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/>
                        <a:t>11-12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/>
                        <a:t>10-11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/>
                        <a:t>9-10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/>
                        <a:t>8-9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2663847"/>
                  </a:ext>
                </a:extLst>
              </a:tr>
              <a:tr h="42753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O. H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640CHEM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ptos" panose="021100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rgbClr val="0070C0"/>
                          </a:solidFill>
                        </a:rPr>
                        <a:t>34</a:t>
                      </a:r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4CHEM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latin typeface="GE Dinar One" panose="020A0503020102020204" pitchFamily="18" charset="-78"/>
                          <a:ea typeface="GE Dinar One" panose="020A0503020102020204" pitchFamily="18" charset="-78"/>
                          <a:cs typeface="GE Dinar One" panose="020A0503020102020204" pitchFamily="18" charset="-78"/>
                        </a:rPr>
                        <a:t>الأحد</a:t>
                      </a:r>
                      <a:endParaRPr lang="en-GB" sz="1600" b="1" dirty="0">
                        <a:latin typeface="GE Dinar One" panose="020A0503020102020204" pitchFamily="18" charset="-78"/>
                        <a:ea typeface="GE Dinar One" panose="020A0503020102020204" pitchFamily="18" charset="-78"/>
                        <a:cs typeface="GE Dinar One" panose="020A05030201020202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9865235"/>
                  </a:ext>
                </a:extLst>
              </a:tr>
              <a:tr h="42753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109CHEM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O.H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109CHEM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ptos" panose="021100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O.H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latin typeface="GE Dinar One" panose="020A0503020102020204" pitchFamily="18" charset="-78"/>
                          <a:ea typeface="GE Dinar One" panose="020A0503020102020204" pitchFamily="18" charset="-78"/>
                          <a:cs typeface="GE Dinar One" panose="020A0503020102020204" pitchFamily="18" charset="-78"/>
                        </a:rPr>
                        <a:t>الإثنين</a:t>
                      </a:r>
                      <a:endParaRPr lang="en-GB" sz="1600" b="1" dirty="0">
                        <a:latin typeface="GE Dinar One" panose="020A0503020102020204" pitchFamily="18" charset="-78"/>
                        <a:ea typeface="GE Dinar One" panose="020A0503020102020204" pitchFamily="18" charset="-78"/>
                        <a:cs typeface="GE Dinar One" panose="020A05030201020202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5999318"/>
                  </a:ext>
                </a:extLst>
              </a:tr>
              <a:tr h="42753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ptos" panose="021100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ptos" panose="021100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ar-SA" dirty="0"/>
                    </a:p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latin typeface="GE Dinar One" panose="020A0503020102020204" pitchFamily="18" charset="-78"/>
                          <a:ea typeface="GE Dinar One" panose="020A0503020102020204" pitchFamily="18" charset="-78"/>
                          <a:cs typeface="GE Dinar One" panose="020A0503020102020204" pitchFamily="18" charset="-78"/>
                        </a:rPr>
                        <a:t>الثلاثاء</a:t>
                      </a:r>
                      <a:endParaRPr lang="en-GB" sz="1600" b="1" dirty="0">
                        <a:latin typeface="GE Dinar One" panose="020A0503020102020204" pitchFamily="18" charset="-78"/>
                        <a:ea typeface="GE Dinar One" panose="020A0503020102020204" pitchFamily="18" charset="-78"/>
                        <a:cs typeface="GE Dinar One" panose="020A05030201020202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355755"/>
                  </a:ext>
                </a:extLst>
              </a:tr>
              <a:tr h="73793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66OCHEM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O.H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O.H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O.H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latin typeface="GE Dinar One" panose="020A0503020102020204" pitchFamily="18" charset="-78"/>
                          <a:ea typeface="GE Dinar One" panose="020A0503020102020204" pitchFamily="18" charset="-78"/>
                          <a:cs typeface="GE Dinar One" panose="020A0503020102020204" pitchFamily="18" charset="-78"/>
                        </a:rPr>
                        <a:t>الأربعاء</a:t>
                      </a:r>
                      <a:endParaRPr lang="en-GB" sz="1600" b="1" dirty="0">
                        <a:latin typeface="GE Dinar One" panose="020A0503020102020204" pitchFamily="18" charset="-78"/>
                        <a:ea typeface="GE Dinar One" panose="020A0503020102020204" pitchFamily="18" charset="-78"/>
                        <a:cs typeface="GE Dinar One" panose="020A05030201020202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4516932"/>
                  </a:ext>
                </a:extLst>
              </a:tr>
              <a:tr h="42753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499CHEM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O.H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70C0"/>
                          </a:solidFill>
                        </a:rPr>
                        <a:t>499CHEM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342CHEM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Aptos" panose="021100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latin typeface="GE Dinar One" panose="020A0503020102020204" pitchFamily="18" charset="-78"/>
                          <a:ea typeface="GE Dinar One" panose="020A0503020102020204" pitchFamily="18" charset="-78"/>
                          <a:cs typeface="GE Dinar One" panose="020A0503020102020204" pitchFamily="18" charset="-78"/>
                        </a:rPr>
                        <a:t>الخميس</a:t>
                      </a:r>
                      <a:endParaRPr lang="en-GB" sz="1600" b="1" dirty="0">
                        <a:latin typeface="GE Dinar One" panose="020A0503020102020204" pitchFamily="18" charset="-78"/>
                        <a:ea typeface="GE Dinar One" panose="020A0503020102020204" pitchFamily="18" charset="-78"/>
                        <a:cs typeface="GE Dinar One" panose="020A05030201020202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257936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00D82DF-5D75-96BA-F754-2AE960C55876}"/>
              </a:ext>
            </a:extLst>
          </p:cNvPr>
          <p:cNvSpPr txBox="1"/>
          <p:nvPr/>
        </p:nvSpPr>
        <p:spPr>
          <a:xfrm>
            <a:off x="6373168" y="5677316"/>
            <a:ext cx="46179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1200" b="1" dirty="0"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اسم عضو هيئة التدريس: </a:t>
            </a:r>
            <a:r>
              <a:rPr lang="ar-SA" sz="1400" b="1" dirty="0"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د. إيمان الدوسري</a:t>
            </a:r>
          </a:p>
          <a:p>
            <a:pPr algn="r"/>
            <a:r>
              <a:rPr lang="ar-SA" sz="1200" b="1" dirty="0"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التوقيع: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444FF9-0B5A-CCDD-F537-7F805C5E4C2F}"/>
              </a:ext>
            </a:extLst>
          </p:cNvPr>
          <p:cNvSpPr txBox="1"/>
          <p:nvPr/>
        </p:nvSpPr>
        <p:spPr>
          <a:xfrm>
            <a:off x="3644917" y="1218335"/>
            <a:ext cx="4617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الجدول الدراسي للفصل الأول لعام 1446 هـ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AC7989-6E73-1241-119A-E240BFF7B88B}"/>
              </a:ext>
            </a:extLst>
          </p:cNvPr>
          <p:cNvSpPr txBox="1"/>
          <p:nvPr/>
        </p:nvSpPr>
        <p:spPr>
          <a:xfrm>
            <a:off x="0" y="5610371"/>
            <a:ext cx="4617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b="1" dirty="0"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 </a:t>
            </a:r>
            <a:r>
              <a:rPr lang="ar-SA" sz="1200" b="1" dirty="0"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مساعدة رئيس قسم الكيمياء: د. أسماء بنت عبدالله العثمان </a:t>
            </a:r>
            <a:r>
              <a:rPr lang="en-US" sz="1200" b="1" dirty="0"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 </a:t>
            </a:r>
            <a:endParaRPr lang="ar-SA" sz="1200" b="1" dirty="0">
              <a:latin typeface="GE Dinar One" panose="020A0503020102020204" pitchFamily="18" charset="-78"/>
              <a:ea typeface="GE Dinar One" panose="020A0503020102020204" pitchFamily="18" charset="-78"/>
              <a:cs typeface="GE Dinar One" panose="020A0503020102020204" pitchFamily="18" charset="-78"/>
            </a:endParaRPr>
          </a:p>
          <a:p>
            <a:pPr algn="r"/>
            <a:r>
              <a:rPr lang="ar-SA" sz="1200" b="1" dirty="0"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التوقيع: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AC67A0-CEE0-285A-497E-C17D6E389A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455" y="5978104"/>
            <a:ext cx="1211580" cy="655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6948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80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GE Dinar One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Asma Alothman</dc:creator>
  <cp:lastModifiedBy>eman aldosari</cp:lastModifiedBy>
  <cp:revision>3</cp:revision>
  <cp:lastPrinted>2024-12-23T07:05:43Z</cp:lastPrinted>
  <dcterms:created xsi:type="dcterms:W3CDTF">2024-12-23T06:47:24Z</dcterms:created>
  <dcterms:modified xsi:type="dcterms:W3CDTF">2025-01-22T18:59:35Z</dcterms:modified>
</cp:coreProperties>
</file>