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0C8F5FF-E9F2-44D6-A83D-E91DE7B45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0FA22B82-3F54-42A5-97CF-7D4FC8836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2F82-47A0-422F-A236-10B04FB2BDF2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373D781E-B3BA-4D1A-B574-929FBACD1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CAC28394-9EF2-4EC1-AD8E-9CB1D7348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380-800D-4288-A810-A7392CDE9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2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B561FFE-B67D-490B-90C7-B0E9457E5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0EC7A1F-BCBD-4EF8-88D6-B4A73AF35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BC9E716-DC25-49E4-84DF-E5318CB15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F2F82-47A0-422F-A236-10B04FB2BDF2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1C39192-5633-4C58-95A7-5C5A46C2A1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E1F44D3-64EC-49BD-BE41-0125A59B10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CB380-800D-4288-A810-A7392CDE9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94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>
            <a:extLst>
              <a:ext uri="{FF2B5EF4-FFF2-40B4-BE49-F238E27FC236}">
                <a16:creationId xmlns:a16="http://schemas.microsoft.com/office/drawing/2014/main" id="{25510AAB-1CB8-4396-BE55-F9003AEBB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6600" b="1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عمليات القراءة الأربعة</a:t>
            </a:r>
            <a:endParaRPr lang="en-US" sz="6600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14D6181C-B27F-48DD-8045-DD8927CC0E0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317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>
            <a:extLst>
              <a:ext uri="{FF2B5EF4-FFF2-40B4-BE49-F238E27FC236}">
                <a16:creationId xmlns:a16="http://schemas.microsoft.com/office/drawing/2014/main" id="{30F933BB-3EFC-4F49-9378-8620DD122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77D3228C-50C2-48C4-8BF5-E4FCF98EB65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03935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شاشة عريضة</PresentationFormat>
  <Paragraphs>1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Traditional Arabic</vt:lpstr>
      <vt:lpstr>نسق Office</vt:lpstr>
      <vt:lpstr>عمليات القراءة الأربعة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عمليات القراءة الأربعة</dc:title>
  <dc:creator>A A</dc:creator>
  <cp:lastModifiedBy>A A</cp:lastModifiedBy>
  <cp:revision>1</cp:revision>
  <dcterms:created xsi:type="dcterms:W3CDTF">2021-02-05T17:41:48Z</dcterms:created>
  <dcterms:modified xsi:type="dcterms:W3CDTF">2021-02-05T17:41:48Z</dcterms:modified>
</cp:coreProperties>
</file>