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08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0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1A9EF-A1BF-47BB-BB84-7834AC7B5E24}" type="datetimeFigureOut">
              <a:rPr lang="ar-SA" smtClean="0"/>
              <a:t>25/05/38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9C0B0-E283-45FB-805C-AA9CF94206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1527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1A9EF-A1BF-47BB-BB84-7834AC7B5E24}" type="datetimeFigureOut">
              <a:rPr lang="ar-SA" smtClean="0"/>
              <a:t>25/05/38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9C0B0-E283-45FB-805C-AA9CF94206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70775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1A9EF-A1BF-47BB-BB84-7834AC7B5E24}" type="datetimeFigureOut">
              <a:rPr lang="ar-SA" smtClean="0"/>
              <a:t>25/05/38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9C0B0-E283-45FB-805C-AA9CF94206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8313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1A9EF-A1BF-47BB-BB84-7834AC7B5E24}" type="datetimeFigureOut">
              <a:rPr lang="ar-SA" smtClean="0"/>
              <a:t>25/05/38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9C0B0-E283-45FB-805C-AA9CF94206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19864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1A9EF-A1BF-47BB-BB84-7834AC7B5E24}" type="datetimeFigureOut">
              <a:rPr lang="ar-SA" smtClean="0"/>
              <a:t>25/05/38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9C0B0-E283-45FB-805C-AA9CF94206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15534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1A9EF-A1BF-47BB-BB84-7834AC7B5E24}" type="datetimeFigureOut">
              <a:rPr lang="ar-SA" smtClean="0"/>
              <a:t>25/05/38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9C0B0-E283-45FB-805C-AA9CF94206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8847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1A9EF-A1BF-47BB-BB84-7834AC7B5E24}" type="datetimeFigureOut">
              <a:rPr lang="ar-SA" smtClean="0"/>
              <a:t>25/05/38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9C0B0-E283-45FB-805C-AA9CF94206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2886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1A9EF-A1BF-47BB-BB84-7834AC7B5E24}" type="datetimeFigureOut">
              <a:rPr lang="ar-SA" smtClean="0"/>
              <a:t>25/05/38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9C0B0-E283-45FB-805C-AA9CF94206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93551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1A9EF-A1BF-47BB-BB84-7834AC7B5E24}" type="datetimeFigureOut">
              <a:rPr lang="ar-SA" smtClean="0"/>
              <a:t>25/05/38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9C0B0-E283-45FB-805C-AA9CF94206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22590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1A9EF-A1BF-47BB-BB84-7834AC7B5E24}" type="datetimeFigureOut">
              <a:rPr lang="ar-SA" smtClean="0"/>
              <a:t>25/05/38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9C0B0-E283-45FB-805C-AA9CF94206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32447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1A9EF-A1BF-47BB-BB84-7834AC7B5E24}" type="datetimeFigureOut">
              <a:rPr lang="ar-SA" smtClean="0"/>
              <a:t>25/05/38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9C0B0-E283-45FB-805C-AA9CF94206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1130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1A9EF-A1BF-47BB-BB84-7834AC7B5E24}" type="datetimeFigureOut">
              <a:rPr lang="ar-SA" smtClean="0"/>
              <a:t>25/05/38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9C0B0-E283-45FB-805C-AA9CF94206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2599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247426"/>
            <a:ext cx="9144000" cy="5010374"/>
          </a:xfrm>
        </p:spPr>
        <p:txBody>
          <a:bodyPr/>
          <a:lstStyle/>
          <a:p>
            <a:r>
              <a:rPr lang="ar-EG" b="1" dirty="0"/>
              <a:t>موقع اللاعب </a:t>
            </a:r>
            <a:r>
              <a:rPr lang="ar-EG" b="1" dirty="0" smtClean="0"/>
              <a:t>المهاجم </a:t>
            </a:r>
            <a:r>
              <a:rPr lang="ar-EG" b="1" dirty="0"/>
              <a:t>بملعب كرة القدم باستخدام خط الهامش وخط المرمى التابع للفريق الخصم كنقاط مرجع (أ) أو كنظام الإحداث الديكارتي (ب).</a:t>
            </a:r>
            <a:endParaRPr lang="ar-SA" dirty="0"/>
          </a:p>
        </p:txBody>
      </p:sp>
      <p:pic>
        <p:nvPicPr>
          <p:cNvPr id="8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524" y="1628289"/>
            <a:ext cx="4395470" cy="2944495"/>
          </a:xfrm>
          <a:prstGeom prst="rect">
            <a:avLst/>
          </a:prstGeom>
        </p:spPr>
      </p:pic>
      <p:pic>
        <p:nvPicPr>
          <p:cNvPr id="9" name="Picture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115" y="1628289"/>
            <a:ext cx="4463415" cy="314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692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68" y="3648877"/>
            <a:ext cx="3020499" cy="312969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0357" y="97603"/>
            <a:ext cx="4134523" cy="3129691"/>
          </a:xfrm>
          <a:prstGeom prst="rect">
            <a:avLst/>
          </a:prstGeom>
        </p:spPr>
      </p:pic>
      <p:pic>
        <p:nvPicPr>
          <p:cNvPr id="7" name="صورة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1444" y="3867749"/>
            <a:ext cx="4672348" cy="250115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مربع نص 1"/>
          <p:cNvSpPr txBox="1"/>
          <p:nvPr/>
        </p:nvSpPr>
        <p:spPr>
          <a:xfrm>
            <a:off x="5056094" y="47192"/>
            <a:ext cx="166743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المسافة والإزاحة</a:t>
            </a:r>
            <a:endParaRPr lang="ar-SA" dirty="0"/>
          </a:p>
        </p:txBody>
      </p:sp>
      <p:pic>
        <p:nvPicPr>
          <p:cNvPr id="8" name="Picture 3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7358" y="416524"/>
            <a:ext cx="4900018" cy="3693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508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4953960"/>
              </p:ext>
            </p:extLst>
          </p:nvPr>
        </p:nvGraphicFramePr>
        <p:xfrm>
          <a:off x="9315449" y="1433223"/>
          <a:ext cx="2876551" cy="350456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448835"/>
                <a:gridCol w="448835"/>
                <a:gridCol w="448307"/>
                <a:gridCol w="765287"/>
                <a:gridCol w="765287"/>
              </a:tblGrid>
              <a:tr h="229870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 dirty="0">
                          <a:effectLst/>
                        </a:rPr>
                        <a:t>الموقع (م)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يوسيان بولت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تايسون جاي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92075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الزمن المنقضي (ث)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زمن الفترة (ث)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الزمن المنقضي (ث)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زمن الفترة (ث)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39395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29870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1.89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1.89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1.91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1.91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29870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2.88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99.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2.92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1.01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29870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30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3.78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90.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3.83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91.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29870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 dirty="0">
                          <a:effectLst/>
                        </a:rPr>
                        <a:t>40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4.64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86.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4.70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87.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39395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50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5.47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83.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5.55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85.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29870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60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6.29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82.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6.39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84.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29870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70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7.10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81.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7.20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81.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29870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7.92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82.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 dirty="0">
                          <a:effectLst/>
                        </a:rPr>
                        <a:t>8.02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82.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29870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90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8.75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83.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8.86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84.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39395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100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9.58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83.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9.71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 dirty="0">
                          <a:effectLst/>
                        </a:rPr>
                        <a:t>85.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111829"/>
              </p:ext>
            </p:extLst>
          </p:nvPr>
        </p:nvGraphicFramePr>
        <p:xfrm>
          <a:off x="5451325" y="1433228"/>
          <a:ext cx="2838451" cy="3495543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604237"/>
                <a:gridCol w="604237"/>
                <a:gridCol w="539671"/>
                <a:gridCol w="545153"/>
                <a:gridCol w="545153"/>
              </a:tblGrid>
              <a:tr h="247808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 dirty="0">
                          <a:effectLst/>
                        </a:rPr>
                        <a:t>الفترة</a:t>
                      </a:r>
                      <a:endParaRPr lang="en-US" sz="1100" dirty="0">
                        <a:effectLst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 dirty="0">
                          <a:effectLst/>
                        </a:rPr>
                        <a:t>(م)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يوسيان بولت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تايسون جاي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769655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زمن الفترة (ث)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 dirty="0">
                          <a:effectLst/>
                        </a:rPr>
                        <a:t>متوسط السرعة (م/ث)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زمن الفترة (ث)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متوسط السرعة (م/ث)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47808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0-10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1.89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5.29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1.91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5.24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47808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10-20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99.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10.10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1.01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9.90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47808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20-30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90.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11.11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91.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10.99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47808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30-40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86.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11.63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87.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11.49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47808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40-50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83.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12.05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85.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11.76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47808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50-60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82.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12.20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84.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11.90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47808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60-70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81.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12.35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81.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12.35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47808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70-80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82.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12.20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82.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12.20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47808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80-90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83.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12.05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84.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11.90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47808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000">
                          <a:effectLst/>
                        </a:rPr>
                        <a:t>90-100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83.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12.05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>
                          <a:effectLst/>
                        </a:rPr>
                        <a:t>84.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36870" algn="l"/>
                        </a:tabLst>
                      </a:pPr>
                      <a:r>
                        <a:rPr lang="ar-EG" sz="1100" dirty="0">
                          <a:effectLst/>
                        </a:rPr>
                        <a:t>11.76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مربع نص 5"/>
          <p:cNvSpPr txBox="1"/>
          <p:nvPr/>
        </p:nvSpPr>
        <p:spPr>
          <a:xfrm>
            <a:off x="6540649" y="451821"/>
            <a:ext cx="23451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السرعة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8814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كائن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4114872"/>
              </p:ext>
            </p:extLst>
          </p:nvPr>
        </p:nvGraphicFramePr>
        <p:xfrm>
          <a:off x="2955852" y="839972"/>
          <a:ext cx="7167194" cy="5890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مستند" r:id="rId3" imgW="5502309" imgH="6620841" progId="Word.Document.12">
                  <p:embed/>
                </p:oleObj>
              </mc:Choice>
              <mc:Fallback>
                <p:oleObj name="مستند" r:id="rId3" imgW="5502309" imgH="662084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55852" y="839972"/>
                        <a:ext cx="7167194" cy="5890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مستطيل 16"/>
          <p:cNvSpPr/>
          <p:nvPr/>
        </p:nvSpPr>
        <p:spPr>
          <a:xfrm>
            <a:off x="3218121" y="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EG" b="1" dirty="0">
                <a:ea typeface="Times New Roman" panose="02020603050405020304" pitchFamily="18" charset="0"/>
                <a:cs typeface="Simplified Arabic" panose="02020603050405020304" pitchFamily="18" charset="-78"/>
              </a:rPr>
              <a:t>يتطابق اتجاه الحركة واتجاه التسارع عند تزايد سرعة الجسم، ولكنهما يتضادان عندما تتباطأ حركة الجسم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19627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238</Words>
  <Application>Microsoft Office PowerPoint</Application>
  <PresentationFormat>ملء الشاشة</PresentationFormat>
  <Paragraphs>124</Paragraphs>
  <Slides>4</Slides>
  <Notes>0</Notes>
  <HiddenSlides>0</HiddenSlides>
  <MMClips>0</MMClips>
  <ScaleCrop>false</ScaleCrop>
  <HeadingPairs>
    <vt:vector size="8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Simplified Arabic</vt:lpstr>
      <vt:lpstr>Times New Roman</vt:lpstr>
      <vt:lpstr>نسق Office</vt:lpstr>
      <vt:lpstr>مستند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 Alangari</dc:creator>
  <cp:lastModifiedBy>A Alangari</cp:lastModifiedBy>
  <cp:revision>6</cp:revision>
  <dcterms:created xsi:type="dcterms:W3CDTF">2017-02-16T09:54:59Z</dcterms:created>
  <dcterms:modified xsi:type="dcterms:W3CDTF">2017-02-21T06:56:19Z</dcterms:modified>
</cp:coreProperties>
</file>