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عبدالله القحطاني ID 444101452" userId="89b10f10-b755-4c2a-b1b0-2278da264a51" providerId="ADAL" clId="{D900B1E3-A062-8345-AD82-207F8B9C33A8}"/>
    <pc:docChg chg="undo custSel addSld modSld">
      <pc:chgData name="عبدالله القحطاني ID 444101452" userId="89b10f10-b755-4c2a-b1b0-2278da264a51" providerId="ADAL" clId="{D900B1E3-A062-8345-AD82-207F8B9C33A8}" dt="2025-05-04T08:52:07.171" v="496" actId="22"/>
      <pc:docMkLst>
        <pc:docMk/>
      </pc:docMkLst>
      <pc:sldChg chg="addSp delSp modSp">
        <pc:chgData name="عبدالله القحطاني ID 444101452" userId="89b10f10-b755-4c2a-b1b0-2278da264a51" providerId="ADAL" clId="{D900B1E3-A062-8345-AD82-207F8B9C33A8}" dt="2025-05-03T11:05:18.875" v="104" actId="1076"/>
        <pc:sldMkLst>
          <pc:docMk/>
          <pc:sldMk cId="514578078" sldId="256"/>
        </pc:sldMkLst>
        <pc:spChg chg="mod">
          <ac:chgData name="عبدالله القحطاني ID 444101452" userId="89b10f10-b755-4c2a-b1b0-2278da264a51" providerId="ADAL" clId="{D900B1E3-A062-8345-AD82-207F8B9C33A8}" dt="2025-05-03T11:05:05.746" v="103" actId="20577"/>
          <ac:spMkLst>
            <pc:docMk/>
            <pc:sldMk cId="514578078" sldId="256"/>
            <ac:spMk id="2" creationId="{96CCAAF2-596D-009E-6F89-84B397859E39}"/>
          </ac:spMkLst>
        </pc:spChg>
        <pc:spChg chg="del">
          <ac:chgData name="عبدالله القحطاني ID 444101452" userId="89b10f10-b755-4c2a-b1b0-2278da264a51" providerId="ADAL" clId="{D900B1E3-A062-8345-AD82-207F8B9C33A8}" dt="2025-05-03T10:56:57.597" v="4" actId="478"/>
          <ac:spMkLst>
            <pc:docMk/>
            <pc:sldMk cId="514578078" sldId="256"/>
            <ac:spMk id="3" creationId="{2892DDA7-B42A-41F7-DF4A-220FF779AA7C}"/>
          </ac:spMkLst>
        </pc:spChg>
        <pc:spChg chg="add mod">
          <ac:chgData name="عبدالله القحطاني ID 444101452" userId="89b10f10-b755-4c2a-b1b0-2278da264a51" providerId="ADAL" clId="{D900B1E3-A062-8345-AD82-207F8B9C33A8}" dt="2025-05-03T11:05:18.875" v="104" actId="1076"/>
          <ac:spMkLst>
            <pc:docMk/>
            <pc:sldMk cId="514578078" sldId="256"/>
            <ac:spMk id="4" creationId="{7670AAFB-FB6C-F9BD-C4A1-8B9F57E928B7}"/>
          </ac:spMkLst>
        </pc:spChg>
        <pc:picChg chg="add mod modCrop">
          <ac:chgData name="عبدالله القحطاني ID 444101452" userId="89b10f10-b755-4c2a-b1b0-2278da264a51" providerId="ADAL" clId="{D900B1E3-A062-8345-AD82-207F8B9C33A8}" dt="2025-05-03T11:04:17.571" v="90" actId="14100"/>
          <ac:picMkLst>
            <pc:docMk/>
            <pc:sldMk cId="514578078" sldId="256"/>
            <ac:picMk id="5" creationId="{E3DF8C97-9D4D-C474-9082-2BA3E8574039}"/>
          </ac:picMkLst>
        </pc:picChg>
      </pc:sldChg>
      <pc:sldChg chg="addSp delSp modSp">
        <pc:chgData name="عبدالله القحطاني ID 444101452" userId="89b10f10-b755-4c2a-b1b0-2278da264a51" providerId="ADAL" clId="{D900B1E3-A062-8345-AD82-207F8B9C33A8}" dt="2025-05-03T11:13:26.088" v="179" actId="1440"/>
        <pc:sldMkLst>
          <pc:docMk/>
          <pc:sldMk cId="2781467184" sldId="257"/>
        </pc:sldMkLst>
        <pc:spChg chg="mod">
          <ac:chgData name="عبدالله القحطاني ID 444101452" userId="89b10f10-b755-4c2a-b1b0-2278da264a51" providerId="ADAL" clId="{D900B1E3-A062-8345-AD82-207F8B9C33A8}" dt="2025-05-03T11:06:48.955" v="130" actId="1076"/>
          <ac:spMkLst>
            <pc:docMk/>
            <pc:sldMk cId="2781467184" sldId="257"/>
            <ac:spMk id="2" creationId="{AD959CBD-37F6-1A6D-178F-1394816954E7}"/>
          </ac:spMkLst>
        </pc:spChg>
        <pc:spChg chg="del mod">
          <ac:chgData name="عبدالله القحطاني ID 444101452" userId="89b10f10-b755-4c2a-b1b0-2278da264a51" providerId="ADAL" clId="{D900B1E3-A062-8345-AD82-207F8B9C33A8}" dt="2025-05-03T11:09:20.840" v="133" actId="478"/>
          <ac:spMkLst>
            <pc:docMk/>
            <pc:sldMk cId="2781467184" sldId="257"/>
            <ac:spMk id="3" creationId="{F8172078-6E3A-387F-32D2-8EA72EFC02EF}"/>
          </ac:spMkLst>
        </pc:spChg>
        <pc:spChg chg="add del mod">
          <ac:chgData name="عبدالله القحطاني ID 444101452" userId="89b10f10-b755-4c2a-b1b0-2278da264a51" providerId="ADAL" clId="{D900B1E3-A062-8345-AD82-207F8B9C33A8}" dt="2025-05-03T11:09:22.678" v="134" actId="478"/>
          <ac:spMkLst>
            <pc:docMk/>
            <pc:sldMk cId="2781467184" sldId="257"/>
            <ac:spMk id="5" creationId="{8C2FE4FA-C72B-0AEC-F5B1-12DE690B4D8A}"/>
          </ac:spMkLst>
        </pc:spChg>
        <pc:spChg chg="add mod">
          <ac:chgData name="عبدالله القحطاني ID 444101452" userId="89b10f10-b755-4c2a-b1b0-2278da264a51" providerId="ADAL" clId="{D900B1E3-A062-8345-AD82-207F8B9C33A8}" dt="2025-05-03T11:09:56.131" v="143" actId="1076"/>
          <ac:spMkLst>
            <pc:docMk/>
            <pc:sldMk cId="2781467184" sldId="257"/>
            <ac:spMk id="6" creationId="{14D50545-A853-3D9D-A7C0-A95F05E193F4}"/>
          </ac:spMkLst>
        </pc:spChg>
        <pc:spChg chg="add mod">
          <ac:chgData name="عبدالله القحطاني ID 444101452" userId="89b10f10-b755-4c2a-b1b0-2278da264a51" providerId="ADAL" clId="{D900B1E3-A062-8345-AD82-207F8B9C33A8}" dt="2025-05-03T11:10:42.480" v="157" actId="1076"/>
          <ac:spMkLst>
            <pc:docMk/>
            <pc:sldMk cId="2781467184" sldId="257"/>
            <ac:spMk id="7" creationId="{BFCE26EF-2789-DE24-160A-B9FB4FFC4E09}"/>
          </ac:spMkLst>
        </pc:spChg>
        <pc:picChg chg="add mod">
          <ac:chgData name="عبدالله القحطاني ID 444101452" userId="89b10f10-b755-4c2a-b1b0-2278da264a51" providerId="ADAL" clId="{D900B1E3-A062-8345-AD82-207F8B9C33A8}" dt="2025-05-03T11:13:26.088" v="179" actId="1440"/>
          <ac:picMkLst>
            <pc:docMk/>
            <pc:sldMk cId="2781467184" sldId="257"/>
            <ac:picMk id="8" creationId="{BC006B98-73E4-8E93-372A-15A457EF20FC}"/>
          </ac:picMkLst>
        </pc:picChg>
      </pc:sldChg>
      <pc:sldChg chg="addSp delSp modSp new">
        <pc:chgData name="عبدالله القحطاني ID 444101452" userId="89b10f10-b755-4c2a-b1b0-2278da264a51" providerId="ADAL" clId="{D900B1E3-A062-8345-AD82-207F8B9C33A8}" dt="2025-05-03T11:41:51.422" v="398" actId="20577"/>
        <pc:sldMkLst>
          <pc:docMk/>
          <pc:sldMk cId="1936543611" sldId="258"/>
        </pc:sldMkLst>
        <pc:spChg chg="mod">
          <ac:chgData name="عبدالله القحطاني ID 444101452" userId="89b10f10-b755-4c2a-b1b0-2278da264a51" providerId="ADAL" clId="{D900B1E3-A062-8345-AD82-207F8B9C33A8}" dt="2025-05-03T11:41:51.422" v="398" actId="20577"/>
          <ac:spMkLst>
            <pc:docMk/>
            <pc:sldMk cId="1936543611" sldId="258"/>
            <ac:spMk id="2" creationId="{FD61B516-D679-0C11-0CE4-BE8725B72F8F}"/>
          </ac:spMkLst>
        </pc:spChg>
        <pc:spChg chg="del">
          <ac:chgData name="عبدالله القحطاني ID 444101452" userId="89b10f10-b755-4c2a-b1b0-2278da264a51" providerId="ADAL" clId="{D900B1E3-A062-8345-AD82-207F8B9C33A8}" dt="2025-05-03T11:15:13.134" v="181" actId="478"/>
          <ac:spMkLst>
            <pc:docMk/>
            <pc:sldMk cId="1936543611" sldId="258"/>
            <ac:spMk id="3" creationId="{C6841E19-5A65-6F94-143C-280BBC724FD6}"/>
          </ac:spMkLst>
        </pc:spChg>
        <pc:spChg chg="add mod">
          <ac:chgData name="عبدالله القحطاني ID 444101452" userId="89b10f10-b755-4c2a-b1b0-2278da264a51" providerId="ADAL" clId="{D900B1E3-A062-8345-AD82-207F8B9C33A8}" dt="2025-05-03T11:20:53.202" v="213" actId="1076"/>
          <ac:spMkLst>
            <pc:docMk/>
            <pc:sldMk cId="1936543611" sldId="258"/>
            <ac:spMk id="6" creationId="{BAF14849-B41A-8188-A886-86C6990A4A68}"/>
          </ac:spMkLst>
        </pc:spChg>
      </pc:sldChg>
      <pc:sldChg chg="addSp delSp modSp new">
        <pc:chgData name="عبدالله القحطاني ID 444101452" userId="89b10f10-b755-4c2a-b1b0-2278da264a51" providerId="ADAL" clId="{D900B1E3-A062-8345-AD82-207F8B9C33A8}" dt="2025-05-03T11:41:45.213" v="397" actId="20577"/>
        <pc:sldMkLst>
          <pc:docMk/>
          <pc:sldMk cId="3635726523" sldId="259"/>
        </pc:sldMkLst>
        <pc:spChg chg="mod">
          <ac:chgData name="عبدالله القحطاني ID 444101452" userId="89b10f10-b755-4c2a-b1b0-2278da264a51" providerId="ADAL" clId="{D900B1E3-A062-8345-AD82-207F8B9C33A8}" dt="2025-05-03T11:41:45.213" v="397" actId="20577"/>
          <ac:spMkLst>
            <pc:docMk/>
            <pc:sldMk cId="3635726523" sldId="259"/>
            <ac:spMk id="2" creationId="{BA6D994D-463A-4501-F015-9E6E4A022E1C}"/>
          </ac:spMkLst>
        </pc:spChg>
        <pc:spChg chg="del">
          <ac:chgData name="عبدالله القحطاني ID 444101452" userId="89b10f10-b755-4c2a-b1b0-2278da264a51" providerId="ADAL" clId="{D900B1E3-A062-8345-AD82-207F8B9C33A8}" dt="2025-05-03T11:21:05.544" v="215" actId="21"/>
          <ac:spMkLst>
            <pc:docMk/>
            <pc:sldMk cId="3635726523" sldId="259"/>
            <ac:spMk id="3" creationId="{E94F0FF1-18C9-967E-1FEF-CB9485852112}"/>
          </ac:spMkLst>
        </pc:spChg>
        <pc:spChg chg="add mod">
          <ac:chgData name="عبدالله القحطاني ID 444101452" userId="89b10f10-b755-4c2a-b1b0-2278da264a51" providerId="ADAL" clId="{D900B1E3-A062-8345-AD82-207F8B9C33A8}" dt="2025-05-03T11:34:16.960" v="338" actId="20577"/>
          <ac:spMkLst>
            <pc:docMk/>
            <pc:sldMk cId="3635726523" sldId="259"/>
            <ac:spMk id="7" creationId="{0CF6307D-56A5-33FD-CAB2-DB4A1A1DBC88}"/>
          </ac:spMkLst>
        </pc:spChg>
        <pc:picChg chg="add mod">
          <ac:chgData name="عبدالله القحطاني ID 444101452" userId="89b10f10-b755-4c2a-b1b0-2278da264a51" providerId="ADAL" clId="{D900B1E3-A062-8345-AD82-207F8B9C33A8}" dt="2025-05-03T11:23:41.941" v="239" actId="1076"/>
          <ac:picMkLst>
            <pc:docMk/>
            <pc:sldMk cId="3635726523" sldId="259"/>
            <ac:picMk id="4" creationId="{42A46D40-504B-8CB6-F73B-EB09C7B9A186}"/>
          </ac:picMkLst>
        </pc:picChg>
      </pc:sldChg>
      <pc:sldChg chg="addSp delSp modSp new">
        <pc:chgData name="عبدالله القحطاني ID 444101452" userId="89b10f10-b755-4c2a-b1b0-2278da264a51" providerId="ADAL" clId="{D900B1E3-A062-8345-AD82-207F8B9C33A8}" dt="2025-05-04T08:52:07.171" v="496" actId="22"/>
        <pc:sldMkLst>
          <pc:docMk/>
          <pc:sldMk cId="1119678536" sldId="260"/>
        </pc:sldMkLst>
        <pc:spChg chg="mod">
          <ac:chgData name="عبدالله القحطاني ID 444101452" userId="89b10f10-b755-4c2a-b1b0-2278da264a51" providerId="ADAL" clId="{D900B1E3-A062-8345-AD82-207F8B9C33A8}" dt="2025-05-04T08:52:07.171" v="496" actId="22"/>
          <ac:spMkLst>
            <pc:docMk/>
            <pc:sldMk cId="1119678536" sldId="260"/>
            <ac:spMk id="2" creationId="{08B8FC16-2FE4-72F3-1939-BFE79FEB5BDC}"/>
          </ac:spMkLst>
        </pc:spChg>
        <pc:spChg chg="del">
          <ac:chgData name="عبدالله القحطاني ID 444101452" userId="89b10f10-b755-4c2a-b1b0-2278da264a51" providerId="ADAL" clId="{D900B1E3-A062-8345-AD82-207F8B9C33A8}" dt="2025-05-03T11:24:40.330" v="241" actId="478"/>
          <ac:spMkLst>
            <pc:docMk/>
            <pc:sldMk cId="1119678536" sldId="260"/>
            <ac:spMk id="3" creationId="{1D238D4E-8C6B-32A1-D085-2E59CBD10B58}"/>
          </ac:spMkLst>
        </pc:spChg>
        <pc:spChg chg="add mod">
          <ac:chgData name="عبدالله القحطاني ID 444101452" userId="89b10f10-b755-4c2a-b1b0-2278da264a51" providerId="ADAL" clId="{D900B1E3-A062-8345-AD82-207F8B9C33A8}" dt="2025-05-03T11:34:39.287" v="345" actId="20577"/>
          <ac:spMkLst>
            <pc:docMk/>
            <pc:sldMk cId="1119678536" sldId="260"/>
            <ac:spMk id="7" creationId="{6B7B1FF9-C2A6-81E0-A57F-835E707249F9}"/>
          </ac:spMkLst>
        </pc:spChg>
        <pc:picChg chg="add mod">
          <ac:chgData name="عبدالله القحطاني ID 444101452" userId="89b10f10-b755-4c2a-b1b0-2278da264a51" providerId="ADAL" clId="{D900B1E3-A062-8345-AD82-207F8B9C33A8}" dt="2025-05-03T11:34:26.735" v="341" actId="1076"/>
          <ac:picMkLst>
            <pc:docMk/>
            <pc:sldMk cId="1119678536" sldId="260"/>
            <ac:picMk id="4" creationId="{BE61A3EE-992C-7E22-A64C-3247E3B5EF24}"/>
          </ac:picMkLst>
        </pc:picChg>
      </pc:sldChg>
      <pc:sldChg chg="addSp delSp modSp new">
        <pc:chgData name="عبدالله القحطاني ID 444101452" userId="89b10f10-b755-4c2a-b1b0-2278da264a51" providerId="ADAL" clId="{D900B1E3-A062-8345-AD82-207F8B9C33A8}" dt="2025-05-03T11:42:13.466" v="399" actId="20577"/>
        <pc:sldMkLst>
          <pc:docMk/>
          <pc:sldMk cId="437728744" sldId="261"/>
        </pc:sldMkLst>
        <pc:spChg chg="mod">
          <ac:chgData name="عبدالله القحطاني ID 444101452" userId="89b10f10-b755-4c2a-b1b0-2278da264a51" providerId="ADAL" clId="{D900B1E3-A062-8345-AD82-207F8B9C33A8}" dt="2025-05-03T11:36:43.760" v="352" actId="1076"/>
          <ac:spMkLst>
            <pc:docMk/>
            <pc:sldMk cId="437728744" sldId="261"/>
            <ac:spMk id="2" creationId="{77AF9077-DDD7-3CC8-794E-3F51B2C5A7C6}"/>
          </ac:spMkLst>
        </pc:spChg>
        <pc:spChg chg="del">
          <ac:chgData name="عبدالله القحطاني ID 444101452" userId="89b10f10-b755-4c2a-b1b0-2278da264a51" providerId="ADAL" clId="{D900B1E3-A062-8345-AD82-207F8B9C33A8}" dt="2025-05-03T11:29:44.190" v="284" actId="478"/>
          <ac:spMkLst>
            <pc:docMk/>
            <pc:sldMk cId="437728744" sldId="261"/>
            <ac:spMk id="3" creationId="{2BB53D03-9502-0B6D-D076-6AD4E8CB7F15}"/>
          </ac:spMkLst>
        </pc:spChg>
        <pc:spChg chg="add mod">
          <ac:chgData name="عبدالله القحطاني ID 444101452" userId="89b10f10-b755-4c2a-b1b0-2278da264a51" providerId="ADAL" clId="{D900B1E3-A062-8345-AD82-207F8B9C33A8}" dt="2025-05-03T11:42:13.466" v="399" actId="20577"/>
          <ac:spMkLst>
            <pc:docMk/>
            <pc:sldMk cId="437728744" sldId="261"/>
            <ac:spMk id="6" creationId="{60FBBFC5-D42B-5BBB-ACE0-4271039666BE}"/>
          </ac:spMkLst>
        </pc:spChg>
        <pc:spChg chg="add mod">
          <ac:chgData name="عبدالله القحطاني ID 444101452" userId="89b10f10-b755-4c2a-b1b0-2278da264a51" providerId="ADAL" clId="{D900B1E3-A062-8345-AD82-207F8B9C33A8}" dt="2025-05-03T11:38:51.505" v="370" actId="113"/>
          <ac:spMkLst>
            <pc:docMk/>
            <pc:sldMk cId="437728744" sldId="261"/>
            <ac:spMk id="7" creationId="{D7737A01-6688-DC57-9CC7-E45A9CABD9BC}"/>
          </ac:spMkLst>
        </pc:spChg>
      </pc:sldChg>
      <pc:sldChg chg="addSp delSp modSp new">
        <pc:chgData name="عبدالله القحطاني ID 444101452" userId="89b10f10-b755-4c2a-b1b0-2278da264a51" providerId="ADAL" clId="{D900B1E3-A062-8345-AD82-207F8B9C33A8}" dt="2025-05-03T11:49:21.329" v="462" actId="1076"/>
        <pc:sldMkLst>
          <pc:docMk/>
          <pc:sldMk cId="429836790" sldId="262"/>
        </pc:sldMkLst>
        <pc:spChg chg="mod">
          <ac:chgData name="عبدالله القحطاني ID 444101452" userId="89b10f10-b755-4c2a-b1b0-2278da264a51" providerId="ADAL" clId="{D900B1E3-A062-8345-AD82-207F8B9C33A8}" dt="2025-05-03T11:49:17.944" v="461" actId="1076"/>
          <ac:spMkLst>
            <pc:docMk/>
            <pc:sldMk cId="429836790" sldId="262"/>
            <ac:spMk id="2" creationId="{AA79378C-B7D4-EC63-A35E-27AB47D57181}"/>
          </ac:spMkLst>
        </pc:spChg>
        <pc:spChg chg="del">
          <ac:chgData name="عبدالله القحطاني ID 444101452" userId="89b10f10-b755-4c2a-b1b0-2278da264a51" providerId="ADAL" clId="{D900B1E3-A062-8345-AD82-207F8B9C33A8}" dt="2025-05-03T11:40:01.586" v="372" actId="478"/>
          <ac:spMkLst>
            <pc:docMk/>
            <pc:sldMk cId="429836790" sldId="262"/>
            <ac:spMk id="3" creationId="{1FE1CF07-CFAF-196D-3CFD-7BB7F9D6B494}"/>
          </ac:spMkLst>
        </pc:spChg>
        <pc:spChg chg="add mod">
          <ac:chgData name="عبدالله القحطاني ID 444101452" userId="89b10f10-b755-4c2a-b1b0-2278da264a51" providerId="ADAL" clId="{D900B1E3-A062-8345-AD82-207F8B9C33A8}" dt="2025-05-03T11:49:21.329" v="462" actId="1076"/>
          <ac:spMkLst>
            <pc:docMk/>
            <pc:sldMk cId="429836790" sldId="262"/>
            <ac:spMk id="6" creationId="{571D56E4-C549-95DB-D5CB-7ED8A0D25076}"/>
          </ac:spMkLst>
        </pc:spChg>
      </pc:sldChg>
      <pc:sldChg chg="addSp delSp modSp new">
        <pc:chgData name="عبدالله القحطاني ID 444101452" userId="89b10f10-b755-4c2a-b1b0-2278da264a51" providerId="ADAL" clId="{D900B1E3-A062-8345-AD82-207F8B9C33A8}" dt="2025-05-03T11:53:06.378" v="495" actId="20577"/>
        <pc:sldMkLst>
          <pc:docMk/>
          <pc:sldMk cId="3109639734" sldId="263"/>
        </pc:sldMkLst>
        <pc:spChg chg="mod">
          <ac:chgData name="عبدالله القحطاني ID 444101452" userId="89b10f10-b755-4c2a-b1b0-2278da264a51" providerId="ADAL" clId="{D900B1E3-A062-8345-AD82-207F8B9C33A8}" dt="2025-05-03T11:52:46.217" v="492" actId="20577"/>
          <ac:spMkLst>
            <pc:docMk/>
            <pc:sldMk cId="3109639734" sldId="263"/>
            <ac:spMk id="2" creationId="{4C551668-59EF-5733-67AD-65FCA450635E}"/>
          </ac:spMkLst>
        </pc:spChg>
        <pc:spChg chg="del">
          <ac:chgData name="عبدالله القحطاني ID 444101452" userId="89b10f10-b755-4c2a-b1b0-2278da264a51" providerId="ADAL" clId="{D900B1E3-A062-8345-AD82-207F8B9C33A8}" dt="2025-05-03T11:46:21.923" v="430" actId="478"/>
          <ac:spMkLst>
            <pc:docMk/>
            <pc:sldMk cId="3109639734" sldId="263"/>
            <ac:spMk id="3" creationId="{879482DB-ACF7-778B-B30B-E10C3BDC3513}"/>
          </ac:spMkLst>
        </pc:spChg>
        <pc:spChg chg="add mod">
          <ac:chgData name="عبدالله القحطاني ID 444101452" userId="89b10f10-b755-4c2a-b1b0-2278da264a51" providerId="ADAL" clId="{D900B1E3-A062-8345-AD82-207F8B9C33A8}" dt="2025-05-03T11:53:06.378" v="495" actId="20577"/>
          <ac:spMkLst>
            <pc:docMk/>
            <pc:sldMk cId="3109639734" sldId="263"/>
            <ac:spMk id="6" creationId="{A7C540E9-1E8C-7553-038F-64D9526576C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r">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r">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509A250-FF31-4206-8172-F9D3106AACB1}" type="datetimeFigureOut">
              <a:rPr lang="en-US" dirty="0"/>
              <a:t>5/4/25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ar-SA"/>
              <a:t>انقر لتحرير نمط عنوان الشكل الرئيسي</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4509A250-FF31-4206-8172-F9D3106AACB1}" type="datetimeFigureOut">
              <a:rPr lang="en-US" dirty="0"/>
              <a:t>5/4/25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ar-SA"/>
              <a:t>انقر لتحرير نمط عنوان الشكل الرئيسي</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ar-SA"/>
              <a:t>انقر لتحرير أنماط نص الشكل الرئيسي</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4509A250-FF31-4206-8172-F9D3106AACB1}" type="datetimeFigureOut">
              <a:rPr lang="en-US" dirty="0"/>
              <a:t>5/4/25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r">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r">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4509A250-FF31-4206-8172-F9D3106AACB1}" type="datetimeFigureOut">
              <a:rPr lang="en-US" dirty="0"/>
              <a:t>5/4/25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5/4/25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5/4/25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nchorCtr="0"/>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5/4/25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r">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r">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9796027F-7875-4030-9381-8BD8C4F21935}" type="datetimeFigureOut">
              <a:rPr lang="en-US" dirty="0"/>
              <a:t>5/4/25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5/4/25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5/4/25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5/4/25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5/4/25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r">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7" name="Date Placeholder 4"/>
          <p:cNvSpPr>
            <a:spLocks noGrp="1"/>
          </p:cNvSpPr>
          <p:nvPr>
            <p:ph type="dt" sz="half" idx="10"/>
          </p:nvPr>
        </p:nvSpPr>
        <p:spPr/>
        <p:txBody>
          <a:bodyPr/>
          <a:lstStyle/>
          <a:p>
            <a:fld id="{4509A250-FF31-4206-8172-F9D3106AACB1}" type="datetimeFigureOut">
              <a:rPr lang="en-US" dirty="0"/>
              <a:t>5/4/25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r">
              <a:defRPr sz="36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509A250-FF31-4206-8172-F9D3106AACB1}" type="datetimeFigureOut">
              <a:rPr lang="en-US" dirty="0"/>
              <a:t>5/4/25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r">
              <a:defRPr sz="1100" b="0" i="0">
                <a:solidFill>
                  <a:schemeClr val="tx1">
                    <a:tint val="75000"/>
                    <a:alpha val="60000"/>
                  </a:schemeClr>
                </a:solidFill>
              </a:defRPr>
            </a:lvl1pPr>
          </a:lstStyle>
          <a:p>
            <a:fld id="{4AAD347D-5ACD-4C99-B74B-A9C85AD731AF}" type="datetimeFigureOut">
              <a:rPr lang="en-US" dirty="0"/>
              <a:t>5/4/25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r">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r"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6CCAAF2-596D-009E-6F89-84B397859E39}"/>
              </a:ext>
            </a:extLst>
          </p:cNvPr>
          <p:cNvSpPr>
            <a:spLocks noGrp="1"/>
          </p:cNvSpPr>
          <p:nvPr>
            <p:ph type="ctrTitle"/>
          </p:nvPr>
        </p:nvSpPr>
        <p:spPr>
          <a:xfrm>
            <a:off x="0" y="3066756"/>
            <a:ext cx="12192000" cy="3791244"/>
          </a:xfrm>
        </p:spPr>
        <p:txBody>
          <a:bodyPr/>
          <a:lstStyle/>
          <a:p>
            <a:pPr algn="l" rtl="1"/>
            <a:r>
              <a:rPr lang="en-GB" sz="3200" noProof="1"/>
              <a:t>Student name:ABDULLAH ALKAHTANI</a:t>
            </a:r>
            <a:br>
              <a:rPr lang="en-GB" sz="3200" noProof="1"/>
            </a:br>
            <a:r>
              <a:rPr lang="en-GB" sz="3200" noProof="1"/>
              <a:t>Student ID:444101452</a:t>
            </a:r>
            <a:br>
              <a:rPr lang="en-GB" sz="3200" noProof="1"/>
            </a:br>
            <a:r>
              <a:rPr lang="en-GB" sz="3200" noProof="1"/>
              <a:t>CHEM:341</a:t>
            </a:r>
            <a:br>
              <a:rPr lang="en-GB" sz="3200" noProof="1"/>
            </a:br>
            <a:r>
              <a:rPr lang="en-GB" sz="3200" noProof="1"/>
              <a:t>Dr:Sultan Almadhhi</a:t>
            </a:r>
            <a:br>
              <a:rPr lang="en-GB" sz="3200" noProof="1"/>
            </a:br>
            <a:r>
              <a:rPr lang="en-GB" sz="3200" noProof="1"/>
              <a:t>2025 May</a:t>
            </a:r>
            <a:endParaRPr lang="ar-EG" sz="3200" dirty="0"/>
          </a:p>
        </p:txBody>
      </p:sp>
      <p:sp>
        <p:nvSpPr>
          <p:cNvPr id="4" name="مربع نص 3">
            <a:extLst>
              <a:ext uri="{FF2B5EF4-FFF2-40B4-BE49-F238E27FC236}">
                <a16:creationId xmlns:a16="http://schemas.microsoft.com/office/drawing/2014/main" id="{7670AAFB-FB6C-F9BD-C4A1-8B9F57E928B7}"/>
              </a:ext>
            </a:extLst>
          </p:cNvPr>
          <p:cNvSpPr txBox="1"/>
          <p:nvPr/>
        </p:nvSpPr>
        <p:spPr>
          <a:xfrm>
            <a:off x="3988789" y="1989538"/>
            <a:ext cx="3402743" cy="1077218"/>
          </a:xfrm>
          <a:prstGeom prst="rect">
            <a:avLst/>
          </a:prstGeom>
          <a:noFill/>
        </p:spPr>
        <p:txBody>
          <a:bodyPr wrap="square" rtlCol="1">
            <a:spAutoFit/>
          </a:bodyPr>
          <a:lstStyle/>
          <a:p>
            <a:pPr algn="r"/>
            <a:r>
              <a:rPr lang="af-ZA" sz="9600" b="1" baseline="-25000" dirty="0">
                <a:effectLst/>
                <a:latin typeface="Calibri" panose="020F0502020204030204" pitchFamily="34" charset="0"/>
              </a:rPr>
              <a:t>Quinine</a:t>
            </a:r>
            <a:r>
              <a:rPr lang="en-GB" sz="9600" b="1" baseline="-25000" dirty="0">
                <a:effectLst/>
                <a:latin typeface="Calibri" panose="020F0502020204030204" pitchFamily="34" charset="0"/>
              </a:rPr>
              <a:t> </a:t>
            </a:r>
            <a:endParaRPr lang="ar-EG" sz="9600" b="1" baseline="-25000" dirty="0"/>
          </a:p>
        </p:txBody>
      </p:sp>
      <p:pic>
        <p:nvPicPr>
          <p:cNvPr id="5" name="صورة 4">
            <a:extLst>
              <a:ext uri="{FF2B5EF4-FFF2-40B4-BE49-F238E27FC236}">
                <a16:creationId xmlns:a16="http://schemas.microsoft.com/office/drawing/2014/main" id="{E3DF8C97-9D4D-C474-9082-2BA3E8574039}"/>
              </a:ext>
            </a:extLst>
          </p:cNvPr>
          <p:cNvPicPr>
            <a:picLocks noChangeAspect="1"/>
          </p:cNvPicPr>
          <p:nvPr/>
        </p:nvPicPr>
        <p:blipFill>
          <a:blip r:embed="rId2"/>
          <a:srcRect l="6557" t="35270" r="9245" b="33376"/>
          <a:stretch/>
        </p:blipFill>
        <p:spPr>
          <a:xfrm>
            <a:off x="1" y="1"/>
            <a:ext cx="2437126" cy="1550880"/>
          </a:xfrm>
          <a:prstGeom prst="rect">
            <a:avLst/>
          </a:prstGeom>
        </p:spPr>
      </p:pic>
    </p:spTree>
    <p:extLst>
      <p:ext uri="{BB962C8B-B14F-4D97-AF65-F5344CB8AC3E}">
        <p14:creationId xmlns:p14="http://schemas.microsoft.com/office/powerpoint/2010/main" val="514578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D959CBD-37F6-1A6D-178F-1394816954E7}"/>
              </a:ext>
            </a:extLst>
          </p:cNvPr>
          <p:cNvSpPr>
            <a:spLocks noGrp="1"/>
          </p:cNvSpPr>
          <p:nvPr>
            <p:ph type="title"/>
          </p:nvPr>
        </p:nvSpPr>
        <p:spPr>
          <a:xfrm>
            <a:off x="0" y="357468"/>
            <a:ext cx="3573834" cy="1400530"/>
          </a:xfrm>
        </p:spPr>
        <p:txBody>
          <a:bodyPr/>
          <a:lstStyle/>
          <a:p>
            <a:r>
              <a:rPr lang="en-GB" b="1" dirty="0"/>
              <a:t>Introduction</a:t>
            </a:r>
            <a:r>
              <a:rPr lang="en-GB" dirty="0"/>
              <a:t> </a:t>
            </a:r>
            <a:endParaRPr lang="ar-EG" dirty="0"/>
          </a:p>
        </p:txBody>
      </p:sp>
      <p:sp>
        <p:nvSpPr>
          <p:cNvPr id="6" name="مربع نص 5">
            <a:extLst>
              <a:ext uri="{FF2B5EF4-FFF2-40B4-BE49-F238E27FC236}">
                <a16:creationId xmlns:a16="http://schemas.microsoft.com/office/drawing/2014/main" id="{14D50545-A853-3D9D-A7C0-A95F05E193F4}"/>
              </a:ext>
            </a:extLst>
          </p:cNvPr>
          <p:cNvSpPr txBox="1"/>
          <p:nvPr/>
        </p:nvSpPr>
        <p:spPr>
          <a:xfrm>
            <a:off x="149224" y="1757998"/>
            <a:ext cx="6698192" cy="2677656"/>
          </a:xfrm>
          <a:prstGeom prst="rect">
            <a:avLst/>
          </a:prstGeom>
          <a:noFill/>
        </p:spPr>
        <p:txBody>
          <a:bodyPr wrap="square" rtlCol="1">
            <a:spAutoFit/>
          </a:bodyPr>
          <a:lstStyle/>
          <a:p>
            <a:r>
              <a:rPr lang="af-ZA" sz="2400" dirty="0"/>
              <a:t>Quinine is a white, crystalline alkaloid with numerous properties, including antipyretic, antimalarial, analgesic, anti-inflammatory, and a bitter taste. It is a stereoisomer of quinidine, which is used to treat cardiac arrhythmias, a property not found in quinine.</a:t>
            </a:r>
            <a:endParaRPr lang="ar-EG" sz="2400" dirty="0"/>
          </a:p>
        </p:txBody>
      </p:sp>
      <p:sp>
        <p:nvSpPr>
          <p:cNvPr id="7" name="مربع نص 6">
            <a:extLst>
              <a:ext uri="{FF2B5EF4-FFF2-40B4-BE49-F238E27FC236}">
                <a16:creationId xmlns:a16="http://schemas.microsoft.com/office/drawing/2014/main" id="{BFCE26EF-2789-DE24-160A-B9FB4FFC4E09}"/>
              </a:ext>
            </a:extLst>
          </p:cNvPr>
          <p:cNvSpPr txBox="1"/>
          <p:nvPr/>
        </p:nvSpPr>
        <p:spPr>
          <a:xfrm>
            <a:off x="10297584" y="357468"/>
            <a:ext cx="665690" cy="461665"/>
          </a:xfrm>
          <a:prstGeom prst="rect">
            <a:avLst/>
          </a:prstGeom>
          <a:noFill/>
        </p:spPr>
        <p:txBody>
          <a:bodyPr wrap="square" rtlCol="1">
            <a:spAutoFit/>
          </a:bodyPr>
          <a:lstStyle/>
          <a:p>
            <a:pPr algn="r"/>
            <a:r>
              <a:rPr lang="en-GB" sz="2400" b="1" dirty="0"/>
              <a:t>2</a:t>
            </a:r>
            <a:endParaRPr lang="ar-EG" sz="2400" b="1" dirty="0"/>
          </a:p>
        </p:txBody>
      </p:sp>
      <p:pic>
        <p:nvPicPr>
          <p:cNvPr id="8" name="صورة 7">
            <a:extLst>
              <a:ext uri="{FF2B5EF4-FFF2-40B4-BE49-F238E27FC236}">
                <a16:creationId xmlns:a16="http://schemas.microsoft.com/office/drawing/2014/main" id="{BC006B98-73E4-8E93-372A-15A457EF20FC}"/>
              </a:ext>
            </a:extLst>
          </p:cNvPr>
          <p:cNvPicPr>
            <a:picLocks noChangeAspect="1"/>
          </p:cNvPicPr>
          <p:nvPr/>
        </p:nvPicPr>
        <p:blipFill>
          <a:blip r:embed="rId2"/>
          <a:stretch>
            <a:fillRect/>
          </a:stretch>
        </p:blipFill>
        <p:spPr>
          <a:xfrm>
            <a:off x="6847416" y="1682751"/>
            <a:ext cx="4783666" cy="433916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81467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D61B516-D679-0C11-0CE4-BE8725B72F8F}"/>
              </a:ext>
            </a:extLst>
          </p:cNvPr>
          <p:cNvSpPr>
            <a:spLocks noGrp="1"/>
          </p:cNvSpPr>
          <p:nvPr>
            <p:ph type="title"/>
          </p:nvPr>
        </p:nvSpPr>
        <p:spPr>
          <a:xfrm>
            <a:off x="169860" y="326900"/>
            <a:ext cx="9175223" cy="6204199"/>
          </a:xfrm>
        </p:spPr>
        <p:txBody>
          <a:bodyPr/>
          <a:lstStyle/>
          <a:p>
            <a:pPr algn="l"/>
            <a:r>
              <a:rPr lang="af-ZA" sz="4000" b="1" dirty="0"/>
              <a:t>General Information</a:t>
            </a:r>
            <a:r>
              <a:rPr lang="en-GB" sz="4000" b="1" dirty="0"/>
              <a:t>:</a:t>
            </a:r>
            <a:br>
              <a:rPr lang="ar-SA" sz="2400" dirty="0"/>
            </a:br>
            <a:r>
              <a:rPr lang="af-ZA" sz="2400" dirty="0"/>
              <a:t>• Compound Name: Quinine</a:t>
            </a:r>
            <a:br>
              <a:rPr lang="ar-SA" sz="2400" dirty="0"/>
            </a:br>
            <a:r>
              <a:rPr lang="af-ZA" sz="2400" dirty="0"/>
              <a:t>• Systematic (IUPAC) Name:</a:t>
            </a:r>
            <a:br>
              <a:rPr lang="ar-SA" sz="2400" dirty="0"/>
            </a:br>
            <a:r>
              <a:rPr lang="af-ZA" sz="2400" dirty="0"/>
              <a:t> </a:t>
            </a:r>
            <a:r>
              <a:rPr lang="af-ZA" sz="2400" dirty="0">
                <a:solidFill>
                  <a:schemeClr val="accent3"/>
                </a:solidFill>
              </a:rPr>
              <a:t>(R)-[(1S,2S,4S,5R)-5-ethenyl-1-azabicyclo[2,2,2]octan-2-yl](6-methoxyquinolin-4-yl)methanol</a:t>
            </a:r>
            <a:br>
              <a:rPr lang="ar-SA" sz="2400" dirty="0"/>
            </a:br>
            <a:r>
              <a:rPr lang="af-ZA" sz="2400" dirty="0"/>
              <a:t>• Trade Name: Quinine, Qualaquin, Quinamm</a:t>
            </a:r>
            <a:br>
              <a:rPr lang="ar-SA" sz="2400" dirty="0"/>
            </a:br>
            <a:r>
              <a:rPr lang="af-ZA" sz="2400" dirty="0"/>
              <a:t>• Molecular Formula: C20H24N2O2</a:t>
            </a:r>
            <a:br>
              <a:rPr lang="ar-SA" sz="2400" dirty="0"/>
            </a:br>
            <a:r>
              <a:rPr lang="af-ZA" sz="2400" dirty="0"/>
              <a:t>• Molar Mass: </a:t>
            </a:r>
            <a:r>
              <a:rPr lang="af-ZA" sz="2400" dirty="0">
                <a:solidFill>
                  <a:schemeClr val="accent3"/>
                </a:solidFill>
              </a:rPr>
              <a:t>324.42 g/mol</a:t>
            </a:r>
            <a:endParaRPr lang="ar-EG" sz="2400" dirty="0">
              <a:solidFill>
                <a:schemeClr val="accent3"/>
              </a:solidFill>
            </a:endParaRPr>
          </a:p>
        </p:txBody>
      </p:sp>
      <p:sp>
        <p:nvSpPr>
          <p:cNvPr id="6" name="مربع نص 5">
            <a:extLst>
              <a:ext uri="{FF2B5EF4-FFF2-40B4-BE49-F238E27FC236}">
                <a16:creationId xmlns:a16="http://schemas.microsoft.com/office/drawing/2014/main" id="{BAF14849-B41A-8188-A886-86C6990A4A68}"/>
              </a:ext>
            </a:extLst>
          </p:cNvPr>
          <p:cNvSpPr txBox="1"/>
          <p:nvPr/>
        </p:nvSpPr>
        <p:spPr>
          <a:xfrm>
            <a:off x="10456333" y="326900"/>
            <a:ext cx="518584" cy="461665"/>
          </a:xfrm>
          <a:prstGeom prst="rect">
            <a:avLst/>
          </a:prstGeom>
          <a:noFill/>
        </p:spPr>
        <p:txBody>
          <a:bodyPr rot="0" spcFirstLastPara="0" vert="horz" wrap="square" lIns="91440" tIns="45720" rIns="91440" bIns="45720" numCol="1" spcCol="0" rtlCol="1"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2400" b="1" dirty="0"/>
              <a:t>3</a:t>
            </a:r>
            <a:endParaRPr lang="ar-EG" sz="2400" b="1" dirty="0"/>
          </a:p>
        </p:txBody>
      </p:sp>
    </p:spTree>
    <p:extLst>
      <p:ext uri="{BB962C8B-B14F-4D97-AF65-F5344CB8AC3E}">
        <p14:creationId xmlns:p14="http://schemas.microsoft.com/office/powerpoint/2010/main" val="1936543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6D994D-463A-4501-F015-9E6E4A022E1C}"/>
              </a:ext>
            </a:extLst>
          </p:cNvPr>
          <p:cNvSpPr>
            <a:spLocks noGrp="1"/>
          </p:cNvSpPr>
          <p:nvPr>
            <p:ph type="title"/>
          </p:nvPr>
        </p:nvSpPr>
        <p:spPr>
          <a:xfrm>
            <a:off x="646112" y="452717"/>
            <a:ext cx="6254221" cy="6077200"/>
          </a:xfrm>
        </p:spPr>
        <p:txBody>
          <a:bodyPr/>
          <a:lstStyle/>
          <a:p>
            <a:pPr algn="l"/>
            <a:r>
              <a:rPr lang="af-ZA" sz="4000" b="1" dirty="0"/>
              <a:t>Chemical Structure</a:t>
            </a:r>
            <a:r>
              <a:rPr lang="en-GB" sz="4000" b="1" dirty="0"/>
              <a:t>:</a:t>
            </a:r>
            <a:br>
              <a:rPr lang="en-GB" sz="2400" dirty="0"/>
            </a:br>
            <a:r>
              <a:rPr lang="af-ZA" sz="2400" dirty="0"/>
              <a:t>• Quinine's structure consists of a quinoline ring linked to a trigonal ring structure containing a nitrogen atom.</a:t>
            </a:r>
            <a:br>
              <a:rPr lang="en-GB" sz="2400" dirty="0"/>
            </a:br>
            <a:r>
              <a:rPr lang="af-ZA" sz="2400" dirty="0"/>
              <a:t>• The structure contains:</a:t>
            </a:r>
            <a:br>
              <a:rPr lang="en-GB" sz="2400" dirty="0"/>
            </a:br>
            <a:r>
              <a:rPr lang="af-ZA" sz="2400" dirty="0"/>
              <a:t>• An alcohol group (-OH)</a:t>
            </a:r>
            <a:br>
              <a:rPr lang="en-GB" sz="2400" dirty="0"/>
            </a:br>
            <a:r>
              <a:rPr lang="af-ZA" sz="2400" dirty="0"/>
              <a:t>• A methoxy group (-OCH3)</a:t>
            </a:r>
            <a:br>
              <a:rPr lang="en-GB" sz="2400" dirty="0"/>
            </a:br>
            <a:r>
              <a:rPr lang="af-ZA" sz="2400" dirty="0"/>
              <a:t>• A phenyl group (C=C)</a:t>
            </a:r>
            <a:endParaRPr lang="ar-EG" sz="2400" dirty="0"/>
          </a:p>
        </p:txBody>
      </p:sp>
      <p:pic>
        <p:nvPicPr>
          <p:cNvPr id="4" name="صورة 3">
            <a:extLst>
              <a:ext uri="{FF2B5EF4-FFF2-40B4-BE49-F238E27FC236}">
                <a16:creationId xmlns:a16="http://schemas.microsoft.com/office/drawing/2014/main" id="{42A46D40-504B-8CB6-F73B-EB09C7B9A186}"/>
              </a:ext>
            </a:extLst>
          </p:cNvPr>
          <p:cNvPicPr>
            <a:picLocks noChangeAspect="1"/>
          </p:cNvPicPr>
          <p:nvPr/>
        </p:nvPicPr>
        <p:blipFill>
          <a:blip r:embed="rId2"/>
          <a:stretch>
            <a:fillRect/>
          </a:stretch>
        </p:blipFill>
        <p:spPr>
          <a:xfrm>
            <a:off x="7018717" y="1847847"/>
            <a:ext cx="4707616" cy="4174070"/>
          </a:xfrm>
          <a:prstGeom prst="rect">
            <a:avLst/>
          </a:prstGeom>
          <a:ln w="228600" cap="sq" cmpd="thickThin">
            <a:solidFill>
              <a:srgbClr val="000000"/>
            </a:solidFill>
            <a:prstDash val="solid"/>
            <a:miter lim="800000"/>
          </a:ln>
          <a:effectLst>
            <a:innerShdw blurRad="76200">
              <a:srgbClr val="000000"/>
            </a:innerShdw>
          </a:effectLst>
        </p:spPr>
      </p:pic>
      <p:sp>
        <p:nvSpPr>
          <p:cNvPr id="7" name="مربع نص 6">
            <a:extLst>
              <a:ext uri="{FF2B5EF4-FFF2-40B4-BE49-F238E27FC236}">
                <a16:creationId xmlns:a16="http://schemas.microsoft.com/office/drawing/2014/main" id="{0CF6307D-56A5-33FD-CAB2-DB4A1A1DBC88}"/>
              </a:ext>
            </a:extLst>
          </p:cNvPr>
          <p:cNvSpPr txBox="1"/>
          <p:nvPr/>
        </p:nvSpPr>
        <p:spPr>
          <a:xfrm>
            <a:off x="10419291" y="221884"/>
            <a:ext cx="545042" cy="461665"/>
          </a:xfrm>
          <a:prstGeom prst="rect">
            <a:avLst/>
          </a:prstGeom>
          <a:noFill/>
        </p:spPr>
        <p:txBody>
          <a:bodyPr rot="0" spcFirstLastPara="0" vert="horz" wrap="square" lIns="91440" tIns="45720" rIns="91440" bIns="45720" numCol="1" spcCol="0" rtlCol="1"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2400" b="1" dirty="0"/>
              <a:t>4</a:t>
            </a:r>
            <a:endParaRPr lang="ar-EG" sz="2400" b="1" dirty="0"/>
          </a:p>
        </p:txBody>
      </p:sp>
    </p:spTree>
    <p:extLst>
      <p:ext uri="{BB962C8B-B14F-4D97-AF65-F5344CB8AC3E}">
        <p14:creationId xmlns:p14="http://schemas.microsoft.com/office/powerpoint/2010/main" val="3635726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8B8FC16-2FE4-72F3-1939-BFE79FEB5BDC}"/>
              </a:ext>
            </a:extLst>
          </p:cNvPr>
          <p:cNvSpPr>
            <a:spLocks noGrp="1"/>
          </p:cNvSpPr>
          <p:nvPr>
            <p:ph type="title"/>
          </p:nvPr>
        </p:nvSpPr>
        <p:spPr>
          <a:xfrm>
            <a:off x="646111" y="452717"/>
            <a:ext cx="9404723" cy="5844366"/>
          </a:xfrm>
        </p:spPr>
        <p:txBody>
          <a:bodyPr/>
          <a:lstStyle/>
          <a:p>
            <a:pPr algn="l"/>
            <a:r>
              <a:rPr lang="af-ZA" sz="4000" b="1" dirty="0"/>
              <a:t>Physical Properties</a:t>
            </a:r>
            <a:r>
              <a:rPr lang="en-GB" sz="4000" b="1" dirty="0"/>
              <a:t>:</a:t>
            </a:r>
            <a:br>
              <a:rPr lang="en-GB" sz="2400" dirty="0"/>
            </a:br>
            <a:r>
              <a:rPr lang="af-ZA" sz="2400" dirty="0"/>
              <a:t>• Physical State: White or transparent crystalline solid</a:t>
            </a:r>
            <a:br>
              <a:rPr lang="en-GB" sz="2400" dirty="0"/>
            </a:br>
            <a:r>
              <a:rPr lang="af-ZA" sz="2400" dirty="0"/>
              <a:t>• Melting Point: 177–180°C</a:t>
            </a:r>
            <a:br>
              <a:rPr lang="en-GB" sz="2400" dirty="0"/>
            </a:br>
            <a:r>
              <a:rPr lang="af-ZA" sz="2400" dirty="0"/>
              <a:t>•</a:t>
            </a:r>
            <a:r>
              <a:rPr lang="en-GB" sz="2400" dirty="0"/>
              <a:t>Boiling point:It does not boil easily, but it decomposes before boiling, have a boiling point.(57°C)</a:t>
            </a:r>
            <a:br>
              <a:rPr lang="en-GB" sz="2400" dirty="0"/>
            </a:br>
            <a:r>
              <a:rPr lang="af-ZA" sz="2400" dirty="0"/>
              <a:t>• Solubility: Soluble in alcohol and organic solvents• Taste: Very bitter</a:t>
            </a:r>
            <a:br>
              <a:rPr lang="en-GB" sz="2400" dirty="0"/>
            </a:br>
            <a:r>
              <a:rPr lang="af-ZA" sz="2400" dirty="0"/>
              <a:t>• Optical Properties: Quinine exhibits blue fluorescence under ultraviolet light</a:t>
            </a:r>
            <a:endParaRPr lang="ar-EG" sz="2400" dirty="0"/>
          </a:p>
        </p:txBody>
      </p:sp>
      <p:pic>
        <p:nvPicPr>
          <p:cNvPr id="4" name="صورة 3">
            <a:extLst>
              <a:ext uri="{FF2B5EF4-FFF2-40B4-BE49-F238E27FC236}">
                <a16:creationId xmlns:a16="http://schemas.microsoft.com/office/drawing/2014/main" id="{BE61A3EE-992C-7E22-A64C-3247E3B5EF24}"/>
              </a:ext>
            </a:extLst>
          </p:cNvPr>
          <p:cNvPicPr>
            <a:picLocks noChangeAspect="1"/>
          </p:cNvPicPr>
          <p:nvPr/>
        </p:nvPicPr>
        <p:blipFill>
          <a:blip r:embed="rId2"/>
          <a:stretch>
            <a:fillRect/>
          </a:stretch>
        </p:blipFill>
        <p:spPr>
          <a:xfrm>
            <a:off x="4291384" y="3801783"/>
            <a:ext cx="4762743" cy="2603500"/>
          </a:xfrm>
          <a:prstGeom prst="rect">
            <a:avLst/>
          </a:prstGeom>
          <a:ln w="228600" cap="sq" cmpd="thickThin">
            <a:solidFill>
              <a:srgbClr val="000000"/>
            </a:solidFill>
            <a:prstDash val="solid"/>
            <a:miter lim="800000"/>
          </a:ln>
          <a:effectLst>
            <a:innerShdw blurRad="76200">
              <a:srgbClr val="000000"/>
            </a:innerShdw>
          </a:effectLst>
        </p:spPr>
      </p:pic>
      <p:sp>
        <p:nvSpPr>
          <p:cNvPr id="7" name="مربع نص 6">
            <a:extLst>
              <a:ext uri="{FF2B5EF4-FFF2-40B4-BE49-F238E27FC236}">
                <a16:creationId xmlns:a16="http://schemas.microsoft.com/office/drawing/2014/main" id="{6B7B1FF9-C2A6-81E0-A57F-835E707249F9}"/>
              </a:ext>
            </a:extLst>
          </p:cNvPr>
          <p:cNvSpPr txBox="1"/>
          <p:nvPr/>
        </p:nvSpPr>
        <p:spPr>
          <a:xfrm>
            <a:off x="10583333" y="221884"/>
            <a:ext cx="391582" cy="461665"/>
          </a:xfrm>
          <a:prstGeom prst="rect">
            <a:avLst/>
          </a:prstGeom>
          <a:noFill/>
        </p:spPr>
        <p:txBody>
          <a:bodyPr rot="0" spcFirstLastPara="0" vert="horz" wrap="square" lIns="91440" tIns="45720" rIns="91440" bIns="45720" numCol="1" spcCol="0" rtlCol="1"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2400" b="1" dirty="0"/>
              <a:t>5</a:t>
            </a:r>
            <a:endParaRPr lang="ar-EG" sz="2400" b="1" dirty="0"/>
          </a:p>
        </p:txBody>
      </p:sp>
    </p:spTree>
    <p:extLst>
      <p:ext uri="{BB962C8B-B14F-4D97-AF65-F5344CB8AC3E}">
        <p14:creationId xmlns:p14="http://schemas.microsoft.com/office/powerpoint/2010/main" val="1119678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7AF9077-DDD7-3CC8-794E-3F51B2C5A7C6}"/>
              </a:ext>
            </a:extLst>
          </p:cNvPr>
          <p:cNvSpPr>
            <a:spLocks noGrp="1"/>
          </p:cNvSpPr>
          <p:nvPr>
            <p:ph type="title"/>
          </p:nvPr>
        </p:nvSpPr>
        <p:spPr>
          <a:xfrm>
            <a:off x="148695" y="78192"/>
            <a:ext cx="9404723" cy="3615392"/>
          </a:xfrm>
        </p:spPr>
        <p:txBody>
          <a:bodyPr/>
          <a:lstStyle/>
          <a:p>
            <a:pPr algn="l"/>
            <a:r>
              <a:rPr lang="af-ZA" sz="4000" b="1" dirty="0"/>
              <a:t>Preparation Methods</a:t>
            </a:r>
            <a:r>
              <a:rPr lang="en-GB" sz="4000" b="1" dirty="0"/>
              <a:t>:</a:t>
            </a:r>
            <a:br>
              <a:rPr lang="en-GB" sz="2400" dirty="0"/>
            </a:br>
            <a:r>
              <a:rPr lang="en-GB" sz="2400" b="1" dirty="0"/>
              <a:t>*</a:t>
            </a:r>
            <a:r>
              <a:rPr lang="af-ZA" sz="2400" dirty="0"/>
              <a:t> (Natural Extraction)</a:t>
            </a:r>
            <a:br>
              <a:rPr lang="en-GB" sz="2400" dirty="0"/>
            </a:br>
            <a:r>
              <a:rPr lang="af-ZA" sz="2400" dirty="0"/>
              <a:t>1. Grind the bark of the cinchona tree.</a:t>
            </a:r>
            <a:br>
              <a:rPr lang="en-GB" sz="2400" dirty="0"/>
            </a:br>
            <a:r>
              <a:rPr lang="af-ZA" sz="2400" dirty="0"/>
              <a:t>2. Treat the bark with a basic solution (Ca(OH)₂).</a:t>
            </a:r>
            <a:br>
              <a:rPr lang="en-GB" sz="2400" dirty="0"/>
            </a:br>
            <a:r>
              <a:rPr lang="af-ZA" sz="2400" dirty="0"/>
              <a:t>3. Extract the alkaloids with an organic solvent (such as kerosene).</a:t>
            </a:r>
            <a:br>
              <a:rPr lang="en-GB" sz="2400" dirty="0"/>
            </a:br>
            <a:r>
              <a:rPr lang="af-ZA" sz="2400" dirty="0"/>
              <a:t>4. Precipitate the quinine using dilute acid (H2SO4).</a:t>
            </a:r>
            <a:br>
              <a:rPr lang="en-GB" sz="2400" dirty="0"/>
            </a:br>
            <a:r>
              <a:rPr lang="af-ZA" sz="2400" dirty="0"/>
              <a:t>5. Purify the quinine sulfate crystals.</a:t>
            </a:r>
            <a:br>
              <a:rPr lang="en-GB" sz="2400" dirty="0"/>
            </a:br>
            <a:r>
              <a:rPr lang="af-ZA" sz="2400" dirty="0">
                <a:solidFill>
                  <a:schemeClr val="accent1"/>
                </a:solidFill>
              </a:rPr>
              <a:t>•This method is the most widely used industrially.</a:t>
            </a:r>
            <a:endParaRPr lang="ar-EG" sz="2400" dirty="0">
              <a:solidFill>
                <a:schemeClr val="accent1"/>
              </a:solidFill>
            </a:endParaRPr>
          </a:p>
        </p:txBody>
      </p:sp>
      <p:sp>
        <p:nvSpPr>
          <p:cNvPr id="6" name="مربع نص 5">
            <a:extLst>
              <a:ext uri="{FF2B5EF4-FFF2-40B4-BE49-F238E27FC236}">
                <a16:creationId xmlns:a16="http://schemas.microsoft.com/office/drawing/2014/main" id="{60FBBFC5-D42B-5BBB-ACE0-4271039666BE}"/>
              </a:ext>
            </a:extLst>
          </p:cNvPr>
          <p:cNvSpPr txBox="1"/>
          <p:nvPr/>
        </p:nvSpPr>
        <p:spPr>
          <a:xfrm>
            <a:off x="10440458" y="308917"/>
            <a:ext cx="518584" cy="461665"/>
          </a:xfrm>
          <a:prstGeom prst="rect">
            <a:avLst/>
          </a:prstGeom>
          <a:noFill/>
        </p:spPr>
        <p:txBody>
          <a:bodyPr rot="0" spcFirstLastPara="0" vert="horz" wrap="square" lIns="91440" tIns="45720" rIns="91440" bIns="45720" numCol="1" spcCol="0" rtlCol="1"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2400" b="1" dirty="0"/>
              <a:t>6</a:t>
            </a:r>
            <a:endParaRPr lang="ar-EG" sz="2400" b="1" dirty="0"/>
          </a:p>
        </p:txBody>
      </p:sp>
      <p:sp>
        <p:nvSpPr>
          <p:cNvPr id="7" name="مربع نص 6">
            <a:extLst>
              <a:ext uri="{FF2B5EF4-FFF2-40B4-BE49-F238E27FC236}">
                <a16:creationId xmlns:a16="http://schemas.microsoft.com/office/drawing/2014/main" id="{D7737A01-6688-DC57-9CC7-E45A9CABD9BC}"/>
              </a:ext>
            </a:extLst>
          </p:cNvPr>
          <p:cNvSpPr txBox="1"/>
          <p:nvPr/>
        </p:nvSpPr>
        <p:spPr>
          <a:xfrm>
            <a:off x="148695" y="3588808"/>
            <a:ext cx="10127722" cy="3046988"/>
          </a:xfrm>
          <a:prstGeom prst="rect">
            <a:avLst/>
          </a:prstGeom>
          <a:noFill/>
        </p:spPr>
        <p:txBody>
          <a:bodyPr wrap="square" rtlCol="1">
            <a:spAutoFit/>
          </a:bodyPr>
          <a:lstStyle/>
          <a:p>
            <a:r>
              <a:rPr lang="en-GB" sz="2400" b="1" dirty="0"/>
              <a:t>*</a:t>
            </a:r>
            <a:r>
              <a:rPr lang="af-ZA" sz="2400" dirty="0"/>
              <a:t>(Artificial Synthesis)</a:t>
            </a:r>
            <a:endParaRPr lang="en-GB" sz="2400" dirty="0"/>
          </a:p>
          <a:p>
            <a:r>
              <a:rPr lang="af-ZA" sz="2400" dirty="0"/>
              <a:t>• The first complete synthesis of quinine was performed in 1944 by Woodward and Doering:</a:t>
            </a:r>
            <a:endParaRPr lang="en-GB" sz="2400" dirty="0"/>
          </a:p>
          <a:p>
            <a:r>
              <a:rPr lang="af-ZA" sz="2400" dirty="0"/>
              <a:t>•- Formation of the quinoline ring via condensation.</a:t>
            </a:r>
            <a:endParaRPr lang="en-GB" sz="2400" dirty="0"/>
          </a:p>
          <a:p>
            <a:r>
              <a:rPr lang="af-ZA" sz="2400" dirty="0"/>
              <a:t>•- Multi-step hydrogenation to create saturated structures.</a:t>
            </a:r>
            <a:endParaRPr lang="en-GB" sz="2400" dirty="0"/>
          </a:p>
          <a:p>
            <a:r>
              <a:rPr lang="af-ZA" sz="2400" dirty="0"/>
              <a:t>•- Oxidation/reduction reactions and ring-closing.</a:t>
            </a:r>
            <a:endParaRPr lang="en-GB" sz="2400" dirty="0"/>
          </a:p>
          <a:p>
            <a:r>
              <a:rPr lang="af-ZA" sz="2400" dirty="0"/>
              <a:t>•- Raab-Kindler reaction to convert quinotoxin to quinine.</a:t>
            </a:r>
            <a:endParaRPr lang="en-GB" sz="2400" dirty="0"/>
          </a:p>
          <a:p>
            <a:r>
              <a:rPr lang="af-ZA" sz="2400" dirty="0"/>
              <a:t>• This method is complex and industrially impractical.</a:t>
            </a:r>
            <a:endParaRPr lang="ar-EG" sz="2400" dirty="0"/>
          </a:p>
        </p:txBody>
      </p:sp>
    </p:spTree>
    <p:extLst>
      <p:ext uri="{BB962C8B-B14F-4D97-AF65-F5344CB8AC3E}">
        <p14:creationId xmlns:p14="http://schemas.microsoft.com/office/powerpoint/2010/main" val="437728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A79378C-B7D4-EC63-A35E-27AB47D57181}"/>
              </a:ext>
            </a:extLst>
          </p:cNvPr>
          <p:cNvSpPr>
            <a:spLocks noGrp="1"/>
          </p:cNvSpPr>
          <p:nvPr>
            <p:ph type="title"/>
          </p:nvPr>
        </p:nvSpPr>
        <p:spPr>
          <a:xfrm>
            <a:off x="106361" y="95250"/>
            <a:ext cx="11683472" cy="6762750"/>
          </a:xfrm>
        </p:spPr>
        <p:txBody>
          <a:bodyPr/>
          <a:lstStyle/>
          <a:p>
            <a:pPr algn="l"/>
            <a:r>
              <a:rPr lang="af-ZA" sz="4000" b="1" dirty="0"/>
              <a:t>Applications and Uses</a:t>
            </a:r>
            <a:r>
              <a:rPr lang="en-GB" sz="4000" b="1" dirty="0"/>
              <a:t>:</a:t>
            </a:r>
            <a:br>
              <a:rPr lang="en-GB" sz="2400" dirty="0"/>
            </a:br>
            <a:r>
              <a:rPr lang="af-ZA" sz="2400" dirty="0"/>
              <a:t>1. An effective antimalarial.</a:t>
            </a:r>
            <a:br>
              <a:rPr lang="en-GB" sz="2400" dirty="0"/>
            </a:br>
            <a:r>
              <a:rPr lang="af-ZA" sz="2400" dirty="0"/>
              <a:t>2. A treatment for nocturnal muscle cramps.</a:t>
            </a:r>
            <a:br>
              <a:rPr lang="en-GB" sz="2400" dirty="0"/>
            </a:br>
            <a:r>
              <a:rPr lang="af-ZA" sz="2400" dirty="0"/>
              <a:t>3. An ingredient in tonic drinks to impart a bitter flavor.</a:t>
            </a:r>
            <a:br>
              <a:rPr lang="en-GB" sz="2400" dirty="0"/>
            </a:br>
            <a:r>
              <a:rPr lang="af-ZA" sz="2400" dirty="0"/>
              <a:t>4. Used in scientific research to study nerve receptors.</a:t>
            </a:r>
            <a:br>
              <a:rPr lang="en-GB" sz="2400" dirty="0"/>
            </a:br>
            <a:r>
              <a:rPr lang="af-ZA" sz="2400" dirty="0"/>
              <a:t>5. It has fluorescence activity, making it useful in some biological tests.</a:t>
            </a:r>
            <a:br>
              <a:rPr lang="en-GB" sz="2400" dirty="0"/>
            </a:br>
            <a:br>
              <a:rPr lang="en-GB" sz="2400" dirty="0"/>
            </a:br>
            <a:br>
              <a:rPr lang="en-GB" sz="2400" dirty="0"/>
            </a:br>
            <a:r>
              <a:rPr lang="en-GB" sz="4000" b="1" dirty="0"/>
              <a:t>Environmental and Health Effects:</a:t>
            </a:r>
            <a:br>
              <a:rPr lang="en-GB" sz="2400" dirty="0"/>
            </a:br>
            <a:r>
              <a:rPr lang="en-GB" sz="2400" dirty="0">
                <a:highlight>
                  <a:srgbClr val="808000"/>
                </a:highlight>
              </a:rPr>
              <a:t>Environmental Effects:</a:t>
            </a:r>
            <a:br>
              <a:rPr lang="en-GB" sz="2400" dirty="0"/>
            </a:br>
            <a:r>
              <a:rPr lang="en-GB" sz="2400" dirty="0"/>
              <a:t>• It is not considered a serious pollutant, but it is extracted from natural sources that may be affected.</a:t>
            </a:r>
            <a:br>
              <a:rPr lang="en-GB" sz="2400" dirty="0"/>
            </a:br>
            <a:r>
              <a:rPr lang="en-GB" sz="2400" dirty="0">
                <a:highlight>
                  <a:srgbClr val="808000"/>
                </a:highlight>
              </a:rPr>
              <a:t>Health Effects:</a:t>
            </a:r>
            <a:br>
              <a:rPr lang="en-GB" sz="2400" dirty="0"/>
            </a:br>
            <a:r>
              <a:rPr lang="en-GB" sz="2400" dirty="0"/>
              <a:t>* Positive: Effective against malaria.</a:t>
            </a:r>
            <a:br>
              <a:rPr lang="en-GB" sz="2400" dirty="0"/>
            </a:br>
            <a:r>
              <a:rPr lang="en-GB" sz="2400" dirty="0"/>
              <a:t> ​​* Negative: May cause headaches, tinnitus, nausea, or cardiac effects.</a:t>
            </a:r>
            <a:br>
              <a:rPr lang="en-GB" sz="2400" dirty="0"/>
            </a:br>
            <a:r>
              <a:rPr lang="en-GB" sz="2400" dirty="0"/>
              <a:t>• Dosages should be monitored to avoid cinchonism.</a:t>
            </a:r>
            <a:endParaRPr lang="ar-EG" sz="2400" dirty="0"/>
          </a:p>
        </p:txBody>
      </p:sp>
      <p:sp>
        <p:nvSpPr>
          <p:cNvPr id="6" name="مربع نص 5">
            <a:extLst>
              <a:ext uri="{FF2B5EF4-FFF2-40B4-BE49-F238E27FC236}">
                <a16:creationId xmlns:a16="http://schemas.microsoft.com/office/drawing/2014/main" id="{571D56E4-C549-95DB-D5CB-7ED8A0D25076}"/>
              </a:ext>
            </a:extLst>
          </p:cNvPr>
          <p:cNvSpPr txBox="1"/>
          <p:nvPr/>
        </p:nvSpPr>
        <p:spPr>
          <a:xfrm flipH="1">
            <a:off x="10551582" y="296333"/>
            <a:ext cx="381000" cy="461665"/>
          </a:xfrm>
          <a:prstGeom prst="rect">
            <a:avLst/>
          </a:prstGeom>
          <a:noFill/>
        </p:spPr>
        <p:txBody>
          <a:bodyPr rot="0" spcFirstLastPara="0" vert="horz" wrap="square" lIns="91440" tIns="45720" rIns="91440" bIns="45720" numCol="1" spcCol="0" rtlCol="1"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2400" b="1" dirty="0"/>
              <a:t>7</a:t>
            </a:r>
            <a:endParaRPr lang="ar-EG" sz="2400" b="1" dirty="0"/>
          </a:p>
        </p:txBody>
      </p:sp>
    </p:spTree>
    <p:extLst>
      <p:ext uri="{BB962C8B-B14F-4D97-AF65-F5344CB8AC3E}">
        <p14:creationId xmlns:p14="http://schemas.microsoft.com/office/powerpoint/2010/main" val="429836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C551668-59EF-5733-67AD-65FCA450635E}"/>
              </a:ext>
            </a:extLst>
          </p:cNvPr>
          <p:cNvSpPr>
            <a:spLocks noGrp="1"/>
          </p:cNvSpPr>
          <p:nvPr>
            <p:ph type="title"/>
          </p:nvPr>
        </p:nvSpPr>
        <p:spPr>
          <a:xfrm>
            <a:off x="265111" y="378635"/>
            <a:ext cx="9404723" cy="4786032"/>
          </a:xfrm>
        </p:spPr>
        <p:txBody>
          <a:bodyPr/>
          <a:lstStyle/>
          <a:p>
            <a:pPr algn="l"/>
            <a:r>
              <a:rPr lang="af-ZA" sz="4000" b="1" dirty="0"/>
              <a:t>Literature Review and Conclusion</a:t>
            </a:r>
            <a:r>
              <a:rPr lang="en-GB" sz="4000" b="1" dirty="0"/>
              <a:t>:</a:t>
            </a:r>
            <a:br>
              <a:rPr lang="en-GB" sz="2400" dirty="0"/>
            </a:br>
            <a:r>
              <a:rPr lang="af-ZA" sz="2400" dirty="0"/>
              <a:t>• Key Studies:</a:t>
            </a:r>
            <a:br>
              <a:rPr lang="en-GB" sz="2400" dirty="0"/>
            </a:br>
            <a:r>
              <a:rPr lang="en-GB" sz="2400" dirty="0"/>
              <a:t>1</a:t>
            </a:r>
            <a:r>
              <a:rPr lang="af-ZA" sz="2400" dirty="0"/>
              <a:t> Quinine's effectiveness against Plasmodium parasites.</a:t>
            </a:r>
            <a:br>
              <a:rPr lang="en-GB" sz="2400" dirty="0"/>
            </a:br>
            <a:r>
              <a:rPr lang="en-GB" sz="2400" dirty="0"/>
              <a:t>2</a:t>
            </a:r>
            <a:r>
              <a:rPr lang="af-ZA" sz="2400" dirty="0"/>
              <a:t> Its toxicity and side effects.</a:t>
            </a:r>
            <a:br>
              <a:rPr lang="en-GB" sz="2400" dirty="0"/>
            </a:br>
            <a:r>
              <a:rPr lang="en-GB" sz="2400" dirty="0"/>
              <a:t>3</a:t>
            </a:r>
            <a:r>
              <a:rPr lang="af-ZA" sz="2400" dirty="0"/>
              <a:t> Methods for developing safer synthetic alternatives.</a:t>
            </a:r>
            <a:br>
              <a:rPr lang="en-GB" sz="2400" dirty="0"/>
            </a:br>
            <a:br>
              <a:rPr lang="en-GB" sz="2400" dirty="0"/>
            </a:br>
            <a:r>
              <a:rPr lang="af-ZA" sz="2400" dirty="0"/>
              <a:t> </a:t>
            </a:r>
            <a:r>
              <a:rPr lang="af-ZA" sz="4000" b="1" dirty="0"/>
              <a:t>References:</a:t>
            </a:r>
            <a:br>
              <a:rPr lang="en-GB" sz="2400" dirty="0"/>
            </a:br>
            <a:r>
              <a:rPr lang="af-ZA" sz="2400" dirty="0"/>
              <a:t>1. WHO Guidelines</a:t>
            </a:r>
            <a:br>
              <a:rPr lang="en-GB" sz="2400" dirty="0"/>
            </a:br>
            <a:r>
              <a:rPr lang="af-ZA" sz="2400" dirty="0"/>
              <a:t>2. PubChem (CID: 8549)</a:t>
            </a:r>
            <a:br>
              <a:rPr lang="en-GB" sz="2400" dirty="0"/>
            </a:br>
            <a:r>
              <a:rPr lang="af-ZA" sz="2400" dirty="0"/>
              <a:t>3. Journal of Medicinal Chemistry</a:t>
            </a:r>
            <a:endParaRPr lang="ar-EG" sz="2400" dirty="0"/>
          </a:p>
        </p:txBody>
      </p:sp>
      <p:sp>
        <p:nvSpPr>
          <p:cNvPr id="6" name="مربع نص 5">
            <a:extLst>
              <a:ext uri="{FF2B5EF4-FFF2-40B4-BE49-F238E27FC236}">
                <a16:creationId xmlns:a16="http://schemas.microsoft.com/office/drawing/2014/main" id="{A7C540E9-1E8C-7553-038F-64D9526576C1}"/>
              </a:ext>
            </a:extLst>
          </p:cNvPr>
          <p:cNvSpPr txBox="1"/>
          <p:nvPr/>
        </p:nvSpPr>
        <p:spPr>
          <a:xfrm flipH="1">
            <a:off x="10593917" y="378635"/>
            <a:ext cx="381000" cy="461665"/>
          </a:xfrm>
          <a:prstGeom prst="rect">
            <a:avLst/>
          </a:prstGeom>
          <a:noFill/>
        </p:spPr>
        <p:txBody>
          <a:bodyPr rot="0" spcFirstLastPara="0" vert="horz" wrap="square" lIns="91440" tIns="45720" rIns="91440" bIns="45720" numCol="1" spcCol="0" rtlCol="1"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2400" b="1" dirty="0"/>
              <a:t>8</a:t>
            </a:r>
            <a:endParaRPr lang="ar-EG" sz="2400" b="1" dirty="0"/>
          </a:p>
        </p:txBody>
      </p:sp>
    </p:spTree>
    <p:extLst>
      <p:ext uri="{BB962C8B-B14F-4D97-AF65-F5344CB8AC3E}">
        <p14:creationId xmlns:p14="http://schemas.microsoft.com/office/powerpoint/2010/main" val="31096397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يون">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شاشة عريضة</PresentationFormat>
  <Slides>8</Slides>
  <Notes>0</Notes>
  <HiddenSlides>0</HiddenSlides>
  <ScaleCrop>false</ScaleCrop>
  <HeadingPairs>
    <vt:vector size="4" baseType="variant">
      <vt:variant>
        <vt:lpstr>نسق</vt:lpstr>
      </vt:variant>
      <vt:variant>
        <vt:i4>1</vt:i4>
      </vt:variant>
      <vt:variant>
        <vt:lpstr>عناوين الشرائح</vt:lpstr>
      </vt:variant>
      <vt:variant>
        <vt:i4>8</vt:i4>
      </vt:variant>
    </vt:vector>
  </HeadingPairs>
  <TitlesOfParts>
    <vt:vector size="9" baseType="lpstr">
      <vt:lpstr>أيون</vt:lpstr>
      <vt:lpstr>Student name:ABDULLAH ALKAHTANI Student ID:444101452 CHEM:341 Dr:Sultan Almadhhi 2025 May</vt:lpstr>
      <vt:lpstr>Introduction </vt:lpstr>
      <vt:lpstr>General Information: • Compound Name: Quinine • Systematic (IUPAC) Name:  (R)-[(1S,2S,4S,5R)-5-ethenyl-1-azabicyclo[2,2,2]octan-2-yl](6-methoxyquinolin-4-yl)methanol • Trade Name: Quinine, Qualaquin, Quinamm • Molecular Formula: C20H24N2O2 • Molar Mass: 324.42 g/mol</vt:lpstr>
      <vt:lpstr>Chemical Structure: • Quinine's structure consists of a quinoline ring linked to a trigonal ring structure containing a nitrogen atom. • The structure contains: • An alcohol group (-OH) • A methoxy group (-OCH3) • A phenyl group (C=C)</vt:lpstr>
      <vt:lpstr>Physical Properties: • Physical State: White or transparent crystalline solid • Melting Point: 177–180°C •Boiling point:It does not boil easily, but it decomposes before boiling, have a boiling point.(57°C) • Solubility: Soluble in alcohol and organic solvents• Taste: Very bitter • Optical Properties: Quinine exhibits blue fluorescence under ultraviolet light</vt:lpstr>
      <vt:lpstr>Preparation Methods: * (Natural Extraction) 1. Grind the bark of the cinchona tree. 2. Treat the bark with a basic solution (Ca(OH)₂). 3. Extract the alkaloids with an organic solvent (such as kerosene). 4. Precipitate the quinine using dilute acid (H2SO4). 5. Purify the quinine sulfate crystals. •This method is the most widely used industrially.</vt:lpstr>
      <vt:lpstr>Applications and Uses: 1. An effective antimalarial. 2. A treatment for nocturnal muscle cramps. 3. An ingredient in tonic drinks to impart a bitter flavor. 4. Used in scientific research to study nerve receptors. 5. It has fluorescence activity, making it useful in some biological tests.   Environmental and Health Effects: Environmental Effects: • It is not considered a serious pollutant, but it is extracted from natural sources that may be affected. Health Effects: * Positive: Effective against malaria.  ​​* Negative: May cause headaches, tinnitus, nausea, or cardiac effects. • Dosages should be monitored to avoid cinchonism.</vt:lpstr>
      <vt:lpstr>Literature Review and Conclusion: • Key Studies: 1 Quinine's effectiveness against Plasmodium parasites. 2 Its toxicity and side effects. 3 Methods for developing safer synthetic alternatives.   References: 1. WHO Guidelines 2. PubChem (CID: 8549) 3. Journal of Medicinal Chemistry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عبدالله القحطاني ID 444101452</dc:creator>
  <cp:lastModifiedBy>عبدالله القحطاني ID 444101452</cp:lastModifiedBy>
  <cp:revision>3</cp:revision>
  <dcterms:created xsi:type="dcterms:W3CDTF">2025-05-03T10:44:48Z</dcterms:created>
  <dcterms:modified xsi:type="dcterms:W3CDTF">2025-05-04T08:52:17Z</dcterms:modified>
</cp:coreProperties>
</file>