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64" r:id="rId6"/>
    <p:sldId id="258" r:id="rId7"/>
    <p:sldId id="259" r:id="rId8"/>
    <p:sldId id="263" r:id="rId9"/>
    <p:sldId id="260" r:id="rId10"/>
    <p:sldId id="262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5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5A6E1-69B7-4B6E-B7E0-4451A0FC0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D17E89-AE70-43A8-AE33-D1F850429BF9}">
      <dgm:prSet/>
      <dgm:spPr/>
      <dgm:t>
        <a:bodyPr/>
        <a:lstStyle/>
        <a:p>
          <a:r>
            <a:rPr lang="en-US" dirty="0"/>
            <a:t>• Compound Name: </a:t>
          </a:r>
          <a:r>
            <a:rPr lang="en-US" dirty="0" err="1"/>
            <a:t>Isatin</a:t>
          </a:r>
          <a:endParaRPr lang="en-US" dirty="0"/>
        </a:p>
      </dgm:t>
    </dgm:pt>
    <dgm:pt modelId="{5190F3E4-D735-4EEA-B41C-4C3845905B36}" type="parTrans" cxnId="{FF0B65FB-C9A0-42CB-ACC8-6F2FC6D3DBB3}">
      <dgm:prSet/>
      <dgm:spPr/>
      <dgm:t>
        <a:bodyPr/>
        <a:lstStyle/>
        <a:p>
          <a:endParaRPr lang="en-US"/>
        </a:p>
      </dgm:t>
    </dgm:pt>
    <dgm:pt modelId="{A6543071-04F1-483C-A451-B29E9FA5D8E9}" type="sibTrans" cxnId="{FF0B65FB-C9A0-42CB-ACC8-6F2FC6D3DBB3}">
      <dgm:prSet/>
      <dgm:spPr/>
      <dgm:t>
        <a:bodyPr/>
        <a:lstStyle/>
        <a:p>
          <a:endParaRPr lang="en-US"/>
        </a:p>
      </dgm:t>
    </dgm:pt>
    <dgm:pt modelId="{98DF6B7A-74E8-46AA-8439-84B978FCC4C5}">
      <dgm:prSet/>
      <dgm:spPr/>
      <dgm:t>
        <a:bodyPr/>
        <a:lstStyle/>
        <a:p>
          <a:r>
            <a:rPr lang="en-US" dirty="0"/>
            <a:t>• IUPAC Name: </a:t>
          </a:r>
        </a:p>
        <a:p>
          <a:r>
            <a:rPr lang="en-US" dirty="0"/>
            <a:t>1H-Indole-2,3-dione</a:t>
          </a:r>
        </a:p>
      </dgm:t>
    </dgm:pt>
    <dgm:pt modelId="{517C03B6-2828-48FC-A5FD-C27F54433E53}" type="parTrans" cxnId="{EF3E31FA-E987-40D1-B21D-D3993AC3D3D0}">
      <dgm:prSet/>
      <dgm:spPr/>
      <dgm:t>
        <a:bodyPr/>
        <a:lstStyle/>
        <a:p>
          <a:endParaRPr lang="en-US"/>
        </a:p>
      </dgm:t>
    </dgm:pt>
    <dgm:pt modelId="{F6E10028-A603-4745-9C54-38B776ECEEC3}" type="sibTrans" cxnId="{EF3E31FA-E987-40D1-B21D-D3993AC3D3D0}">
      <dgm:prSet/>
      <dgm:spPr/>
      <dgm:t>
        <a:bodyPr/>
        <a:lstStyle/>
        <a:p>
          <a:endParaRPr lang="en-US"/>
        </a:p>
      </dgm:t>
    </dgm:pt>
    <dgm:pt modelId="{DEB91DB7-6683-4BA4-BB59-14859D3DB236}">
      <dgm:prSet/>
      <dgm:spPr/>
      <dgm:t>
        <a:bodyPr/>
        <a:lstStyle/>
        <a:p>
          <a:r>
            <a:rPr lang="en-US"/>
            <a:t>• Commercial Names: Isatin, 2,3-Indolinedione</a:t>
          </a:r>
        </a:p>
      </dgm:t>
    </dgm:pt>
    <dgm:pt modelId="{3D61C91F-D400-4F0C-BEFA-0B45AB3FE35F}" type="parTrans" cxnId="{54904952-8349-435B-AD67-DF73465DDE9C}">
      <dgm:prSet/>
      <dgm:spPr/>
      <dgm:t>
        <a:bodyPr/>
        <a:lstStyle/>
        <a:p>
          <a:endParaRPr lang="en-US"/>
        </a:p>
      </dgm:t>
    </dgm:pt>
    <dgm:pt modelId="{46F9331B-0020-43BD-9C76-797139CF5D44}" type="sibTrans" cxnId="{54904952-8349-435B-AD67-DF73465DDE9C}">
      <dgm:prSet/>
      <dgm:spPr/>
      <dgm:t>
        <a:bodyPr/>
        <a:lstStyle/>
        <a:p>
          <a:endParaRPr lang="en-US"/>
        </a:p>
      </dgm:t>
    </dgm:pt>
    <dgm:pt modelId="{4659E50C-935E-4C6C-9AAC-1D733E284B30}">
      <dgm:prSet/>
      <dgm:spPr/>
      <dgm:t>
        <a:bodyPr/>
        <a:lstStyle/>
        <a:p>
          <a:r>
            <a:rPr lang="en-US"/>
            <a:t>• Available from: Sigma-Aldrich, TCI Chemicals</a:t>
          </a:r>
        </a:p>
      </dgm:t>
    </dgm:pt>
    <dgm:pt modelId="{EEE52344-DA11-496E-B36A-551C927A518B}" type="parTrans" cxnId="{72D19E53-7BCB-4290-A887-F33C0420F107}">
      <dgm:prSet/>
      <dgm:spPr/>
      <dgm:t>
        <a:bodyPr/>
        <a:lstStyle/>
        <a:p>
          <a:endParaRPr lang="en-US"/>
        </a:p>
      </dgm:t>
    </dgm:pt>
    <dgm:pt modelId="{100B3862-B1E4-47A9-BBB1-313435D8F8D8}" type="sibTrans" cxnId="{72D19E53-7BCB-4290-A887-F33C0420F107}">
      <dgm:prSet/>
      <dgm:spPr/>
      <dgm:t>
        <a:bodyPr/>
        <a:lstStyle/>
        <a:p>
          <a:endParaRPr lang="en-US"/>
        </a:p>
      </dgm:t>
    </dgm:pt>
    <dgm:pt modelId="{EAFEAD74-4690-4647-8D01-F38B3F856392}" type="pres">
      <dgm:prSet presAssocID="{2885A6E1-69B7-4B6E-B7E0-4451A0FC05E9}" presName="root" presStyleCnt="0">
        <dgm:presLayoutVars>
          <dgm:dir/>
          <dgm:resizeHandles val="exact"/>
        </dgm:presLayoutVars>
      </dgm:prSet>
      <dgm:spPr/>
    </dgm:pt>
    <dgm:pt modelId="{B2FC11EB-E37A-4357-AA1B-D0AD56BEE69C}" type="pres">
      <dgm:prSet presAssocID="{A2D17E89-AE70-43A8-AE33-D1F850429BF9}" presName="compNode" presStyleCnt="0"/>
      <dgm:spPr/>
    </dgm:pt>
    <dgm:pt modelId="{D008B98A-F010-4709-B3B8-A7575E779774}" type="pres">
      <dgm:prSet presAssocID="{A2D17E89-AE70-43A8-AE33-D1F850429BF9}" presName="bgRect" presStyleLbl="bgShp" presStyleIdx="0" presStyleCnt="4"/>
      <dgm:spPr/>
    </dgm:pt>
    <dgm:pt modelId="{6DCA7FAE-3B80-4BC8-8787-09B233CBFDDD}" type="pres">
      <dgm:prSet presAssocID="{A2D17E89-AE70-43A8-AE33-D1F850429B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DAE0496-387E-4DD4-AE13-272C5E746168}" type="pres">
      <dgm:prSet presAssocID="{A2D17E89-AE70-43A8-AE33-D1F850429BF9}" presName="spaceRect" presStyleCnt="0"/>
      <dgm:spPr/>
    </dgm:pt>
    <dgm:pt modelId="{9A1CF8F1-1CF1-4E20-A839-E51CF0D35BCB}" type="pres">
      <dgm:prSet presAssocID="{A2D17E89-AE70-43A8-AE33-D1F850429BF9}" presName="parTx" presStyleLbl="revTx" presStyleIdx="0" presStyleCnt="4">
        <dgm:presLayoutVars>
          <dgm:chMax val="0"/>
          <dgm:chPref val="0"/>
        </dgm:presLayoutVars>
      </dgm:prSet>
      <dgm:spPr/>
    </dgm:pt>
    <dgm:pt modelId="{D946E0FB-0E16-47B5-9C90-4B3D1ED12679}" type="pres">
      <dgm:prSet presAssocID="{A6543071-04F1-483C-A451-B29E9FA5D8E9}" presName="sibTrans" presStyleCnt="0"/>
      <dgm:spPr/>
    </dgm:pt>
    <dgm:pt modelId="{216BE249-34AF-4800-9F53-B0A06ED68421}" type="pres">
      <dgm:prSet presAssocID="{98DF6B7A-74E8-46AA-8439-84B978FCC4C5}" presName="compNode" presStyleCnt="0"/>
      <dgm:spPr/>
    </dgm:pt>
    <dgm:pt modelId="{199703BF-35D8-47B1-BA1E-327E4CA48F05}" type="pres">
      <dgm:prSet presAssocID="{98DF6B7A-74E8-46AA-8439-84B978FCC4C5}" presName="bgRect" presStyleLbl="bgShp" presStyleIdx="1" presStyleCnt="4"/>
      <dgm:spPr/>
    </dgm:pt>
    <dgm:pt modelId="{6C7EB20C-1FC6-4059-8FC5-09BDF73A4FCA}" type="pres">
      <dgm:prSet presAssocID="{98DF6B7A-74E8-46AA-8439-84B978FCC4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104E6D4B-1F33-45D0-8284-D2EE4940AD55}" type="pres">
      <dgm:prSet presAssocID="{98DF6B7A-74E8-46AA-8439-84B978FCC4C5}" presName="spaceRect" presStyleCnt="0"/>
      <dgm:spPr/>
    </dgm:pt>
    <dgm:pt modelId="{FF65BC93-4E96-4D02-B713-F2BD0F955F0F}" type="pres">
      <dgm:prSet presAssocID="{98DF6B7A-74E8-46AA-8439-84B978FCC4C5}" presName="parTx" presStyleLbl="revTx" presStyleIdx="1" presStyleCnt="4">
        <dgm:presLayoutVars>
          <dgm:chMax val="0"/>
          <dgm:chPref val="0"/>
        </dgm:presLayoutVars>
      </dgm:prSet>
      <dgm:spPr/>
    </dgm:pt>
    <dgm:pt modelId="{38FB7035-D354-4246-9C1F-A2B50B599E98}" type="pres">
      <dgm:prSet presAssocID="{F6E10028-A603-4745-9C54-38B776ECEEC3}" presName="sibTrans" presStyleCnt="0"/>
      <dgm:spPr/>
    </dgm:pt>
    <dgm:pt modelId="{98332EC8-E91C-421C-BA3E-EA01F300BC1E}" type="pres">
      <dgm:prSet presAssocID="{DEB91DB7-6683-4BA4-BB59-14859D3DB236}" presName="compNode" presStyleCnt="0"/>
      <dgm:spPr/>
    </dgm:pt>
    <dgm:pt modelId="{FAB3CAE2-22A8-49BF-B8C2-EB5787D665C4}" type="pres">
      <dgm:prSet presAssocID="{DEB91DB7-6683-4BA4-BB59-14859D3DB236}" presName="bgRect" presStyleLbl="bgShp" presStyleIdx="2" presStyleCnt="4"/>
      <dgm:spPr/>
    </dgm:pt>
    <dgm:pt modelId="{8700AC4C-E4A1-464E-968C-A9FBBBFA568C}" type="pres">
      <dgm:prSet presAssocID="{DEB91DB7-6683-4BA4-BB59-14859D3DB2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4132F6B-023E-4104-A1FF-1E06483722CD}" type="pres">
      <dgm:prSet presAssocID="{DEB91DB7-6683-4BA4-BB59-14859D3DB236}" presName="spaceRect" presStyleCnt="0"/>
      <dgm:spPr/>
    </dgm:pt>
    <dgm:pt modelId="{A0B0BC9E-B566-426F-BA41-CDC4D17A1770}" type="pres">
      <dgm:prSet presAssocID="{DEB91DB7-6683-4BA4-BB59-14859D3DB236}" presName="parTx" presStyleLbl="revTx" presStyleIdx="2" presStyleCnt="4">
        <dgm:presLayoutVars>
          <dgm:chMax val="0"/>
          <dgm:chPref val="0"/>
        </dgm:presLayoutVars>
      </dgm:prSet>
      <dgm:spPr/>
    </dgm:pt>
    <dgm:pt modelId="{14C59686-7890-4F29-AAC8-01DB38D2BBA7}" type="pres">
      <dgm:prSet presAssocID="{46F9331B-0020-43BD-9C76-797139CF5D44}" presName="sibTrans" presStyleCnt="0"/>
      <dgm:spPr/>
    </dgm:pt>
    <dgm:pt modelId="{D5638FD7-7598-4F03-8C1A-1F7714E38094}" type="pres">
      <dgm:prSet presAssocID="{4659E50C-935E-4C6C-9AAC-1D733E284B30}" presName="compNode" presStyleCnt="0"/>
      <dgm:spPr/>
    </dgm:pt>
    <dgm:pt modelId="{A2A80B17-F6C6-4956-B836-4E1522D51660}" type="pres">
      <dgm:prSet presAssocID="{4659E50C-935E-4C6C-9AAC-1D733E284B30}" presName="bgRect" presStyleLbl="bgShp" presStyleIdx="3" presStyleCnt="4"/>
      <dgm:spPr/>
    </dgm:pt>
    <dgm:pt modelId="{9F1C6E7E-0B11-4100-90BB-2B4CE0F95EB2}" type="pres">
      <dgm:prSet presAssocID="{4659E50C-935E-4C6C-9AAC-1D733E284B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B9024F3-903E-40F0-B22A-659BCFA931D9}" type="pres">
      <dgm:prSet presAssocID="{4659E50C-935E-4C6C-9AAC-1D733E284B30}" presName="spaceRect" presStyleCnt="0"/>
      <dgm:spPr/>
    </dgm:pt>
    <dgm:pt modelId="{07AEC3CF-6205-47D1-B079-C3503608995D}" type="pres">
      <dgm:prSet presAssocID="{4659E50C-935E-4C6C-9AAC-1D733E284B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C86927-BEE9-4588-9E79-CA9DEF1A0A30}" type="presOf" srcId="{A2D17E89-AE70-43A8-AE33-D1F850429BF9}" destId="{9A1CF8F1-1CF1-4E20-A839-E51CF0D35BCB}" srcOrd="0" destOrd="0" presId="urn:microsoft.com/office/officeart/2018/2/layout/IconVerticalSolidList"/>
    <dgm:cxn modelId="{5314DF4E-06E8-4F14-BC5B-980B1BE38FDE}" type="presOf" srcId="{2885A6E1-69B7-4B6E-B7E0-4451A0FC05E9}" destId="{EAFEAD74-4690-4647-8D01-F38B3F856392}" srcOrd="0" destOrd="0" presId="urn:microsoft.com/office/officeart/2018/2/layout/IconVerticalSolidList"/>
    <dgm:cxn modelId="{54904952-8349-435B-AD67-DF73465DDE9C}" srcId="{2885A6E1-69B7-4B6E-B7E0-4451A0FC05E9}" destId="{DEB91DB7-6683-4BA4-BB59-14859D3DB236}" srcOrd="2" destOrd="0" parTransId="{3D61C91F-D400-4F0C-BEFA-0B45AB3FE35F}" sibTransId="{46F9331B-0020-43BD-9C76-797139CF5D44}"/>
    <dgm:cxn modelId="{72D19E53-7BCB-4290-A887-F33C0420F107}" srcId="{2885A6E1-69B7-4B6E-B7E0-4451A0FC05E9}" destId="{4659E50C-935E-4C6C-9AAC-1D733E284B30}" srcOrd="3" destOrd="0" parTransId="{EEE52344-DA11-496E-B36A-551C927A518B}" sibTransId="{100B3862-B1E4-47A9-BBB1-313435D8F8D8}"/>
    <dgm:cxn modelId="{6689538F-CE74-4B6B-B266-6CB24AFEA2DC}" type="presOf" srcId="{DEB91DB7-6683-4BA4-BB59-14859D3DB236}" destId="{A0B0BC9E-B566-426F-BA41-CDC4D17A1770}" srcOrd="0" destOrd="0" presId="urn:microsoft.com/office/officeart/2018/2/layout/IconVerticalSolidList"/>
    <dgm:cxn modelId="{9F90E7C3-1C7B-41B3-875D-ACF9C83BE550}" type="presOf" srcId="{4659E50C-935E-4C6C-9AAC-1D733E284B30}" destId="{07AEC3CF-6205-47D1-B079-C3503608995D}" srcOrd="0" destOrd="0" presId="urn:microsoft.com/office/officeart/2018/2/layout/IconVerticalSolidList"/>
    <dgm:cxn modelId="{5FFA95C8-5C05-4826-B49E-0B72D9E7A742}" type="presOf" srcId="{98DF6B7A-74E8-46AA-8439-84B978FCC4C5}" destId="{FF65BC93-4E96-4D02-B713-F2BD0F955F0F}" srcOrd="0" destOrd="0" presId="urn:microsoft.com/office/officeart/2018/2/layout/IconVerticalSolidList"/>
    <dgm:cxn modelId="{EF3E31FA-E987-40D1-B21D-D3993AC3D3D0}" srcId="{2885A6E1-69B7-4B6E-B7E0-4451A0FC05E9}" destId="{98DF6B7A-74E8-46AA-8439-84B978FCC4C5}" srcOrd="1" destOrd="0" parTransId="{517C03B6-2828-48FC-A5FD-C27F54433E53}" sibTransId="{F6E10028-A603-4745-9C54-38B776ECEEC3}"/>
    <dgm:cxn modelId="{FF0B65FB-C9A0-42CB-ACC8-6F2FC6D3DBB3}" srcId="{2885A6E1-69B7-4B6E-B7E0-4451A0FC05E9}" destId="{A2D17E89-AE70-43A8-AE33-D1F850429BF9}" srcOrd="0" destOrd="0" parTransId="{5190F3E4-D735-4EEA-B41C-4C3845905B36}" sibTransId="{A6543071-04F1-483C-A451-B29E9FA5D8E9}"/>
    <dgm:cxn modelId="{7AD0B154-085E-4DE3-AB3E-DAF8D3ECEBA9}" type="presParOf" srcId="{EAFEAD74-4690-4647-8D01-F38B3F856392}" destId="{B2FC11EB-E37A-4357-AA1B-D0AD56BEE69C}" srcOrd="0" destOrd="0" presId="urn:microsoft.com/office/officeart/2018/2/layout/IconVerticalSolidList"/>
    <dgm:cxn modelId="{C52846EE-FAE9-452B-AA62-535D2985C82C}" type="presParOf" srcId="{B2FC11EB-E37A-4357-AA1B-D0AD56BEE69C}" destId="{D008B98A-F010-4709-B3B8-A7575E779774}" srcOrd="0" destOrd="0" presId="urn:microsoft.com/office/officeart/2018/2/layout/IconVerticalSolidList"/>
    <dgm:cxn modelId="{077651CA-20FC-4CE1-84EC-127B9BE9C510}" type="presParOf" srcId="{B2FC11EB-E37A-4357-AA1B-D0AD56BEE69C}" destId="{6DCA7FAE-3B80-4BC8-8787-09B233CBFDDD}" srcOrd="1" destOrd="0" presId="urn:microsoft.com/office/officeart/2018/2/layout/IconVerticalSolidList"/>
    <dgm:cxn modelId="{DDC37B4D-81B0-464E-A243-7CBBF9ED4C7F}" type="presParOf" srcId="{B2FC11EB-E37A-4357-AA1B-D0AD56BEE69C}" destId="{FDAE0496-387E-4DD4-AE13-272C5E746168}" srcOrd="2" destOrd="0" presId="urn:microsoft.com/office/officeart/2018/2/layout/IconVerticalSolidList"/>
    <dgm:cxn modelId="{CFE7A678-6431-42B6-BCB8-A2503B2770B8}" type="presParOf" srcId="{B2FC11EB-E37A-4357-AA1B-D0AD56BEE69C}" destId="{9A1CF8F1-1CF1-4E20-A839-E51CF0D35BCB}" srcOrd="3" destOrd="0" presId="urn:microsoft.com/office/officeart/2018/2/layout/IconVerticalSolidList"/>
    <dgm:cxn modelId="{47B78E1D-C606-403D-AFB7-8E7DB78D37D6}" type="presParOf" srcId="{EAFEAD74-4690-4647-8D01-F38B3F856392}" destId="{D946E0FB-0E16-47B5-9C90-4B3D1ED12679}" srcOrd="1" destOrd="0" presId="urn:microsoft.com/office/officeart/2018/2/layout/IconVerticalSolidList"/>
    <dgm:cxn modelId="{840F3E06-1018-4B69-AA60-D618501FBC7C}" type="presParOf" srcId="{EAFEAD74-4690-4647-8D01-F38B3F856392}" destId="{216BE249-34AF-4800-9F53-B0A06ED68421}" srcOrd="2" destOrd="0" presId="urn:microsoft.com/office/officeart/2018/2/layout/IconVerticalSolidList"/>
    <dgm:cxn modelId="{BBBACED8-CCFD-41E8-B124-0282AD16522D}" type="presParOf" srcId="{216BE249-34AF-4800-9F53-B0A06ED68421}" destId="{199703BF-35D8-47B1-BA1E-327E4CA48F05}" srcOrd="0" destOrd="0" presId="urn:microsoft.com/office/officeart/2018/2/layout/IconVerticalSolidList"/>
    <dgm:cxn modelId="{FE78E50F-0FB9-424D-BB4B-EBDA42C8851D}" type="presParOf" srcId="{216BE249-34AF-4800-9F53-B0A06ED68421}" destId="{6C7EB20C-1FC6-4059-8FC5-09BDF73A4FCA}" srcOrd="1" destOrd="0" presId="urn:microsoft.com/office/officeart/2018/2/layout/IconVerticalSolidList"/>
    <dgm:cxn modelId="{D4C05521-8D56-445B-9015-B759FC6001CB}" type="presParOf" srcId="{216BE249-34AF-4800-9F53-B0A06ED68421}" destId="{104E6D4B-1F33-45D0-8284-D2EE4940AD55}" srcOrd="2" destOrd="0" presId="urn:microsoft.com/office/officeart/2018/2/layout/IconVerticalSolidList"/>
    <dgm:cxn modelId="{55C8D7C5-CC2A-440A-BBD8-605E64016B32}" type="presParOf" srcId="{216BE249-34AF-4800-9F53-B0A06ED68421}" destId="{FF65BC93-4E96-4D02-B713-F2BD0F955F0F}" srcOrd="3" destOrd="0" presId="urn:microsoft.com/office/officeart/2018/2/layout/IconVerticalSolidList"/>
    <dgm:cxn modelId="{9EB49EC3-742F-434A-A1B1-9053835D282B}" type="presParOf" srcId="{EAFEAD74-4690-4647-8D01-F38B3F856392}" destId="{38FB7035-D354-4246-9C1F-A2B50B599E98}" srcOrd="3" destOrd="0" presId="urn:microsoft.com/office/officeart/2018/2/layout/IconVerticalSolidList"/>
    <dgm:cxn modelId="{66FE50EA-3182-444E-B617-1951131D40D4}" type="presParOf" srcId="{EAFEAD74-4690-4647-8D01-F38B3F856392}" destId="{98332EC8-E91C-421C-BA3E-EA01F300BC1E}" srcOrd="4" destOrd="0" presId="urn:microsoft.com/office/officeart/2018/2/layout/IconVerticalSolidList"/>
    <dgm:cxn modelId="{3D2A23A6-D39E-47EB-AC95-8AF2DCAAFCA0}" type="presParOf" srcId="{98332EC8-E91C-421C-BA3E-EA01F300BC1E}" destId="{FAB3CAE2-22A8-49BF-B8C2-EB5787D665C4}" srcOrd="0" destOrd="0" presId="urn:microsoft.com/office/officeart/2018/2/layout/IconVerticalSolidList"/>
    <dgm:cxn modelId="{C8453246-FF32-4A44-A862-2739B3097316}" type="presParOf" srcId="{98332EC8-E91C-421C-BA3E-EA01F300BC1E}" destId="{8700AC4C-E4A1-464E-968C-A9FBBBFA568C}" srcOrd="1" destOrd="0" presId="urn:microsoft.com/office/officeart/2018/2/layout/IconVerticalSolidList"/>
    <dgm:cxn modelId="{CE307AE7-821B-415C-A6AC-3BA30D800FC1}" type="presParOf" srcId="{98332EC8-E91C-421C-BA3E-EA01F300BC1E}" destId="{44132F6B-023E-4104-A1FF-1E06483722CD}" srcOrd="2" destOrd="0" presId="urn:microsoft.com/office/officeart/2018/2/layout/IconVerticalSolidList"/>
    <dgm:cxn modelId="{EA3E5F27-965C-4114-B71A-3A9452BD1D0D}" type="presParOf" srcId="{98332EC8-E91C-421C-BA3E-EA01F300BC1E}" destId="{A0B0BC9E-B566-426F-BA41-CDC4D17A1770}" srcOrd="3" destOrd="0" presId="urn:microsoft.com/office/officeart/2018/2/layout/IconVerticalSolidList"/>
    <dgm:cxn modelId="{4009CFCA-4C8F-4947-AFEF-98567683CC1A}" type="presParOf" srcId="{EAFEAD74-4690-4647-8D01-F38B3F856392}" destId="{14C59686-7890-4F29-AAC8-01DB38D2BBA7}" srcOrd="5" destOrd="0" presId="urn:microsoft.com/office/officeart/2018/2/layout/IconVerticalSolidList"/>
    <dgm:cxn modelId="{2CE12DB2-D817-4590-8425-1F4450D5B82B}" type="presParOf" srcId="{EAFEAD74-4690-4647-8D01-F38B3F856392}" destId="{D5638FD7-7598-4F03-8C1A-1F7714E38094}" srcOrd="6" destOrd="0" presId="urn:microsoft.com/office/officeart/2018/2/layout/IconVerticalSolidList"/>
    <dgm:cxn modelId="{2CC2DB40-5123-488F-9DA6-E93D0B6572B1}" type="presParOf" srcId="{D5638FD7-7598-4F03-8C1A-1F7714E38094}" destId="{A2A80B17-F6C6-4956-B836-4E1522D51660}" srcOrd="0" destOrd="0" presId="urn:microsoft.com/office/officeart/2018/2/layout/IconVerticalSolidList"/>
    <dgm:cxn modelId="{FF8E805D-6E7A-47A3-8B95-C455ECAFDF12}" type="presParOf" srcId="{D5638FD7-7598-4F03-8C1A-1F7714E38094}" destId="{9F1C6E7E-0B11-4100-90BB-2B4CE0F95EB2}" srcOrd="1" destOrd="0" presId="urn:microsoft.com/office/officeart/2018/2/layout/IconVerticalSolidList"/>
    <dgm:cxn modelId="{D83B1945-98AD-4B2A-87AC-6668C3741785}" type="presParOf" srcId="{D5638FD7-7598-4F03-8C1A-1F7714E38094}" destId="{9B9024F3-903E-40F0-B22A-659BCFA931D9}" srcOrd="2" destOrd="0" presId="urn:microsoft.com/office/officeart/2018/2/layout/IconVerticalSolidList"/>
    <dgm:cxn modelId="{2F3EF9A3-923B-419A-8116-EF1F394DC568}" type="presParOf" srcId="{D5638FD7-7598-4F03-8C1A-1F7714E38094}" destId="{07AEC3CF-6205-47D1-B079-C350360899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76E1D-3529-4852-B5B4-1F2B886D5D2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1CE3E4-F930-4A78-A806-524D00A1201D}">
      <dgm:prSet/>
      <dgm:spPr/>
      <dgm:t>
        <a:bodyPr/>
        <a:lstStyle/>
        <a:p>
          <a:r>
            <a:rPr lang="en-GB"/>
            <a:t>Originally isolated by oxidation of </a:t>
          </a:r>
          <a:r>
            <a:rPr lang="en-GB" b="1"/>
            <a:t>indigo dye</a:t>
          </a:r>
          <a:r>
            <a:rPr lang="en-GB"/>
            <a:t>.</a:t>
          </a:r>
          <a:endParaRPr lang="en-US"/>
        </a:p>
      </dgm:t>
    </dgm:pt>
    <dgm:pt modelId="{423182D4-DA65-4461-9496-776FDC18CCA1}" type="parTrans" cxnId="{C17648C4-E2BC-4475-90F8-8EE1D1F269B8}">
      <dgm:prSet/>
      <dgm:spPr/>
      <dgm:t>
        <a:bodyPr/>
        <a:lstStyle/>
        <a:p>
          <a:endParaRPr lang="en-US"/>
        </a:p>
      </dgm:t>
    </dgm:pt>
    <dgm:pt modelId="{C5685D5E-A8CC-43FB-A7B1-2C8869DF03DB}" type="sibTrans" cxnId="{C17648C4-E2BC-4475-90F8-8EE1D1F269B8}">
      <dgm:prSet/>
      <dgm:spPr/>
      <dgm:t>
        <a:bodyPr/>
        <a:lstStyle/>
        <a:p>
          <a:endParaRPr lang="en-US"/>
        </a:p>
      </dgm:t>
    </dgm:pt>
    <dgm:pt modelId="{2A88107D-EFDA-4733-95E3-24518DAB934F}">
      <dgm:prSet/>
      <dgm:spPr/>
      <dgm:t>
        <a:bodyPr/>
        <a:lstStyle/>
        <a:p>
          <a:r>
            <a:rPr lang="en-GB"/>
            <a:t>Can be synthesized via several laboratory methods (e.g., Sandmeyer isonitrosoacetanilide synthesis).</a:t>
          </a:r>
          <a:endParaRPr lang="en-US"/>
        </a:p>
      </dgm:t>
    </dgm:pt>
    <dgm:pt modelId="{0C50FBA4-9679-42DF-A317-9EA5AEAA4AAB}" type="parTrans" cxnId="{C7473B49-ED93-4E65-A8BF-FE98008B4BC4}">
      <dgm:prSet/>
      <dgm:spPr/>
      <dgm:t>
        <a:bodyPr/>
        <a:lstStyle/>
        <a:p>
          <a:endParaRPr lang="en-US"/>
        </a:p>
      </dgm:t>
    </dgm:pt>
    <dgm:pt modelId="{0ED2F379-170F-409A-98DE-997B2F3B3B69}" type="sibTrans" cxnId="{C7473B49-ED93-4E65-A8BF-FE98008B4BC4}">
      <dgm:prSet/>
      <dgm:spPr/>
      <dgm:t>
        <a:bodyPr/>
        <a:lstStyle/>
        <a:p>
          <a:endParaRPr lang="en-US"/>
        </a:p>
      </dgm:t>
    </dgm:pt>
    <dgm:pt modelId="{9E80E7F2-D8C7-46E1-A56D-A23930DDD83F}">
      <dgm:prSet/>
      <dgm:spPr/>
      <dgm:t>
        <a:bodyPr/>
        <a:lstStyle/>
        <a:p>
          <a:r>
            <a:rPr lang="en-GB"/>
            <a:t>Found in some plants and microbes as a natural metabolite</a:t>
          </a:r>
          <a:endParaRPr lang="en-US"/>
        </a:p>
      </dgm:t>
    </dgm:pt>
    <dgm:pt modelId="{1B7C59A0-3407-4702-A780-B860FFE89267}" type="parTrans" cxnId="{31351BCA-6276-40A7-874E-C288F63FB7DB}">
      <dgm:prSet/>
      <dgm:spPr/>
      <dgm:t>
        <a:bodyPr/>
        <a:lstStyle/>
        <a:p>
          <a:endParaRPr lang="en-US"/>
        </a:p>
      </dgm:t>
    </dgm:pt>
    <dgm:pt modelId="{83DFFF3D-4119-4B18-A2E5-DDECCF6E070D}" type="sibTrans" cxnId="{31351BCA-6276-40A7-874E-C288F63FB7DB}">
      <dgm:prSet/>
      <dgm:spPr/>
      <dgm:t>
        <a:bodyPr/>
        <a:lstStyle/>
        <a:p>
          <a:endParaRPr lang="en-US"/>
        </a:p>
      </dgm:t>
    </dgm:pt>
    <dgm:pt modelId="{1EFC4269-833B-4B7C-97CE-44FBDA72E01A}" type="pres">
      <dgm:prSet presAssocID="{52676E1D-3529-4852-B5B4-1F2B886D5D20}" presName="outerComposite" presStyleCnt="0">
        <dgm:presLayoutVars>
          <dgm:chMax val="5"/>
          <dgm:dir/>
          <dgm:resizeHandles val="exact"/>
        </dgm:presLayoutVars>
      </dgm:prSet>
      <dgm:spPr/>
    </dgm:pt>
    <dgm:pt modelId="{D31FB271-529C-415A-9576-8DB48E0FF3EA}" type="pres">
      <dgm:prSet presAssocID="{52676E1D-3529-4852-B5B4-1F2B886D5D20}" presName="dummyMaxCanvas" presStyleCnt="0">
        <dgm:presLayoutVars/>
      </dgm:prSet>
      <dgm:spPr/>
    </dgm:pt>
    <dgm:pt modelId="{56D2584B-CE40-468C-8A55-8078F8DD7F25}" type="pres">
      <dgm:prSet presAssocID="{52676E1D-3529-4852-B5B4-1F2B886D5D20}" presName="ThreeNodes_1" presStyleLbl="node1" presStyleIdx="0" presStyleCnt="3">
        <dgm:presLayoutVars>
          <dgm:bulletEnabled val="1"/>
        </dgm:presLayoutVars>
      </dgm:prSet>
      <dgm:spPr/>
    </dgm:pt>
    <dgm:pt modelId="{4799002D-50CC-4F4D-8265-8BCDFBB9E8E4}" type="pres">
      <dgm:prSet presAssocID="{52676E1D-3529-4852-B5B4-1F2B886D5D20}" presName="ThreeNodes_2" presStyleLbl="node1" presStyleIdx="1" presStyleCnt="3">
        <dgm:presLayoutVars>
          <dgm:bulletEnabled val="1"/>
        </dgm:presLayoutVars>
      </dgm:prSet>
      <dgm:spPr/>
    </dgm:pt>
    <dgm:pt modelId="{56341356-DE39-491F-BA08-9D6C7A075237}" type="pres">
      <dgm:prSet presAssocID="{52676E1D-3529-4852-B5B4-1F2B886D5D20}" presName="ThreeNodes_3" presStyleLbl="node1" presStyleIdx="2" presStyleCnt="3">
        <dgm:presLayoutVars>
          <dgm:bulletEnabled val="1"/>
        </dgm:presLayoutVars>
      </dgm:prSet>
      <dgm:spPr/>
    </dgm:pt>
    <dgm:pt modelId="{076A173A-A501-4683-9D56-7C94534915D5}" type="pres">
      <dgm:prSet presAssocID="{52676E1D-3529-4852-B5B4-1F2B886D5D20}" presName="ThreeConn_1-2" presStyleLbl="fgAccFollowNode1" presStyleIdx="0" presStyleCnt="2">
        <dgm:presLayoutVars>
          <dgm:bulletEnabled val="1"/>
        </dgm:presLayoutVars>
      </dgm:prSet>
      <dgm:spPr/>
    </dgm:pt>
    <dgm:pt modelId="{84112FEA-0A98-4661-B81E-46AE31BC3256}" type="pres">
      <dgm:prSet presAssocID="{52676E1D-3529-4852-B5B4-1F2B886D5D20}" presName="ThreeConn_2-3" presStyleLbl="fgAccFollowNode1" presStyleIdx="1" presStyleCnt="2">
        <dgm:presLayoutVars>
          <dgm:bulletEnabled val="1"/>
        </dgm:presLayoutVars>
      </dgm:prSet>
      <dgm:spPr/>
    </dgm:pt>
    <dgm:pt modelId="{28C6EDCF-2F80-4370-B24C-194171F6CEDD}" type="pres">
      <dgm:prSet presAssocID="{52676E1D-3529-4852-B5B4-1F2B886D5D20}" presName="ThreeNodes_1_text" presStyleLbl="node1" presStyleIdx="2" presStyleCnt="3">
        <dgm:presLayoutVars>
          <dgm:bulletEnabled val="1"/>
        </dgm:presLayoutVars>
      </dgm:prSet>
      <dgm:spPr/>
    </dgm:pt>
    <dgm:pt modelId="{F9667B34-AA92-448C-ADA4-BA1006AFCA44}" type="pres">
      <dgm:prSet presAssocID="{52676E1D-3529-4852-B5B4-1F2B886D5D20}" presName="ThreeNodes_2_text" presStyleLbl="node1" presStyleIdx="2" presStyleCnt="3">
        <dgm:presLayoutVars>
          <dgm:bulletEnabled val="1"/>
        </dgm:presLayoutVars>
      </dgm:prSet>
      <dgm:spPr/>
    </dgm:pt>
    <dgm:pt modelId="{90617695-73E9-4ECF-86DD-394BC6AD1989}" type="pres">
      <dgm:prSet presAssocID="{52676E1D-3529-4852-B5B4-1F2B886D5D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E8A702-090A-4D58-8906-2969BF43B258}" type="presOf" srcId="{2A88107D-EFDA-4733-95E3-24518DAB934F}" destId="{4799002D-50CC-4F4D-8265-8BCDFBB9E8E4}" srcOrd="0" destOrd="0" presId="urn:microsoft.com/office/officeart/2005/8/layout/vProcess5"/>
    <dgm:cxn modelId="{D190400B-4224-478A-859B-03074AE9A730}" type="presOf" srcId="{0ED2F379-170F-409A-98DE-997B2F3B3B69}" destId="{84112FEA-0A98-4661-B81E-46AE31BC3256}" srcOrd="0" destOrd="0" presId="urn:microsoft.com/office/officeart/2005/8/layout/vProcess5"/>
    <dgm:cxn modelId="{619B4C67-907D-4769-8E0E-E3BA916531F6}" type="presOf" srcId="{801CE3E4-F930-4A78-A806-524D00A1201D}" destId="{56D2584B-CE40-468C-8A55-8078F8DD7F25}" srcOrd="0" destOrd="0" presId="urn:microsoft.com/office/officeart/2005/8/layout/vProcess5"/>
    <dgm:cxn modelId="{C7473B49-ED93-4E65-A8BF-FE98008B4BC4}" srcId="{52676E1D-3529-4852-B5B4-1F2B886D5D20}" destId="{2A88107D-EFDA-4733-95E3-24518DAB934F}" srcOrd="1" destOrd="0" parTransId="{0C50FBA4-9679-42DF-A317-9EA5AEAA4AAB}" sibTransId="{0ED2F379-170F-409A-98DE-997B2F3B3B69}"/>
    <dgm:cxn modelId="{26EAEF6C-B7B3-4888-8176-63688AF3B02D}" type="presOf" srcId="{2A88107D-EFDA-4733-95E3-24518DAB934F}" destId="{F9667B34-AA92-448C-ADA4-BA1006AFCA44}" srcOrd="1" destOrd="0" presId="urn:microsoft.com/office/officeart/2005/8/layout/vProcess5"/>
    <dgm:cxn modelId="{8462937F-3638-40D8-9861-68DE01FC546D}" type="presOf" srcId="{9E80E7F2-D8C7-46E1-A56D-A23930DDD83F}" destId="{90617695-73E9-4ECF-86DD-394BC6AD1989}" srcOrd="1" destOrd="0" presId="urn:microsoft.com/office/officeart/2005/8/layout/vProcess5"/>
    <dgm:cxn modelId="{1683B492-BBE9-4491-82FB-8833FD1896EB}" type="presOf" srcId="{C5685D5E-A8CC-43FB-A7B1-2C8869DF03DB}" destId="{076A173A-A501-4683-9D56-7C94534915D5}" srcOrd="0" destOrd="0" presId="urn:microsoft.com/office/officeart/2005/8/layout/vProcess5"/>
    <dgm:cxn modelId="{C17648C4-E2BC-4475-90F8-8EE1D1F269B8}" srcId="{52676E1D-3529-4852-B5B4-1F2B886D5D20}" destId="{801CE3E4-F930-4A78-A806-524D00A1201D}" srcOrd="0" destOrd="0" parTransId="{423182D4-DA65-4461-9496-776FDC18CCA1}" sibTransId="{C5685D5E-A8CC-43FB-A7B1-2C8869DF03DB}"/>
    <dgm:cxn modelId="{8570FAC9-46B6-4297-AA55-1DAA36499015}" type="presOf" srcId="{9E80E7F2-D8C7-46E1-A56D-A23930DDD83F}" destId="{56341356-DE39-491F-BA08-9D6C7A075237}" srcOrd="0" destOrd="0" presId="urn:microsoft.com/office/officeart/2005/8/layout/vProcess5"/>
    <dgm:cxn modelId="{31351BCA-6276-40A7-874E-C288F63FB7DB}" srcId="{52676E1D-3529-4852-B5B4-1F2B886D5D20}" destId="{9E80E7F2-D8C7-46E1-A56D-A23930DDD83F}" srcOrd="2" destOrd="0" parTransId="{1B7C59A0-3407-4702-A780-B860FFE89267}" sibTransId="{83DFFF3D-4119-4B18-A2E5-DDECCF6E070D}"/>
    <dgm:cxn modelId="{AEA773E1-3784-42F2-B662-9371AF352F92}" type="presOf" srcId="{52676E1D-3529-4852-B5B4-1F2B886D5D20}" destId="{1EFC4269-833B-4B7C-97CE-44FBDA72E01A}" srcOrd="0" destOrd="0" presId="urn:microsoft.com/office/officeart/2005/8/layout/vProcess5"/>
    <dgm:cxn modelId="{7A5BFAE3-BFBC-4FC9-8CAC-9444B58EB230}" type="presOf" srcId="{801CE3E4-F930-4A78-A806-524D00A1201D}" destId="{28C6EDCF-2F80-4370-B24C-194171F6CEDD}" srcOrd="1" destOrd="0" presId="urn:microsoft.com/office/officeart/2005/8/layout/vProcess5"/>
    <dgm:cxn modelId="{683BC699-8AB5-4A4E-A087-DD7272F86019}" type="presParOf" srcId="{1EFC4269-833B-4B7C-97CE-44FBDA72E01A}" destId="{D31FB271-529C-415A-9576-8DB48E0FF3EA}" srcOrd="0" destOrd="0" presId="urn:microsoft.com/office/officeart/2005/8/layout/vProcess5"/>
    <dgm:cxn modelId="{52812271-A10F-41D3-82FA-28FE7D4702B2}" type="presParOf" srcId="{1EFC4269-833B-4B7C-97CE-44FBDA72E01A}" destId="{56D2584B-CE40-468C-8A55-8078F8DD7F25}" srcOrd="1" destOrd="0" presId="urn:microsoft.com/office/officeart/2005/8/layout/vProcess5"/>
    <dgm:cxn modelId="{3951A46F-ABC0-48AF-82C4-FBDDF94D5A08}" type="presParOf" srcId="{1EFC4269-833B-4B7C-97CE-44FBDA72E01A}" destId="{4799002D-50CC-4F4D-8265-8BCDFBB9E8E4}" srcOrd="2" destOrd="0" presId="urn:microsoft.com/office/officeart/2005/8/layout/vProcess5"/>
    <dgm:cxn modelId="{2E884FEC-637D-4FB7-B7D3-ECF2C72E900A}" type="presParOf" srcId="{1EFC4269-833B-4B7C-97CE-44FBDA72E01A}" destId="{56341356-DE39-491F-BA08-9D6C7A075237}" srcOrd="3" destOrd="0" presId="urn:microsoft.com/office/officeart/2005/8/layout/vProcess5"/>
    <dgm:cxn modelId="{F33CED13-7B9D-4CEB-A191-715ABC893054}" type="presParOf" srcId="{1EFC4269-833B-4B7C-97CE-44FBDA72E01A}" destId="{076A173A-A501-4683-9D56-7C94534915D5}" srcOrd="4" destOrd="0" presId="urn:microsoft.com/office/officeart/2005/8/layout/vProcess5"/>
    <dgm:cxn modelId="{668ADFA5-F6B5-4092-8929-5B284BCCC111}" type="presParOf" srcId="{1EFC4269-833B-4B7C-97CE-44FBDA72E01A}" destId="{84112FEA-0A98-4661-B81E-46AE31BC3256}" srcOrd="5" destOrd="0" presId="urn:microsoft.com/office/officeart/2005/8/layout/vProcess5"/>
    <dgm:cxn modelId="{FF55C833-C535-4C2D-855A-6FBAE6F147CB}" type="presParOf" srcId="{1EFC4269-833B-4B7C-97CE-44FBDA72E01A}" destId="{28C6EDCF-2F80-4370-B24C-194171F6CEDD}" srcOrd="6" destOrd="0" presId="urn:microsoft.com/office/officeart/2005/8/layout/vProcess5"/>
    <dgm:cxn modelId="{706A39FE-C380-412D-947B-F5F35BF9A9DF}" type="presParOf" srcId="{1EFC4269-833B-4B7C-97CE-44FBDA72E01A}" destId="{F9667B34-AA92-448C-ADA4-BA1006AFCA44}" srcOrd="7" destOrd="0" presId="urn:microsoft.com/office/officeart/2005/8/layout/vProcess5"/>
    <dgm:cxn modelId="{B561B894-CE81-4865-8AA4-2E6EFA0537FD}" type="presParOf" srcId="{1EFC4269-833B-4B7C-97CE-44FBDA72E01A}" destId="{90617695-73E9-4ECF-86DD-394BC6AD19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96823-E579-49B2-9D50-94FE5F184B3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AFE8CC-DF48-4E73-AA44-41CCFB299D43}">
      <dgm:prSet/>
      <dgm:spPr/>
      <dgm:t>
        <a:bodyPr/>
        <a:lstStyle/>
        <a:p>
          <a:pPr>
            <a:defRPr cap="all"/>
          </a:pPr>
          <a:r>
            <a:rPr lang="en-US"/>
            <a:t>• Physical State: Solid</a:t>
          </a:r>
        </a:p>
      </dgm:t>
    </dgm:pt>
    <dgm:pt modelId="{5E6D573D-0FC8-412E-9E66-0D59077FC8E3}" type="parTrans" cxnId="{F4DD8B43-1DA9-4656-B087-4EE8CC131F22}">
      <dgm:prSet/>
      <dgm:spPr/>
      <dgm:t>
        <a:bodyPr/>
        <a:lstStyle/>
        <a:p>
          <a:endParaRPr lang="en-US"/>
        </a:p>
      </dgm:t>
    </dgm:pt>
    <dgm:pt modelId="{9C038F02-8BE7-4FE9-8D0C-DDEBC2C424C5}" type="sibTrans" cxnId="{F4DD8B43-1DA9-4656-B087-4EE8CC131F22}">
      <dgm:prSet/>
      <dgm:spPr/>
      <dgm:t>
        <a:bodyPr/>
        <a:lstStyle/>
        <a:p>
          <a:endParaRPr lang="en-US"/>
        </a:p>
      </dgm:t>
    </dgm:pt>
    <dgm:pt modelId="{146CB390-0DDB-4DCF-8A7D-A093452E4D1C}">
      <dgm:prSet/>
      <dgm:spPr/>
      <dgm:t>
        <a:bodyPr/>
        <a:lstStyle/>
        <a:p>
          <a:pPr>
            <a:defRPr cap="all"/>
          </a:pPr>
          <a:r>
            <a:rPr lang="en-US"/>
            <a:t>• Melting Point: 197–200 °C</a:t>
          </a:r>
        </a:p>
      </dgm:t>
    </dgm:pt>
    <dgm:pt modelId="{A2473172-FB6B-4290-88C7-8DD248C709ED}" type="parTrans" cxnId="{AF79C1F4-09C4-4756-83C6-2E21040F67CA}">
      <dgm:prSet/>
      <dgm:spPr/>
      <dgm:t>
        <a:bodyPr/>
        <a:lstStyle/>
        <a:p>
          <a:endParaRPr lang="en-US"/>
        </a:p>
      </dgm:t>
    </dgm:pt>
    <dgm:pt modelId="{4F352BED-2019-4F81-AB23-FD24E3CD5A46}" type="sibTrans" cxnId="{AF79C1F4-09C4-4756-83C6-2E21040F67CA}">
      <dgm:prSet/>
      <dgm:spPr/>
      <dgm:t>
        <a:bodyPr/>
        <a:lstStyle/>
        <a:p>
          <a:endParaRPr lang="en-US"/>
        </a:p>
      </dgm:t>
    </dgm:pt>
    <dgm:pt modelId="{13828159-3B76-4D9B-B050-0F5B52C4DE90}">
      <dgm:prSet/>
      <dgm:spPr/>
      <dgm:t>
        <a:bodyPr/>
        <a:lstStyle/>
        <a:p>
          <a:pPr>
            <a:defRPr cap="all"/>
          </a:pPr>
          <a:r>
            <a:rPr lang="en-US"/>
            <a:t>• Boiling Point: Decomposes before boiling</a:t>
          </a:r>
        </a:p>
      </dgm:t>
    </dgm:pt>
    <dgm:pt modelId="{8C5F0F82-EEBB-4DE8-BE83-7DF0052BAA39}" type="parTrans" cxnId="{EFE127F6-FD6A-428F-9EAA-D612D5CA9654}">
      <dgm:prSet/>
      <dgm:spPr/>
      <dgm:t>
        <a:bodyPr/>
        <a:lstStyle/>
        <a:p>
          <a:endParaRPr lang="en-US"/>
        </a:p>
      </dgm:t>
    </dgm:pt>
    <dgm:pt modelId="{04D263EF-AD87-41F3-BA37-58E5CBE171AB}" type="sibTrans" cxnId="{EFE127F6-FD6A-428F-9EAA-D612D5CA9654}">
      <dgm:prSet/>
      <dgm:spPr/>
      <dgm:t>
        <a:bodyPr/>
        <a:lstStyle/>
        <a:p>
          <a:endParaRPr lang="en-US"/>
        </a:p>
      </dgm:t>
    </dgm:pt>
    <dgm:pt modelId="{45F934FA-16AC-461D-B10A-FD97A6ACA915}" type="pres">
      <dgm:prSet presAssocID="{9A496823-E579-49B2-9D50-94FE5F184B3D}" presName="root" presStyleCnt="0">
        <dgm:presLayoutVars>
          <dgm:dir/>
          <dgm:resizeHandles val="exact"/>
        </dgm:presLayoutVars>
      </dgm:prSet>
      <dgm:spPr/>
    </dgm:pt>
    <dgm:pt modelId="{DDB3E585-20F5-4AC8-A7D8-6158E0BCC417}" type="pres">
      <dgm:prSet presAssocID="{1BAFE8CC-DF48-4E73-AA44-41CCFB299D43}" presName="compNode" presStyleCnt="0"/>
      <dgm:spPr/>
    </dgm:pt>
    <dgm:pt modelId="{BA603421-F9AB-4D4D-BEF7-69E3C9E5BB45}" type="pres">
      <dgm:prSet presAssocID="{1BAFE8CC-DF48-4E73-AA44-41CCFB299D4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816DA2B-58D0-4721-966D-D58C16ABD895}" type="pres">
      <dgm:prSet presAssocID="{1BAFE8CC-DF48-4E73-AA44-41CCFB299D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C778A113-BCB8-4713-894D-F2F4BAF27BEA}" type="pres">
      <dgm:prSet presAssocID="{1BAFE8CC-DF48-4E73-AA44-41CCFB299D43}" presName="spaceRect" presStyleCnt="0"/>
      <dgm:spPr/>
    </dgm:pt>
    <dgm:pt modelId="{FB6B7E64-A8BC-42B7-913D-8017BD77DE89}" type="pres">
      <dgm:prSet presAssocID="{1BAFE8CC-DF48-4E73-AA44-41CCFB299D43}" presName="textRect" presStyleLbl="revTx" presStyleIdx="0" presStyleCnt="3">
        <dgm:presLayoutVars>
          <dgm:chMax val="1"/>
          <dgm:chPref val="1"/>
        </dgm:presLayoutVars>
      </dgm:prSet>
      <dgm:spPr/>
    </dgm:pt>
    <dgm:pt modelId="{FDD6557B-B7D1-46D4-97BD-2B3DF8C1F3FB}" type="pres">
      <dgm:prSet presAssocID="{9C038F02-8BE7-4FE9-8D0C-DDEBC2C424C5}" presName="sibTrans" presStyleCnt="0"/>
      <dgm:spPr/>
    </dgm:pt>
    <dgm:pt modelId="{9ABFEAFC-BADF-41F6-B384-CE2A660FCBF1}" type="pres">
      <dgm:prSet presAssocID="{146CB390-0DDB-4DCF-8A7D-A093452E4D1C}" presName="compNode" presStyleCnt="0"/>
      <dgm:spPr/>
    </dgm:pt>
    <dgm:pt modelId="{E2B6F275-F5CB-4050-A179-965B14CEFB57}" type="pres">
      <dgm:prSet presAssocID="{146CB390-0DDB-4DCF-8A7D-A093452E4D1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2F66C0C-1605-409F-977D-72C2F9A070B6}" type="pres">
      <dgm:prSet presAssocID="{146CB390-0DDB-4DCF-8A7D-A093452E4D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0B2F1426-7BE6-4B83-A9F5-0B423046EC52}" type="pres">
      <dgm:prSet presAssocID="{146CB390-0DDB-4DCF-8A7D-A093452E4D1C}" presName="spaceRect" presStyleCnt="0"/>
      <dgm:spPr/>
    </dgm:pt>
    <dgm:pt modelId="{0889456F-7D42-45A7-A7FB-F7692988B510}" type="pres">
      <dgm:prSet presAssocID="{146CB390-0DDB-4DCF-8A7D-A093452E4D1C}" presName="textRect" presStyleLbl="revTx" presStyleIdx="1" presStyleCnt="3">
        <dgm:presLayoutVars>
          <dgm:chMax val="1"/>
          <dgm:chPref val="1"/>
        </dgm:presLayoutVars>
      </dgm:prSet>
      <dgm:spPr/>
    </dgm:pt>
    <dgm:pt modelId="{B7D7B62F-8D86-47C1-9AD7-1AC3CA78D90F}" type="pres">
      <dgm:prSet presAssocID="{4F352BED-2019-4F81-AB23-FD24E3CD5A46}" presName="sibTrans" presStyleCnt="0"/>
      <dgm:spPr/>
    </dgm:pt>
    <dgm:pt modelId="{FD7F89C4-1E67-49FB-A68B-DDA30A16D1B5}" type="pres">
      <dgm:prSet presAssocID="{13828159-3B76-4D9B-B050-0F5B52C4DE90}" presName="compNode" presStyleCnt="0"/>
      <dgm:spPr/>
    </dgm:pt>
    <dgm:pt modelId="{F2593EFF-B011-41F6-9568-A63283C36499}" type="pres">
      <dgm:prSet presAssocID="{13828159-3B76-4D9B-B050-0F5B52C4DE9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EE54B3F-8851-4D66-ADC2-AACC2556458B}" type="pres">
      <dgm:prSet presAssocID="{13828159-3B76-4D9B-B050-0F5B52C4DE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EC2FAA2D-7A14-4EA6-AD60-3C7A41209C70}" type="pres">
      <dgm:prSet presAssocID="{13828159-3B76-4D9B-B050-0F5B52C4DE90}" presName="spaceRect" presStyleCnt="0"/>
      <dgm:spPr/>
    </dgm:pt>
    <dgm:pt modelId="{5586C181-67BF-4CD1-B6BE-766CC540A4EB}" type="pres">
      <dgm:prSet presAssocID="{13828159-3B76-4D9B-B050-0F5B52C4DE9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2A3016-9D25-4A23-85FA-851C913F1047}" type="presOf" srcId="{146CB390-0DDB-4DCF-8A7D-A093452E4D1C}" destId="{0889456F-7D42-45A7-A7FB-F7692988B510}" srcOrd="0" destOrd="0" presId="urn:microsoft.com/office/officeart/2018/5/layout/IconLeafLabelList"/>
    <dgm:cxn modelId="{F4151860-9643-4E98-8C18-805221423AD9}" type="presOf" srcId="{9A496823-E579-49B2-9D50-94FE5F184B3D}" destId="{45F934FA-16AC-461D-B10A-FD97A6ACA915}" srcOrd="0" destOrd="0" presId="urn:microsoft.com/office/officeart/2018/5/layout/IconLeafLabelList"/>
    <dgm:cxn modelId="{F4DD8B43-1DA9-4656-B087-4EE8CC131F22}" srcId="{9A496823-E579-49B2-9D50-94FE5F184B3D}" destId="{1BAFE8CC-DF48-4E73-AA44-41CCFB299D43}" srcOrd="0" destOrd="0" parTransId="{5E6D573D-0FC8-412E-9E66-0D59077FC8E3}" sibTransId="{9C038F02-8BE7-4FE9-8D0C-DDEBC2C424C5}"/>
    <dgm:cxn modelId="{298D9546-317D-4367-851C-51F27317AB0F}" type="presOf" srcId="{1BAFE8CC-DF48-4E73-AA44-41CCFB299D43}" destId="{FB6B7E64-A8BC-42B7-913D-8017BD77DE89}" srcOrd="0" destOrd="0" presId="urn:microsoft.com/office/officeart/2018/5/layout/IconLeafLabelList"/>
    <dgm:cxn modelId="{2944E5BD-0B15-449E-96F4-734AF9161EC3}" type="presOf" srcId="{13828159-3B76-4D9B-B050-0F5B52C4DE90}" destId="{5586C181-67BF-4CD1-B6BE-766CC540A4EB}" srcOrd="0" destOrd="0" presId="urn:microsoft.com/office/officeart/2018/5/layout/IconLeafLabelList"/>
    <dgm:cxn modelId="{AF79C1F4-09C4-4756-83C6-2E21040F67CA}" srcId="{9A496823-E579-49B2-9D50-94FE5F184B3D}" destId="{146CB390-0DDB-4DCF-8A7D-A093452E4D1C}" srcOrd="1" destOrd="0" parTransId="{A2473172-FB6B-4290-88C7-8DD248C709ED}" sibTransId="{4F352BED-2019-4F81-AB23-FD24E3CD5A46}"/>
    <dgm:cxn modelId="{EFE127F6-FD6A-428F-9EAA-D612D5CA9654}" srcId="{9A496823-E579-49B2-9D50-94FE5F184B3D}" destId="{13828159-3B76-4D9B-B050-0F5B52C4DE90}" srcOrd="2" destOrd="0" parTransId="{8C5F0F82-EEBB-4DE8-BE83-7DF0052BAA39}" sibTransId="{04D263EF-AD87-41F3-BA37-58E5CBE171AB}"/>
    <dgm:cxn modelId="{3520DC2B-AA66-4BCC-B31C-DE6023C26D06}" type="presParOf" srcId="{45F934FA-16AC-461D-B10A-FD97A6ACA915}" destId="{DDB3E585-20F5-4AC8-A7D8-6158E0BCC417}" srcOrd="0" destOrd="0" presId="urn:microsoft.com/office/officeart/2018/5/layout/IconLeafLabelList"/>
    <dgm:cxn modelId="{3F3C225F-4236-4BCB-BE15-28ED640D3FCD}" type="presParOf" srcId="{DDB3E585-20F5-4AC8-A7D8-6158E0BCC417}" destId="{BA603421-F9AB-4D4D-BEF7-69E3C9E5BB45}" srcOrd="0" destOrd="0" presId="urn:microsoft.com/office/officeart/2018/5/layout/IconLeafLabelList"/>
    <dgm:cxn modelId="{A9D85DAF-77F6-437B-81E9-966DC975ADC0}" type="presParOf" srcId="{DDB3E585-20F5-4AC8-A7D8-6158E0BCC417}" destId="{C816DA2B-58D0-4721-966D-D58C16ABD895}" srcOrd="1" destOrd="0" presId="urn:microsoft.com/office/officeart/2018/5/layout/IconLeafLabelList"/>
    <dgm:cxn modelId="{4FFC3913-4940-4554-81D3-13F49978AA58}" type="presParOf" srcId="{DDB3E585-20F5-4AC8-A7D8-6158E0BCC417}" destId="{C778A113-BCB8-4713-894D-F2F4BAF27BEA}" srcOrd="2" destOrd="0" presId="urn:microsoft.com/office/officeart/2018/5/layout/IconLeafLabelList"/>
    <dgm:cxn modelId="{ECA0CD9D-84B0-4915-9B5E-F6C806916009}" type="presParOf" srcId="{DDB3E585-20F5-4AC8-A7D8-6158E0BCC417}" destId="{FB6B7E64-A8BC-42B7-913D-8017BD77DE89}" srcOrd="3" destOrd="0" presId="urn:microsoft.com/office/officeart/2018/5/layout/IconLeafLabelList"/>
    <dgm:cxn modelId="{9789D6BD-1ECD-4F19-B857-237CDEB334C2}" type="presParOf" srcId="{45F934FA-16AC-461D-B10A-FD97A6ACA915}" destId="{FDD6557B-B7D1-46D4-97BD-2B3DF8C1F3FB}" srcOrd="1" destOrd="0" presId="urn:microsoft.com/office/officeart/2018/5/layout/IconLeafLabelList"/>
    <dgm:cxn modelId="{D885310B-BC52-40AA-B13E-2D111C8A7A00}" type="presParOf" srcId="{45F934FA-16AC-461D-B10A-FD97A6ACA915}" destId="{9ABFEAFC-BADF-41F6-B384-CE2A660FCBF1}" srcOrd="2" destOrd="0" presId="urn:microsoft.com/office/officeart/2018/5/layout/IconLeafLabelList"/>
    <dgm:cxn modelId="{9C434317-BD08-424B-BEFE-6FEFAE8321FE}" type="presParOf" srcId="{9ABFEAFC-BADF-41F6-B384-CE2A660FCBF1}" destId="{E2B6F275-F5CB-4050-A179-965B14CEFB57}" srcOrd="0" destOrd="0" presId="urn:microsoft.com/office/officeart/2018/5/layout/IconLeafLabelList"/>
    <dgm:cxn modelId="{62CE373F-5BE0-4028-9796-7EDAB3BAAD7A}" type="presParOf" srcId="{9ABFEAFC-BADF-41F6-B384-CE2A660FCBF1}" destId="{72F66C0C-1605-409F-977D-72C2F9A070B6}" srcOrd="1" destOrd="0" presId="urn:microsoft.com/office/officeart/2018/5/layout/IconLeafLabelList"/>
    <dgm:cxn modelId="{DD3EE6DD-9DD2-4197-8E8C-662F29316C44}" type="presParOf" srcId="{9ABFEAFC-BADF-41F6-B384-CE2A660FCBF1}" destId="{0B2F1426-7BE6-4B83-A9F5-0B423046EC52}" srcOrd="2" destOrd="0" presId="urn:microsoft.com/office/officeart/2018/5/layout/IconLeafLabelList"/>
    <dgm:cxn modelId="{C0BA22A4-A4E3-4556-9838-FA9587C4BBB9}" type="presParOf" srcId="{9ABFEAFC-BADF-41F6-B384-CE2A660FCBF1}" destId="{0889456F-7D42-45A7-A7FB-F7692988B510}" srcOrd="3" destOrd="0" presId="urn:microsoft.com/office/officeart/2018/5/layout/IconLeafLabelList"/>
    <dgm:cxn modelId="{6B6D9ED9-549D-4E60-BC85-0519AE0390A8}" type="presParOf" srcId="{45F934FA-16AC-461D-B10A-FD97A6ACA915}" destId="{B7D7B62F-8D86-47C1-9AD7-1AC3CA78D90F}" srcOrd="3" destOrd="0" presId="urn:microsoft.com/office/officeart/2018/5/layout/IconLeafLabelList"/>
    <dgm:cxn modelId="{91D83EAB-8109-4A38-99B0-7E794141AD73}" type="presParOf" srcId="{45F934FA-16AC-461D-B10A-FD97A6ACA915}" destId="{FD7F89C4-1E67-49FB-A68B-DDA30A16D1B5}" srcOrd="4" destOrd="0" presId="urn:microsoft.com/office/officeart/2018/5/layout/IconLeafLabelList"/>
    <dgm:cxn modelId="{73924141-1105-4525-9695-CF8170BCAC6C}" type="presParOf" srcId="{FD7F89C4-1E67-49FB-A68B-DDA30A16D1B5}" destId="{F2593EFF-B011-41F6-9568-A63283C36499}" srcOrd="0" destOrd="0" presId="urn:microsoft.com/office/officeart/2018/5/layout/IconLeafLabelList"/>
    <dgm:cxn modelId="{869AF711-9F19-4CE4-A608-C6E15981E7FF}" type="presParOf" srcId="{FD7F89C4-1E67-49FB-A68B-DDA30A16D1B5}" destId="{AEE54B3F-8851-4D66-ADC2-AACC2556458B}" srcOrd="1" destOrd="0" presId="urn:microsoft.com/office/officeart/2018/5/layout/IconLeafLabelList"/>
    <dgm:cxn modelId="{AD2A87FB-BA8B-4394-B416-0914E1ACBE11}" type="presParOf" srcId="{FD7F89C4-1E67-49FB-A68B-DDA30A16D1B5}" destId="{EC2FAA2D-7A14-4EA6-AD60-3C7A41209C70}" srcOrd="2" destOrd="0" presId="urn:microsoft.com/office/officeart/2018/5/layout/IconLeafLabelList"/>
    <dgm:cxn modelId="{459BF33B-EA21-4543-9FBD-6C214A10517B}" type="presParOf" srcId="{FD7F89C4-1E67-49FB-A68B-DDA30A16D1B5}" destId="{5586C181-67BF-4CD1-B6BE-766CC540A4E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BF163-F89B-4381-A160-0C881432CE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CFDD57-580E-4A92-8C13-DE2EDFF129F1}">
      <dgm:prSet/>
      <dgm:spPr/>
      <dgm:t>
        <a:bodyPr/>
        <a:lstStyle/>
        <a:p>
          <a:r>
            <a:rPr lang="en-US" b="0" i="0"/>
            <a:t>• Reaction Name: Sandmeyer Isatin Synthesis</a:t>
          </a:r>
          <a:endParaRPr lang="en-US"/>
        </a:p>
      </dgm:t>
    </dgm:pt>
    <dgm:pt modelId="{63539B04-C30B-48F1-9515-D705D046880F}" type="parTrans" cxnId="{CE55349A-EDF8-48BA-938E-435EB7DFE48F}">
      <dgm:prSet/>
      <dgm:spPr/>
      <dgm:t>
        <a:bodyPr/>
        <a:lstStyle/>
        <a:p>
          <a:endParaRPr lang="en-US"/>
        </a:p>
      </dgm:t>
    </dgm:pt>
    <dgm:pt modelId="{800405FB-A9D0-4AA0-9535-0B7F348F9EEB}" type="sibTrans" cxnId="{CE55349A-EDF8-48BA-938E-435EB7DFE48F}">
      <dgm:prSet/>
      <dgm:spPr/>
      <dgm:t>
        <a:bodyPr/>
        <a:lstStyle/>
        <a:p>
          <a:endParaRPr lang="en-US"/>
        </a:p>
      </dgm:t>
    </dgm:pt>
    <dgm:pt modelId="{B173C692-F68D-4346-A067-01E544460A1B}">
      <dgm:prSet/>
      <dgm:spPr/>
      <dgm:t>
        <a:bodyPr/>
        <a:lstStyle/>
        <a:p>
          <a:r>
            <a:rPr lang="en-US" b="0" i="0" dirty="0"/>
            <a:t>• Step 1: Aniline reacts with chloral hydrate and hydroxylamine HCl to form </a:t>
          </a:r>
          <a:r>
            <a:rPr lang="en-US" b="0" i="0" dirty="0" err="1"/>
            <a:t>isonitrosoacetanilide</a:t>
          </a:r>
          <a:r>
            <a:rPr lang="en-US" b="0" i="0" dirty="0"/>
            <a:t>.</a:t>
          </a:r>
          <a:endParaRPr lang="en-US" dirty="0"/>
        </a:p>
      </dgm:t>
    </dgm:pt>
    <dgm:pt modelId="{3B093FE2-31C5-4681-B137-8F03544E3084}" type="parTrans" cxnId="{8ACC9411-6B54-441E-8B57-C93CACD996FC}">
      <dgm:prSet/>
      <dgm:spPr/>
      <dgm:t>
        <a:bodyPr/>
        <a:lstStyle/>
        <a:p>
          <a:endParaRPr lang="en-US"/>
        </a:p>
      </dgm:t>
    </dgm:pt>
    <dgm:pt modelId="{EFE0E603-08A6-4427-B6E9-3960B46E418A}" type="sibTrans" cxnId="{8ACC9411-6B54-441E-8B57-C93CACD996FC}">
      <dgm:prSet/>
      <dgm:spPr/>
      <dgm:t>
        <a:bodyPr/>
        <a:lstStyle/>
        <a:p>
          <a:endParaRPr lang="en-US"/>
        </a:p>
      </dgm:t>
    </dgm:pt>
    <dgm:pt modelId="{25B10A28-EEAD-4B58-BA45-DC6AF4287BE3}">
      <dgm:prSet/>
      <dgm:spPr/>
      <dgm:t>
        <a:bodyPr/>
        <a:lstStyle/>
        <a:p>
          <a:r>
            <a:rPr lang="en-US" b="0" i="0"/>
            <a:t>• Step 2: Heated with conc. H2SO4 to cyclize and yield Isatin.</a:t>
          </a:r>
          <a:endParaRPr lang="en-US"/>
        </a:p>
      </dgm:t>
    </dgm:pt>
    <dgm:pt modelId="{37E7199A-F296-4CE6-88EE-328A0B3EB157}" type="parTrans" cxnId="{98820CCA-2574-423E-96F3-92DCEF8D40A8}">
      <dgm:prSet/>
      <dgm:spPr/>
      <dgm:t>
        <a:bodyPr/>
        <a:lstStyle/>
        <a:p>
          <a:endParaRPr lang="en-US"/>
        </a:p>
      </dgm:t>
    </dgm:pt>
    <dgm:pt modelId="{BBC45ACD-B148-48A6-A3F0-52A85DFC894E}" type="sibTrans" cxnId="{98820CCA-2574-423E-96F3-92DCEF8D40A8}">
      <dgm:prSet/>
      <dgm:spPr/>
      <dgm:t>
        <a:bodyPr/>
        <a:lstStyle/>
        <a:p>
          <a:endParaRPr lang="en-US"/>
        </a:p>
      </dgm:t>
    </dgm:pt>
    <dgm:pt modelId="{710F4C85-FD9F-455D-8118-4E762427DB35}">
      <dgm:prSet/>
      <dgm:spPr/>
      <dgm:t>
        <a:bodyPr/>
        <a:lstStyle/>
        <a:p>
          <a:r>
            <a:rPr lang="en-US" b="0" i="0"/>
            <a:t>• Yield: 40–70%</a:t>
          </a:r>
          <a:endParaRPr lang="en-US"/>
        </a:p>
      </dgm:t>
    </dgm:pt>
    <dgm:pt modelId="{5DB526A9-8FCA-4C47-A280-22951CFD25F1}" type="parTrans" cxnId="{FAE7FA3B-3554-4EBD-B55D-FDABA7F8D6A9}">
      <dgm:prSet/>
      <dgm:spPr/>
      <dgm:t>
        <a:bodyPr/>
        <a:lstStyle/>
        <a:p>
          <a:endParaRPr lang="en-US"/>
        </a:p>
      </dgm:t>
    </dgm:pt>
    <dgm:pt modelId="{385EE252-976B-47C3-850F-768674F197A2}" type="sibTrans" cxnId="{FAE7FA3B-3554-4EBD-B55D-FDABA7F8D6A9}">
      <dgm:prSet/>
      <dgm:spPr/>
      <dgm:t>
        <a:bodyPr/>
        <a:lstStyle/>
        <a:p>
          <a:endParaRPr lang="en-US"/>
        </a:p>
      </dgm:t>
    </dgm:pt>
    <dgm:pt modelId="{D9E40463-6C26-4F08-9A63-CBDFA6DE6691}">
      <dgm:prSet/>
      <dgm:spPr/>
      <dgm:t>
        <a:bodyPr/>
        <a:lstStyle/>
        <a:p>
          <a:r>
            <a:rPr lang="en-US" b="0" i="0"/>
            <a:t>• Reference: Sandmeyer, T. (1882). Ber. Dtsch. Chem. Ges. 15, 1496.</a:t>
          </a:r>
          <a:endParaRPr lang="en-US"/>
        </a:p>
      </dgm:t>
    </dgm:pt>
    <dgm:pt modelId="{873CB1AF-44E2-4C43-9339-7A95A4A26002}" type="parTrans" cxnId="{F6A84C69-2B71-4C7D-B0FB-15CE58F41851}">
      <dgm:prSet/>
      <dgm:spPr/>
      <dgm:t>
        <a:bodyPr/>
        <a:lstStyle/>
        <a:p>
          <a:endParaRPr lang="en-US"/>
        </a:p>
      </dgm:t>
    </dgm:pt>
    <dgm:pt modelId="{B9E05BA2-B489-4E66-8EB1-15A5E3460BE6}" type="sibTrans" cxnId="{F6A84C69-2B71-4C7D-B0FB-15CE58F41851}">
      <dgm:prSet/>
      <dgm:spPr/>
      <dgm:t>
        <a:bodyPr/>
        <a:lstStyle/>
        <a:p>
          <a:endParaRPr lang="en-US"/>
        </a:p>
      </dgm:t>
    </dgm:pt>
    <dgm:pt modelId="{7E98A6D8-DF30-44B1-A349-40632533A7E0}" type="pres">
      <dgm:prSet presAssocID="{B75BF163-F89B-4381-A160-0C881432CE99}" presName="linear" presStyleCnt="0">
        <dgm:presLayoutVars>
          <dgm:animLvl val="lvl"/>
          <dgm:resizeHandles val="exact"/>
        </dgm:presLayoutVars>
      </dgm:prSet>
      <dgm:spPr/>
    </dgm:pt>
    <dgm:pt modelId="{FB2F84B9-3715-4E85-97C2-9A92DE91D4C0}" type="pres">
      <dgm:prSet presAssocID="{1BCFDD57-580E-4A92-8C13-DE2EDFF129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7995FC-9E59-403F-8585-00B7CFB43BFC}" type="pres">
      <dgm:prSet presAssocID="{800405FB-A9D0-4AA0-9535-0B7F348F9EEB}" presName="spacer" presStyleCnt="0"/>
      <dgm:spPr/>
    </dgm:pt>
    <dgm:pt modelId="{C47EBE97-BC18-4B8A-A0C3-D94DB9E75AFD}" type="pres">
      <dgm:prSet presAssocID="{B173C692-F68D-4346-A067-01E544460A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004AFA0-58C4-4238-B48E-8D28B25617A6}" type="pres">
      <dgm:prSet presAssocID="{EFE0E603-08A6-4427-B6E9-3960B46E418A}" presName="spacer" presStyleCnt="0"/>
      <dgm:spPr/>
    </dgm:pt>
    <dgm:pt modelId="{CD18C113-4C9D-4090-9C02-2EAA5524BE42}" type="pres">
      <dgm:prSet presAssocID="{25B10A28-EEAD-4B58-BA45-DC6AF4287B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C0EFC0-555E-4E6E-AA01-F04CC8A73421}" type="pres">
      <dgm:prSet presAssocID="{BBC45ACD-B148-48A6-A3F0-52A85DFC894E}" presName="spacer" presStyleCnt="0"/>
      <dgm:spPr/>
    </dgm:pt>
    <dgm:pt modelId="{BFC861D1-D43A-4F4C-A73F-372D83F04B81}" type="pres">
      <dgm:prSet presAssocID="{710F4C85-FD9F-455D-8118-4E762427DB3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B9C0CF-2C31-4310-B034-2095B97EC983}" type="pres">
      <dgm:prSet presAssocID="{385EE252-976B-47C3-850F-768674F197A2}" presName="spacer" presStyleCnt="0"/>
      <dgm:spPr/>
    </dgm:pt>
    <dgm:pt modelId="{3C11C2AE-2647-4CD0-BF40-E3366D7D0C37}" type="pres">
      <dgm:prSet presAssocID="{D9E40463-6C26-4F08-9A63-CBDFA6DE669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ACC9411-6B54-441E-8B57-C93CACD996FC}" srcId="{B75BF163-F89B-4381-A160-0C881432CE99}" destId="{B173C692-F68D-4346-A067-01E544460A1B}" srcOrd="1" destOrd="0" parTransId="{3B093FE2-31C5-4681-B137-8F03544E3084}" sibTransId="{EFE0E603-08A6-4427-B6E9-3960B46E418A}"/>
    <dgm:cxn modelId="{FAE7FA3B-3554-4EBD-B55D-FDABA7F8D6A9}" srcId="{B75BF163-F89B-4381-A160-0C881432CE99}" destId="{710F4C85-FD9F-455D-8118-4E762427DB35}" srcOrd="3" destOrd="0" parTransId="{5DB526A9-8FCA-4C47-A280-22951CFD25F1}" sibTransId="{385EE252-976B-47C3-850F-768674F197A2}"/>
    <dgm:cxn modelId="{F6A84C69-2B71-4C7D-B0FB-15CE58F41851}" srcId="{B75BF163-F89B-4381-A160-0C881432CE99}" destId="{D9E40463-6C26-4F08-9A63-CBDFA6DE6691}" srcOrd="4" destOrd="0" parTransId="{873CB1AF-44E2-4C43-9339-7A95A4A26002}" sibTransId="{B9E05BA2-B489-4E66-8EB1-15A5E3460BE6}"/>
    <dgm:cxn modelId="{227D2975-C5C5-485B-9D36-BF456E9C6EAA}" type="presOf" srcId="{B75BF163-F89B-4381-A160-0C881432CE99}" destId="{7E98A6D8-DF30-44B1-A349-40632533A7E0}" srcOrd="0" destOrd="0" presId="urn:microsoft.com/office/officeart/2005/8/layout/vList2"/>
    <dgm:cxn modelId="{CE55349A-EDF8-48BA-938E-435EB7DFE48F}" srcId="{B75BF163-F89B-4381-A160-0C881432CE99}" destId="{1BCFDD57-580E-4A92-8C13-DE2EDFF129F1}" srcOrd="0" destOrd="0" parTransId="{63539B04-C30B-48F1-9515-D705D046880F}" sibTransId="{800405FB-A9D0-4AA0-9535-0B7F348F9EEB}"/>
    <dgm:cxn modelId="{3B77D2A6-3EF4-47F9-A1ED-9C1C5ACB4D30}" type="presOf" srcId="{1BCFDD57-580E-4A92-8C13-DE2EDFF129F1}" destId="{FB2F84B9-3715-4E85-97C2-9A92DE91D4C0}" srcOrd="0" destOrd="0" presId="urn:microsoft.com/office/officeart/2005/8/layout/vList2"/>
    <dgm:cxn modelId="{C31746AE-2849-47BE-A6B9-3A0318F36C6B}" type="presOf" srcId="{25B10A28-EEAD-4B58-BA45-DC6AF4287BE3}" destId="{CD18C113-4C9D-4090-9C02-2EAA5524BE42}" srcOrd="0" destOrd="0" presId="urn:microsoft.com/office/officeart/2005/8/layout/vList2"/>
    <dgm:cxn modelId="{BDA0D5C5-1401-480A-8AC5-057676BD89A4}" type="presOf" srcId="{D9E40463-6C26-4F08-9A63-CBDFA6DE6691}" destId="{3C11C2AE-2647-4CD0-BF40-E3366D7D0C37}" srcOrd="0" destOrd="0" presId="urn:microsoft.com/office/officeart/2005/8/layout/vList2"/>
    <dgm:cxn modelId="{98820CCA-2574-423E-96F3-92DCEF8D40A8}" srcId="{B75BF163-F89B-4381-A160-0C881432CE99}" destId="{25B10A28-EEAD-4B58-BA45-DC6AF4287BE3}" srcOrd="2" destOrd="0" parTransId="{37E7199A-F296-4CE6-88EE-328A0B3EB157}" sibTransId="{BBC45ACD-B148-48A6-A3F0-52A85DFC894E}"/>
    <dgm:cxn modelId="{807791DE-FF58-4B9A-8FC8-AD0F76966148}" type="presOf" srcId="{710F4C85-FD9F-455D-8118-4E762427DB35}" destId="{BFC861D1-D43A-4F4C-A73F-372D83F04B81}" srcOrd="0" destOrd="0" presId="urn:microsoft.com/office/officeart/2005/8/layout/vList2"/>
    <dgm:cxn modelId="{833841E9-4760-4F98-B310-F9EABBC8E6CC}" type="presOf" srcId="{B173C692-F68D-4346-A067-01E544460A1B}" destId="{C47EBE97-BC18-4B8A-A0C3-D94DB9E75AFD}" srcOrd="0" destOrd="0" presId="urn:microsoft.com/office/officeart/2005/8/layout/vList2"/>
    <dgm:cxn modelId="{712E2333-0810-4D01-AE6C-AEC7F27BD40D}" type="presParOf" srcId="{7E98A6D8-DF30-44B1-A349-40632533A7E0}" destId="{FB2F84B9-3715-4E85-97C2-9A92DE91D4C0}" srcOrd="0" destOrd="0" presId="urn:microsoft.com/office/officeart/2005/8/layout/vList2"/>
    <dgm:cxn modelId="{F39CC62F-D742-4958-9131-D583A211C93F}" type="presParOf" srcId="{7E98A6D8-DF30-44B1-A349-40632533A7E0}" destId="{4B7995FC-9E59-403F-8585-00B7CFB43BFC}" srcOrd="1" destOrd="0" presId="urn:microsoft.com/office/officeart/2005/8/layout/vList2"/>
    <dgm:cxn modelId="{D198A6ED-35B4-45C5-B2C5-FA8FCB66853E}" type="presParOf" srcId="{7E98A6D8-DF30-44B1-A349-40632533A7E0}" destId="{C47EBE97-BC18-4B8A-A0C3-D94DB9E75AFD}" srcOrd="2" destOrd="0" presId="urn:microsoft.com/office/officeart/2005/8/layout/vList2"/>
    <dgm:cxn modelId="{EB0E7D04-9054-41CD-B2AE-DFFF4ED7F58F}" type="presParOf" srcId="{7E98A6D8-DF30-44B1-A349-40632533A7E0}" destId="{E004AFA0-58C4-4238-B48E-8D28B25617A6}" srcOrd="3" destOrd="0" presId="urn:microsoft.com/office/officeart/2005/8/layout/vList2"/>
    <dgm:cxn modelId="{CEB34AE4-353F-408E-9972-B37BC539F783}" type="presParOf" srcId="{7E98A6D8-DF30-44B1-A349-40632533A7E0}" destId="{CD18C113-4C9D-4090-9C02-2EAA5524BE42}" srcOrd="4" destOrd="0" presId="urn:microsoft.com/office/officeart/2005/8/layout/vList2"/>
    <dgm:cxn modelId="{0989FC7C-C0FA-457F-888F-4C9ED92CFE3B}" type="presParOf" srcId="{7E98A6D8-DF30-44B1-A349-40632533A7E0}" destId="{2BC0EFC0-555E-4E6E-AA01-F04CC8A73421}" srcOrd="5" destOrd="0" presId="urn:microsoft.com/office/officeart/2005/8/layout/vList2"/>
    <dgm:cxn modelId="{2F460EBE-C228-413B-A368-5D902F1AE91C}" type="presParOf" srcId="{7E98A6D8-DF30-44B1-A349-40632533A7E0}" destId="{BFC861D1-D43A-4F4C-A73F-372D83F04B81}" srcOrd="6" destOrd="0" presId="urn:microsoft.com/office/officeart/2005/8/layout/vList2"/>
    <dgm:cxn modelId="{4EE31CAD-1E5F-4C47-98AD-6E5D9FF45199}" type="presParOf" srcId="{7E98A6D8-DF30-44B1-A349-40632533A7E0}" destId="{76B9C0CF-2C31-4310-B034-2095B97EC983}" srcOrd="7" destOrd="0" presId="urn:microsoft.com/office/officeart/2005/8/layout/vList2"/>
    <dgm:cxn modelId="{D0EA1C9A-337A-4784-A6EF-4DB8218A38A1}" type="presParOf" srcId="{7E98A6D8-DF30-44B1-A349-40632533A7E0}" destId="{3C11C2AE-2647-4CD0-BF40-E3366D7D0C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9EFC6-7A0B-48CE-94C6-E44B716459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651439-B5F5-4967-A160-B8780A1DFF83}">
      <dgm:prSet/>
      <dgm:spPr/>
      <dgm:t>
        <a:bodyPr/>
        <a:lstStyle/>
        <a:p>
          <a:r>
            <a:rPr lang="en-US" b="0" i="0"/>
            <a:t>• Anticancer: Apoptosis induction in leukemia and prostate cancer cells</a:t>
          </a:r>
          <a:endParaRPr lang="en-US"/>
        </a:p>
      </dgm:t>
    </dgm:pt>
    <dgm:pt modelId="{5C179C37-939E-4930-9088-71796997CA3D}" type="parTrans" cxnId="{92F2CE2F-0A0B-4AE6-B98C-1B9D53728F61}">
      <dgm:prSet/>
      <dgm:spPr/>
      <dgm:t>
        <a:bodyPr/>
        <a:lstStyle/>
        <a:p>
          <a:endParaRPr lang="en-US"/>
        </a:p>
      </dgm:t>
    </dgm:pt>
    <dgm:pt modelId="{45E58248-F2A7-4147-A95F-C73B04A73B6F}" type="sibTrans" cxnId="{92F2CE2F-0A0B-4AE6-B98C-1B9D53728F61}">
      <dgm:prSet/>
      <dgm:spPr/>
      <dgm:t>
        <a:bodyPr/>
        <a:lstStyle/>
        <a:p>
          <a:endParaRPr lang="en-US"/>
        </a:p>
      </dgm:t>
    </dgm:pt>
    <dgm:pt modelId="{C6F83AE0-E03D-4DAD-8D6D-7AC296E7888C}">
      <dgm:prSet/>
      <dgm:spPr/>
      <dgm:t>
        <a:bodyPr/>
        <a:lstStyle/>
        <a:p>
          <a:r>
            <a:rPr lang="en-US" b="0" i="0"/>
            <a:t>• Antibacterial: Effective against Gram-positive and Gram-negative strains</a:t>
          </a:r>
          <a:endParaRPr lang="en-US"/>
        </a:p>
      </dgm:t>
    </dgm:pt>
    <dgm:pt modelId="{741B1CCF-D7DC-43AA-9827-811D9677F0C1}" type="parTrans" cxnId="{7B147765-B24F-493F-92B4-CCF8745141A7}">
      <dgm:prSet/>
      <dgm:spPr/>
      <dgm:t>
        <a:bodyPr/>
        <a:lstStyle/>
        <a:p>
          <a:endParaRPr lang="en-US"/>
        </a:p>
      </dgm:t>
    </dgm:pt>
    <dgm:pt modelId="{2054B24A-0689-4E4F-A95B-73D9A3CB2027}" type="sibTrans" cxnId="{7B147765-B24F-493F-92B4-CCF8745141A7}">
      <dgm:prSet/>
      <dgm:spPr/>
      <dgm:t>
        <a:bodyPr/>
        <a:lstStyle/>
        <a:p>
          <a:endParaRPr lang="en-US"/>
        </a:p>
      </dgm:t>
    </dgm:pt>
    <dgm:pt modelId="{626FA595-4231-48F9-92A9-15818C60C164}">
      <dgm:prSet/>
      <dgm:spPr/>
      <dgm:t>
        <a:bodyPr/>
        <a:lstStyle/>
        <a:p>
          <a:r>
            <a:rPr lang="en-US" b="0" i="0"/>
            <a:t>• Neurological: Inhibits FAAH and MAGL enzymes</a:t>
          </a:r>
          <a:endParaRPr lang="en-US"/>
        </a:p>
      </dgm:t>
    </dgm:pt>
    <dgm:pt modelId="{959D2105-FDEF-4391-AFB6-15268A588AC2}" type="parTrans" cxnId="{19A7E9BE-6F0E-4072-B40A-B6043C30DFDB}">
      <dgm:prSet/>
      <dgm:spPr/>
      <dgm:t>
        <a:bodyPr/>
        <a:lstStyle/>
        <a:p>
          <a:endParaRPr lang="en-US"/>
        </a:p>
      </dgm:t>
    </dgm:pt>
    <dgm:pt modelId="{A6635E0D-C265-49AD-89EA-EF0035B28399}" type="sibTrans" cxnId="{19A7E9BE-6F0E-4072-B40A-B6043C30DFDB}">
      <dgm:prSet/>
      <dgm:spPr/>
      <dgm:t>
        <a:bodyPr/>
        <a:lstStyle/>
        <a:p>
          <a:endParaRPr lang="en-US"/>
        </a:p>
      </dgm:t>
    </dgm:pt>
    <dgm:pt modelId="{C0A4BE27-2A67-45FD-A016-1817046CA07C}">
      <dgm:prSet/>
      <dgm:spPr/>
      <dgm:t>
        <a:bodyPr/>
        <a:lstStyle/>
        <a:p>
          <a:r>
            <a:rPr lang="en-US" b="0" i="0"/>
            <a:t>• Other uses: Dyes, reagents, pharmaceutical synthesis</a:t>
          </a:r>
          <a:endParaRPr lang="en-US"/>
        </a:p>
      </dgm:t>
    </dgm:pt>
    <dgm:pt modelId="{80F4D73B-89F1-4AD6-9B09-DF72EB8233DC}" type="parTrans" cxnId="{47DCFCB3-F311-426B-9D94-08242A5F93B5}">
      <dgm:prSet/>
      <dgm:spPr/>
      <dgm:t>
        <a:bodyPr/>
        <a:lstStyle/>
        <a:p>
          <a:endParaRPr lang="en-US"/>
        </a:p>
      </dgm:t>
    </dgm:pt>
    <dgm:pt modelId="{27A84421-3DE8-45B1-8789-5706263005FF}" type="sibTrans" cxnId="{47DCFCB3-F311-426B-9D94-08242A5F93B5}">
      <dgm:prSet/>
      <dgm:spPr/>
      <dgm:t>
        <a:bodyPr/>
        <a:lstStyle/>
        <a:p>
          <a:endParaRPr lang="en-US"/>
        </a:p>
      </dgm:t>
    </dgm:pt>
    <dgm:pt modelId="{A85AEFBB-4040-4D46-BF60-D405AF9B63AF}" type="pres">
      <dgm:prSet presAssocID="{8239EFC6-7A0B-48CE-94C6-E44B716459C7}" presName="root" presStyleCnt="0">
        <dgm:presLayoutVars>
          <dgm:dir/>
          <dgm:resizeHandles val="exact"/>
        </dgm:presLayoutVars>
      </dgm:prSet>
      <dgm:spPr/>
    </dgm:pt>
    <dgm:pt modelId="{5439CB4F-5D1C-482B-AB62-2E740189C19D}" type="pres">
      <dgm:prSet presAssocID="{84651439-B5F5-4967-A160-B8780A1DFF83}" presName="compNode" presStyleCnt="0"/>
      <dgm:spPr/>
    </dgm:pt>
    <dgm:pt modelId="{4317E7F0-D72E-4765-AF7E-827659EF18DC}" type="pres">
      <dgm:prSet presAssocID="{84651439-B5F5-4967-A160-B8780A1DFF83}" presName="bgRect" presStyleLbl="bgShp" presStyleIdx="0" presStyleCnt="4"/>
      <dgm:spPr/>
    </dgm:pt>
    <dgm:pt modelId="{10CD0BA9-3FFB-429E-B192-80CF6F678121}" type="pres">
      <dgm:prSet presAssocID="{84651439-B5F5-4967-A160-B8780A1DFF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204D785-F66D-40F5-9006-851F2B96F98C}" type="pres">
      <dgm:prSet presAssocID="{84651439-B5F5-4967-A160-B8780A1DFF83}" presName="spaceRect" presStyleCnt="0"/>
      <dgm:spPr/>
    </dgm:pt>
    <dgm:pt modelId="{5B636047-D354-4A38-839D-820E5AAF8E46}" type="pres">
      <dgm:prSet presAssocID="{84651439-B5F5-4967-A160-B8780A1DFF83}" presName="parTx" presStyleLbl="revTx" presStyleIdx="0" presStyleCnt="4">
        <dgm:presLayoutVars>
          <dgm:chMax val="0"/>
          <dgm:chPref val="0"/>
        </dgm:presLayoutVars>
      </dgm:prSet>
      <dgm:spPr/>
    </dgm:pt>
    <dgm:pt modelId="{EF22D4F0-4B7F-458D-A309-7C2FF3DA65F2}" type="pres">
      <dgm:prSet presAssocID="{45E58248-F2A7-4147-A95F-C73B04A73B6F}" presName="sibTrans" presStyleCnt="0"/>
      <dgm:spPr/>
    </dgm:pt>
    <dgm:pt modelId="{AFA653D4-D351-4B45-BE66-F47ABB5AAC3B}" type="pres">
      <dgm:prSet presAssocID="{C6F83AE0-E03D-4DAD-8D6D-7AC296E7888C}" presName="compNode" presStyleCnt="0"/>
      <dgm:spPr/>
    </dgm:pt>
    <dgm:pt modelId="{CCDC045E-7CAD-408E-81E8-E2511567F1A3}" type="pres">
      <dgm:prSet presAssocID="{C6F83AE0-E03D-4DAD-8D6D-7AC296E7888C}" presName="bgRect" presStyleLbl="bgShp" presStyleIdx="1" presStyleCnt="4"/>
      <dgm:spPr/>
    </dgm:pt>
    <dgm:pt modelId="{9D5CA1CB-F346-4FEF-BA53-72E6AEEC8A3A}" type="pres">
      <dgm:prSet presAssocID="{C6F83AE0-E03D-4DAD-8D6D-7AC296E788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A6E3431C-14DC-4131-A748-7148FE2FE355}" type="pres">
      <dgm:prSet presAssocID="{C6F83AE0-E03D-4DAD-8D6D-7AC296E7888C}" presName="spaceRect" presStyleCnt="0"/>
      <dgm:spPr/>
    </dgm:pt>
    <dgm:pt modelId="{EBF73060-67E9-4CD4-B4DB-429AC4F297CD}" type="pres">
      <dgm:prSet presAssocID="{C6F83AE0-E03D-4DAD-8D6D-7AC296E7888C}" presName="parTx" presStyleLbl="revTx" presStyleIdx="1" presStyleCnt="4">
        <dgm:presLayoutVars>
          <dgm:chMax val="0"/>
          <dgm:chPref val="0"/>
        </dgm:presLayoutVars>
      </dgm:prSet>
      <dgm:spPr/>
    </dgm:pt>
    <dgm:pt modelId="{B299AFEC-8F1C-4401-8E6F-3BE22FA39DFA}" type="pres">
      <dgm:prSet presAssocID="{2054B24A-0689-4E4F-A95B-73D9A3CB2027}" presName="sibTrans" presStyleCnt="0"/>
      <dgm:spPr/>
    </dgm:pt>
    <dgm:pt modelId="{9D16EB9E-9A0D-4FB9-A2B8-ADC317FAAEA1}" type="pres">
      <dgm:prSet presAssocID="{626FA595-4231-48F9-92A9-15818C60C164}" presName="compNode" presStyleCnt="0"/>
      <dgm:spPr/>
    </dgm:pt>
    <dgm:pt modelId="{6B921417-6334-46CA-B6EF-F04705EA4C02}" type="pres">
      <dgm:prSet presAssocID="{626FA595-4231-48F9-92A9-15818C60C164}" presName="bgRect" presStyleLbl="bgShp" presStyleIdx="2" presStyleCnt="4"/>
      <dgm:spPr/>
    </dgm:pt>
    <dgm:pt modelId="{202F531F-2A90-4843-9B9B-FEEA295FEA5E}" type="pres">
      <dgm:prSet presAssocID="{626FA595-4231-48F9-92A9-15818C60C1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CD00F19-2ACE-4C93-B147-389E1253FE86}" type="pres">
      <dgm:prSet presAssocID="{626FA595-4231-48F9-92A9-15818C60C164}" presName="spaceRect" presStyleCnt="0"/>
      <dgm:spPr/>
    </dgm:pt>
    <dgm:pt modelId="{6EA92934-A8FE-440D-ADDB-51DFB31E16D2}" type="pres">
      <dgm:prSet presAssocID="{626FA595-4231-48F9-92A9-15818C60C164}" presName="parTx" presStyleLbl="revTx" presStyleIdx="2" presStyleCnt="4">
        <dgm:presLayoutVars>
          <dgm:chMax val="0"/>
          <dgm:chPref val="0"/>
        </dgm:presLayoutVars>
      </dgm:prSet>
      <dgm:spPr/>
    </dgm:pt>
    <dgm:pt modelId="{A28B6B7C-8666-4CF7-BD73-6E21D1547422}" type="pres">
      <dgm:prSet presAssocID="{A6635E0D-C265-49AD-89EA-EF0035B28399}" presName="sibTrans" presStyleCnt="0"/>
      <dgm:spPr/>
    </dgm:pt>
    <dgm:pt modelId="{07085E37-B138-46E6-AFD5-CD546CE354EF}" type="pres">
      <dgm:prSet presAssocID="{C0A4BE27-2A67-45FD-A016-1817046CA07C}" presName="compNode" presStyleCnt="0"/>
      <dgm:spPr/>
    </dgm:pt>
    <dgm:pt modelId="{57C33B62-9201-4564-8277-4506DFF3B250}" type="pres">
      <dgm:prSet presAssocID="{C0A4BE27-2A67-45FD-A016-1817046CA07C}" presName="bgRect" presStyleLbl="bgShp" presStyleIdx="3" presStyleCnt="4"/>
      <dgm:spPr/>
    </dgm:pt>
    <dgm:pt modelId="{31EBD295-9DBC-43C3-98B2-591BE5EB7055}" type="pres">
      <dgm:prSet presAssocID="{C0A4BE27-2A67-45FD-A016-1817046CA0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EF32CC7-04A9-4134-9577-F8719542124F}" type="pres">
      <dgm:prSet presAssocID="{C0A4BE27-2A67-45FD-A016-1817046CA07C}" presName="spaceRect" presStyleCnt="0"/>
      <dgm:spPr/>
    </dgm:pt>
    <dgm:pt modelId="{B1FDCDBC-4678-4AED-AB88-DD30F79D740F}" type="pres">
      <dgm:prSet presAssocID="{C0A4BE27-2A67-45FD-A016-1817046CA07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6918A0D-8FA7-43CA-B3A8-CB090D4D09AA}" type="presOf" srcId="{C0A4BE27-2A67-45FD-A016-1817046CA07C}" destId="{B1FDCDBC-4678-4AED-AB88-DD30F79D740F}" srcOrd="0" destOrd="0" presId="urn:microsoft.com/office/officeart/2018/2/layout/IconVerticalSolidList"/>
    <dgm:cxn modelId="{77717E12-3F5E-4C99-BCD6-9B32A85E1841}" type="presOf" srcId="{C6F83AE0-E03D-4DAD-8D6D-7AC296E7888C}" destId="{EBF73060-67E9-4CD4-B4DB-429AC4F297CD}" srcOrd="0" destOrd="0" presId="urn:microsoft.com/office/officeart/2018/2/layout/IconVerticalSolidList"/>
    <dgm:cxn modelId="{92F2CE2F-0A0B-4AE6-B98C-1B9D53728F61}" srcId="{8239EFC6-7A0B-48CE-94C6-E44B716459C7}" destId="{84651439-B5F5-4967-A160-B8780A1DFF83}" srcOrd="0" destOrd="0" parTransId="{5C179C37-939E-4930-9088-71796997CA3D}" sibTransId="{45E58248-F2A7-4147-A95F-C73B04A73B6F}"/>
    <dgm:cxn modelId="{0E3E2342-F97B-4EC0-BE42-537280F2E1F1}" type="presOf" srcId="{84651439-B5F5-4967-A160-B8780A1DFF83}" destId="{5B636047-D354-4A38-839D-820E5AAF8E46}" srcOrd="0" destOrd="0" presId="urn:microsoft.com/office/officeart/2018/2/layout/IconVerticalSolidList"/>
    <dgm:cxn modelId="{7B147765-B24F-493F-92B4-CCF8745141A7}" srcId="{8239EFC6-7A0B-48CE-94C6-E44B716459C7}" destId="{C6F83AE0-E03D-4DAD-8D6D-7AC296E7888C}" srcOrd="1" destOrd="0" parTransId="{741B1CCF-D7DC-43AA-9827-811D9677F0C1}" sibTransId="{2054B24A-0689-4E4F-A95B-73D9A3CB2027}"/>
    <dgm:cxn modelId="{BF60A67A-4AB3-4570-A84C-0AF6E946F4F0}" type="presOf" srcId="{626FA595-4231-48F9-92A9-15818C60C164}" destId="{6EA92934-A8FE-440D-ADDB-51DFB31E16D2}" srcOrd="0" destOrd="0" presId="urn:microsoft.com/office/officeart/2018/2/layout/IconVerticalSolidList"/>
    <dgm:cxn modelId="{16FF1A96-1C81-4021-8786-293330D04C90}" type="presOf" srcId="{8239EFC6-7A0B-48CE-94C6-E44B716459C7}" destId="{A85AEFBB-4040-4D46-BF60-D405AF9B63AF}" srcOrd="0" destOrd="0" presId="urn:microsoft.com/office/officeart/2018/2/layout/IconVerticalSolidList"/>
    <dgm:cxn modelId="{47DCFCB3-F311-426B-9D94-08242A5F93B5}" srcId="{8239EFC6-7A0B-48CE-94C6-E44B716459C7}" destId="{C0A4BE27-2A67-45FD-A016-1817046CA07C}" srcOrd="3" destOrd="0" parTransId="{80F4D73B-89F1-4AD6-9B09-DF72EB8233DC}" sibTransId="{27A84421-3DE8-45B1-8789-5706263005FF}"/>
    <dgm:cxn modelId="{19A7E9BE-6F0E-4072-B40A-B6043C30DFDB}" srcId="{8239EFC6-7A0B-48CE-94C6-E44B716459C7}" destId="{626FA595-4231-48F9-92A9-15818C60C164}" srcOrd="2" destOrd="0" parTransId="{959D2105-FDEF-4391-AFB6-15268A588AC2}" sibTransId="{A6635E0D-C265-49AD-89EA-EF0035B28399}"/>
    <dgm:cxn modelId="{7E79D408-A7E6-44A3-9422-777A1DF77195}" type="presParOf" srcId="{A85AEFBB-4040-4D46-BF60-D405AF9B63AF}" destId="{5439CB4F-5D1C-482B-AB62-2E740189C19D}" srcOrd="0" destOrd="0" presId="urn:microsoft.com/office/officeart/2018/2/layout/IconVerticalSolidList"/>
    <dgm:cxn modelId="{5365E333-84B3-4E06-AEE8-961EB14FCE42}" type="presParOf" srcId="{5439CB4F-5D1C-482B-AB62-2E740189C19D}" destId="{4317E7F0-D72E-4765-AF7E-827659EF18DC}" srcOrd="0" destOrd="0" presId="urn:microsoft.com/office/officeart/2018/2/layout/IconVerticalSolidList"/>
    <dgm:cxn modelId="{79C6A9FF-4B5F-456C-8635-1A3AACE7AB01}" type="presParOf" srcId="{5439CB4F-5D1C-482B-AB62-2E740189C19D}" destId="{10CD0BA9-3FFB-429E-B192-80CF6F678121}" srcOrd="1" destOrd="0" presId="urn:microsoft.com/office/officeart/2018/2/layout/IconVerticalSolidList"/>
    <dgm:cxn modelId="{AC826E0D-F321-4192-8C56-71E7BF318FFD}" type="presParOf" srcId="{5439CB4F-5D1C-482B-AB62-2E740189C19D}" destId="{8204D785-F66D-40F5-9006-851F2B96F98C}" srcOrd="2" destOrd="0" presId="urn:microsoft.com/office/officeart/2018/2/layout/IconVerticalSolidList"/>
    <dgm:cxn modelId="{21796D3B-98FE-4536-B514-D74955325A21}" type="presParOf" srcId="{5439CB4F-5D1C-482B-AB62-2E740189C19D}" destId="{5B636047-D354-4A38-839D-820E5AAF8E46}" srcOrd="3" destOrd="0" presId="urn:microsoft.com/office/officeart/2018/2/layout/IconVerticalSolidList"/>
    <dgm:cxn modelId="{D994833B-8BB7-428D-996F-6491C8958BA0}" type="presParOf" srcId="{A85AEFBB-4040-4D46-BF60-D405AF9B63AF}" destId="{EF22D4F0-4B7F-458D-A309-7C2FF3DA65F2}" srcOrd="1" destOrd="0" presId="urn:microsoft.com/office/officeart/2018/2/layout/IconVerticalSolidList"/>
    <dgm:cxn modelId="{42646B13-95E3-4580-B298-3244AB58A58F}" type="presParOf" srcId="{A85AEFBB-4040-4D46-BF60-D405AF9B63AF}" destId="{AFA653D4-D351-4B45-BE66-F47ABB5AAC3B}" srcOrd="2" destOrd="0" presId="urn:microsoft.com/office/officeart/2018/2/layout/IconVerticalSolidList"/>
    <dgm:cxn modelId="{508927D1-C5A6-47F7-AA22-383A2B093693}" type="presParOf" srcId="{AFA653D4-D351-4B45-BE66-F47ABB5AAC3B}" destId="{CCDC045E-7CAD-408E-81E8-E2511567F1A3}" srcOrd="0" destOrd="0" presId="urn:microsoft.com/office/officeart/2018/2/layout/IconVerticalSolidList"/>
    <dgm:cxn modelId="{59201921-AE52-413F-9CE6-D797672B203D}" type="presParOf" srcId="{AFA653D4-D351-4B45-BE66-F47ABB5AAC3B}" destId="{9D5CA1CB-F346-4FEF-BA53-72E6AEEC8A3A}" srcOrd="1" destOrd="0" presId="urn:microsoft.com/office/officeart/2018/2/layout/IconVerticalSolidList"/>
    <dgm:cxn modelId="{5184BBA8-8B70-4B38-93C4-B53504A18E21}" type="presParOf" srcId="{AFA653D4-D351-4B45-BE66-F47ABB5AAC3B}" destId="{A6E3431C-14DC-4131-A748-7148FE2FE355}" srcOrd="2" destOrd="0" presId="urn:microsoft.com/office/officeart/2018/2/layout/IconVerticalSolidList"/>
    <dgm:cxn modelId="{9B7B7245-AB06-40BD-8602-51B87AC923E5}" type="presParOf" srcId="{AFA653D4-D351-4B45-BE66-F47ABB5AAC3B}" destId="{EBF73060-67E9-4CD4-B4DB-429AC4F297CD}" srcOrd="3" destOrd="0" presId="urn:microsoft.com/office/officeart/2018/2/layout/IconVerticalSolidList"/>
    <dgm:cxn modelId="{26C8620A-E0BB-44A4-8A76-C22928DA0269}" type="presParOf" srcId="{A85AEFBB-4040-4D46-BF60-D405AF9B63AF}" destId="{B299AFEC-8F1C-4401-8E6F-3BE22FA39DFA}" srcOrd="3" destOrd="0" presId="urn:microsoft.com/office/officeart/2018/2/layout/IconVerticalSolidList"/>
    <dgm:cxn modelId="{5AFF56C7-2C78-4A73-9C5F-5B926C9B8EF0}" type="presParOf" srcId="{A85AEFBB-4040-4D46-BF60-D405AF9B63AF}" destId="{9D16EB9E-9A0D-4FB9-A2B8-ADC317FAAEA1}" srcOrd="4" destOrd="0" presId="urn:microsoft.com/office/officeart/2018/2/layout/IconVerticalSolidList"/>
    <dgm:cxn modelId="{A59DFD59-B8D2-43BF-82DB-66E7D7D74BE9}" type="presParOf" srcId="{9D16EB9E-9A0D-4FB9-A2B8-ADC317FAAEA1}" destId="{6B921417-6334-46CA-B6EF-F04705EA4C02}" srcOrd="0" destOrd="0" presId="urn:microsoft.com/office/officeart/2018/2/layout/IconVerticalSolidList"/>
    <dgm:cxn modelId="{30735A94-3B1D-4152-8125-06916EA08D12}" type="presParOf" srcId="{9D16EB9E-9A0D-4FB9-A2B8-ADC317FAAEA1}" destId="{202F531F-2A90-4843-9B9B-FEEA295FEA5E}" srcOrd="1" destOrd="0" presId="urn:microsoft.com/office/officeart/2018/2/layout/IconVerticalSolidList"/>
    <dgm:cxn modelId="{04980FA9-9205-4F38-9305-87E1F910D37A}" type="presParOf" srcId="{9D16EB9E-9A0D-4FB9-A2B8-ADC317FAAEA1}" destId="{8CD00F19-2ACE-4C93-B147-389E1253FE86}" srcOrd="2" destOrd="0" presId="urn:microsoft.com/office/officeart/2018/2/layout/IconVerticalSolidList"/>
    <dgm:cxn modelId="{4637BD73-7EE6-4569-A55A-36C94F65A889}" type="presParOf" srcId="{9D16EB9E-9A0D-4FB9-A2B8-ADC317FAAEA1}" destId="{6EA92934-A8FE-440D-ADDB-51DFB31E16D2}" srcOrd="3" destOrd="0" presId="urn:microsoft.com/office/officeart/2018/2/layout/IconVerticalSolidList"/>
    <dgm:cxn modelId="{C230D4B2-2016-4F82-8FE7-03AFD44B6235}" type="presParOf" srcId="{A85AEFBB-4040-4D46-BF60-D405AF9B63AF}" destId="{A28B6B7C-8666-4CF7-BD73-6E21D1547422}" srcOrd="5" destOrd="0" presId="urn:microsoft.com/office/officeart/2018/2/layout/IconVerticalSolidList"/>
    <dgm:cxn modelId="{2BCA7E25-F15B-45FC-B300-0BDA5903D1D4}" type="presParOf" srcId="{A85AEFBB-4040-4D46-BF60-D405AF9B63AF}" destId="{07085E37-B138-46E6-AFD5-CD546CE354EF}" srcOrd="6" destOrd="0" presId="urn:microsoft.com/office/officeart/2018/2/layout/IconVerticalSolidList"/>
    <dgm:cxn modelId="{DC7BE23E-9DEB-4E1D-A23B-1C6C7382DA1C}" type="presParOf" srcId="{07085E37-B138-46E6-AFD5-CD546CE354EF}" destId="{57C33B62-9201-4564-8277-4506DFF3B250}" srcOrd="0" destOrd="0" presId="urn:microsoft.com/office/officeart/2018/2/layout/IconVerticalSolidList"/>
    <dgm:cxn modelId="{71A16CBC-2BF9-4075-945D-DEC54EB5ECED}" type="presParOf" srcId="{07085E37-B138-46E6-AFD5-CD546CE354EF}" destId="{31EBD295-9DBC-43C3-98B2-591BE5EB7055}" srcOrd="1" destOrd="0" presId="urn:microsoft.com/office/officeart/2018/2/layout/IconVerticalSolidList"/>
    <dgm:cxn modelId="{3C1FDE68-CDB8-47A7-AC8C-858E00574167}" type="presParOf" srcId="{07085E37-B138-46E6-AFD5-CD546CE354EF}" destId="{3EF32CC7-04A9-4134-9577-F8719542124F}" srcOrd="2" destOrd="0" presId="urn:microsoft.com/office/officeart/2018/2/layout/IconVerticalSolidList"/>
    <dgm:cxn modelId="{F5264777-05DD-4DFE-A752-2C7CCE0E9E10}" type="presParOf" srcId="{07085E37-B138-46E6-AFD5-CD546CE354EF}" destId="{B1FDCDBC-4678-4AED-AB88-DD30F79D74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E42E5-E408-4527-9029-6BF4A89D7A7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1EA0C0-AB64-4640-BD71-ABBFE9973231}">
      <dgm:prSet/>
      <dgm:spPr/>
      <dgm:t>
        <a:bodyPr/>
        <a:lstStyle/>
        <a:p>
          <a:r>
            <a:rPr lang="en-US" b="0" i="0"/>
            <a:t>• Low toxicity in small quantities</a:t>
          </a:r>
          <a:endParaRPr lang="en-US"/>
        </a:p>
      </dgm:t>
    </dgm:pt>
    <dgm:pt modelId="{1289374D-7A20-45BC-BB50-7B3A99F5212E}" type="parTrans" cxnId="{DABEBB55-D622-42F1-A97F-AC5D384412F3}">
      <dgm:prSet/>
      <dgm:spPr/>
      <dgm:t>
        <a:bodyPr/>
        <a:lstStyle/>
        <a:p>
          <a:endParaRPr lang="en-US"/>
        </a:p>
      </dgm:t>
    </dgm:pt>
    <dgm:pt modelId="{F7772052-D8BD-42C4-BB08-4B71625B055A}" type="sibTrans" cxnId="{DABEBB55-D622-42F1-A97F-AC5D384412F3}">
      <dgm:prSet/>
      <dgm:spPr/>
      <dgm:t>
        <a:bodyPr/>
        <a:lstStyle/>
        <a:p>
          <a:endParaRPr lang="en-US"/>
        </a:p>
      </dgm:t>
    </dgm:pt>
    <dgm:pt modelId="{16D6C119-BBCC-434B-A710-9F2975B621A2}">
      <dgm:prSet/>
      <dgm:spPr/>
      <dgm:t>
        <a:bodyPr/>
        <a:lstStyle/>
        <a:p>
          <a:r>
            <a:rPr lang="en-US" b="0" i="0"/>
            <a:t>• Potential irritant upon inhalation or ingestion</a:t>
          </a:r>
          <a:endParaRPr lang="en-US"/>
        </a:p>
      </dgm:t>
    </dgm:pt>
    <dgm:pt modelId="{4327CA2E-9CE1-4B97-80BC-B34914C4E6BE}" type="parTrans" cxnId="{27995FFB-32F2-4DCD-980E-450151D6FEEC}">
      <dgm:prSet/>
      <dgm:spPr/>
      <dgm:t>
        <a:bodyPr/>
        <a:lstStyle/>
        <a:p>
          <a:endParaRPr lang="en-US"/>
        </a:p>
      </dgm:t>
    </dgm:pt>
    <dgm:pt modelId="{E60BF9B3-9622-42BE-8414-0B59A75E8E95}" type="sibTrans" cxnId="{27995FFB-32F2-4DCD-980E-450151D6FEEC}">
      <dgm:prSet/>
      <dgm:spPr/>
      <dgm:t>
        <a:bodyPr/>
        <a:lstStyle/>
        <a:p>
          <a:endParaRPr lang="en-US"/>
        </a:p>
      </dgm:t>
    </dgm:pt>
    <dgm:pt modelId="{741B1F44-CE77-4A4C-8738-0B425860D3FD}">
      <dgm:prSet/>
      <dgm:spPr/>
      <dgm:t>
        <a:bodyPr/>
        <a:lstStyle/>
        <a:p>
          <a:r>
            <a:rPr lang="en-US" b="0" i="0"/>
            <a:t>• Derivatives may have cytotoxic effects</a:t>
          </a:r>
          <a:endParaRPr lang="en-US"/>
        </a:p>
      </dgm:t>
    </dgm:pt>
    <dgm:pt modelId="{F5FA3A90-A7F5-4770-8377-0C608EB0E4FE}" type="parTrans" cxnId="{40DDE5AB-A6F1-4EFE-8C1C-E1BE86DA9752}">
      <dgm:prSet/>
      <dgm:spPr/>
      <dgm:t>
        <a:bodyPr/>
        <a:lstStyle/>
        <a:p>
          <a:endParaRPr lang="en-US"/>
        </a:p>
      </dgm:t>
    </dgm:pt>
    <dgm:pt modelId="{51F53AA1-3B5B-4792-8024-B6971DF6EC54}" type="sibTrans" cxnId="{40DDE5AB-A6F1-4EFE-8C1C-E1BE86DA9752}">
      <dgm:prSet/>
      <dgm:spPr/>
      <dgm:t>
        <a:bodyPr/>
        <a:lstStyle/>
        <a:p>
          <a:endParaRPr lang="en-US"/>
        </a:p>
      </dgm:t>
    </dgm:pt>
    <dgm:pt modelId="{6B561B1D-D149-4D04-A23A-CBB57B54F60A}">
      <dgm:prSet/>
      <dgm:spPr/>
      <dgm:t>
        <a:bodyPr/>
        <a:lstStyle/>
        <a:p>
          <a:r>
            <a:rPr lang="en-US" b="0" i="0"/>
            <a:t>• Requires safe lab handling and proper disposal</a:t>
          </a:r>
          <a:endParaRPr lang="en-US"/>
        </a:p>
      </dgm:t>
    </dgm:pt>
    <dgm:pt modelId="{0E31949F-4A9E-48B1-A8DA-918EA1134E1B}" type="parTrans" cxnId="{C08B5A96-9A7F-443B-8E83-362FA953E235}">
      <dgm:prSet/>
      <dgm:spPr/>
      <dgm:t>
        <a:bodyPr/>
        <a:lstStyle/>
        <a:p>
          <a:endParaRPr lang="en-US"/>
        </a:p>
      </dgm:t>
    </dgm:pt>
    <dgm:pt modelId="{DCD56F4F-20E5-4FEE-950E-6CEF760D4D9B}" type="sibTrans" cxnId="{C08B5A96-9A7F-443B-8E83-362FA953E235}">
      <dgm:prSet/>
      <dgm:spPr/>
      <dgm:t>
        <a:bodyPr/>
        <a:lstStyle/>
        <a:p>
          <a:endParaRPr lang="en-US"/>
        </a:p>
      </dgm:t>
    </dgm:pt>
    <dgm:pt modelId="{C049AB4E-7108-44D2-9F25-6DA014865764}" type="pres">
      <dgm:prSet presAssocID="{BC1E42E5-E408-4527-9029-6BF4A89D7A71}" presName="matrix" presStyleCnt="0">
        <dgm:presLayoutVars>
          <dgm:chMax val="1"/>
          <dgm:dir/>
          <dgm:resizeHandles val="exact"/>
        </dgm:presLayoutVars>
      </dgm:prSet>
      <dgm:spPr/>
    </dgm:pt>
    <dgm:pt modelId="{84970BD0-ACD5-4F82-A0A7-7A4ECDECB7EE}" type="pres">
      <dgm:prSet presAssocID="{BC1E42E5-E408-4527-9029-6BF4A89D7A71}" presName="diamond" presStyleLbl="bgShp" presStyleIdx="0" presStyleCnt="1"/>
      <dgm:spPr/>
    </dgm:pt>
    <dgm:pt modelId="{72311455-3CE1-4075-A91A-7E2FB9852546}" type="pres">
      <dgm:prSet presAssocID="{BC1E42E5-E408-4527-9029-6BF4A89D7A7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62F277-BEA6-4EC8-AE92-82FFFB1F880C}" type="pres">
      <dgm:prSet presAssocID="{BC1E42E5-E408-4527-9029-6BF4A89D7A7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A8C429A-15CA-462D-841C-E7C85BA3055B}" type="pres">
      <dgm:prSet presAssocID="{BC1E42E5-E408-4527-9029-6BF4A89D7A7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65391F-C5F5-4246-AFE7-6437D07962D4}" type="pres">
      <dgm:prSet presAssocID="{BC1E42E5-E408-4527-9029-6BF4A89D7A7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405413-838A-43D4-98D9-5CA638EFA44A}" type="presOf" srcId="{6B561B1D-D149-4D04-A23A-CBB57B54F60A}" destId="{AE65391F-C5F5-4246-AFE7-6437D07962D4}" srcOrd="0" destOrd="0" presId="urn:microsoft.com/office/officeart/2005/8/layout/matrix3"/>
    <dgm:cxn modelId="{351D482B-E328-4152-A00D-2CD4002E22D6}" type="presOf" srcId="{741B1F44-CE77-4A4C-8738-0B425860D3FD}" destId="{9A8C429A-15CA-462D-841C-E7C85BA3055B}" srcOrd="0" destOrd="0" presId="urn:microsoft.com/office/officeart/2005/8/layout/matrix3"/>
    <dgm:cxn modelId="{BC370B30-DC08-4B4D-84FB-3BEC9A100482}" type="presOf" srcId="{761EA0C0-AB64-4640-BD71-ABBFE9973231}" destId="{72311455-3CE1-4075-A91A-7E2FB9852546}" srcOrd="0" destOrd="0" presId="urn:microsoft.com/office/officeart/2005/8/layout/matrix3"/>
    <dgm:cxn modelId="{DABEBB55-D622-42F1-A97F-AC5D384412F3}" srcId="{BC1E42E5-E408-4527-9029-6BF4A89D7A71}" destId="{761EA0C0-AB64-4640-BD71-ABBFE9973231}" srcOrd="0" destOrd="0" parTransId="{1289374D-7A20-45BC-BB50-7B3A99F5212E}" sibTransId="{F7772052-D8BD-42C4-BB08-4B71625B055A}"/>
    <dgm:cxn modelId="{C08B5A96-9A7F-443B-8E83-362FA953E235}" srcId="{BC1E42E5-E408-4527-9029-6BF4A89D7A71}" destId="{6B561B1D-D149-4D04-A23A-CBB57B54F60A}" srcOrd="3" destOrd="0" parTransId="{0E31949F-4A9E-48B1-A8DA-918EA1134E1B}" sibTransId="{DCD56F4F-20E5-4FEE-950E-6CEF760D4D9B}"/>
    <dgm:cxn modelId="{65F27C9A-8630-4085-B28E-00341456737F}" type="presOf" srcId="{16D6C119-BBCC-434B-A710-9F2975B621A2}" destId="{2462F277-BEA6-4EC8-AE92-82FFFB1F880C}" srcOrd="0" destOrd="0" presId="urn:microsoft.com/office/officeart/2005/8/layout/matrix3"/>
    <dgm:cxn modelId="{40DDE5AB-A6F1-4EFE-8C1C-E1BE86DA9752}" srcId="{BC1E42E5-E408-4527-9029-6BF4A89D7A71}" destId="{741B1F44-CE77-4A4C-8738-0B425860D3FD}" srcOrd="2" destOrd="0" parTransId="{F5FA3A90-A7F5-4770-8377-0C608EB0E4FE}" sibTransId="{51F53AA1-3B5B-4792-8024-B6971DF6EC54}"/>
    <dgm:cxn modelId="{A45627B1-423E-428E-A8F9-833AF0BA58F9}" type="presOf" srcId="{BC1E42E5-E408-4527-9029-6BF4A89D7A71}" destId="{C049AB4E-7108-44D2-9F25-6DA014865764}" srcOrd="0" destOrd="0" presId="urn:microsoft.com/office/officeart/2005/8/layout/matrix3"/>
    <dgm:cxn modelId="{27995FFB-32F2-4DCD-980E-450151D6FEEC}" srcId="{BC1E42E5-E408-4527-9029-6BF4A89D7A71}" destId="{16D6C119-BBCC-434B-A710-9F2975B621A2}" srcOrd="1" destOrd="0" parTransId="{4327CA2E-9CE1-4B97-80BC-B34914C4E6BE}" sibTransId="{E60BF9B3-9622-42BE-8414-0B59A75E8E95}"/>
    <dgm:cxn modelId="{32AB4015-B1F2-4ED5-B8E7-D987E8E63BF8}" type="presParOf" srcId="{C049AB4E-7108-44D2-9F25-6DA014865764}" destId="{84970BD0-ACD5-4F82-A0A7-7A4ECDECB7EE}" srcOrd="0" destOrd="0" presId="urn:microsoft.com/office/officeart/2005/8/layout/matrix3"/>
    <dgm:cxn modelId="{D8622D85-986B-4D88-A6CD-4D15D3B86929}" type="presParOf" srcId="{C049AB4E-7108-44D2-9F25-6DA014865764}" destId="{72311455-3CE1-4075-A91A-7E2FB9852546}" srcOrd="1" destOrd="0" presId="urn:microsoft.com/office/officeart/2005/8/layout/matrix3"/>
    <dgm:cxn modelId="{40882CE1-E5DF-48CB-ACE1-CC8AD125EF7B}" type="presParOf" srcId="{C049AB4E-7108-44D2-9F25-6DA014865764}" destId="{2462F277-BEA6-4EC8-AE92-82FFFB1F880C}" srcOrd="2" destOrd="0" presId="urn:microsoft.com/office/officeart/2005/8/layout/matrix3"/>
    <dgm:cxn modelId="{C025BB86-64F0-47F0-8E3D-B4ED92B8E2A4}" type="presParOf" srcId="{C049AB4E-7108-44D2-9F25-6DA014865764}" destId="{9A8C429A-15CA-462D-841C-E7C85BA3055B}" srcOrd="3" destOrd="0" presId="urn:microsoft.com/office/officeart/2005/8/layout/matrix3"/>
    <dgm:cxn modelId="{1AE2BC31-A047-4919-83B4-B10314B7695B}" type="presParOf" srcId="{C049AB4E-7108-44D2-9F25-6DA014865764}" destId="{AE65391F-C5F5-4246-AFE7-6437D07962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8B98A-F010-4709-B3B8-A7575E779774}">
      <dsp:nvSpPr>
        <dsp:cNvPr id="0" name=""/>
        <dsp:cNvSpPr/>
      </dsp:nvSpPr>
      <dsp:spPr>
        <a:xfrm>
          <a:off x="0" y="1897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7FAE-3B80-4BC8-8787-09B233CBFDDD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CF8F1-1CF1-4E20-A839-E51CF0D35BCB}">
      <dsp:nvSpPr>
        <dsp:cNvPr id="0" name=""/>
        <dsp:cNvSpPr/>
      </dsp:nvSpPr>
      <dsp:spPr>
        <a:xfrm>
          <a:off x="1110795" y="1897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Compound Name: </a:t>
          </a:r>
          <a:r>
            <a:rPr lang="en-US" sz="2200" kern="1200" dirty="0" err="1"/>
            <a:t>Isatin</a:t>
          </a:r>
          <a:endParaRPr lang="en-US" sz="2200" kern="1200" dirty="0"/>
        </a:p>
      </dsp:txBody>
      <dsp:txXfrm>
        <a:off x="1110795" y="1897"/>
        <a:ext cx="3761242" cy="961727"/>
      </dsp:txXfrm>
    </dsp:sp>
    <dsp:sp modelId="{199703BF-35D8-47B1-BA1E-327E4CA48F05}">
      <dsp:nvSpPr>
        <dsp:cNvPr id="0" name=""/>
        <dsp:cNvSpPr/>
      </dsp:nvSpPr>
      <dsp:spPr>
        <a:xfrm>
          <a:off x="0" y="1204056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EB20C-1FC6-4059-8FC5-09BDF73A4FCA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BC93-4E96-4D02-B713-F2BD0F955F0F}">
      <dsp:nvSpPr>
        <dsp:cNvPr id="0" name=""/>
        <dsp:cNvSpPr/>
      </dsp:nvSpPr>
      <dsp:spPr>
        <a:xfrm>
          <a:off x="1110795" y="1204056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IUPAC Name: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1H-Indole-2,3-dione</a:t>
          </a:r>
        </a:p>
      </dsp:txBody>
      <dsp:txXfrm>
        <a:off x="1110795" y="1204056"/>
        <a:ext cx="3761242" cy="961727"/>
      </dsp:txXfrm>
    </dsp:sp>
    <dsp:sp modelId="{FAB3CAE2-22A8-49BF-B8C2-EB5787D665C4}">
      <dsp:nvSpPr>
        <dsp:cNvPr id="0" name=""/>
        <dsp:cNvSpPr/>
      </dsp:nvSpPr>
      <dsp:spPr>
        <a:xfrm>
          <a:off x="0" y="2406215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0AC4C-E4A1-464E-968C-A9FBBBFA568C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0BC9E-B566-426F-BA41-CDC4D17A1770}">
      <dsp:nvSpPr>
        <dsp:cNvPr id="0" name=""/>
        <dsp:cNvSpPr/>
      </dsp:nvSpPr>
      <dsp:spPr>
        <a:xfrm>
          <a:off x="1110795" y="2406215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Commercial Names: Isatin, 2,3-Indolinedione</a:t>
          </a:r>
        </a:p>
      </dsp:txBody>
      <dsp:txXfrm>
        <a:off x="1110795" y="2406215"/>
        <a:ext cx="3761242" cy="961727"/>
      </dsp:txXfrm>
    </dsp:sp>
    <dsp:sp modelId="{A2A80B17-F6C6-4956-B836-4E1522D51660}">
      <dsp:nvSpPr>
        <dsp:cNvPr id="0" name=""/>
        <dsp:cNvSpPr/>
      </dsp:nvSpPr>
      <dsp:spPr>
        <a:xfrm>
          <a:off x="0" y="3608375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C6E7E-0B11-4100-90BB-2B4CE0F95EB2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C3CF-6205-47D1-B079-C3503608995D}">
      <dsp:nvSpPr>
        <dsp:cNvPr id="0" name=""/>
        <dsp:cNvSpPr/>
      </dsp:nvSpPr>
      <dsp:spPr>
        <a:xfrm>
          <a:off x="1110795" y="3608375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Available from: Sigma-Aldrich, TCI Chemicals</a:t>
          </a:r>
        </a:p>
      </dsp:txBody>
      <dsp:txXfrm>
        <a:off x="1110795" y="3608375"/>
        <a:ext cx="3761242" cy="961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584B-CE40-468C-8A55-8078F8DD7F25}">
      <dsp:nvSpPr>
        <dsp:cNvPr id="0" name=""/>
        <dsp:cNvSpPr/>
      </dsp:nvSpPr>
      <dsp:spPr>
        <a:xfrm>
          <a:off x="0" y="0"/>
          <a:ext cx="5995274" cy="1214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Originally isolated by oxidation of </a:t>
          </a:r>
          <a:r>
            <a:rPr lang="en-GB" sz="1900" b="1" kern="1200"/>
            <a:t>indigo dye</a:t>
          </a:r>
          <a:r>
            <a:rPr lang="en-GB" sz="1900" kern="1200"/>
            <a:t>.</a:t>
          </a:r>
          <a:endParaRPr lang="en-US" sz="1900" kern="1200"/>
        </a:p>
      </dsp:txBody>
      <dsp:txXfrm>
        <a:off x="35557" y="35557"/>
        <a:ext cx="4685261" cy="1142897"/>
      </dsp:txXfrm>
    </dsp:sp>
    <dsp:sp modelId="{4799002D-50CC-4F4D-8265-8BCDFBB9E8E4}">
      <dsp:nvSpPr>
        <dsp:cNvPr id="0" name=""/>
        <dsp:cNvSpPr/>
      </dsp:nvSpPr>
      <dsp:spPr>
        <a:xfrm>
          <a:off x="528994" y="1416347"/>
          <a:ext cx="5995274" cy="121401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Can be synthesized via several laboratory methods (e.g., Sandmeyer isonitrosoacetanilide synthesis).</a:t>
          </a:r>
          <a:endParaRPr lang="en-US" sz="1900" kern="1200"/>
        </a:p>
      </dsp:txBody>
      <dsp:txXfrm>
        <a:off x="564551" y="1451904"/>
        <a:ext cx="4606057" cy="1142897"/>
      </dsp:txXfrm>
    </dsp:sp>
    <dsp:sp modelId="{56341356-DE39-491F-BA08-9D6C7A075237}">
      <dsp:nvSpPr>
        <dsp:cNvPr id="0" name=""/>
        <dsp:cNvSpPr/>
      </dsp:nvSpPr>
      <dsp:spPr>
        <a:xfrm>
          <a:off x="1057989" y="2832694"/>
          <a:ext cx="5995274" cy="121401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Found in some plants and microbes as a natural metabolite</a:t>
          </a:r>
          <a:endParaRPr lang="en-US" sz="1900" kern="1200"/>
        </a:p>
      </dsp:txBody>
      <dsp:txXfrm>
        <a:off x="1093546" y="2868251"/>
        <a:ext cx="4606057" cy="1142897"/>
      </dsp:txXfrm>
    </dsp:sp>
    <dsp:sp modelId="{076A173A-A501-4683-9D56-7C94534915D5}">
      <dsp:nvSpPr>
        <dsp:cNvPr id="0" name=""/>
        <dsp:cNvSpPr/>
      </dsp:nvSpPr>
      <dsp:spPr>
        <a:xfrm>
          <a:off x="5206166" y="920625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83715" y="920625"/>
        <a:ext cx="434009" cy="593803"/>
      </dsp:txXfrm>
    </dsp:sp>
    <dsp:sp modelId="{84112FEA-0A98-4661-B81E-46AE31BC3256}">
      <dsp:nvSpPr>
        <dsp:cNvPr id="0" name=""/>
        <dsp:cNvSpPr/>
      </dsp:nvSpPr>
      <dsp:spPr>
        <a:xfrm>
          <a:off x="5735161" y="2328879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912710" y="2328879"/>
        <a:ext cx="434009" cy="593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03421-F9AB-4D4D-BEF7-69E3C9E5BB45}">
      <dsp:nvSpPr>
        <dsp:cNvPr id="0" name=""/>
        <dsp:cNvSpPr/>
      </dsp:nvSpPr>
      <dsp:spPr>
        <a:xfrm>
          <a:off x="506014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6DA2B-58D0-4721-966D-D58C16ABD895}">
      <dsp:nvSpPr>
        <dsp:cNvPr id="0" name=""/>
        <dsp:cNvSpPr/>
      </dsp:nvSpPr>
      <dsp:spPr>
        <a:xfrm>
          <a:off x="820451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B7E64-A8BC-42B7-913D-8017BD77DE89}">
      <dsp:nvSpPr>
        <dsp:cNvPr id="0" name=""/>
        <dsp:cNvSpPr/>
      </dsp:nvSpPr>
      <dsp:spPr>
        <a:xfrm>
          <a:off x="34357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Physical State: Solid</a:t>
          </a:r>
        </a:p>
      </dsp:txBody>
      <dsp:txXfrm>
        <a:off x="34357" y="2309638"/>
        <a:ext cx="2418750" cy="720000"/>
      </dsp:txXfrm>
    </dsp:sp>
    <dsp:sp modelId="{E2B6F275-F5CB-4050-A179-965B14CEFB57}">
      <dsp:nvSpPr>
        <dsp:cNvPr id="0" name=""/>
        <dsp:cNvSpPr/>
      </dsp:nvSpPr>
      <dsp:spPr>
        <a:xfrm>
          <a:off x="3348045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66C0C-1605-409F-977D-72C2F9A070B6}">
      <dsp:nvSpPr>
        <dsp:cNvPr id="0" name=""/>
        <dsp:cNvSpPr/>
      </dsp:nvSpPr>
      <dsp:spPr>
        <a:xfrm>
          <a:off x="3662482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9456F-7D42-45A7-A7FB-F7692988B510}">
      <dsp:nvSpPr>
        <dsp:cNvPr id="0" name=""/>
        <dsp:cNvSpPr/>
      </dsp:nvSpPr>
      <dsp:spPr>
        <a:xfrm>
          <a:off x="2876389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Melting Point: 197–200 °C</a:t>
          </a:r>
        </a:p>
      </dsp:txBody>
      <dsp:txXfrm>
        <a:off x="2876389" y="2309638"/>
        <a:ext cx="2418750" cy="720000"/>
      </dsp:txXfrm>
    </dsp:sp>
    <dsp:sp modelId="{F2593EFF-B011-41F6-9568-A63283C36499}">
      <dsp:nvSpPr>
        <dsp:cNvPr id="0" name=""/>
        <dsp:cNvSpPr/>
      </dsp:nvSpPr>
      <dsp:spPr>
        <a:xfrm>
          <a:off x="6190076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54B3F-8851-4D66-ADC2-AACC2556458B}">
      <dsp:nvSpPr>
        <dsp:cNvPr id="0" name=""/>
        <dsp:cNvSpPr/>
      </dsp:nvSpPr>
      <dsp:spPr>
        <a:xfrm>
          <a:off x="6504514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6C181-67BF-4CD1-B6BE-766CC540A4EB}">
      <dsp:nvSpPr>
        <dsp:cNvPr id="0" name=""/>
        <dsp:cNvSpPr/>
      </dsp:nvSpPr>
      <dsp:spPr>
        <a:xfrm>
          <a:off x="5718420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Boiling Point: Decomposes before boiling</a:t>
          </a:r>
        </a:p>
      </dsp:txBody>
      <dsp:txXfrm>
        <a:off x="5718420" y="2309638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F84B9-3715-4E85-97C2-9A92DE91D4C0}">
      <dsp:nvSpPr>
        <dsp:cNvPr id="0" name=""/>
        <dsp:cNvSpPr/>
      </dsp:nvSpPr>
      <dsp:spPr>
        <a:xfrm>
          <a:off x="0" y="709906"/>
          <a:ext cx="4872038" cy="5958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Reaction Name: Sandmeyer Isatin Synthesis</a:t>
          </a:r>
          <a:endParaRPr lang="en-US" sz="1500" kern="1200"/>
        </a:p>
      </dsp:txBody>
      <dsp:txXfrm>
        <a:off x="29088" y="738994"/>
        <a:ext cx="4813862" cy="537701"/>
      </dsp:txXfrm>
    </dsp:sp>
    <dsp:sp modelId="{C47EBE97-BC18-4B8A-A0C3-D94DB9E75AFD}">
      <dsp:nvSpPr>
        <dsp:cNvPr id="0" name=""/>
        <dsp:cNvSpPr/>
      </dsp:nvSpPr>
      <dsp:spPr>
        <a:xfrm>
          <a:off x="0" y="1348983"/>
          <a:ext cx="4872038" cy="595877"/>
        </a:xfrm>
        <a:prstGeom prst="roundRect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• Step 1: Aniline reacts with chloral hydrate and hydroxylamine HCl to form </a:t>
          </a:r>
          <a:r>
            <a:rPr lang="en-US" sz="1500" b="0" i="0" kern="1200" dirty="0" err="1"/>
            <a:t>isonitrosoacetanilide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>
        <a:off x="29088" y="1378071"/>
        <a:ext cx="4813862" cy="537701"/>
      </dsp:txXfrm>
    </dsp:sp>
    <dsp:sp modelId="{CD18C113-4C9D-4090-9C02-2EAA5524BE42}">
      <dsp:nvSpPr>
        <dsp:cNvPr id="0" name=""/>
        <dsp:cNvSpPr/>
      </dsp:nvSpPr>
      <dsp:spPr>
        <a:xfrm>
          <a:off x="0" y="1988061"/>
          <a:ext cx="4872038" cy="595877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Step 2: Heated with conc. H2SO4 to cyclize and yield Isatin.</a:t>
          </a:r>
          <a:endParaRPr lang="en-US" sz="1500" kern="1200"/>
        </a:p>
      </dsp:txBody>
      <dsp:txXfrm>
        <a:off x="29088" y="2017149"/>
        <a:ext cx="4813862" cy="537701"/>
      </dsp:txXfrm>
    </dsp:sp>
    <dsp:sp modelId="{BFC861D1-D43A-4F4C-A73F-372D83F04B81}">
      <dsp:nvSpPr>
        <dsp:cNvPr id="0" name=""/>
        <dsp:cNvSpPr/>
      </dsp:nvSpPr>
      <dsp:spPr>
        <a:xfrm>
          <a:off x="0" y="2627138"/>
          <a:ext cx="4872038" cy="595877"/>
        </a:xfrm>
        <a:prstGeom prst="roundRect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Yield: 40–70%</a:t>
          </a:r>
          <a:endParaRPr lang="en-US" sz="1500" kern="1200"/>
        </a:p>
      </dsp:txBody>
      <dsp:txXfrm>
        <a:off x="29088" y="2656226"/>
        <a:ext cx="4813862" cy="537701"/>
      </dsp:txXfrm>
    </dsp:sp>
    <dsp:sp modelId="{3C11C2AE-2647-4CD0-BF40-E3366D7D0C37}">
      <dsp:nvSpPr>
        <dsp:cNvPr id="0" name=""/>
        <dsp:cNvSpPr/>
      </dsp:nvSpPr>
      <dsp:spPr>
        <a:xfrm>
          <a:off x="0" y="3266216"/>
          <a:ext cx="4872038" cy="595877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• Reference: Sandmeyer, T. (1882). Ber. Dtsch. Chem. Ges. 15, 1496.</a:t>
          </a:r>
          <a:endParaRPr lang="en-US" sz="1500" kern="1200"/>
        </a:p>
      </dsp:txBody>
      <dsp:txXfrm>
        <a:off x="29088" y="3295304"/>
        <a:ext cx="4813862" cy="537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7E7F0-D72E-4765-AF7E-827659EF18DC}">
      <dsp:nvSpPr>
        <dsp:cNvPr id="0" name=""/>
        <dsp:cNvSpPr/>
      </dsp:nvSpPr>
      <dsp:spPr>
        <a:xfrm>
          <a:off x="0" y="1897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0BA9-3FFB-429E-B192-80CF6F678121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6047-D354-4A38-839D-820E5AAF8E46}">
      <dsp:nvSpPr>
        <dsp:cNvPr id="0" name=""/>
        <dsp:cNvSpPr/>
      </dsp:nvSpPr>
      <dsp:spPr>
        <a:xfrm>
          <a:off x="1110795" y="1897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Anticancer: Apoptosis induction in leukemia and prostate cancer cells</a:t>
          </a:r>
          <a:endParaRPr lang="en-US" sz="1800" kern="1200"/>
        </a:p>
      </dsp:txBody>
      <dsp:txXfrm>
        <a:off x="1110795" y="1897"/>
        <a:ext cx="3761242" cy="961727"/>
      </dsp:txXfrm>
    </dsp:sp>
    <dsp:sp modelId="{CCDC045E-7CAD-408E-81E8-E2511567F1A3}">
      <dsp:nvSpPr>
        <dsp:cNvPr id="0" name=""/>
        <dsp:cNvSpPr/>
      </dsp:nvSpPr>
      <dsp:spPr>
        <a:xfrm>
          <a:off x="0" y="1204056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CA1CB-F346-4FEF-BA53-72E6AEEC8A3A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73060-67E9-4CD4-B4DB-429AC4F297CD}">
      <dsp:nvSpPr>
        <dsp:cNvPr id="0" name=""/>
        <dsp:cNvSpPr/>
      </dsp:nvSpPr>
      <dsp:spPr>
        <a:xfrm>
          <a:off x="1110795" y="1204056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Antibacterial: Effective against Gram-positive and Gram-negative strains</a:t>
          </a:r>
          <a:endParaRPr lang="en-US" sz="1800" kern="1200"/>
        </a:p>
      </dsp:txBody>
      <dsp:txXfrm>
        <a:off x="1110795" y="1204056"/>
        <a:ext cx="3761242" cy="961727"/>
      </dsp:txXfrm>
    </dsp:sp>
    <dsp:sp modelId="{6B921417-6334-46CA-B6EF-F04705EA4C02}">
      <dsp:nvSpPr>
        <dsp:cNvPr id="0" name=""/>
        <dsp:cNvSpPr/>
      </dsp:nvSpPr>
      <dsp:spPr>
        <a:xfrm>
          <a:off x="0" y="2406215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F531F-2A90-4843-9B9B-FEEA295FEA5E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92934-A8FE-440D-ADDB-51DFB31E16D2}">
      <dsp:nvSpPr>
        <dsp:cNvPr id="0" name=""/>
        <dsp:cNvSpPr/>
      </dsp:nvSpPr>
      <dsp:spPr>
        <a:xfrm>
          <a:off x="1110795" y="2406215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Neurological: Inhibits FAAH and MAGL enzymes</a:t>
          </a:r>
          <a:endParaRPr lang="en-US" sz="1800" kern="1200"/>
        </a:p>
      </dsp:txBody>
      <dsp:txXfrm>
        <a:off x="1110795" y="2406215"/>
        <a:ext cx="3761242" cy="961727"/>
      </dsp:txXfrm>
    </dsp:sp>
    <dsp:sp modelId="{57C33B62-9201-4564-8277-4506DFF3B250}">
      <dsp:nvSpPr>
        <dsp:cNvPr id="0" name=""/>
        <dsp:cNvSpPr/>
      </dsp:nvSpPr>
      <dsp:spPr>
        <a:xfrm>
          <a:off x="0" y="3608375"/>
          <a:ext cx="4872038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BD295-9DBC-43C3-98B2-591BE5EB7055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CDBC-4678-4AED-AB88-DD30F79D740F}">
      <dsp:nvSpPr>
        <dsp:cNvPr id="0" name=""/>
        <dsp:cNvSpPr/>
      </dsp:nvSpPr>
      <dsp:spPr>
        <a:xfrm>
          <a:off x="1110795" y="3608375"/>
          <a:ext cx="376124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Other uses: Dyes, reagents, pharmaceutical synthesis</a:t>
          </a:r>
          <a:endParaRPr lang="en-US" sz="1800" kern="1200"/>
        </a:p>
      </dsp:txBody>
      <dsp:txXfrm>
        <a:off x="1110795" y="3608375"/>
        <a:ext cx="3761242" cy="961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70BD0-ACD5-4F82-A0A7-7A4ECDECB7EE}">
      <dsp:nvSpPr>
        <dsp:cNvPr id="0" name=""/>
        <dsp:cNvSpPr/>
      </dsp:nvSpPr>
      <dsp:spPr>
        <a:xfrm>
          <a:off x="0" y="281186"/>
          <a:ext cx="4211240" cy="42112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1455-3CE1-4075-A91A-7E2FB9852546}">
      <dsp:nvSpPr>
        <dsp:cNvPr id="0" name=""/>
        <dsp:cNvSpPr/>
      </dsp:nvSpPr>
      <dsp:spPr>
        <a:xfrm>
          <a:off x="400067" y="681254"/>
          <a:ext cx="1642383" cy="1642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Low toxicity in small quantities</a:t>
          </a:r>
          <a:endParaRPr lang="en-US" sz="1800" kern="1200"/>
        </a:p>
      </dsp:txBody>
      <dsp:txXfrm>
        <a:off x="480242" y="761429"/>
        <a:ext cx="1482033" cy="1482033"/>
      </dsp:txXfrm>
    </dsp:sp>
    <dsp:sp modelId="{2462F277-BEA6-4EC8-AE92-82FFFB1F880C}">
      <dsp:nvSpPr>
        <dsp:cNvPr id="0" name=""/>
        <dsp:cNvSpPr/>
      </dsp:nvSpPr>
      <dsp:spPr>
        <a:xfrm>
          <a:off x="2168788" y="681254"/>
          <a:ext cx="1642383" cy="16423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Potential irritant upon inhalation or ingestion</a:t>
          </a:r>
          <a:endParaRPr lang="en-US" sz="1800" kern="1200"/>
        </a:p>
      </dsp:txBody>
      <dsp:txXfrm>
        <a:off x="2248963" y="761429"/>
        <a:ext cx="1482033" cy="1482033"/>
      </dsp:txXfrm>
    </dsp:sp>
    <dsp:sp modelId="{9A8C429A-15CA-462D-841C-E7C85BA3055B}">
      <dsp:nvSpPr>
        <dsp:cNvPr id="0" name=""/>
        <dsp:cNvSpPr/>
      </dsp:nvSpPr>
      <dsp:spPr>
        <a:xfrm>
          <a:off x="400067" y="2449975"/>
          <a:ext cx="1642383" cy="16423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Derivatives may have cytotoxic effects</a:t>
          </a:r>
          <a:endParaRPr lang="en-US" sz="1800" kern="1200"/>
        </a:p>
      </dsp:txBody>
      <dsp:txXfrm>
        <a:off x="480242" y="2530150"/>
        <a:ext cx="1482033" cy="1482033"/>
      </dsp:txXfrm>
    </dsp:sp>
    <dsp:sp modelId="{AE65391F-C5F5-4246-AFE7-6437D07962D4}">
      <dsp:nvSpPr>
        <dsp:cNvPr id="0" name=""/>
        <dsp:cNvSpPr/>
      </dsp:nvSpPr>
      <dsp:spPr>
        <a:xfrm>
          <a:off x="2168788" y="2449975"/>
          <a:ext cx="1642383" cy="16423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• Requires safe lab handling and proper disposal</a:t>
          </a:r>
          <a:endParaRPr lang="en-US" sz="1800" kern="1200"/>
        </a:p>
      </dsp:txBody>
      <dsp:txXfrm>
        <a:off x="2248963" y="2530150"/>
        <a:ext cx="1482033" cy="1482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17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9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Isatin</a:t>
            </a:r>
            <a:r>
              <a:rPr dirty="0"/>
              <a:t>: Heterocyclic Compound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Abdulaziz </a:t>
            </a:r>
            <a:r>
              <a:rPr lang="en-GB" dirty="0" err="1"/>
              <a:t>alrasheed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1063417"/>
            <a:ext cx="2629122" cy="4675396"/>
          </a:xfrm>
        </p:spPr>
        <p:txBody>
          <a:bodyPr anchor="ctr">
            <a:normAutofit/>
          </a:bodyPr>
          <a:lstStyle/>
          <a:p>
            <a:r>
              <a:rPr lang="en-GB" sz="2600">
                <a:solidFill>
                  <a:srgbClr val="F2F2F2"/>
                </a:solidFill>
              </a:rPr>
              <a:t>Environmental and Health Impact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E72DF-7330-D8E7-7A3B-FF279B6A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228742"/>
              </p:ext>
            </p:extLst>
          </p:nvPr>
        </p:nvGraphicFramePr>
        <p:xfrm>
          <a:off x="4206478" y="965200"/>
          <a:ext cx="4211240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4641143" cy="162232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2438400"/>
            <a:ext cx="4641142" cy="37854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• Apoptosis in HL60 </a:t>
            </a:r>
            <a:r>
              <a:rPr lang="en-GB" dirty="0" err="1">
                <a:solidFill>
                  <a:srgbClr val="FFFFFF"/>
                </a:solidFill>
              </a:rPr>
              <a:t>leukemia</a:t>
            </a:r>
            <a:r>
              <a:rPr lang="en-GB" dirty="0">
                <a:solidFill>
                  <a:srgbClr val="FFFFFF"/>
                </a:solidFill>
              </a:rPr>
              <a:t> cells </a:t>
            </a:r>
          </a:p>
          <a:p>
            <a:r>
              <a:rPr lang="en-GB" dirty="0">
                <a:solidFill>
                  <a:srgbClr val="FFFFFF"/>
                </a:solidFill>
              </a:rPr>
              <a:t>• VEGFR-2 and STAT-3 inhibitors </a:t>
            </a:r>
          </a:p>
          <a:p>
            <a:r>
              <a:rPr lang="en-GB" dirty="0">
                <a:solidFill>
                  <a:srgbClr val="FFFFFF"/>
                </a:solidFill>
              </a:rPr>
              <a:t>• Schiff base derivatives as antibacterials </a:t>
            </a:r>
          </a:p>
          <a:p>
            <a:r>
              <a:rPr lang="en-GB" dirty="0">
                <a:solidFill>
                  <a:srgbClr val="FFFFFF"/>
                </a:solidFill>
              </a:rPr>
              <a:t>• Dual inhibition of FAAH and MAGL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mical formulas are written on paper">
            <a:extLst>
              <a:ext uri="{FF2B5EF4-FFF2-40B4-BE49-F238E27FC236}">
                <a16:creationId xmlns:a16="http://schemas.microsoft.com/office/drawing/2014/main" id="{88B19FB8-C1E8-03F0-4E0B-BAC2B8AE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06" r="34962"/>
          <a:stretch/>
        </p:blipFill>
        <p:spPr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D0BE-E1E5-960F-2B4A-0FC94E4B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E02D34-0AC7-AA2A-80F8-9DD4991D7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27484" y="2763520"/>
            <a:ext cx="7083617" cy="34848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Erdmann, O. L. &amp; Laurent, A. (1841). 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Annalen der </a:t>
            </a:r>
            <a:r>
              <a:rPr kumimoji="0" lang="en-US" altLang="en-US" sz="17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Chemie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und </a:t>
            </a:r>
            <a:r>
              <a:rPr kumimoji="0" lang="en-US" altLang="en-US" sz="17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Pharmacie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39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100–116.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Lee, H. J., et al. (2013). 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Current Medicinal Chemistry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20(13)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1677–1693.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PMID: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23448443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Padmini, E., et al. (2012). 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Pharmacognosy Magazine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8(29)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45–50.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PMCID: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PMC3573604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 la Mare, P. B. D., &amp; Ridd, J. H. (1970). 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Aromatic Substitution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Wiley.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Kumar, D., &amp; Sharma, P. (2021). 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Bioorganic Chemistry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107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104635.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PMID: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33839380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Trease and Evans' Pharmacognosy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(16th Edition). Saunders Elsevier.</a:t>
            </a:r>
          </a:p>
        </p:txBody>
      </p:sp>
    </p:spTree>
    <p:extLst>
      <p:ext uri="{BB962C8B-B14F-4D97-AF65-F5344CB8AC3E}">
        <p14:creationId xmlns:p14="http://schemas.microsoft.com/office/powerpoint/2010/main" val="360426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2F2F2"/>
                </a:solidFill>
              </a:rPr>
              <a:t>Basic Information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6C635D3-4E00-30A3-C7AC-C74E42196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924257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EC8B-FCFB-1CE3-E4C4-40CE85F7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GB" b="1" dirty="0" err="1"/>
              <a:t>isatin</a:t>
            </a:r>
            <a:br>
              <a:rPr lang="en-GB" b="1" dirty="0"/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6DEF22-BE27-1B84-79F8-F37D26032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34265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98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E880-3CAE-5272-EB66-D1BED2F7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986" y="629266"/>
            <a:ext cx="4007403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/>
              <a:t>Isatis tinctoria (Woad)</a:t>
            </a:r>
            <a:br>
              <a:rPr lang="en-US" sz="3600"/>
            </a:br>
            <a:endParaRPr lang="en-US" sz="3600"/>
          </a:p>
        </p:txBody>
      </p:sp>
      <p:pic>
        <p:nvPicPr>
          <p:cNvPr id="5" name="Content Placeholder 4" descr="A close up of yellow flowers&#10;&#10;AI-generated content may be incorrect.">
            <a:extLst>
              <a:ext uri="{FF2B5EF4-FFF2-40B4-BE49-F238E27FC236}">
                <a16:creationId xmlns:a16="http://schemas.microsoft.com/office/drawing/2014/main" id="{65B9180A-EB4F-79D9-2D37-949F51FF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875" r="17896" b="-1"/>
          <a:stretch/>
        </p:blipFill>
        <p:spPr>
          <a:xfrm>
            <a:off x="20" y="10"/>
            <a:ext cx="3044191" cy="685799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45D3428-6CF1-C942-CB63-39640864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986" y="2438400"/>
            <a:ext cx="4007403" cy="3809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A well-known source of indigo dye, from which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isatin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was originally isolated.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While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isatin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is not a major component, it can form as a byproduct of indigo oxidation.</a:t>
            </a:r>
          </a:p>
        </p:txBody>
      </p:sp>
    </p:spTree>
    <p:extLst>
      <p:ext uri="{BB962C8B-B14F-4D97-AF65-F5344CB8AC3E}">
        <p14:creationId xmlns:p14="http://schemas.microsoft.com/office/powerpoint/2010/main" val="200158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75162-09B9-1078-1D87-2FA4F75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4641143" cy="1622321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EBEBEB"/>
                </a:solidFill>
              </a:rPr>
              <a:t>History of Isatin</a:t>
            </a:r>
            <a:br>
              <a:rPr lang="en-GB" b="1">
                <a:solidFill>
                  <a:srgbClr val="EBEBEB"/>
                </a:solidFill>
              </a:rPr>
            </a:br>
            <a:endParaRPr lang="en-GB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854097" y="1567784"/>
            <a:ext cx="6858001" cy="3722434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E1C41CEC-EE33-52D7-19D0-1A37DFAE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7403" y="2148745"/>
            <a:ext cx="2560507" cy="2560507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01261-5575-2F6D-EE1C-367AEE9B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464114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Isatin was first discovered in </a:t>
            </a:r>
            <a:r>
              <a:rPr lang="en-GB" sz="1400" b="1">
                <a:solidFill>
                  <a:srgbClr val="FFFFFF"/>
                </a:solidFill>
              </a:rPr>
              <a:t>1841</a:t>
            </a:r>
            <a:r>
              <a:rPr lang="en-GB" sz="1400">
                <a:solidFill>
                  <a:srgbClr val="FFFFFF"/>
                </a:solidFill>
              </a:rPr>
              <a:t> by chemists </a:t>
            </a:r>
            <a:r>
              <a:rPr lang="en-GB" sz="1400" b="1">
                <a:solidFill>
                  <a:srgbClr val="FFFFFF"/>
                </a:solidFill>
              </a:rPr>
              <a:t>Erdmann</a:t>
            </a:r>
            <a:r>
              <a:rPr lang="en-GB" sz="1400">
                <a:solidFill>
                  <a:srgbClr val="FFFFFF"/>
                </a:solidFill>
              </a:rPr>
              <a:t> and </a:t>
            </a:r>
            <a:r>
              <a:rPr lang="en-GB" sz="1400" b="1">
                <a:solidFill>
                  <a:srgbClr val="FFFFFF"/>
                </a:solidFill>
              </a:rPr>
              <a:t>Laurent</a:t>
            </a:r>
            <a:r>
              <a:rPr lang="en-GB" sz="14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It was originally isolated from the oxidation of </a:t>
            </a:r>
            <a:r>
              <a:rPr lang="en-GB" sz="1400" b="1">
                <a:solidFill>
                  <a:srgbClr val="FFFFFF"/>
                </a:solidFill>
              </a:rPr>
              <a:t>indigo dye</a:t>
            </a:r>
            <a:r>
              <a:rPr lang="en-GB" sz="14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The name “isatin” is derived from </a:t>
            </a:r>
            <a:r>
              <a:rPr lang="en-GB" sz="1400" b="1">
                <a:solidFill>
                  <a:srgbClr val="FFFFFF"/>
                </a:solidFill>
              </a:rPr>
              <a:t>“indigo”</a:t>
            </a:r>
            <a:r>
              <a:rPr lang="en-GB" sz="1400">
                <a:solidFill>
                  <a:srgbClr val="FFFFFF"/>
                </a:solidFill>
              </a:rPr>
              <a:t> and the suffix </a:t>
            </a:r>
            <a:r>
              <a:rPr lang="en-GB" sz="1400" b="1">
                <a:solidFill>
                  <a:srgbClr val="FFFFFF"/>
                </a:solidFill>
              </a:rPr>
              <a:t>“-atin”</a:t>
            </a:r>
            <a:r>
              <a:rPr lang="en-GB" sz="14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It has since become an important compound in </a:t>
            </a:r>
            <a:r>
              <a:rPr lang="en-GB" sz="1400" b="1">
                <a:solidFill>
                  <a:srgbClr val="FFFFFF"/>
                </a:solidFill>
              </a:rPr>
              <a:t>organic and medicinal chemistry</a:t>
            </a:r>
            <a:r>
              <a:rPr lang="en-GB" sz="14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Historically, isatin has been used in the </a:t>
            </a:r>
            <a:r>
              <a:rPr lang="en-GB" sz="1400" b="1">
                <a:solidFill>
                  <a:srgbClr val="FFFFFF"/>
                </a:solidFill>
              </a:rPr>
              <a:t>synthesis of dyes</a:t>
            </a:r>
            <a:r>
              <a:rPr lang="en-GB" sz="1400">
                <a:solidFill>
                  <a:srgbClr val="FFFFFF"/>
                </a:solidFill>
              </a:rPr>
              <a:t> and </a:t>
            </a:r>
            <a:r>
              <a:rPr lang="en-GB" sz="1400" b="1">
                <a:solidFill>
                  <a:srgbClr val="FFFFFF"/>
                </a:solidFill>
              </a:rPr>
              <a:t>pharmaceuticals</a:t>
            </a:r>
            <a:r>
              <a:rPr lang="en-GB" sz="14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FFFF"/>
                </a:solidFill>
              </a:rPr>
              <a:t>Modern research continues to explore its potential for </a:t>
            </a:r>
            <a:r>
              <a:rPr lang="en-GB" sz="1400" b="1">
                <a:solidFill>
                  <a:srgbClr val="FFFFFF"/>
                </a:solidFill>
              </a:rPr>
              <a:t>antimicrobial</a:t>
            </a:r>
            <a:r>
              <a:rPr lang="en-GB" sz="1400">
                <a:solidFill>
                  <a:srgbClr val="FFFFFF"/>
                </a:solidFill>
              </a:rPr>
              <a:t>, </a:t>
            </a:r>
            <a:r>
              <a:rPr lang="en-GB" sz="1400" b="1">
                <a:solidFill>
                  <a:srgbClr val="FFFFFF"/>
                </a:solidFill>
              </a:rPr>
              <a:t>antiviral</a:t>
            </a:r>
            <a:r>
              <a:rPr lang="en-GB" sz="1400">
                <a:solidFill>
                  <a:srgbClr val="FFFFFF"/>
                </a:solidFill>
              </a:rPr>
              <a:t>, and </a:t>
            </a:r>
            <a:r>
              <a:rPr lang="en-GB" sz="1400" b="1">
                <a:solidFill>
                  <a:srgbClr val="FFFFFF"/>
                </a:solidFill>
              </a:rPr>
              <a:t>anticancer</a:t>
            </a:r>
            <a:r>
              <a:rPr lang="en-GB" sz="1400">
                <a:solidFill>
                  <a:srgbClr val="FFFFFF"/>
                </a:solidFill>
              </a:rPr>
              <a:t> applications.</a:t>
            </a:r>
          </a:p>
          <a:p>
            <a:pPr>
              <a:lnSpc>
                <a:spcPct val="90000"/>
              </a:lnSpc>
            </a:pPr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8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Physical Properties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41D7F9-FB2E-6B50-A3CF-17EEC9530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515517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2F2F2"/>
                </a:solidFill>
              </a:rPr>
              <a:t>Scientific Preparation Method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3F7E9-F6AE-E882-FF93-A39B912EB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22920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rmulas written on a blackboard">
            <a:extLst>
              <a:ext uri="{FF2B5EF4-FFF2-40B4-BE49-F238E27FC236}">
                <a16:creationId xmlns:a16="http://schemas.microsoft.com/office/drawing/2014/main" id="{333D3241-1CAA-8734-BECC-358A49FD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l="3600" r="739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2542-3014-7763-9CBE-3AAB1108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GB" dirty="0"/>
              <a:t>Latest finds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36F0DD-06C4-ABAF-DC31-96463398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052918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500" dirty="0"/>
              <a:t>1. </a:t>
            </a:r>
            <a:r>
              <a:rPr lang="en-GB" sz="1500" b="1" dirty="0"/>
              <a:t>Anticancer Activity: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   • </a:t>
            </a:r>
            <a:r>
              <a:rPr lang="en-GB" sz="1500" dirty="0" err="1"/>
              <a:t>Isatin</a:t>
            </a:r>
            <a:r>
              <a:rPr lang="en-GB" sz="1500" dirty="0"/>
              <a:t>-oxime ether derivatives (e.g., 6a, 6c, 6r) show potent cytotoxicity against A549 lung cancer cells (IC₅₀ ~14 </a:t>
            </a:r>
            <a:r>
              <a:rPr lang="en-GB" sz="1500" dirty="0" err="1"/>
              <a:t>nM</a:t>
            </a:r>
            <a:r>
              <a:rPr lang="en-GB" sz="1500" dirty="0"/>
              <a:t>).</a:t>
            </a: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dirty="0"/>
              <a:t>2. </a:t>
            </a:r>
            <a:r>
              <a:rPr lang="en-GB" sz="1500" b="1" dirty="0"/>
              <a:t>Antifungal Properties: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   • Natural </a:t>
            </a:r>
            <a:r>
              <a:rPr lang="en-GB" sz="1500" dirty="0" err="1"/>
              <a:t>isatin</a:t>
            </a:r>
            <a:r>
              <a:rPr lang="en-GB" sz="1500" dirty="0"/>
              <a:t> derivatives effective against Candida albicans and Cryptococcus neoformans.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dirty="0"/>
              <a:t>3. Anti-Toxoplasma Activity: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   • Isatin-1,2,3-triazole derivatives show in vivo efficacy against Toxoplasma gondii.</a:t>
            </a: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dirty="0"/>
              <a:t>4. </a:t>
            </a:r>
            <a:r>
              <a:rPr lang="en-GB" sz="1500" b="1" dirty="0"/>
              <a:t>SARS-CoV-2 Inhibition: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   • Moderate inhibition of viral Nsp15 endoribonuclease by </a:t>
            </a:r>
            <a:r>
              <a:rPr lang="en-GB" sz="1500" dirty="0" err="1"/>
              <a:t>isatin</a:t>
            </a:r>
            <a:r>
              <a:rPr lang="en-GB" sz="1500" dirty="0"/>
              <a:t>-based compounds.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3887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2F2F2"/>
                </a:solidFill>
              </a:rPr>
              <a:t>Applications and Uses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988C51-910A-1224-2DAD-C8738E5CB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12337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819F808-393D-4230-886C-9796C0BC6503}">
  <we:reference id="wa200007130" version="1.0.0.1" store="en-US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599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Isatin: Heterocyclic Compound</vt:lpstr>
      <vt:lpstr>Basic Information</vt:lpstr>
      <vt:lpstr>isatin </vt:lpstr>
      <vt:lpstr>Isatis tinctoria (Woad) </vt:lpstr>
      <vt:lpstr>History of Isatin </vt:lpstr>
      <vt:lpstr>Physical Properties</vt:lpstr>
      <vt:lpstr>Scientific Preparation Method</vt:lpstr>
      <vt:lpstr>Latest finds</vt:lpstr>
      <vt:lpstr>Applications and Uses</vt:lpstr>
      <vt:lpstr>Environmental and Health Impact</vt:lpstr>
      <vt:lpstr>Literature Review</vt:lpstr>
      <vt:lpstr>References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abdulaziz Alrasheed</cp:lastModifiedBy>
  <cp:revision>2</cp:revision>
  <dcterms:created xsi:type="dcterms:W3CDTF">2013-01-27T09:14:16Z</dcterms:created>
  <dcterms:modified xsi:type="dcterms:W3CDTF">2025-05-03T22:05:03Z</dcterms:modified>
  <cp:category/>
</cp:coreProperties>
</file>