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447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4" r:id="rId3"/>
    <p:sldId id="295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3" r:id="rId23"/>
    <p:sldId id="292" r:id="rId24"/>
    <p:sldId id="296" r:id="rId25"/>
  </p:sldIdLst>
  <p:sldSz cx="12192000" cy="6858000"/>
  <p:notesSz cx="6858000" cy="9144000"/>
  <p:defaultTextStyle>
    <a:defPPr algn="r" rtl="1">
      <a:defRPr lang="ar-MO"/>
    </a:defPPr>
    <a:lvl1pPr marL="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6357" autoAdjust="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outlineViewPr>
    <p:cViewPr>
      <p:scale>
        <a:sx n="33" d="100"/>
        <a:sy n="33" d="100"/>
      </p:scale>
      <p:origin x="0" y="-4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91174202-076D-4FCC-BB1F-880F8A848A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FAD0C0A-72EF-4EA2-8D6C-4938445A10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36D3C800-2005-4581-AF09-02A6BDFB0DAD}" type="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17/03/46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8AB2131-4249-4045-A9F7-9BE0F73F06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2180F18-DB0C-473D-93EA-5E50BE9DE5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B5F20474-88D6-46C9-AFA3-1C3CCC241887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1917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BACC63C-0B84-440E-B34E-844840331759}" type="datetime1">
              <a:rPr lang="ar-SA" smtClean="0"/>
              <a:t>17/03/46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 dirty="0"/>
              <a:t>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8B68C18-1BF1-F447-95ED-60EAAE35426E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917592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89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10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29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11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461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12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441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13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1363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14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1402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15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3978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16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469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17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5859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18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7585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19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350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1361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20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1051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21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131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22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8724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23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247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24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526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3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22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4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421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5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741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6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100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7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331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8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23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68B68C18-1BF1-F447-95ED-60EAAE35426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9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487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شريحة العنوان مع صور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6" title="شكل رقم الصفحة"/>
          <p:cNvSpPr/>
          <p:nvPr/>
        </p:nvSpPr>
        <p:spPr bwMode="auto">
          <a:xfrm flipH="1">
            <a:off x="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ctrTitle" hasCustomPrompt="1"/>
          </p:nvPr>
        </p:nvSpPr>
        <p:spPr>
          <a:xfrm flipH="1">
            <a:off x="773857" y="1264197"/>
            <a:ext cx="5670487" cy="4268965"/>
          </a:xfrm>
        </p:spPr>
        <p:txBody>
          <a:bodyPr rtlCol="1" anchor="ctr">
            <a:normAutofit/>
          </a:bodyPr>
          <a:lstStyle>
            <a:lvl1pPr algn="r" rtl="1">
              <a:lnSpc>
                <a:spcPct val="85000"/>
              </a:lnSpc>
              <a:defRPr sz="6000" cap="none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 hasCustomPrompt="1"/>
          </p:nvPr>
        </p:nvSpPr>
        <p:spPr>
          <a:xfrm flipH="1">
            <a:off x="6890528" y="4151085"/>
            <a:ext cx="4633806" cy="1591181"/>
          </a:xfrm>
        </p:spPr>
        <p:txBody>
          <a:bodyPr rtlCol="1" anchor="b">
            <a:noAutofit/>
          </a:bodyPr>
          <a:lstStyle>
            <a:lvl1pPr marL="0" indent="0" algn="l" rtl="1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ar-SA" noProof="0" dirty="0"/>
              <a:t>انقر لتحرير نمط العنوان الثانوي الرئيسي</a:t>
            </a:r>
          </a:p>
        </p:txBody>
      </p:sp>
      <p:cxnSp>
        <p:nvCxnSpPr>
          <p:cNvPr id="9" name="رابط مستقيم 8" title="خط تسطير عمودي"/>
          <p:cNvCxnSpPr>
            <a:cxnSpLocks/>
          </p:cNvCxnSpPr>
          <p:nvPr/>
        </p:nvCxnSpPr>
        <p:spPr>
          <a:xfrm flipH="1">
            <a:off x="6667436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عنصر نائب للصورة 10">
            <a:extLst>
              <a:ext uri="{FF2B5EF4-FFF2-40B4-BE49-F238E27FC236}">
                <a16:creationId xmlns:a16="http://schemas.microsoft.com/office/drawing/2014/main" id="{137A75DA-C6FF-4420-94B9-E3338D1F9A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flipH="1">
            <a:off x="7050590" y="1367500"/>
            <a:ext cx="2397795" cy="2397795"/>
          </a:xfrm>
          <a:prstGeom prst="ellipse">
            <a:avLst/>
          </a:prstGeom>
          <a:solidFill>
            <a:schemeClr val="bg1"/>
          </a:solidFill>
        </p:spPr>
        <p:txBody>
          <a:bodyPr rtlCol="1" anchor="ctr"/>
          <a:lstStyle>
            <a:lvl1pPr marL="0" indent="0" algn="ctr" rtl="1">
              <a:buNone/>
              <a:defRPr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صورة شخصية</a:t>
            </a:r>
          </a:p>
        </p:txBody>
      </p:sp>
    </p:spTree>
    <p:extLst>
      <p:ext uri="{BB962C8B-B14F-4D97-AF65-F5344CB8AC3E}">
        <p14:creationId xmlns:p14="http://schemas.microsoft.com/office/powerpoint/2010/main" val="18274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 flipH="1">
            <a:off x="7295805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7596094" y="559678"/>
            <a:ext cx="3833906" cy="2221622"/>
          </a:xfrm>
        </p:spPr>
        <p:txBody>
          <a:bodyPr rtlCol="1" anchor="b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7615143" y="5930060"/>
            <a:ext cx="3814856" cy="365125"/>
          </a:xfrm>
        </p:spPr>
        <p:txBody>
          <a:bodyPr rtlCol="1"/>
          <a:lstStyle>
            <a:lvl1pPr algn="r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29DE36D6-0A50-40CD-B6B8-D43C71321C31}" type="datetime1">
              <a:rPr lang="ar-SA" smtClean="0"/>
              <a:t>17/03/46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7615143" y="6314440"/>
            <a:ext cx="3814856" cy="365125"/>
          </a:xfrm>
        </p:spPr>
        <p:txBody>
          <a:bodyPr rtlCol="1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" y="5607592"/>
            <a:ext cx="407988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3D2E340-0663-474B-992C-9192B5C45E5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0" name="عنصر نائب للنص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 flipH="1">
            <a:off x="7587450" y="2895600"/>
            <a:ext cx="3842550" cy="2855913"/>
          </a:xfrm>
        </p:spPr>
        <p:txBody>
          <a:bodyPr rtlCol="1"/>
          <a:lstStyle>
            <a:lvl1pPr marL="0" indent="0" algn="l" rtl="1"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02336" indent="0" algn="r" rtl="1">
              <a:buNone/>
              <a:defRPr/>
            </a:lvl2pPr>
            <a:lvl3pPr marL="859536" indent="0" algn="r" rtl="1">
              <a:buNone/>
              <a:defRPr/>
            </a:lvl3pPr>
            <a:lvl4pPr marL="1316736" indent="0" algn="r" rtl="1">
              <a:buNone/>
              <a:defRPr/>
            </a:lvl4pPr>
            <a:lvl5pPr marL="1773936" indent="0" algn="r" rtl="1">
              <a:buNone/>
              <a:defRPr/>
            </a:lvl5pPr>
          </a:lstStyle>
          <a:p>
            <a:pPr lvl="0" rtl="1"/>
            <a:r>
              <a:rPr lang="ar-SA" noProof="0" dirty="0"/>
              <a:t>ضع عوانك الفرعي هنا</a:t>
            </a:r>
          </a:p>
        </p:txBody>
      </p:sp>
      <p:cxnSp>
        <p:nvCxnSpPr>
          <p:cNvPr id="21" name="رابط مستقيم 20" title="خط تسطير أفقي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>
            <a:cxnSpLocks/>
          </p:cNvCxnSpPr>
          <p:nvPr userDrawn="1"/>
        </p:nvCxnSpPr>
        <p:spPr>
          <a:xfrm flipH="1">
            <a:off x="769620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عنصر نائب للمحتوى 6">
            <a:extLst>
              <a:ext uri="{FF2B5EF4-FFF2-40B4-BE49-F238E27FC236}">
                <a16:creationId xmlns:a16="http://schemas.microsoft.com/office/drawing/2014/main" id="{FBC751F3-ABD6-4995-8494-4932D12ACE1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 flipH="1">
            <a:off x="762000" y="559678"/>
            <a:ext cx="6103937" cy="519183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</p:spTree>
    <p:extLst>
      <p:ext uri="{BB962C8B-B14F-4D97-AF65-F5344CB8AC3E}">
        <p14:creationId xmlns:p14="http://schemas.microsoft.com/office/powerpoint/2010/main" val="287545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 flipH="1">
            <a:off x="7295805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7596094" y="559678"/>
            <a:ext cx="3833906" cy="2221622"/>
          </a:xfrm>
        </p:spPr>
        <p:txBody>
          <a:bodyPr rtlCol="1" anchor="b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7615143" y="5930060"/>
            <a:ext cx="3814856" cy="365125"/>
          </a:xfrm>
        </p:spPr>
        <p:txBody>
          <a:bodyPr rtlCol="1"/>
          <a:lstStyle>
            <a:lvl1pPr algn="r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401B6B6-54C1-44F3-BBF0-E58907B2F4BD}" type="datetime1">
              <a:rPr lang="ar-SA" smtClean="0"/>
              <a:t>17/03/46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7615143" y="6314440"/>
            <a:ext cx="3814856" cy="365125"/>
          </a:xfrm>
        </p:spPr>
        <p:txBody>
          <a:bodyPr rtlCol="1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" y="5607592"/>
            <a:ext cx="407988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3D2E340-0663-474B-992C-9192B5C45E5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0" name="عنصر نائب للنص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 flipH="1">
            <a:off x="7587450" y="2895600"/>
            <a:ext cx="3842550" cy="2855913"/>
          </a:xfrm>
        </p:spPr>
        <p:txBody>
          <a:bodyPr rtlCol="1"/>
          <a:lstStyle>
            <a:lvl1pPr marL="0" indent="0" algn="l" rtl="1"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02336" indent="0" algn="r" rtl="1">
              <a:buNone/>
              <a:defRPr/>
            </a:lvl2pPr>
            <a:lvl3pPr marL="859536" indent="0" algn="r" rtl="1">
              <a:buNone/>
              <a:defRPr/>
            </a:lvl3pPr>
            <a:lvl4pPr marL="1316736" indent="0" algn="r" rtl="1">
              <a:buNone/>
              <a:defRPr/>
            </a:lvl4pPr>
            <a:lvl5pPr marL="1773936" indent="0" algn="r" rtl="1">
              <a:buNone/>
              <a:defRPr/>
            </a:lvl5pPr>
          </a:lstStyle>
          <a:p>
            <a:pPr lvl="0" rtl="1"/>
            <a:r>
              <a:rPr lang="ar-SA" noProof="0" dirty="0"/>
              <a:t>ضع عوانك الفرعي هنا</a:t>
            </a:r>
          </a:p>
        </p:txBody>
      </p:sp>
      <p:cxnSp>
        <p:nvCxnSpPr>
          <p:cNvPr id="21" name="رابط مستقيم 20" title="خط تسطير أفقي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>
            <a:cxnSpLocks/>
          </p:cNvCxnSpPr>
          <p:nvPr userDrawn="1"/>
        </p:nvCxnSpPr>
        <p:spPr>
          <a:xfrm flipH="1">
            <a:off x="769620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عنصر نائب للصورة 6">
            <a:extLst>
              <a:ext uri="{FF2B5EF4-FFF2-40B4-BE49-F238E27FC236}">
                <a16:creationId xmlns:a16="http://schemas.microsoft.com/office/drawing/2014/main" id="{1466EC8C-C8BE-4149-A684-18CFF4574C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 flipH="1">
            <a:off x="762000" y="559678"/>
            <a:ext cx="6132512" cy="5191835"/>
          </a:xfrm>
        </p:spPr>
        <p:txBody>
          <a:bodyPr rtlCol="1" anchor="ctr"/>
          <a:lstStyle>
            <a:lvl1pPr marL="0" indent="0" algn="ctr" rtl="1">
              <a:buNone/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en-US" noProof="0"/>
              <a:t>Click icon to add picture</a:t>
            </a:r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368749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 flipH="1">
            <a:off x="7295805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7596094" y="559677"/>
            <a:ext cx="3833906" cy="5274923"/>
          </a:xfrm>
        </p:spPr>
        <p:txBody>
          <a:bodyPr rtlCol="1" anchor="b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7615143" y="5930060"/>
            <a:ext cx="3814856" cy="365125"/>
          </a:xfrm>
        </p:spPr>
        <p:txBody>
          <a:bodyPr rtlCol="1"/>
          <a:lstStyle>
            <a:lvl1pPr algn="r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AB959F31-076D-4579-BCA9-348E64F499E1}" type="datetime1">
              <a:rPr lang="ar-SA" smtClean="0"/>
              <a:t>17/03/46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7615143" y="6314440"/>
            <a:ext cx="3814856" cy="365125"/>
          </a:xfrm>
        </p:spPr>
        <p:txBody>
          <a:bodyPr rtlCol="1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" y="5607592"/>
            <a:ext cx="407988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13D2E340-0663-474B-992C-9192B5C45E57}" type="slidenum">
              <a:rPr lang="ar-SA" smtClean="0"/>
              <a:pPr algn="l"/>
              <a:t>‹#›</a:t>
            </a:fld>
            <a:endParaRPr lang="ar-SA" dirty="0"/>
          </a:p>
        </p:txBody>
      </p:sp>
      <p:cxnSp>
        <p:nvCxnSpPr>
          <p:cNvPr id="21" name="رابط مستقيم 20" title="خط تسطير أفقي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>
            <a:cxnSpLocks/>
          </p:cNvCxnSpPr>
          <p:nvPr userDrawn="1"/>
        </p:nvCxnSpPr>
        <p:spPr>
          <a:xfrm flipH="1">
            <a:off x="769620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id="{4889D34E-DF9E-41B7-A5EC-B9D63999B3D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 flipH="1">
            <a:off x="838200" y="559678"/>
            <a:ext cx="6172200" cy="561728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</p:spTree>
    <p:extLst>
      <p:ext uri="{BB962C8B-B14F-4D97-AF65-F5344CB8AC3E}">
        <p14:creationId xmlns:p14="http://schemas.microsoft.com/office/powerpoint/2010/main" val="3222617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 اثن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7596094" y="559678"/>
            <a:ext cx="3833906" cy="4952492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 hasCustomPrompt="1"/>
          </p:nvPr>
        </p:nvSpPr>
        <p:spPr>
          <a:xfrm flipH="1">
            <a:off x="762000" y="540628"/>
            <a:ext cx="6248400" cy="2488946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 flipH="1">
            <a:off x="762000" y="3712467"/>
            <a:ext cx="6248400" cy="248222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7615143" y="5930060"/>
            <a:ext cx="3814856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5745CD5A-5651-438F-9C4D-3FCCE3902F1B}" type="datetime1">
              <a:rPr lang="ar-SA" smtClean="0"/>
              <a:t>17/03/46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7615143" y="6314440"/>
            <a:ext cx="381485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1" y="5607592"/>
            <a:ext cx="407988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3D2E340-0663-474B-992C-9192B5C45E5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54302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7598664" y="557784"/>
            <a:ext cx="3831336" cy="4956048"/>
          </a:xfrm>
        </p:spPr>
        <p:txBody>
          <a:bodyPr rtlCol="1"/>
          <a:lstStyle>
            <a:lvl1pPr algn="l" rtl="1">
              <a:defRPr/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765048" y="558065"/>
            <a:ext cx="6245352" cy="914400"/>
          </a:xfrm>
        </p:spPr>
        <p:txBody>
          <a:bodyPr rtlCol="1" anchor="b">
            <a:normAutofit/>
          </a:bodyPr>
          <a:lstStyle>
            <a:lvl1pPr marL="0" indent="0" algn="r" rtl="1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 flipH="1">
            <a:off x="765048" y="1526671"/>
            <a:ext cx="6245352" cy="1755648"/>
          </a:xfrm>
        </p:spPr>
        <p:txBody>
          <a:bodyPr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 flipH="1">
            <a:off x="762000" y="3700826"/>
            <a:ext cx="6248400" cy="914400"/>
          </a:xfrm>
        </p:spPr>
        <p:txBody>
          <a:bodyPr rtlCol="1" anchor="b">
            <a:normAutofit/>
          </a:bodyPr>
          <a:lstStyle>
            <a:lvl1pPr marL="0" indent="0" algn="r" rtl="1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 hasCustomPrompt="1"/>
          </p:nvPr>
        </p:nvSpPr>
        <p:spPr>
          <a:xfrm flipH="1">
            <a:off x="765048" y="4669432"/>
            <a:ext cx="6245352" cy="1755648"/>
          </a:xfrm>
        </p:spPr>
        <p:txBody>
          <a:bodyPr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 flipH="1">
            <a:off x="7615143" y="5930060"/>
            <a:ext cx="3814856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l"/>
            <a:fld id="{638099B3-F974-41A0-A521-2371EB6FAA9D}" type="datetime1">
              <a:rPr lang="ar-SA" smtClean="0"/>
              <a:t>17/03/46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 flipH="1">
            <a:off x="7615143" y="6314440"/>
            <a:ext cx="3814856" cy="365125"/>
          </a:xfrm>
        </p:spPr>
        <p:txBody>
          <a:bodyPr rtlCol="1"/>
          <a:lstStyle>
            <a:lvl1pPr algn="l" rtl="1">
              <a:defRPr/>
            </a:lvl1pPr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 flipH="1">
            <a:off x="1" y="5607592"/>
            <a:ext cx="407988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13D2E340-0663-474B-992C-9192B5C45E5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77019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7596094" y="559678"/>
            <a:ext cx="3833906" cy="4952492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flipH="1">
            <a:off x="7615143" y="5930060"/>
            <a:ext cx="3814856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31556A66-246A-43BA-A183-C404B8798B9A}" type="datetime1">
              <a:rPr lang="ar-SA" smtClean="0"/>
              <a:t>17/03/46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flipH="1">
            <a:off x="7615143" y="6314440"/>
            <a:ext cx="381485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1" y="5607592"/>
            <a:ext cx="407988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13D2E340-0663-474B-992C-9192B5C45E57}" type="slidenum">
              <a:rPr lang="ar-SA" smtClean="0"/>
              <a:pPr algn="l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43447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 flipH="1">
            <a:off x="7615143" y="5930060"/>
            <a:ext cx="3814856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9505A64F-2D30-4E2B-B7E3-F1BDA5267D1C}" type="datetime1">
              <a:rPr lang="ar-SA" smtClean="0"/>
              <a:t>17/03/46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 flipH="1">
            <a:off x="7615143" y="6314440"/>
            <a:ext cx="381485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 flipH="1">
            <a:off x="1" y="5607592"/>
            <a:ext cx="407988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3D2E340-0663-474B-992C-9192B5C45E5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39023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عنوان فرعي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>
            <a:extLst>
              <a:ext uri="{FF2B5EF4-FFF2-40B4-BE49-F238E27FC236}">
                <a16:creationId xmlns:a16="http://schemas.microsoft.com/office/drawing/2014/main" id="{9E2565D1-06D8-4141-9B5F-95C29313C16C}"/>
              </a:ext>
            </a:extLst>
          </p:cNvPr>
          <p:cNvSpPr/>
          <p:nvPr userDrawn="1"/>
        </p:nvSpPr>
        <p:spPr>
          <a:xfrm flipH="1">
            <a:off x="7295805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عنصر نائب للنص 19">
            <a:extLst>
              <a:ext uri="{FF2B5EF4-FFF2-40B4-BE49-F238E27FC236}">
                <a16:creationId xmlns:a16="http://schemas.microsoft.com/office/drawing/2014/main" id="{04FBD4F5-432F-4C2D-A734-6CC48615FF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 flipH="1">
            <a:off x="7587450" y="2895600"/>
            <a:ext cx="3842550" cy="2855913"/>
          </a:xfrm>
        </p:spPr>
        <p:txBody>
          <a:bodyPr rtlCol="1"/>
          <a:lstStyle>
            <a:lvl1pPr marL="0" indent="0" algn="l" rtl="1">
              <a:buNone/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02336" indent="0" algn="r" rtl="1">
              <a:buNone/>
              <a:defRPr/>
            </a:lvl2pPr>
            <a:lvl3pPr marL="859536" indent="0" algn="r" rtl="1">
              <a:buNone/>
              <a:defRPr/>
            </a:lvl3pPr>
            <a:lvl4pPr marL="1316736" indent="0" algn="r" rtl="1">
              <a:buNone/>
              <a:defRPr/>
            </a:lvl4pPr>
            <a:lvl5pPr marL="1773936" indent="0" algn="r" rtl="1">
              <a:buNone/>
              <a:defRPr/>
            </a:lvl5pPr>
          </a:lstStyle>
          <a:p>
            <a:pPr lvl="0" rtl="1"/>
            <a:r>
              <a:rPr lang="ar-SA" noProof="0" dirty="0"/>
              <a:t>ضع عوانك الفرعي هنا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762002" y="569066"/>
            <a:ext cx="6248398" cy="5655156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7615143" y="5930060"/>
            <a:ext cx="3814856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4F50E95B-C26F-4D05-AA2D-E32AB484B935}" type="datetime1">
              <a:rPr lang="ar-SA" smtClean="0"/>
              <a:t>17/03/46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7615143" y="6314440"/>
            <a:ext cx="381485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" y="5607592"/>
            <a:ext cx="407988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3D2E340-0663-474B-992C-9192B5C45E5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1" name="العنوان 1">
            <a:extLst>
              <a:ext uri="{FF2B5EF4-FFF2-40B4-BE49-F238E27FC236}">
                <a16:creationId xmlns:a16="http://schemas.microsoft.com/office/drawing/2014/main" id="{3837580B-9009-4524-B820-7ACB27BCBE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flipH="1">
            <a:off x="7596094" y="559678"/>
            <a:ext cx="3833906" cy="2221622"/>
          </a:xfrm>
        </p:spPr>
        <p:txBody>
          <a:bodyPr rtlCol="1" anchor="b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cxnSp>
        <p:nvCxnSpPr>
          <p:cNvPr id="12" name="رابط مستقيم 11" title="خط تسطير أفقي">
            <a:extLst>
              <a:ext uri="{FF2B5EF4-FFF2-40B4-BE49-F238E27FC236}">
                <a16:creationId xmlns:a16="http://schemas.microsoft.com/office/drawing/2014/main" id="{54F1A406-73A8-450C-B21C-AA9616F476CE}"/>
              </a:ext>
            </a:extLst>
          </p:cNvPr>
          <p:cNvCxnSpPr>
            <a:cxnSpLocks/>
          </p:cNvCxnSpPr>
          <p:nvPr userDrawn="1"/>
        </p:nvCxnSpPr>
        <p:spPr>
          <a:xfrm flipH="1">
            <a:off x="769620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95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صور / رموز نقطية صغيرة للأيقونا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 flipH="1">
            <a:off x="7295805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7596094" y="559678"/>
            <a:ext cx="3833906" cy="2221622"/>
          </a:xfrm>
        </p:spPr>
        <p:txBody>
          <a:bodyPr rtlCol="1" anchor="b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7615143" y="5930060"/>
            <a:ext cx="3814856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97238CC3-A520-4192-A634-FB2B7441F151}" type="datetime1">
              <a:rPr lang="ar-SA" smtClean="0"/>
              <a:t>17/03/46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7615143" y="6314440"/>
            <a:ext cx="381485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" y="5607592"/>
            <a:ext cx="407988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3D2E340-0663-474B-992C-9192B5C45E5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0" name="عنصر نائب للنص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 flipH="1">
            <a:off x="7587450" y="2895600"/>
            <a:ext cx="3842550" cy="2855913"/>
          </a:xfrm>
        </p:spPr>
        <p:txBody>
          <a:bodyPr rtlCol="1"/>
          <a:lstStyle>
            <a:lvl1pPr marL="0" indent="0" algn="l" rtl="1">
              <a:buNone/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02336" indent="0" algn="r" rtl="1">
              <a:buNone/>
              <a:defRPr/>
            </a:lvl2pPr>
            <a:lvl3pPr marL="859536" indent="0" algn="r" rtl="1">
              <a:buNone/>
              <a:defRPr/>
            </a:lvl3pPr>
            <a:lvl4pPr marL="1316736" indent="0" algn="r" rtl="1">
              <a:buNone/>
              <a:defRPr/>
            </a:lvl4pPr>
            <a:lvl5pPr marL="1773936" indent="0" algn="r" rtl="1">
              <a:buNone/>
              <a:defRPr/>
            </a:lvl5pPr>
          </a:lstStyle>
          <a:p>
            <a:pPr lvl="0" rtl="1"/>
            <a:r>
              <a:rPr lang="ar-SA" noProof="0" dirty="0"/>
              <a:t>ضع عوانك الفرعي هنا</a:t>
            </a:r>
          </a:p>
        </p:txBody>
      </p:sp>
      <p:cxnSp>
        <p:nvCxnSpPr>
          <p:cNvPr id="21" name="رابط مستقيم 20" title="خط تسطير أفقي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>
            <a:cxnSpLocks/>
          </p:cNvCxnSpPr>
          <p:nvPr userDrawn="1"/>
        </p:nvCxnSpPr>
        <p:spPr>
          <a:xfrm flipH="1">
            <a:off x="769620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عنصر نائب للمحتوى 2">
            <a:extLst>
              <a:ext uri="{FF2B5EF4-FFF2-40B4-BE49-F238E27FC236}">
                <a16:creationId xmlns:a16="http://schemas.microsoft.com/office/drawing/2014/main" id="{0CF91DE7-F23F-444D-B56E-B059EC98D9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 flipH="1">
            <a:off x="5085450" y="559678"/>
            <a:ext cx="1944000" cy="2700000"/>
          </a:xfrm>
          <a:solidFill>
            <a:schemeClr val="bg1"/>
          </a:solidFill>
        </p:spPr>
        <p:txBody>
          <a:bodyPr lIns="0" tIns="1332000" rIns="0" bIns="0" rtlCol="1">
            <a:normAutofit/>
          </a:bodyPr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19" name="عنصر نائب للنص 8">
            <a:extLst>
              <a:ext uri="{FF2B5EF4-FFF2-40B4-BE49-F238E27FC236}">
                <a16:creationId xmlns:a16="http://schemas.microsoft.com/office/drawing/2014/main" id="{DD8B7AFB-040F-4222-BF21-649EEB9B76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2952419" y="559678"/>
            <a:ext cx="1944000" cy="2700000"/>
          </a:xfrm>
          <a:solidFill>
            <a:schemeClr val="bg1"/>
          </a:solidFill>
        </p:spPr>
        <p:txBody>
          <a:bodyPr lIns="0" tIns="1332000" rIns="0" bIns="0" rtlCol="1">
            <a:normAutofit/>
          </a:bodyPr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22" name="عنصر نائب للنص 10">
            <a:extLst>
              <a:ext uri="{FF2B5EF4-FFF2-40B4-BE49-F238E27FC236}">
                <a16:creationId xmlns:a16="http://schemas.microsoft.com/office/drawing/2014/main" id="{36C44B50-DCD8-4661-AE20-1744F5052F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819387" y="559678"/>
            <a:ext cx="1944000" cy="2700000"/>
          </a:xfrm>
          <a:solidFill>
            <a:schemeClr val="bg1"/>
          </a:solidFill>
        </p:spPr>
        <p:txBody>
          <a:bodyPr lIns="0" tIns="1332000" rIns="0" bIns="0" rtlCol="1">
            <a:normAutofit/>
          </a:bodyPr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23" name="عنصر نائب للنص 6">
            <a:extLst>
              <a:ext uri="{FF2B5EF4-FFF2-40B4-BE49-F238E27FC236}">
                <a16:creationId xmlns:a16="http://schemas.microsoft.com/office/drawing/2014/main" id="{C0107EA4-5D36-4C90-97D0-F9F14116BD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flipH="1">
            <a:off x="5085450" y="3429000"/>
            <a:ext cx="1944000" cy="2700000"/>
          </a:xfrm>
          <a:solidFill>
            <a:schemeClr val="bg1"/>
          </a:solidFill>
        </p:spPr>
        <p:txBody>
          <a:bodyPr lIns="0" tIns="1332000" rIns="0" bIns="0" rtlCol="1"/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24" name="عنصر نائب للنص 15">
            <a:extLst>
              <a:ext uri="{FF2B5EF4-FFF2-40B4-BE49-F238E27FC236}">
                <a16:creationId xmlns:a16="http://schemas.microsoft.com/office/drawing/2014/main" id="{CB22D40E-097C-4007-9190-A374980653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flipH="1">
            <a:off x="2952644" y="3429000"/>
            <a:ext cx="1944000" cy="2700000"/>
          </a:xfrm>
          <a:solidFill>
            <a:schemeClr val="bg1"/>
          </a:solidFill>
        </p:spPr>
        <p:txBody>
          <a:bodyPr lIns="0" tIns="1332000" rIns="0" bIns="0" rtlCol="1">
            <a:normAutofit/>
          </a:bodyPr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25" name="عنصر نائب للنص 18">
            <a:extLst>
              <a:ext uri="{FF2B5EF4-FFF2-40B4-BE49-F238E27FC236}">
                <a16:creationId xmlns:a16="http://schemas.microsoft.com/office/drawing/2014/main" id="{D385A57E-D5E6-4E0A-BE4C-C1B40196AB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flipH="1">
            <a:off x="819837" y="3429000"/>
            <a:ext cx="1944000" cy="2700000"/>
          </a:xfrm>
          <a:solidFill>
            <a:schemeClr val="bg1"/>
          </a:solidFill>
        </p:spPr>
        <p:txBody>
          <a:bodyPr lIns="0" tIns="1332000" rIns="0" bIns="0" rtlCol="1">
            <a:normAutofit/>
          </a:bodyPr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26" name="عنصر نائب للصورة 22">
            <a:extLst>
              <a:ext uri="{FF2B5EF4-FFF2-40B4-BE49-F238E27FC236}">
                <a16:creationId xmlns:a16="http://schemas.microsoft.com/office/drawing/2014/main" id="{3D1BBD84-BA1A-4F7F-BD78-6D42162E33D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 flipH="1">
            <a:off x="55714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  <p:sp>
        <p:nvSpPr>
          <p:cNvPr id="27" name="عنصر نائب للصورة 24">
            <a:extLst>
              <a:ext uri="{FF2B5EF4-FFF2-40B4-BE49-F238E27FC236}">
                <a16:creationId xmlns:a16="http://schemas.microsoft.com/office/drawing/2014/main" id="{75DDD589-ADD5-491E-B180-F1FCDF9ED6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 flipH="1">
            <a:off x="3438419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  <p:sp>
        <p:nvSpPr>
          <p:cNvPr id="28" name="عنصر نائب للصورة 26">
            <a:extLst>
              <a:ext uri="{FF2B5EF4-FFF2-40B4-BE49-F238E27FC236}">
                <a16:creationId xmlns:a16="http://schemas.microsoft.com/office/drawing/2014/main" id="{BFFFDD99-5C1A-4C7C-8FA2-BEA3DB4BA8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 flipH="1">
            <a:off x="1305387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  <p:sp>
        <p:nvSpPr>
          <p:cNvPr id="29" name="عنصر نائب للصورة 30">
            <a:extLst>
              <a:ext uri="{FF2B5EF4-FFF2-40B4-BE49-F238E27FC236}">
                <a16:creationId xmlns:a16="http://schemas.microsoft.com/office/drawing/2014/main" id="{23C5456C-A352-4CF6-8671-B2572BAD518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 flipH="1">
            <a:off x="55714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  <p:sp>
        <p:nvSpPr>
          <p:cNvPr id="30" name="عنصر نائب للصورة 32">
            <a:extLst>
              <a:ext uri="{FF2B5EF4-FFF2-40B4-BE49-F238E27FC236}">
                <a16:creationId xmlns:a16="http://schemas.microsoft.com/office/drawing/2014/main" id="{C7C33AAD-B12F-4AA1-80BD-D7D3D1304B9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 flipH="1">
            <a:off x="3438419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  <p:sp>
        <p:nvSpPr>
          <p:cNvPr id="31" name="عنصر نائب للصورة 34">
            <a:extLst>
              <a:ext uri="{FF2B5EF4-FFF2-40B4-BE49-F238E27FC236}">
                <a16:creationId xmlns:a16="http://schemas.microsoft.com/office/drawing/2014/main" id="{E2951AF1-2CE3-48B5-9CF3-7488DCDF32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 flipH="1">
            <a:off x="1305387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</p:spTree>
    <p:extLst>
      <p:ext uri="{BB962C8B-B14F-4D97-AF65-F5344CB8AC3E}">
        <p14:creationId xmlns:p14="http://schemas.microsoft.com/office/powerpoint/2010/main" val="418798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رموز نقطية مرقّمة في صف واح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 flipH="1">
            <a:off x="7295805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7596094" y="559678"/>
            <a:ext cx="3833906" cy="2221622"/>
          </a:xfrm>
        </p:spPr>
        <p:txBody>
          <a:bodyPr rtlCol="1" anchor="b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5085450" y="2019300"/>
            <a:ext cx="1944000" cy="2700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0" tIns="1332000" rIns="0" bIns="0" rtlCol="1">
            <a:no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الحدث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7615143" y="5930060"/>
            <a:ext cx="3814856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8FF5017D-81FB-43FC-8282-58D52E065137}" type="datetime1">
              <a:rPr lang="ar-SA" smtClean="0"/>
              <a:t>17/03/46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7615143" y="6314440"/>
            <a:ext cx="381485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" y="5607592"/>
            <a:ext cx="407988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3D2E340-0663-474B-992C-9192B5C45E5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9" name="عنصر نائب للنص 8">
            <a:extLst>
              <a:ext uri="{FF2B5EF4-FFF2-40B4-BE49-F238E27FC236}">
                <a16:creationId xmlns:a16="http://schemas.microsoft.com/office/drawing/2014/main" id="{617748B7-E5B4-4481-8BBD-FA336F544D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2953094" y="2019300"/>
            <a:ext cx="1943100" cy="2700000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9900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5400000" scaled="1"/>
          </a:gradFill>
        </p:spPr>
        <p:txBody>
          <a:bodyPr lIns="0" tIns="1332000" rIns="0" bIns="0" rtlCol="1">
            <a:no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الحدث</a:t>
            </a:r>
          </a:p>
        </p:txBody>
      </p:sp>
      <p:sp>
        <p:nvSpPr>
          <p:cNvPr id="11" name="عنصر نائب للنص 10">
            <a:extLst>
              <a:ext uri="{FF2B5EF4-FFF2-40B4-BE49-F238E27FC236}">
                <a16:creationId xmlns:a16="http://schemas.microsoft.com/office/drawing/2014/main" id="{47DBBB1B-8761-455D-AD09-0A48C1ED27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820737" y="2019300"/>
            <a:ext cx="1943100" cy="2700000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  <a:lin ang="5400000" scaled="1"/>
          </a:gradFill>
        </p:spPr>
        <p:txBody>
          <a:bodyPr lIns="0" tIns="1332000" rIns="0" bIns="0" rtlCol="1">
            <a:no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الحدث</a:t>
            </a:r>
          </a:p>
        </p:txBody>
      </p:sp>
      <p:sp>
        <p:nvSpPr>
          <p:cNvPr id="13" name="عنصر نائب للنص 12">
            <a:extLst>
              <a:ext uri="{FF2B5EF4-FFF2-40B4-BE49-F238E27FC236}">
                <a16:creationId xmlns:a16="http://schemas.microsoft.com/office/drawing/2014/main" id="{701A7388-8628-470F-82E9-729C86AAFD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5643450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1" anchor="ctr">
            <a:noAutofit/>
          </a:bodyPr>
          <a:lstStyle>
            <a:lvl1pPr marL="0" indent="0" algn="ctr" rtl="1">
              <a:lnSpc>
                <a:spcPct val="100000"/>
              </a:lnSpc>
              <a:buNone/>
              <a:defRPr sz="2000" i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1</a:t>
            </a:r>
          </a:p>
        </p:txBody>
      </p:sp>
      <p:sp>
        <p:nvSpPr>
          <p:cNvPr id="15" name="عنصر نائب للنص 14">
            <a:extLst>
              <a:ext uri="{FF2B5EF4-FFF2-40B4-BE49-F238E27FC236}">
                <a16:creationId xmlns:a16="http://schemas.microsoft.com/office/drawing/2014/main" id="{CAE5D4FA-2556-4640-8793-063247AA27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3510644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1" anchor="ctr"/>
          <a:lstStyle>
            <a:lvl1pPr marL="0" indent="0" algn="ctr" rtl="1">
              <a:buNone/>
              <a:defRPr i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2</a:t>
            </a:r>
          </a:p>
        </p:txBody>
      </p:sp>
      <p:sp>
        <p:nvSpPr>
          <p:cNvPr id="17" name="عنصر نائب للنص 16">
            <a:extLst>
              <a:ext uri="{FF2B5EF4-FFF2-40B4-BE49-F238E27FC236}">
                <a16:creationId xmlns:a16="http://schemas.microsoft.com/office/drawing/2014/main" id="{8379251E-EDF2-4AC5-AB5B-C1FD66A9D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flipH="1">
            <a:off x="1378287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1" anchor="ctr"/>
          <a:lstStyle>
            <a:lvl1pPr marL="0" indent="0" algn="ctr" rtl="1">
              <a:buNone/>
              <a:defRPr i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3</a:t>
            </a:r>
          </a:p>
        </p:txBody>
      </p:sp>
      <p:sp>
        <p:nvSpPr>
          <p:cNvPr id="20" name="عنصر نائب للنص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 flipH="1">
            <a:off x="7587450" y="2895600"/>
            <a:ext cx="3842550" cy="2855913"/>
          </a:xfrm>
        </p:spPr>
        <p:txBody>
          <a:bodyPr rtlCol="1"/>
          <a:lstStyle>
            <a:lvl1pPr marL="0" indent="0" algn="l" rtl="1">
              <a:buNone/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02336" indent="0" algn="r" rtl="1">
              <a:buNone/>
              <a:defRPr/>
            </a:lvl2pPr>
            <a:lvl3pPr marL="859536" indent="0" algn="r" rtl="1">
              <a:buNone/>
              <a:defRPr/>
            </a:lvl3pPr>
            <a:lvl4pPr marL="1316736" indent="0" algn="r" rtl="1">
              <a:buNone/>
              <a:defRPr/>
            </a:lvl4pPr>
            <a:lvl5pPr marL="1773936" indent="0" algn="r" rtl="1">
              <a:buNone/>
              <a:defRPr/>
            </a:lvl5pPr>
          </a:lstStyle>
          <a:p>
            <a:pPr lvl="0" rtl="1"/>
            <a:r>
              <a:rPr lang="ar-SA" noProof="0" dirty="0"/>
              <a:t>ضع عوانك الفرعي هنا</a:t>
            </a:r>
          </a:p>
        </p:txBody>
      </p:sp>
      <p:cxnSp>
        <p:nvCxnSpPr>
          <p:cNvPr id="21" name="رابط مستقيم 20" title="خط تسطير أفقي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>
            <a:cxnSpLocks/>
          </p:cNvCxnSpPr>
          <p:nvPr userDrawn="1"/>
        </p:nvCxnSpPr>
        <p:spPr>
          <a:xfrm flipH="1">
            <a:off x="769620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31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عنوان فرعي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 flipH="1">
            <a:off x="7295805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7596094" y="559678"/>
            <a:ext cx="3833906" cy="2221622"/>
          </a:xfrm>
        </p:spPr>
        <p:txBody>
          <a:bodyPr rtlCol="1" anchor="b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7615143" y="5930060"/>
            <a:ext cx="3814856" cy="365125"/>
          </a:xfrm>
        </p:spPr>
        <p:txBody>
          <a:bodyPr rtlCol="1"/>
          <a:lstStyle>
            <a:lvl1pPr algn="r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A155BDEF-7DCE-425E-990E-B0A6FC804758}" type="datetime1">
              <a:rPr lang="ar-SA" smtClean="0"/>
              <a:t>17/03/46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7615143" y="6314440"/>
            <a:ext cx="3814856" cy="365125"/>
          </a:xfrm>
        </p:spPr>
        <p:txBody>
          <a:bodyPr rtlCol="1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" y="5607592"/>
            <a:ext cx="407988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13D2E340-0663-474B-992C-9192B5C45E57}" type="slidenum">
              <a:rPr lang="ar-SA" smtClean="0"/>
              <a:pPr algn="l"/>
              <a:t>‹#›</a:t>
            </a:fld>
            <a:endParaRPr lang="ar-SA" dirty="0"/>
          </a:p>
        </p:txBody>
      </p:sp>
      <p:sp>
        <p:nvSpPr>
          <p:cNvPr id="20" name="عنصر نائب للنص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 flipH="1">
            <a:off x="7587450" y="2895600"/>
            <a:ext cx="3842550" cy="2855913"/>
          </a:xfrm>
        </p:spPr>
        <p:txBody>
          <a:bodyPr rtlCol="1"/>
          <a:lstStyle>
            <a:lvl1pPr marL="0" indent="0" algn="l" rtl="1"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02336" indent="0" algn="r" rtl="1">
              <a:buNone/>
              <a:defRPr/>
            </a:lvl2pPr>
            <a:lvl3pPr marL="859536" indent="0" algn="r" rtl="1">
              <a:buNone/>
              <a:defRPr/>
            </a:lvl3pPr>
            <a:lvl4pPr marL="1316736" indent="0" algn="r" rtl="1">
              <a:buNone/>
              <a:defRPr/>
            </a:lvl4pPr>
            <a:lvl5pPr marL="1773936" indent="0" algn="r" rtl="1">
              <a:buNone/>
              <a:defRPr/>
            </a:lvl5pPr>
          </a:lstStyle>
          <a:p>
            <a:pPr lvl="0" rtl="1"/>
            <a:r>
              <a:rPr lang="ar-SA" noProof="0" dirty="0"/>
              <a:t>ضع عوانك الفرعي هنا</a:t>
            </a:r>
          </a:p>
        </p:txBody>
      </p:sp>
      <p:cxnSp>
        <p:nvCxnSpPr>
          <p:cNvPr id="21" name="رابط مستقيم 20" title="خط تسطير أفقي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>
            <a:cxnSpLocks/>
          </p:cNvCxnSpPr>
          <p:nvPr userDrawn="1"/>
        </p:nvCxnSpPr>
        <p:spPr>
          <a:xfrm flipH="1">
            <a:off x="769620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91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صور / رموز نقطية للأيقونا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شكل حر 6" title="شكل رقم الصفحة">
            <a:extLst>
              <a:ext uri="{FF2B5EF4-FFF2-40B4-BE49-F238E27FC236}">
                <a16:creationId xmlns:a16="http://schemas.microsoft.com/office/drawing/2014/main" id="{4C028BF1-8F7F-4E8E-9D47-05D46323E336}"/>
              </a:ext>
            </a:extLst>
          </p:cNvPr>
          <p:cNvSpPr/>
          <p:nvPr userDrawn="1"/>
        </p:nvSpPr>
        <p:spPr bwMode="auto">
          <a:xfrm flipH="1">
            <a:off x="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 flipH="1">
            <a:off x="7295805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7596094" y="559678"/>
            <a:ext cx="3833906" cy="2221622"/>
          </a:xfrm>
        </p:spPr>
        <p:txBody>
          <a:bodyPr rtlCol="1" anchor="b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7615143" y="5930060"/>
            <a:ext cx="3814856" cy="365125"/>
          </a:xfrm>
        </p:spPr>
        <p:txBody>
          <a:bodyPr rtlCol="1"/>
          <a:lstStyle>
            <a:lvl1pPr algn="r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E3E3A6EE-F24F-4302-9C58-F7EFFE02E348}" type="datetime1">
              <a:rPr lang="ar-SA" smtClean="0"/>
              <a:t>17/03/46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7615143" y="6314440"/>
            <a:ext cx="3814856" cy="365125"/>
          </a:xfrm>
        </p:spPr>
        <p:txBody>
          <a:bodyPr rtlCol="1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" y="5607592"/>
            <a:ext cx="407988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3D2E340-0663-474B-992C-9192B5C45E5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0" name="عنصر نائب للنص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 flipH="1">
            <a:off x="7587450" y="2895600"/>
            <a:ext cx="3842550" cy="2855913"/>
          </a:xfrm>
        </p:spPr>
        <p:txBody>
          <a:bodyPr rtlCol="1"/>
          <a:lstStyle>
            <a:lvl1pPr marL="0" indent="0" algn="l" rtl="1"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02336" indent="0" algn="r" rtl="1">
              <a:buNone/>
              <a:defRPr/>
            </a:lvl2pPr>
            <a:lvl3pPr marL="859536" indent="0" algn="r" rtl="1">
              <a:buNone/>
              <a:defRPr/>
            </a:lvl3pPr>
            <a:lvl4pPr marL="1316736" indent="0" algn="r" rtl="1">
              <a:buNone/>
              <a:defRPr/>
            </a:lvl4pPr>
            <a:lvl5pPr marL="1773936" indent="0" algn="r" rtl="1">
              <a:buNone/>
              <a:defRPr/>
            </a:lvl5pPr>
          </a:lstStyle>
          <a:p>
            <a:pPr lvl="0" rtl="1"/>
            <a:r>
              <a:rPr lang="ar-SA" noProof="0" dirty="0"/>
              <a:t>ضع عوانك الفرعي هنا</a:t>
            </a:r>
          </a:p>
        </p:txBody>
      </p:sp>
      <p:cxnSp>
        <p:nvCxnSpPr>
          <p:cNvPr id="21" name="رابط مستقيم 20" title="خط تسطير أفقي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>
            <a:cxnSpLocks/>
          </p:cNvCxnSpPr>
          <p:nvPr userDrawn="1"/>
        </p:nvCxnSpPr>
        <p:spPr>
          <a:xfrm flipH="1">
            <a:off x="769620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عنصر نائب للمحتوى 2">
            <a:extLst>
              <a:ext uri="{FF2B5EF4-FFF2-40B4-BE49-F238E27FC236}">
                <a16:creationId xmlns:a16="http://schemas.microsoft.com/office/drawing/2014/main" id="{5D7203A2-76F7-4D98-BFEB-C48DDC3E5C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 flipH="1">
            <a:off x="5085450" y="559678"/>
            <a:ext cx="1944000" cy="2700000"/>
          </a:xfrm>
          <a:solidFill>
            <a:schemeClr val="bg1"/>
          </a:solidFill>
        </p:spPr>
        <p:txBody>
          <a:bodyPr lIns="0" tIns="1332000" rIns="0" bIns="0" rtlCol="1">
            <a:normAutofit/>
          </a:bodyPr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11" name="عنصر نائب للنص 8">
            <a:extLst>
              <a:ext uri="{FF2B5EF4-FFF2-40B4-BE49-F238E27FC236}">
                <a16:creationId xmlns:a16="http://schemas.microsoft.com/office/drawing/2014/main" id="{333FF03C-99D8-472E-A74F-87D3B5A569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2952419" y="559678"/>
            <a:ext cx="1944000" cy="2700000"/>
          </a:xfrm>
          <a:solidFill>
            <a:schemeClr val="bg1"/>
          </a:solidFill>
        </p:spPr>
        <p:txBody>
          <a:bodyPr lIns="0" tIns="1332000" rIns="0" bIns="0" rtlCol="1">
            <a:normAutofit/>
          </a:bodyPr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12" name="عنصر نائب للنص 10">
            <a:extLst>
              <a:ext uri="{FF2B5EF4-FFF2-40B4-BE49-F238E27FC236}">
                <a16:creationId xmlns:a16="http://schemas.microsoft.com/office/drawing/2014/main" id="{982C482D-2EED-4942-A5D4-D8A794C24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819387" y="559678"/>
            <a:ext cx="1944000" cy="2700000"/>
          </a:xfrm>
          <a:solidFill>
            <a:schemeClr val="bg1"/>
          </a:solidFill>
        </p:spPr>
        <p:txBody>
          <a:bodyPr lIns="0" tIns="1332000" rIns="0" bIns="0" rtlCol="1">
            <a:normAutofit/>
          </a:bodyPr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7" name="عنصر نائب للنص 6">
            <a:extLst>
              <a:ext uri="{FF2B5EF4-FFF2-40B4-BE49-F238E27FC236}">
                <a16:creationId xmlns:a16="http://schemas.microsoft.com/office/drawing/2014/main" id="{51D4C5CB-E26D-42D3-B242-792D37C507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flipH="1">
            <a:off x="5085450" y="3429000"/>
            <a:ext cx="1944000" cy="2700000"/>
          </a:xfrm>
          <a:solidFill>
            <a:schemeClr val="bg1"/>
          </a:solidFill>
        </p:spPr>
        <p:txBody>
          <a:bodyPr lIns="0" tIns="1332000" rIns="0" bIns="0" rtlCol="1"/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16" name="عنصر نائب للنص 15">
            <a:extLst>
              <a:ext uri="{FF2B5EF4-FFF2-40B4-BE49-F238E27FC236}">
                <a16:creationId xmlns:a16="http://schemas.microsoft.com/office/drawing/2014/main" id="{8F1F9D8C-5E2A-414E-9E1D-AB7DF4824D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flipH="1">
            <a:off x="2952644" y="3429000"/>
            <a:ext cx="1944000" cy="2700000"/>
          </a:xfrm>
          <a:solidFill>
            <a:schemeClr val="bg1"/>
          </a:solidFill>
        </p:spPr>
        <p:txBody>
          <a:bodyPr lIns="0" tIns="1332000" rIns="0" bIns="0" rtlCol="1">
            <a:normAutofit/>
          </a:bodyPr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19" name="عنصر نائب للنص 18">
            <a:extLst>
              <a:ext uri="{FF2B5EF4-FFF2-40B4-BE49-F238E27FC236}">
                <a16:creationId xmlns:a16="http://schemas.microsoft.com/office/drawing/2014/main" id="{571AC612-4E8C-42E2-88EB-DB98E2791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flipH="1">
            <a:off x="819837" y="3429000"/>
            <a:ext cx="1944000" cy="2700000"/>
          </a:xfrm>
          <a:solidFill>
            <a:schemeClr val="bg1"/>
          </a:solidFill>
        </p:spPr>
        <p:txBody>
          <a:bodyPr lIns="0" tIns="1332000" rIns="0" bIns="0" rtlCol="1">
            <a:normAutofit/>
          </a:bodyPr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23" name="عنصر نائب للصورة 22">
            <a:extLst>
              <a:ext uri="{FF2B5EF4-FFF2-40B4-BE49-F238E27FC236}">
                <a16:creationId xmlns:a16="http://schemas.microsoft.com/office/drawing/2014/main" id="{2AA95DF8-549D-4CA3-8E1A-D2DEB8CF46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 flipH="1">
            <a:off x="55714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  <p:sp>
        <p:nvSpPr>
          <p:cNvPr id="25" name="عنصر نائب للصورة 24">
            <a:extLst>
              <a:ext uri="{FF2B5EF4-FFF2-40B4-BE49-F238E27FC236}">
                <a16:creationId xmlns:a16="http://schemas.microsoft.com/office/drawing/2014/main" id="{AA78BAAC-8764-4AFE-9AC1-DF47930B46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 flipH="1">
            <a:off x="3438419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  <p:sp>
        <p:nvSpPr>
          <p:cNvPr id="27" name="عنصر نائب للصورة 26">
            <a:extLst>
              <a:ext uri="{FF2B5EF4-FFF2-40B4-BE49-F238E27FC236}">
                <a16:creationId xmlns:a16="http://schemas.microsoft.com/office/drawing/2014/main" id="{88491EA9-E431-4D48-BD30-3BA8FACC97F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 flipH="1">
            <a:off x="1305387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  <p:sp>
        <p:nvSpPr>
          <p:cNvPr id="31" name="عنصر نائب للصورة 30">
            <a:extLst>
              <a:ext uri="{FF2B5EF4-FFF2-40B4-BE49-F238E27FC236}">
                <a16:creationId xmlns:a16="http://schemas.microsoft.com/office/drawing/2014/main" id="{130F713C-752D-4C1A-89AB-638A7DAF60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 flipH="1">
            <a:off x="55714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  <p:sp>
        <p:nvSpPr>
          <p:cNvPr id="33" name="عنصر نائب للصورة 32">
            <a:extLst>
              <a:ext uri="{FF2B5EF4-FFF2-40B4-BE49-F238E27FC236}">
                <a16:creationId xmlns:a16="http://schemas.microsoft.com/office/drawing/2014/main" id="{EDF00299-5001-4927-B344-D4AE0D5F03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 flipH="1">
            <a:off x="3438419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  <p:sp>
        <p:nvSpPr>
          <p:cNvPr id="35" name="عنصر نائب للصورة 34">
            <a:extLst>
              <a:ext uri="{FF2B5EF4-FFF2-40B4-BE49-F238E27FC236}">
                <a16:creationId xmlns:a16="http://schemas.microsoft.com/office/drawing/2014/main" id="{4CBE51A8-3BCA-490E-93CB-B70BBCCD967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 flipH="1">
            <a:off x="1305387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</p:spTree>
    <p:extLst>
      <p:ext uri="{BB962C8B-B14F-4D97-AF65-F5344CB8AC3E}">
        <p14:creationId xmlns:p14="http://schemas.microsoft.com/office/powerpoint/2010/main" val="12325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صور متوسطة الحجم مع أوصا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 flipH="1">
            <a:off x="7295805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7596094" y="2831932"/>
            <a:ext cx="3833906" cy="1562638"/>
          </a:xfrm>
        </p:spPr>
        <p:txBody>
          <a:bodyPr rtlCol="1" anchor="b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عنونك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7615143" y="5930060"/>
            <a:ext cx="3814856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8F7AF418-B395-4785-B478-1883956D1601}" type="datetime1">
              <a:rPr lang="ar-SA" smtClean="0"/>
              <a:t>17/03/46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7615143" y="6314440"/>
            <a:ext cx="381485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" y="5607592"/>
            <a:ext cx="407988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3D2E340-0663-474B-992C-9192B5C45E5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0" name="عنصر نائب للنص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 flipH="1">
            <a:off x="7587450" y="4573117"/>
            <a:ext cx="3842550" cy="1178396"/>
          </a:xfrm>
        </p:spPr>
        <p:txBody>
          <a:bodyPr rtlCol="1"/>
          <a:lstStyle>
            <a:lvl1pPr marL="0" indent="0" algn="l" rtl="1">
              <a:buNone/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02336" indent="0" algn="r" rtl="1">
              <a:buNone/>
              <a:defRPr/>
            </a:lvl2pPr>
            <a:lvl3pPr marL="859536" indent="0" algn="r" rtl="1">
              <a:buNone/>
              <a:defRPr/>
            </a:lvl3pPr>
            <a:lvl4pPr marL="1316736" indent="0" algn="r" rtl="1">
              <a:buNone/>
              <a:defRPr/>
            </a:lvl4pPr>
            <a:lvl5pPr marL="1773936" indent="0" algn="r" rtl="1">
              <a:buNone/>
              <a:defRPr/>
            </a:lvl5pPr>
          </a:lstStyle>
          <a:p>
            <a:pPr lvl="0" rtl="1"/>
            <a:r>
              <a:rPr lang="ar-SA" noProof="0" dirty="0"/>
              <a:t>ضع عوانك الفرعي هنا</a:t>
            </a:r>
          </a:p>
        </p:txBody>
      </p:sp>
      <p:cxnSp>
        <p:nvCxnSpPr>
          <p:cNvPr id="21" name="رابط مستقيم 20" title="خط تسطير أفقي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>
            <a:cxnSpLocks/>
          </p:cNvCxnSpPr>
          <p:nvPr userDrawn="1"/>
        </p:nvCxnSpPr>
        <p:spPr>
          <a:xfrm flipH="1">
            <a:off x="769620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عنصر نائب للصورة 10">
            <a:extLst>
              <a:ext uri="{FF2B5EF4-FFF2-40B4-BE49-F238E27FC236}">
                <a16:creationId xmlns:a16="http://schemas.microsoft.com/office/drawing/2014/main" id="{4EDDE9BC-8D20-403B-A5FE-C277A3515D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 flipH="1">
            <a:off x="7587450" y="482857"/>
            <a:ext cx="2179814" cy="21798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/>
          <a:lstStyle>
            <a:lvl1pPr marL="0" indent="0" algn="ctr" rtl="1">
              <a:buNone/>
              <a:defRPr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صورة شخصية</a:t>
            </a:r>
          </a:p>
        </p:txBody>
      </p:sp>
      <p:sp>
        <p:nvSpPr>
          <p:cNvPr id="19" name="عنصر نائب للمحتوى 2">
            <a:extLst>
              <a:ext uri="{FF2B5EF4-FFF2-40B4-BE49-F238E27FC236}">
                <a16:creationId xmlns:a16="http://schemas.microsoft.com/office/drawing/2014/main" id="{2BF5E186-AFA1-42AA-AE51-CF3AC059F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 flipH="1">
            <a:off x="5085450" y="559678"/>
            <a:ext cx="1944000" cy="2700000"/>
          </a:xfrm>
          <a:solidFill>
            <a:schemeClr val="bg1"/>
          </a:solidFill>
        </p:spPr>
        <p:txBody>
          <a:bodyPr lIns="0" tIns="1944000" rIns="0" bIns="72000" rtlCol="1" anchor="ctr">
            <a:normAutofit/>
          </a:bodyPr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22" name="عنصر نائب للنص 8">
            <a:extLst>
              <a:ext uri="{FF2B5EF4-FFF2-40B4-BE49-F238E27FC236}">
                <a16:creationId xmlns:a16="http://schemas.microsoft.com/office/drawing/2014/main" id="{C860CCD0-F268-4994-9434-F0E0132A4E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2952419" y="559678"/>
            <a:ext cx="1944000" cy="2700000"/>
          </a:xfrm>
          <a:solidFill>
            <a:schemeClr val="bg1"/>
          </a:solidFill>
        </p:spPr>
        <p:txBody>
          <a:bodyPr lIns="0" tIns="1944000" rIns="0" bIns="72000" rtlCol="1" anchor="ctr">
            <a:normAutofit/>
          </a:bodyPr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23" name="عنصر نائب للنص 10">
            <a:extLst>
              <a:ext uri="{FF2B5EF4-FFF2-40B4-BE49-F238E27FC236}">
                <a16:creationId xmlns:a16="http://schemas.microsoft.com/office/drawing/2014/main" id="{28D5E220-4F6C-4A47-9F47-4CA88EA230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819387" y="559678"/>
            <a:ext cx="1944000" cy="2700000"/>
          </a:xfrm>
          <a:solidFill>
            <a:schemeClr val="bg1"/>
          </a:solidFill>
        </p:spPr>
        <p:txBody>
          <a:bodyPr lIns="0" tIns="1944000" rIns="0" bIns="72000" rtlCol="1" anchor="ctr">
            <a:normAutofit/>
          </a:bodyPr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24" name="عنصر نائب للنص 6">
            <a:extLst>
              <a:ext uri="{FF2B5EF4-FFF2-40B4-BE49-F238E27FC236}">
                <a16:creationId xmlns:a16="http://schemas.microsoft.com/office/drawing/2014/main" id="{1DFEF73A-C0FC-4A4C-8342-991CEFF532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flipH="1">
            <a:off x="5085450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1" anchor="ctr"/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25" name="عنصر نائب للنص 15">
            <a:extLst>
              <a:ext uri="{FF2B5EF4-FFF2-40B4-BE49-F238E27FC236}">
                <a16:creationId xmlns:a16="http://schemas.microsoft.com/office/drawing/2014/main" id="{E60572FB-0574-4BE3-9637-7CA7B5ACA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flipH="1">
            <a:off x="2952644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1" anchor="ctr">
            <a:normAutofit/>
          </a:bodyPr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26" name="عنصر نائب للنص 18">
            <a:extLst>
              <a:ext uri="{FF2B5EF4-FFF2-40B4-BE49-F238E27FC236}">
                <a16:creationId xmlns:a16="http://schemas.microsoft.com/office/drawing/2014/main" id="{155E2FBC-2458-49C4-B75C-CAEAC6D9F1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 flipH="1">
            <a:off x="819837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1" anchor="ctr">
            <a:normAutofit/>
          </a:bodyPr>
          <a:lstStyle>
            <a:lvl1pPr marL="0" indent="0" algn="ctr" rtl="1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وصف العنصر</a:t>
            </a:r>
          </a:p>
        </p:txBody>
      </p:sp>
      <p:sp>
        <p:nvSpPr>
          <p:cNvPr id="27" name="عنصر نائب للصورة 22">
            <a:extLst>
              <a:ext uri="{FF2B5EF4-FFF2-40B4-BE49-F238E27FC236}">
                <a16:creationId xmlns:a16="http://schemas.microsoft.com/office/drawing/2014/main" id="{844B1DAB-161E-44A0-9E15-DA816B46A48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 flipH="1">
            <a:off x="5157450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  <p:sp>
        <p:nvSpPr>
          <p:cNvPr id="28" name="عنصر نائب للصورة 24">
            <a:extLst>
              <a:ext uri="{FF2B5EF4-FFF2-40B4-BE49-F238E27FC236}">
                <a16:creationId xmlns:a16="http://schemas.microsoft.com/office/drawing/2014/main" id="{8811849A-335B-47C0-980E-357EE8C4BCC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 flipH="1">
            <a:off x="3024419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  <p:sp>
        <p:nvSpPr>
          <p:cNvPr id="29" name="عنصر نائب للصورة 26">
            <a:extLst>
              <a:ext uri="{FF2B5EF4-FFF2-40B4-BE49-F238E27FC236}">
                <a16:creationId xmlns:a16="http://schemas.microsoft.com/office/drawing/2014/main" id="{E1254A81-6A51-429E-91AC-6B4CADA71DC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 flipH="1">
            <a:off x="891387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  <p:sp>
        <p:nvSpPr>
          <p:cNvPr id="30" name="عنصر نائب للصورة 30">
            <a:extLst>
              <a:ext uri="{FF2B5EF4-FFF2-40B4-BE49-F238E27FC236}">
                <a16:creationId xmlns:a16="http://schemas.microsoft.com/office/drawing/2014/main" id="{64053090-461C-448F-9705-7FEE78A413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 flipH="1">
            <a:off x="5157450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  <p:sp>
        <p:nvSpPr>
          <p:cNvPr id="31" name="عنصر نائب للصورة 32">
            <a:extLst>
              <a:ext uri="{FF2B5EF4-FFF2-40B4-BE49-F238E27FC236}">
                <a16:creationId xmlns:a16="http://schemas.microsoft.com/office/drawing/2014/main" id="{7AD2F7CB-CFE4-4C72-864A-D00C1CEAA2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 flipH="1">
            <a:off x="3024419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  <p:sp>
        <p:nvSpPr>
          <p:cNvPr id="32" name="عنصر نائب للصورة 34">
            <a:extLst>
              <a:ext uri="{FF2B5EF4-FFF2-40B4-BE49-F238E27FC236}">
                <a16:creationId xmlns:a16="http://schemas.microsoft.com/office/drawing/2014/main" id="{CCA07CA3-C8D4-41EA-A0FB-74E1A477039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 flipH="1">
            <a:off x="891837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 anchor="ctr">
            <a:normAutofit/>
          </a:bodyPr>
          <a:lstStyle>
            <a:lvl1pPr marL="0" indent="0" algn="ctr" rtl="1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إدراج أيقونة / صورة</a:t>
            </a:r>
          </a:p>
        </p:txBody>
      </p:sp>
    </p:spTree>
    <p:extLst>
      <p:ext uri="{BB962C8B-B14F-4D97-AF65-F5344CB8AC3E}">
        <p14:creationId xmlns:p14="http://schemas.microsoft.com/office/powerpoint/2010/main" val="110807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شريحة ال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6" title="شكل رقم الصفحة"/>
          <p:cNvSpPr/>
          <p:nvPr/>
        </p:nvSpPr>
        <p:spPr bwMode="auto">
          <a:xfrm flipH="1">
            <a:off x="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ctrTitle" hasCustomPrompt="1"/>
          </p:nvPr>
        </p:nvSpPr>
        <p:spPr>
          <a:xfrm flipH="1">
            <a:off x="773857" y="1264197"/>
            <a:ext cx="5670487" cy="4268965"/>
          </a:xfrm>
        </p:spPr>
        <p:txBody>
          <a:bodyPr rtlCol="1" anchor="ctr">
            <a:normAutofit/>
          </a:bodyPr>
          <a:lstStyle>
            <a:lvl1pPr algn="r" rtl="1">
              <a:lnSpc>
                <a:spcPct val="85000"/>
              </a:lnSpc>
              <a:defRPr sz="6000" cap="none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 hasCustomPrompt="1"/>
          </p:nvPr>
        </p:nvSpPr>
        <p:spPr>
          <a:xfrm flipH="1">
            <a:off x="6890528" y="4151085"/>
            <a:ext cx="4633806" cy="1591181"/>
          </a:xfrm>
        </p:spPr>
        <p:txBody>
          <a:bodyPr rtlCol="1" anchor="b">
            <a:noAutofit/>
          </a:bodyPr>
          <a:lstStyle>
            <a:lvl1pPr marL="0" indent="0" algn="l" rtl="1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ar-SA" noProof="0" dirty="0"/>
              <a:t>انقر لتحرير نمط العنوان الثانوي الرئيسي</a:t>
            </a:r>
          </a:p>
        </p:txBody>
      </p:sp>
      <p:cxnSp>
        <p:nvCxnSpPr>
          <p:cNvPr id="9" name="رابط مستقيم 8" title="خط تسطير عمودي"/>
          <p:cNvCxnSpPr>
            <a:cxnSpLocks/>
          </p:cNvCxnSpPr>
          <p:nvPr/>
        </p:nvCxnSpPr>
        <p:spPr>
          <a:xfrm flipH="1">
            <a:off x="6667436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05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رأس المقط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 title="شكل رقم الصفحة"/>
          <p:cNvSpPr/>
          <p:nvPr/>
        </p:nvSpPr>
        <p:spPr bwMode="auto">
          <a:xfrm flipH="1">
            <a:off x="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947673" y="2571722"/>
            <a:ext cx="8296654" cy="3286153"/>
          </a:xfrm>
        </p:spPr>
        <p:txBody>
          <a:bodyPr rtlCol="1" anchor="t">
            <a:normAutofit/>
          </a:bodyPr>
          <a:lstStyle>
            <a:lvl1pPr algn="l" rtl="1">
              <a:lnSpc>
                <a:spcPct val="85000"/>
              </a:lnSpc>
              <a:defRPr sz="7700" cap="none" baseline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1842898" y="1393748"/>
            <a:ext cx="8401429" cy="819150"/>
          </a:xfrm>
        </p:spPr>
        <p:txBody>
          <a:bodyPr rtlCol="1" anchor="ctr">
            <a:normAutofit/>
          </a:bodyPr>
          <a:lstStyle>
            <a:lvl1pPr marL="0" indent="0" algn="l" rtl="1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 dirty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1852423" y="6314439"/>
            <a:ext cx="1596622" cy="365125"/>
          </a:xfrm>
        </p:spPr>
        <p:txBody>
          <a:bodyPr rtlCol="1"/>
          <a:lstStyle>
            <a:lvl1pPr algn="r" rtl="1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B16AFD3F-DEE0-4F82-92BC-50C94E6E1992}" type="datetime1">
              <a:rPr lang="ar-SA" smtClean="0"/>
              <a:t>17/03/46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764101" y="6314440"/>
            <a:ext cx="6480226" cy="365125"/>
          </a:xfrm>
        </p:spPr>
        <p:txBody>
          <a:bodyPr rtlCol="1"/>
          <a:lstStyle>
            <a:lvl1pPr algn="l" rtl="1">
              <a:defRPr b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" y="1620760"/>
            <a:ext cx="407988" cy="365125"/>
          </a:xfrm>
        </p:spPr>
        <p:txBody>
          <a:bodyPr rtlCol="1"/>
          <a:lstStyle>
            <a:lvl1pPr algn="l" rtl="1">
              <a:defRPr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3D2E340-0663-474B-992C-9192B5C45E57}" type="slidenum">
              <a:rPr lang="ar-SA" smtClean="0"/>
              <a:pPr/>
              <a:t>‹#›</a:t>
            </a:fld>
            <a:endParaRPr lang="ar-SA" dirty="0"/>
          </a:p>
        </p:txBody>
      </p:sp>
      <p:cxnSp>
        <p:nvCxnSpPr>
          <p:cNvPr id="10" name="رابط مستقيم 9" title="خط تسطير أفقي"/>
          <p:cNvCxnSpPr>
            <a:cxnSpLocks/>
          </p:cNvCxnSpPr>
          <p:nvPr/>
        </p:nvCxnSpPr>
        <p:spPr>
          <a:xfrm>
            <a:off x="1947673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53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شكل حر 6" title="شكل رقم الصفحة"/>
          <p:cNvSpPr/>
          <p:nvPr/>
        </p:nvSpPr>
        <p:spPr bwMode="auto">
          <a:xfrm flipH="1">
            <a:off x="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 flipH="1">
            <a:off x="7596094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1" anchor="t">
            <a:normAutofit/>
          </a:bodyPr>
          <a:lstStyle/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762002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 flipH="1">
            <a:off x="7615143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1" anchor="t"/>
          <a:lstStyle>
            <a:lvl1pPr algn="r" rtl="1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44607FBE-9766-42F4-BD6B-3B3CC7E9093B}" type="datetime1">
              <a:rPr lang="ar-SA" smtClean="0"/>
              <a:t>17/03/46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 flipH="1">
            <a:off x="7615143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1" anchor="t"/>
          <a:lstStyle>
            <a:lvl1pPr algn="l" rtl="1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 flipH="1">
            <a:off x="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200" b="0" i="1" baseline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3D2E340-0663-474B-992C-9192B5C45E57}" type="slidenum">
              <a:rPr lang="ar-SA" smtClean="0"/>
              <a:pPr/>
              <a:t>‹#›</a:t>
            </a:fld>
            <a:endParaRPr lang="ar-SA" dirty="0"/>
          </a:p>
        </p:txBody>
      </p:sp>
      <p:cxnSp>
        <p:nvCxnSpPr>
          <p:cNvPr id="10" name="رابط مستقيم 9" title="خط تسطير أفقي"/>
          <p:cNvCxnSpPr>
            <a:cxnSpLocks/>
          </p:cNvCxnSpPr>
          <p:nvPr/>
        </p:nvCxnSpPr>
        <p:spPr>
          <a:xfrm flipH="1">
            <a:off x="769620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0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95" r:id="rId3"/>
    <p:sldLayoutId id="2147484490" r:id="rId4"/>
    <p:sldLayoutId id="2147484491" r:id="rId5"/>
    <p:sldLayoutId id="2147484492" r:id="rId6"/>
    <p:sldLayoutId id="2147484493" r:id="rId7"/>
    <p:sldLayoutId id="2147484496" r:id="rId8"/>
    <p:sldLayoutId id="2147484481" r:id="rId9"/>
    <p:sldLayoutId id="2147484498" r:id="rId10"/>
    <p:sldLayoutId id="2147484499" r:id="rId11"/>
    <p:sldLayoutId id="2147484500" r:id="rId12"/>
    <p:sldLayoutId id="2147484482" r:id="rId13"/>
    <p:sldLayoutId id="2147484483" r:id="rId14"/>
    <p:sldLayoutId id="2147484484" r:id="rId15"/>
    <p:sldLayoutId id="2147484485" r:id="rId16"/>
  </p:sldLayoutIdLst>
  <p:hf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83464" indent="-283464" algn="r" defTabSz="914400" rtl="1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83464" algn="r" defTabSz="914400" rtl="1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83464" algn="r" defTabSz="914400" rtl="1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83464" algn="r" defTabSz="914400" rtl="1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83464" algn="r" defTabSz="914400" rtl="1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83464" algn="r" defTabSz="914400" rtl="1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r" defTabSz="914400" rtl="1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r" defTabSz="914400" rtl="1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r" defTabSz="914400" rtl="1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92679374-8EAE-4873-9BB6-F6C630302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162231" y="1264197"/>
            <a:ext cx="6489291" cy="4268965"/>
          </a:xfrm>
        </p:spPr>
        <p:txBody>
          <a:bodyPr rtlCol="1">
            <a:normAutofit/>
          </a:bodyPr>
          <a:lstStyle/>
          <a:p>
            <a:pPr algn="ctr" rtl="1"/>
            <a:r>
              <a:rPr lang="ar-SA" sz="5400" b="1" i="0" dirty="0">
                <a:solidFill>
                  <a:srgbClr val="E7E9EA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أ.د منال بنت عبد العزيز العيسى</a:t>
            </a:r>
            <a:br>
              <a:rPr lang="ar-SA" sz="5400" b="1" i="0" dirty="0">
                <a:solidFill>
                  <a:srgbClr val="E7E9EA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br>
              <a:rPr lang="ar-SA" sz="5400" b="1" i="0" dirty="0">
                <a:solidFill>
                  <a:srgbClr val="E7E9EA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000" b="1" i="0" dirty="0">
                <a:solidFill>
                  <a:srgbClr val="E7E9EA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+966 55557677</a:t>
            </a:r>
            <a:br>
              <a:rPr lang="en-US" sz="3000" b="1" i="0" dirty="0">
                <a:solidFill>
                  <a:srgbClr val="E7E9EA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000" b="1" i="0" u="sng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malessa@ksu.edu.sa</a:t>
            </a:r>
            <a:br>
              <a:rPr lang="en-US" sz="3000" b="1" i="0" u="sng" dirty="0">
                <a:solidFill>
                  <a:srgbClr val="E7E9EA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000" b="1" i="0" u="sng" dirty="0">
                <a:solidFill>
                  <a:srgbClr val="E7E9EA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manal.fsk@hotmail.com</a:t>
            </a:r>
            <a:endParaRPr lang="ar-SA" sz="3000" u="sng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E42C4E3-AFAF-4630-AF6D-21FB3C29C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6890524" y="3746090"/>
            <a:ext cx="5006507" cy="2241755"/>
          </a:xfrm>
        </p:spPr>
        <p:txBody>
          <a:bodyPr rtlCol="1"/>
          <a:lstStyle/>
          <a:p>
            <a:pPr algn="ctr" rtl="1"/>
            <a:r>
              <a:rPr lang="ar-SA" sz="28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الفلسفة والنقد</a:t>
            </a:r>
          </a:p>
          <a:p>
            <a:pPr algn="ctr" rtl="1"/>
            <a:r>
              <a:rPr lang="ar-SA" sz="28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8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sz="28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</a:p>
          <a:p>
            <a:pPr algn="ctr" rtl="1"/>
            <a:r>
              <a:rPr lang="ar-SA" sz="28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pic>
        <p:nvPicPr>
          <p:cNvPr id="7" name="Picture Placeholder 6" descr="A person wearing a black head scarf&#10;&#10;Description automatically generated">
            <a:extLst>
              <a:ext uri="{FF2B5EF4-FFF2-40B4-BE49-F238E27FC236}">
                <a16:creationId xmlns:a16="http://schemas.microsoft.com/office/drawing/2014/main" id="{1C3C296D-4F8D-A82D-3360-886CA3071C1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12978" b="12978"/>
          <a:stretch>
            <a:fillRect/>
          </a:stretch>
        </p:blipFill>
        <p:spPr>
          <a:xfrm flipH="1">
            <a:off x="8175214" y="1031205"/>
            <a:ext cx="2397795" cy="2397795"/>
          </a:xfrm>
        </p:spPr>
      </p:pic>
    </p:spTree>
    <p:extLst>
      <p:ext uri="{BB962C8B-B14F-4D97-AF65-F5344CB8AC3E}">
        <p14:creationId xmlns:p14="http://schemas.microsoft.com/office/powerpoint/2010/main" val="1193886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rmAutofit fontScale="90000"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المؤتمرات والندوات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10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9" y="424075"/>
            <a:ext cx="6098458" cy="613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المؤتمر الثاني للأدباء السعوديين ، النادي الأدبي بمكة المكرمة ، 1999م 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أدب المرأة في عيون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المستشرقات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،مركز الدراسات الجامعية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بعليشه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، 2001م.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المرأة وتطور القصة القصيرة في المملكة العربية السعودية ،مهرجان  الجنادرية الثقافي ، الرياض 1999،م.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المؤتمر الثاني للإبداع الروائي، القاهرة، المجلس الأعلى للثقافة والفنون ، 2003م.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الملتقى الأول للمثقفين السعوديين ، الرياض ، 2005م 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ملتقى الرواية الشبابية، جامعة الملك سعود، الرياض، 2008م.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مؤتمر الأدب في مواجهة الإرهاب، جامعة الأمام محمد بن سعود السالمية، 2011م.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ملتقى المرأة والنص  ،كرسي الجزيرة  للدراسات اللغوية بالتعاون مع النادي الأدبي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بالرياض ، 2011م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إدارة ندوة بعنوان : " بحريات أميمة الخميس ووارفتها " ضمن وحدة السرديات بقسم اللغة العربية ، 2011م.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اللقاء العلمي لكلية الآداب ، جامعة الملك سعود ، مركز الدراسات الجامعية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بعليشة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(المرأة بين الواقع والنص) ،مارس 2011م.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اللجنة العلمية لتنظيم ملتقى النقد في النادي الأدبي السعودي بالرياض ، 2014م.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اللجنة العلمية لمؤتمر الشعر العربي ، جامعة الملك سعود ، 2023م.</a:t>
            </a:r>
          </a:p>
        </p:txBody>
      </p:sp>
    </p:spTree>
    <p:extLst>
      <p:ext uri="{BB962C8B-B14F-4D97-AF65-F5344CB8AC3E}">
        <p14:creationId xmlns:p14="http://schemas.microsoft.com/office/powerpoint/2010/main" val="70085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rmAutofit fontScale="90000"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الأنشطة الجامعية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11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8" y="424075"/>
            <a:ext cx="6666579" cy="6232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عقد دورة تدريبية لطالبات قسم اللغة العربية معنونة ب ـ"آليات مشروع البحث التطبيقي" ، 2010م.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عقد دور ة تدريبية لطالبات قسم اللغة العربية معنونة بـ" مهارات تحليل النصوص الروائية" 2010م.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استشارات بحثية ، مركز الدراسات الجامعية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بعليشة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، جامعة الملك سعود، 2019 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دورة بعنوان " مبادئ اختيار عنوان البحث لطلبة الدراسات العليا ، وكالة الدراسات العليا ، جامعة الملك سعود ، 2018م.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ورشة عمل بعنوان :"كتابة ونشر أبحاث الترقية: كلية الدراسات العليا ، جامعة الملك سعود ، 2019م.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ورشة عمل بعنوان : " التحيز السردي ضد الآخر في الرواية السعودية " ندوة قضايا بحثية ، جامعة الملك سعود ، 2019م.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ورشة عمل بعنوان :" مبادئ اختيار عنوان البحث" كلية الدراسات العليا ، جامعة الملك سعود ، 2019م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دورة بعنوان : " مهارات القراءة التحصيلية ، مركز تنمية الكتابة الأكاديمية ، كلية الآداب جامعة الملك سعود ، 2019م.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محاضرة بعنوان : " قراءات متخصصة في الرواية السعودية " الندوة العلمية ، قسم اللغة العربية ، جامعة امللك سعود 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ورشة عمل بعنوان : "مهارات كتابة ونشر الأبحاث في المجلات العلمية المحكمة "مركز التدريب اللغوي ، جامعة الملك سعود 2022م.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ندوة بعنوان : " أهمية اللغة العربية في البحث العلمي " بمناسبة اليوم العاملي للغة العربية ، 2022م.</a:t>
            </a:r>
          </a:p>
        </p:txBody>
      </p:sp>
    </p:spTree>
    <p:extLst>
      <p:ext uri="{BB962C8B-B14F-4D97-AF65-F5344CB8AC3E}">
        <p14:creationId xmlns:p14="http://schemas.microsoft.com/office/powerpoint/2010/main" val="3711291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rmAutofit fontScale="90000"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الأنشطة الجامعية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12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8" y="424075"/>
            <a:ext cx="6666579" cy="6232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الفنون السعودية وعلاقتها بالنقد الجمالي في المملكة العربية السعودية ، مقهى أرجوحة ، 2022م.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مقال بعنوان : " تحويل كلية الآداب لكلية الدراسات الإنسانية  والاجتماعية " الرؤية والطموح ،صحيفة رسالة الجامعة، 2022م.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ندوة :" مستقبل العلوم الإنسانية في البحث العلمي " ، صالون أدبيات الافتراض ي ، 2022م.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دورة بعنوان : " المناهج النقدية الحديثة في الخطاب الأدبي " مركز التدريب اللغوي بجامعة الملك سعود ، 2022م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مقال بعنوان : " العوالم الميتافيزيقية في الرواية العربية " صحيفة رسالة الجامعة ،2020 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مقال بعنوان :"مدينة الرياض شكلت فضاء مكانا لافتا في الرواية السعودية " صحيفة رسالة الجامعة، 2022م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دورة بعنوان : منهجية أبحاث الترقية ونشرها " مركز التدريب اللغوي ، جامعة الملك سعود ، 2022م.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ندوة بعنوان : " رؤية 2030 في الدراسات الإنسانية والأدبية " أقيمت بمناسبة اليوم الوطني السعودي ، جامعة الملك سعود 2022م.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ندوة بعنوان : " تمكين المرأة السعودية إبداعا وتأليفا " جامعة امللك سعود ، 2022م.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ندوة بعنوان : "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أدلجة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السرد وتسريد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الأدلجة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" ضمن برنامج الملتقى السادس للمستجدات البحثية، كلية الدراسات الإنسانية والاجتماعية، جامعة الملك سعود ، 2022م.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ندوة بعنوان : " دور الفلسفة البيئية في الخطاب الثقافي المعاصر " ضمن ندوة البيئة الخضراء ، كلية الدراسات الإنسانية والاجتماعية، جامعة الملك سعود ، 2022م.</a:t>
            </a:r>
          </a:p>
        </p:txBody>
      </p:sp>
    </p:spTree>
    <p:extLst>
      <p:ext uri="{BB962C8B-B14F-4D97-AF65-F5344CB8AC3E}">
        <p14:creationId xmlns:p14="http://schemas.microsoft.com/office/powerpoint/2010/main" val="1988770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rmAutofit fontScale="90000"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الأنشطة الجامعية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13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8" y="424075"/>
            <a:ext cx="6666579" cy="5624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دورة بعنوان : " المناهج النقدية الحديثة وتشكلاتها في الخطاب الروائي المعاصر "مركز التدريب اللغوي ، جامعة الملك سعود، 2022م.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حلقة نقاش بعنوان : " أهمية اللغة العربية في تشكيل المنجزات البحثية لطلبة  الدراسات العليا " ،مركز التدريب اللغوي ، جامعة الملك سعود، 2022م.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ندوة بعنوان : " بين الغربة والتأنيس : تفكيك الغربة اجتماعيا قراءة في الغربة كما صورتها الرواية السعودية " برنامج ندوة قضايا بحثية ، كلية الدراسات الإنسانية والاجتماعية ، جامعة الملك سعود ، 2021م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ندوة بعنوان:" البيعة والتمكين للمملكة في الألفية الثالثة "رؤى وآفاق" بمناسبة ذكرى البيعة السادسة لخادم الحرمين الشريفين ، مركز الملك سلمان لدراسات تاريخ الجزيرة العربية وحضارتها ، 2020م.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لقاء بعنوان : " التدريب في صناعة التغيير" صالون أديبات، 2020م.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المشاركة في ندوة بعنوان :" تعزيز روح المواطنة" النادي الأدبي بالرياض بمناسبة اليوم الوطني السعودي ، 2020م.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ندوة بعنوان : " التحيز السردي ضد الآخر في الرواية السعودية " ضمن ندوة قضايا بحثية ، كلية الدراسات العليا والبحث العلمي ، جامعة الملك سعود، 2019م.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ندوة بعنوان : " العلاقة بين الفلسفة والثقافة ، حفر الباطن ، وزارة الثقافة ، 2024م</a:t>
            </a:r>
          </a:p>
        </p:txBody>
      </p:sp>
    </p:spTree>
    <p:extLst>
      <p:ext uri="{BB962C8B-B14F-4D97-AF65-F5344CB8AC3E}">
        <p14:creationId xmlns:p14="http://schemas.microsoft.com/office/powerpoint/2010/main" val="1718416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rmAutofit fontScale="90000"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الأنشطة الجامعية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14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9" y="787843"/>
            <a:ext cx="6666579" cy="4919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ندوة بعنوان : " علم السرد بين التنظير  والتأصيل " قراءة في المفاهيم ، جامعة الأمام محمد بن سعود ،وحدة البحوث بكلية اللغة العربية ، 2018م.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ندوة بعنوان : " السرد في الأطروحات العلمية لمرحلتي الماجستير والدكتوراه لقسم اللغة العربية في جامعة امللك سعود (2007 – 2010) "  دراسة إحصائية نقدية " ، الندوة العلمية ، جامعة الملك سعود ، 2018م.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دورة  بعنوان : " أساسيات النقد الأدبي " مركز التدريب اللغوي ، قسم اللغة العربية ، جامعة الملك سعود ، 2023م.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استشارات بحثية ، مركز التدريب اللغوي ،قسم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اللغةا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لعربية، جامعة الملك سعود ، 2023م.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دورة بعنوان : " خطوات الترقية العلمية وشروطها " وحدة تطوير المهارات ، كلية الدراسات الإنسانية والاجتماعية، جامعة الملك سعود، 2024م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دورة بعنوان : " مستقبل خريجي الدراسات العليا وفق رؤية 2030 " وحدة الخريجين ، قسم اللغة العربية ، جامعة الملك سعود ، 2024م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دورة بعنوان : كتابة مقترحات المشروعات والمنح البحثية ، مركز التدريب اللغوي ، قسم اللغة العربية ، جامعة الملك سعود ، سبتمبر2024</a:t>
            </a:r>
          </a:p>
        </p:txBody>
      </p:sp>
    </p:spTree>
    <p:extLst>
      <p:ext uri="{BB962C8B-B14F-4D97-AF65-F5344CB8AC3E}">
        <p14:creationId xmlns:p14="http://schemas.microsoft.com/office/powerpoint/2010/main" val="2215443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rmAutofit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اللجان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15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8" y="424075"/>
            <a:ext cx="6666579" cy="6041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 اللجنة المؤقتة لمراجعة سجل المهارات غير اللغوية.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لجنة التنسيق والمتابعة العمال اللجان الدائمة بقسم اللغة العربية 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اللجنة المالية 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منسقة لجنة تحديث خطتي الماجستير  والدكتوراه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لجنة الإرشاد الأكاديمي.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لجنة الشراكة العلمية والتبادل المعرفي في كلية الآداب بجامعة  الملك سعود.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لجنة الجودة والتطوير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رئيسة لجنة الخريجين  والخريجات بقسم اللغة العربية2014 – 2015 -2017م.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مقررة لجنة الماجستير الموازي " للأدب والنقد " في قسم اللغة العربية، 2014م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مقررة لجنة الشراكة والتبادل المعرفي في قسم اللغة العربية 2014م.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عضو لجنة التعيينات في قسم اللغة العربية 2013م.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لجنة المعيدات والمحاضرات في قسم اللغة العربية  2013م.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مقررة لجنة البحث العلمي ، قسم اللغة العربية  2022 – 2023 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عضو لجنة التدريب الميداني ،قسم اللغة العربية، 2021 – 2023 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لجنة الشراكة العلمية ، قسم اللغة العربية  2020 – 2023م.</a:t>
            </a:r>
          </a:p>
        </p:txBody>
      </p:sp>
    </p:spTree>
    <p:extLst>
      <p:ext uri="{BB962C8B-B14F-4D97-AF65-F5344CB8AC3E}">
        <p14:creationId xmlns:p14="http://schemas.microsoft.com/office/powerpoint/2010/main" val="2868287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rmAutofit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اللجان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16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9" y="1056891"/>
            <a:ext cx="6666579" cy="4940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مقررة لجنة الاختبار الشامل ، قسم اللغة العربية ، 2020 – 2022 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لجنة الأدب والنقد ، قسم اللغة العربية -2011 حتى الآن.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رئيس لجنة البحث العلمي والندوة العلمية بقسم اللغة العربية 2022م.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مقرر ة لجنة شؤون الخريجين بقسم اللغة العربية  2023 – 2024 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وحدة الجودة بقسم اللغة العربية  2023 – 2024 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لحنة الموارد البشرية بقسم اللغة العربية 2023 – 2024 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اللجنة العلمية لمؤتمر الشعر العربي ، قسم اللغة العربية ، جامعة الملك سعود 2024م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الاستشارات العلمية بكلية الدراسات الإنسانية والاجتماعية ، جامعة الملك سعود 2024م.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لجنة الموارد البشرية ، قسم اللغة العربية ، جامعة الملك سعود 2024-2025م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لجنة الأدب والنقد ، جامعة الملك سعود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عضو مجلس قسم اللغة العربية ، جامعة الملك سعود</a:t>
            </a:r>
          </a:p>
        </p:txBody>
      </p:sp>
    </p:spTree>
    <p:extLst>
      <p:ext uri="{BB962C8B-B14F-4D97-AF65-F5344CB8AC3E}">
        <p14:creationId xmlns:p14="http://schemas.microsoft.com/office/powerpoint/2010/main" val="427793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rmAutofit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الدورات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17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8" y="424075"/>
            <a:ext cx="6666579" cy="5783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دورة تهيئة أعضاء التدريس الجدد وإعدادهم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دورة تصميم وبناء المقرر الدراسي.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مهارات التدريس الجامعي الفعال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دورة جسور، عمادة التعليم الالكتروني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دورة تقييم مخرجات التعلم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دورة التدريس الجامعي المصغر.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دورة نظريات التعلم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دورة كفايات التدريس الاحترافي.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دورة بيئة التعليم الأمنة  والمريحة.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التغذية الراجعة أداة لتعليم أفضل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حاصلة على الشهادة المهنية في التدريس الجامعي، عمادة تطوير المهارات، جامعة الملك سعود ، 2013م.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منهجية أبحاث الترقية ، 2019م.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الصعوبات التي تواجه طلبة الدراسات العليا  في الجامعات السعودية، 2019م.</a:t>
            </a:r>
          </a:p>
        </p:txBody>
      </p:sp>
    </p:spTree>
    <p:extLst>
      <p:ext uri="{BB962C8B-B14F-4D97-AF65-F5344CB8AC3E}">
        <p14:creationId xmlns:p14="http://schemas.microsoft.com/office/powerpoint/2010/main" val="3902537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rmAutofit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الدورات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18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323767" y="1847877"/>
            <a:ext cx="6666579" cy="2095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التوثيق العلمي (انواعه –دلالته – مبادئه – مخرجاته ) 2019م.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مبادئ كتابة الخطة البحثية ، 2019م.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آليات اختيار عنوان البحث، 2019 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الاختبار الشامل (ماله وما عليه) ، 2019م.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مناهج البحث في الدراسات الإنسانية.</a:t>
            </a:r>
          </a:p>
        </p:txBody>
      </p:sp>
    </p:spTree>
    <p:extLst>
      <p:ext uri="{BB962C8B-B14F-4D97-AF65-F5344CB8AC3E}">
        <p14:creationId xmlns:p14="http://schemas.microsoft.com/office/powerpoint/2010/main" val="1324736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rmAutofit fontScale="90000"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الإشراف</a:t>
            </a:r>
            <a:b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الأكاديمي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19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8" y="424075"/>
            <a:ext cx="6666579" cy="5432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مي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الحضيف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، ماجستير ، أطروحة بعنوان : " البنية السردية للخبر القصص ي في أخبار النساء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للإبن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القيم " نوقشت.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نوف المهنا ، ماجستير، أطروحة بعنوان :" تمثيلات المسكوت عنه في الرواية السعودية من الحكاية إلى الخطاب " نوقشت.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سمية السبيعي، ماجستير أطروحة بعنوان: "حرب الخليج  الثانية في الرواية السعودية" نوقشت.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حنان المالكي ،دكتوراه أطروحة بعنوان : " التشكيل الاستعاري للمدينة في الرواية العربية" نوقشت.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أسماء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الحضيف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، دكتوراه أطروحة بعنوان "مذكرات الساسة العرب"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سعد السهيمي ، دكتوراه أطروحة بعنوان : " جدلية الأنساق  الثقافية المضمرة في الرواية السعودية"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الجازي بن سفران ، ماجستير أطروحة بعنوان : " قلق الكتابة في الرواية المعاصرة " نوقشت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سارةبن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حثلين، ماجستير أطروحة بعنوان:" الحواس في الرواية العربية ،دراسة سينمائية تأويلية"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إيمان الحازمي ، ماجستير بعنوان : القرية في القصة القصيرة في جازان ، نوقشت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نوف السديري ،ماجستير بعنوان :" رواية اليافعين في الأدب العربي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أمل البلوي ،دكتوراه بعنوان :" سيرة المدائن في الرواية العربية".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مها القريني ، دكتوراه</a:t>
            </a:r>
          </a:p>
        </p:txBody>
      </p:sp>
    </p:spTree>
    <p:extLst>
      <p:ext uri="{BB962C8B-B14F-4D97-AF65-F5344CB8AC3E}">
        <p14:creationId xmlns:p14="http://schemas.microsoft.com/office/powerpoint/2010/main" val="282989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rmAutofit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التعليم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2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9" y="1482313"/>
            <a:ext cx="6666579" cy="4211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درجة بكالوريوس س من جامعة الملك سعود، قسم اللغة العربية وآدابها مع مرتبة الشرف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800" b="1" dirty="0">
                <a:effectLst/>
                <a:ea typeface="Aptos" panose="020B0004020202020204" pitchFamily="34" charset="0"/>
                <a:cs typeface="Sakkal Majalla" panose="02000000000000000000" pitchFamily="2" charset="-78"/>
              </a:rPr>
              <a:t>درجة الماجستير من جامعة الملك سعود، قسم اللغة العربية عن الأطروحة المعنونة  بـ" صورة الرجل في القصة القصيرة في المملكة العربية السعودية من 1996-1970م "  مع مرتبة الشرف</a:t>
            </a:r>
            <a:r>
              <a:rPr lang="ar-SA" sz="18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800" b="1" dirty="0">
                <a:effectLst/>
                <a:ea typeface="Aptos" panose="020B0004020202020204" pitchFamily="34" charset="0"/>
                <a:cs typeface="Sakkal Majalla" panose="02000000000000000000" pitchFamily="2" charset="-78"/>
              </a:rPr>
              <a:t>درجة الدكتوراه من جامعة الملك سعود، قسم اللغة العربية عن الأطروحة</a:t>
            </a:r>
            <a:r>
              <a:rPr lang="ar-S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المعنونة بـ : " تمثيلات الذات المروية على لسان الأنا " مع مرتبة الشرف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8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درجة الأستاذ مشارك  عام 2017م.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8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درجة الأستاذية عام 2022م.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8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حاصلة على جائزة الطالبة المثالية على مستوى كلية الآداب عام 1993 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8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حاصلة على جائزة النادي الأدبي بالرياض عام 2002م، أفضل بحث أكاديمي اهتم بدراسة تقنيات السرد القصص ي في كتابة امرأة السعودية . وقد كنت بذلك الأكاديمية الأولى التي حصلت على الجائزة من قسم اللغة العربية بجامعة الملك سعود. </a:t>
            </a:r>
          </a:p>
        </p:txBody>
      </p:sp>
    </p:spTree>
    <p:extLst>
      <p:ext uri="{BB962C8B-B14F-4D97-AF65-F5344CB8AC3E}">
        <p14:creationId xmlns:p14="http://schemas.microsoft.com/office/powerpoint/2010/main" val="3866290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rmAutofit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المناقشات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20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8" y="424075"/>
            <a:ext cx="6666579" cy="5624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ماجستير معنونة ب: " تمثيلات اليومي والهامشي في القصة القصيرة السعودية، منال الهويمل ، 2018م ، جامعة الملك سعود.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دكتوراه معنونة ب :"صورة المرأة في الشعر السعودي ،فاتن العامر ، 2018م ، جامعة الملك سعود.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ماجستير معنونة ب : " تمثيلات الحضور الشعبي في الرواية السعودية " رفعة ال رحمة، 2018م ، جامعة الملك سعود.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دكتوراه معنونة ب : " الموت في الرواية الخليجية ، محمد الخزي ، 2019م ،جامعة الملك سعود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ماجستير معنونة ب : " الحضور الأفريقي في الروايات السعودية " ، رضوان تيجاني ، 2019م ، جامعة الملك سعود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دكتوراه معنونة ب:"الخطاب الواصف في الرواية العربية الجديدة ،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ريماالعنزي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، 2020م ، جامعة الملك سعود.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ماجستير معنونة ب :" الراوي والمتلفظ في نماذج من الرواية السعودية"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هيفاءالعجالن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، 2020م ، جامعة القصيم 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ماجستير معنونة ب: "كتابة المرأة عن المرأة في السيرة الغيرية النسائية، شروق التميمي ، 2020م ، جامعة الملك سعود.</a:t>
            </a:r>
          </a:p>
        </p:txBody>
      </p:sp>
    </p:spTree>
    <p:extLst>
      <p:ext uri="{BB962C8B-B14F-4D97-AF65-F5344CB8AC3E}">
        <p14:creationId xmlns:p14="http://schemas.microsoft.com/office/powerpoint/2010/main" val="1280563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rmAutofit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المناقشات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21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8" y="424075"/>
            <a:ext cx="6666579" cy="6328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دكتوراه بعنوان : " التشكيل المجازي في لغة الرواية " دراسة في روايات محمد حسن علوان " ، هياء الزهير ، 2021م ، جامعة الملك سعود.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ماجستير معنونة بـ:" الخطاب السردي في حكاية الصبي الذي رأى النوم " للقاص عدي الحريش " ، إيمان آل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عوضة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، جامعة الأميرة نورة بنت عبدالرحمن ، 2021م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دكتوراه معنونة بـ :" النقد النسائي السعودي للرواية النسائية السعودية " دراسة في نقد النقد ، عبدالله القرني ، جامعة الملك خالد 2023م.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دكتوراه بعنوان " جماليات التشكيل الروائي عند مقبول العلوي " دراسة سينمائية " شيخة السبيعي ، جامعة الملك سعود 2023م.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دكتوراه بعنوان :" بناء الشخصيات في روايات أميمة الخميس وأمل الفاران " دراسة مقارنة"  ،فيصل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الملطيري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، جامعة الملك سعود، 2023م.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دكتوراه بعنوان : " اتجاهات القصة القصيرة  في مجلة الفيصل ، هند العنزي ، جامعة أم القرى ، 2023م.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دكتوراه بعنوان :" خطاب الفكاهة بين  الرواية والسينما ،تجربة نجيب محفوظ أنموذجا "منى العنزي ، جامعة الملك سعود 2023م.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دكتوراه بعنوان : التخييل الذاتي في العمل الأول للروائيين السعوديين ، علي عسيري ، جامعة الملك سعود، 2023م.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دكتوراه بعنوان : السخرية في المسلسلات الكرتونية الخليجية ، أسماء بن صالح ، جامعة الملك سعود ، 2024ن </a:t>
            </a:r>
          </a:p>
        </p:txBody>
      </p:sp>
    </p:spTree>
    <p:extLst>
      <p:ext uri="{BB962C8B-B14F-4D97-AF65-F5344CB8AC3E}">
        <p14:creationId xmlns:p14="http://schemas.microsoft.com/office/powerpoint/2010/main" val="1851899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rmAutofit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المناقشات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22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9" y="2175964"/>
            <a:ext cx="6666579" cy="2506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دكتوراه بعنوان : " الخطاب الاشهاري في عتبات الرواية السعودية" ، يحي القبيس ي ، جامعة الملك سعود ، 2024م,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ماجستير بعنوان : " قلق الكتابة في الرواية المعاصرة ، الجازي بن سفران ، جامعة الملك سعود ، 2024م.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دكتوراه بعنوان : | خطاب المنبوذين الابداعي " انتصار عقيلي ، جامعة الملك سعود 2024م 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أطروحة دكتوراه بعنوان : " السخرية في المسلسلات الكرتونية في الخليج العربي " أسماء بن صالح ، جامعة الملك سعود ، 2024م.</a:t>
            </a:r>
          </a:p>
        </p:txBody>
      </p:sp>
    </p:spTree>
    <p:extLst>
      <p:ext uri="{BB962C8B-B14F-4D97-AF65-F5344CB8AC3E}">
        <p14:creationId xmlns:p14="http://schemas.microsoft.com/office/powerpoint/2010/main" val="17088490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Autofit/>
          </a:bodyPr>
          <a:lstStyle/>
          <a:p>
            <a:pPr algn="ctr" rtl="1"/>
            <a:r>
              <a:rPr lang="ar-SA" sz="54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المقالات الصحفية بصحيفة الجزيرة الثقافية</a:t>
            </a:r>
            <a:endParaRPr lang="ar-SA" sz="44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23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8" y="424075"/>
            <a:ext cx="6666579" cy="5938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الهوية الوطنية وعلاقتها بالأدب ، الجزيرة الثقافية ، 2023م 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استثمار القوى الناعمة في المشهد الحضاري السعودي وفق رؤية 2030، الجزيرة الثقافية 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منجزات هيئة الأدب والترجمة والنشر بين التأسيس والتطوير، الجزيرة الثقافية  ، 2023م.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السياحة السعودية بين العراقة والحاضر والمستقبل، الجزيرة الثقافية  ، 2024م 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الشراكة الاستراتيجية بين وزارة الثقافة وجامعة الملك سعود، الجزيرة الثقافية ، 2024م 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جناية الدرس الأكاديمي على المنجز الفني  والأدبي السعودي ، الجزيرة الثقافية ، 2024م 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استراتيجية التكامل المؤسساتي بين وزارة الثقافة والسياحة والترفيه والرياضة في المملكة العربية السعودية 2024، الجزيرة الثقافية م 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الدراما السعودية من المحلية إلى العالمية ، الجزيرة الثقافية ، 2024م.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علاقة الفلسفة بالثقافة والفنون  والترفيه في المملكة العربية السعودية، الجزيرة الثقافية ، 2024 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كرسي الأدب السعودي الواقع والطموح ، الجزيرة الثقافية ، 2023م.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رثاء النفس في الشعر السعودي ، البدر بن عبدالمحسن أنموذجا، الجزيرة الثقافية  ، 2024م.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تسويق الذات مهنيا وعلميا وفق  رؤية 2030 ، الجزيرة الثقافية ، 2024م.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هيئة الأكاديميون السعوديون نحو عالمية الثروة العلمية السعودية ، الجزيرة الثقافية ، 2024م 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ثقافة تسليع الأسر بمكوناتها في المجتمع السعودي ، الجزيرة الثقافية ، 2023م.</a:t>
            </a:r>
          </a:p>
        </p:txBody>
      </p:sp>
    </p:spTree>
    <p:extLst>
      <p:ext uri="{BB962C8B-B14F-4D97-AF65-F5344CB8AC3E}">
        <p14:creationId xmlns:p14="http://schemas.microsoft.com/office/powerpoint/2010/main" val="500763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Autofit/>
          </a:bodyPr>
          <a:lstStyle/>
          <a:p>
            <a:pPr algn="ctr" rtl="1"/>
            <a:r>
              <a:rPr lang="ar-SA" sz="54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المقالات الصحفية بصحيفة الجزيرة الثقافية</a:t>
            </a:r>
            <a:endParaRPr lang="ar-SA" sz="44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24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311735" y="1338250"/>
            <a:ext cx="6666579" cy="5124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جامعة الملك سعود في الهيئة الملكية لتطوير مدينة الرياض " الواقع والطموح كلية العلوم الإنسانية والاجتماعية أنموذجا ، الجزيرة الثقافية ، 2023م.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مجلس الشعر الشعبي في المملكة العربية السعودية، الجزيرة الثقافية  ، 2023م.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تأثير العوالم الأكاديمية على الحراك الثقافي والعلمي والحضاري في المملكة العربية السعودية ، الجزيرة الثقافية ، 2023م.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الصالونات الثقافية للمرأة في المملكة العربية السعودية رؤية وآفاق، الجزيرة الثقافية ،  ، 2023م.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الشعر النبطي السعودي تأريخ وتأصيل الجزيرة الثقافية ، ، 2023م.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الوحدات العلمية في الجامعات السعودية المركزية البحثية ، الجزيرة الثقافية ، 2023م.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كلية الدراسات الإنسانية والاجتماعية في جامعة الملك سعود بين الدمج والاستقلالية2024، الجزيرة الثقافية  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علاقة الفلسفة بالفنون والسياحة والترفيه والثقافة في المملكة العربية السعودية ، الجزيرة الثقافية ، 2024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كلية العلوم الإنسانية والاجتماعية في جامعة الملك سعود بين دمج التخصصات واستقلالها " رؤية مستقبلية " الجزيرة الثقافية ، 2024م</a:t>
            </a:r>
          </a:p>
        </p:txBody>
      </p:sp>
    </p:spTree>
    <p:extLst>
      <p:ext uri="{BB962C8B-B14F-4D97-AF65-F5344CB8AC3E}">
        <p14:creationId xmlns:p14="http://schemas.microsoft.com/office/powerpoint/2010/main" val="1542103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rmAutofit fontScale="90000"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خبرات عملية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3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9" y="1416910"/>
            <a:ext cx="6666579" cy="4024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التدريس والاشراف والمناقشات العلمية.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التحكيم للترقيات العلمية داخل المملكة وخارجها.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التحكيم لجائزة وزارة الثقافة السعودية.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رئيسة لجنة البحث العلمي بقسم اللغة العربية بجامعة الملك سعود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مستشارة لوزارة الثقافة " هيئة الأدب والترجمة والنشر" 2023م.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محكمة لمجلة كلية الآداب ، جامعة الملك سعود.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محكمة لمجلة الشارقة، الأمارات العربية المتحدة.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محكمة لمجلة جامعة الملك خالد للعلوم الإنسانية.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- محكمة للترقيات، جامعة الأردن.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- محكمة لمجلة دارة الملك عبدالعزيز.</a:t>
            </a:r>
          </a:p>
        </p:txBody>
      </p:sp>
    </p:spTree>
    <p:extLst>
      <p:ext uri="{BB962C8B-B14F-4D97-AF65-F5344CB8AC3E}">
        <p14:creationId xmlns:p14="http://schemas.microsoft.com/office/powerpoint/2010/main" val="327991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الكتب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4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762000" y="1761877"/>
            <a:ext cx="6098458" cy="3334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20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صورة الرجل في القصة القصيرة في المملكة العربية السعودية -1970 1996م ، الرياض ، النادي الأدبي ، 2002م 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20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بببليوجرافيا لإبداع المرأة لخليجية في القرن العشرين ، القاهرة، دار نور للطباعة ، 2002م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20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- تمثيلات الذات على لسان الأنا ،بيروت ، الدار العربية ناشرون، 2011م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20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- تجليات علم السرد ، بيروت ، دار  الانتشار العربي ، 2018م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20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- الأدب السعودي ،كرس الأدب السعودي بالتعاون مع جامعة الملك سعود، مكتبة الرشد ، الرياض ، 2020م .</a:t>
            </a:r>
          </a:p>
        </p:txBody>
      </p:sp>
    </p:spTree>
    <p:extLst>
      <p:ext uri="{BB962C8B-B14F-4D97-AF65-F5344CB8AC3E}">
        <p14:creationId xmlns:p14="http://schemas.microsoft.com/office/powerpoint/2010/main" val="375438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البحوث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5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9" y="424075"/>
            <a:ext cx="6098458" cy="6009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شاعرية اللغة في الكتابة الروائية عند أحالم مستغانمي ، بحث منشور في مجلة الآداب واللغات ، الجزائر ،جامعة عمار </a:t>
            </a:r>
            <a:r>
              <a:rPr lang="ar-SA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ثليجي</a:t>
            </a: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 بالأغواط ، فبراير  2014 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الاستعارة وأثرها في تشكيل الدلالة في الخطاب السردي المعاصر "مقاربة </a:t>
            </a:r>
            <a:r>
              <a:rPr lang="ar-SA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ظاهراتية</a:t>
            </a: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لرواية التبر لبراهيم الكوني "مجلة حقول ، النادي الأدبي بالرياض مجلد 12 ، 2015م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التعدد اللغوي في الرواية العربية ، مجلة اتحاد الجامعات العربية للآداب، الأردن ،مجلد14 ، العدد 1 ، 2017م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شعرية الذات المكانية في الخطاب السردي النسوي السعودي ، بحث ألقي في مؤتمر  الدراسات النقدية في جامعة سان سيمون ،فانكوفر ، كندا نوفمبر  2014 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التقنيات السردية في الرواية العربية " دراسة في نماذج مختارة " ، بحث القي في مؤتمر الدراسات النقدية في سان فرانسيسكو ، الولايات المتحدة الأمريكية، يوليو  .201 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الثيمات السردية في  الرواية السعودية، بحث القي في مؤتمر الدراسات النقدية في  سان أنطونيو ، تكساس ، الولايات المتحدة الأمريكية ، ابريل 2013 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تقنيات الذات في الرواية العربية، بحث القي في مؤتمر الدراسات النقدية في واشنطن ، الولايات المتحدة الأمريكية  ، 2013 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الشخصية في الخطاب السردي السعودي ، بحث تحت النشر ، 2015م.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الظاهرة الأدبية بين النظريات النقدية الحديثة ونظرية المحاكاة. </a:t>
            </a:r>
          </a:p>
        </p:txBody>
      </p:sp>
    </p:spTree>
    <p:extLst>
      <p:ext uri="{BB962C8B-B14F-4D97-AF65-F5344CB8AC3E}">
        <p14:creationId xmlns:p14="http://schemas.microsoft.com/office/powerpoint/2010/main" val="41514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البحوث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6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9" y="424075"/>
            <a:ext cx="6098458" cy="58964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استخدام النظريات النقدية السردية الدراسة الأدب العربي القديم.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الصورة الشعرية في الدراسات السردية الحديثة.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العالقة بين المعنى عند عبد القاهر الجرجاني ،وبين نظرية الدال والمدلول في النقد الحديث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عرض لكتاب" الشعرية" </a:t>
            </a:r>
            <a:r>
              <a:rPr lang="ar-SA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لتودروف</a:t>
            </a: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، ترجمة شكري المبخوت ، ورجاء بن سالمة.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قراءة بنيوية </a:t>
            </a:r>
            <a:r>
              <a:rPr lang="ar-SA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شكلانية</a:t>
            </a: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لنص من كتاب الأغاني " أخبار ابن هرمة "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ترجمة العديد من النصوص النقدية لسوزان </a:t>
            </a:r>
            <a:r>
              <a:rPr lang="ar-SA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ستيتكفش</a:t>
            </a: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تجليات الخطاب الروائي في رواية " الأسود يليق بك " ألحالم مستغانمي ، بحث منشور في مجلة كلية الآداب ، جامعة القاهرة ، ع2 ، 2016 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علم السرد بين  التنظير والتأطير " قراءة في المفاهيم " بحث منشور في مجلة كلية الآداب والعلوم  الإنسانية ،جامعة قناة السويس ، ع 10 ، 2014م.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ثنائية الأنثى /المكان : قراءة في رواية " قلب من </a:t>
            </a:r>
            <a:r>
              <a:rPr lang="ar-SA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بنقلان</a:t>
            </a: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" لسيف السالم بن سعود، بحث منشور في مجلة الاستواء، جامعة قناة السويس، ع 4 ،المجلد الأول ، 2017 م.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السيرورة التواصلية في رواية الطلياني لشكري المبخوت " دراسة تحليلية </a:t>
            </a:r>
            <a:r>
              <a:rPr lang="ar-SA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سيمولوجية</a:t>
            </a: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"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بحث منشور في مجلة الاستواء ،جامعة قناة السويس ، ع5 ،المجلد الثاني ، 2017م.</a:t>
            </a:r>
          </a:p>
        </p:txBody>
      </p:sp>
    </p:spTree>
    <p:extLst>
      <p:ext uri="{BB962C8B-B14F-4D97-AF65-F5344CB8AC3E}">
        <p14:creationId xmlns:p14="http://schemas.microsoft.com/office/powerpoint/2010/main" val="354118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البحوث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7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9" y="424075"/>
            <a:ext cx="6098458" cy="5829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الخطاب الصوفي في رواية "موت صغير"  لمحمد حسن علوان، مجلة جذور ،النادي الأدبي بجدة ، مجلد 47 ، 2017م.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اسهامات جيرار 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جينيت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ومساءلته في خطاب الحكاية ، مجلة سياقات ، مصر ، مجلد 3 ، 2020م 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أثر  المقام  في الخطاب السردي " النادرة للأبي عثمان الجاحظ أنموذجا" مقاربات ، الجزائر، مجلد 6 ،  2020م.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الرياض في الرواية السعودية ، مجلة دارة الملك عبدالعزيز ،مجلد 46 ، العدد 1 ، 2020م.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وصف المقبرة من النص إلى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الالنص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"مقاربة شعرية لنماذج من الرواية العربية" ،مجلة طيبة  للآداب والعلوم الإنسانية ، جامعة طيبة ، مجلد 19 ، 2019م.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تسريد التفاصيل في الرواية العربية " رواية عطر الغرام لمحمد عون أنموذجا " مجلة الدراسات العربية،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جامعةا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المنيا ،مجلد 2 ، 2019م.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تمثيلات الجسد في الرواية العربية ، مجلة الاستواء ، جامعة قناة السويس ، مجلد 6، 2018م.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أدلجة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السرد وتسريد </a:t>
            </a:r>
            <a:r>
              <a:rPr lang="ar-SA" sz="1700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الأدلجة</a:t>
            </a: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، مجلة الآداب واللغات، جامعة الجزائر ، مجلد 21، 2018م.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جهود المستشرق أندريه ميكائيل في دراسة الأدب العربي، مجلة مركز امللك فيصل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1700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للدراسات والأبحاث، 2020م.</a:t>
            </a:r>
          </a:p>
        </p:txBody>
      </p:sp>
    </p:spTree>
    <p:extLst>
      <p:ext uri="{BB962C8B-B14F-4D97-AF65-F5344CB8AC3E}">
        <p14:creationId xmlns:p14="http://schemas.microsoft.com/office/powerpoint/2010/main" val="417799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rmAutofit fontScale="90000"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أوراق العمل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8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407989" y="424075"/>
            <a:ext cx="6098458" cy="5270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المتغيرات في المجتمع الخليجي في النصف الثاني من القرن العشرين كما تصورها الأعمال القصصية السعودية  -  الملتقى الأدبي الخامس بالرياض ، 1996م,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قراءة نقدية لرواية سقيفة الصفا - النشاط الثقافي الشهري مكتبة الملك عبدالعزيز،2009م.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القصة القصيرة في المملكة العربية السعودية (اتجاهاتها –قضاياها)  - النشاط الثقافي مركز الدراسات الجامعية، </a:t>
            </a:r>
            <a:r>
              <a:rPr lang="ar-SA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عليشه</a:t>
            </a: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، 1999م.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الاتجاه الواقعي في القصة القصيرة السعودية (بدرية البشر أنموذجا) النشاط الثقافي في مركز الدراسات الجامعية ،</a:t>
            </a:r>
            <a:r>
              <a:rPr lang="ar-SA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بعليشه</a:t>
            </a: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، 2001م 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ملامح كتابة القاصة السعودية ، النشاط الثقافي في مركز الدراسات الجامعية </a:t>
            </a:r>
            <a:r>
              <a:rPr lang="ar-SA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بعليشة</a:t>
            </a: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، 2002م 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تمثيل المرأة في السرد السعودي ، مركز الدراسات الجامعية ، </a:t>
            </a:r>
            <a:r>
              <a:rPr lang="ar-SA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عليشة</a:t>
            </a: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،اللقاء العلمي لكلية الآداب (المرأة بين الواقع والنص) 2011 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شعرية الذات المكانية في الرواية النسائية السعودية ،ملتقى المرأة والنص ، كرسي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الجزيرة للدراسات اللغوية بالتعاون مع النادي الأدبي بالرياض ، فبراير ، 2011م.</a:t>
            </a:r>
          </a:p>
        </p:txBody>
      </p:sp>
    </p:spTree>
    <p:extLst>
      <p:ext uri="{BB962C8B-B14F-4D97-AF65-F5344CB8AC3E}">
        <p14:creationId xmlns:p14="http://schemas.microsoft.com/office/powerpoint/2010/main" val="4212162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596093" y="559678"/>
            <a:ext cx="3990317" cy="2221622"/>
          </a:xfrm>
        </p:spPr>
        <p:txBody>
          <a:bodyPr rtlCol="1">
            <a:normAutofit fontScale="90000"/>
          </a:bodyPr>
          <a:lstStyle/>
          <a:p>
            <a:pPr algn="ctr" rtl="1"/>
            <a:r>
              <a:rPr lang="ar-SA" sz="9600" b="1" i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أوراق العمل</a:t>
            </a:r>
            <a:endParaRPr lang="ar-SA" sz="8000" b="1" i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algn="l" rtl="1"/>
            <a:fld id="{13D2E340-0663-474B-992C-9192B5C45E57}" type="slidenum">
              <a:rPr lang="ar-SA" smtClean="0"/>
              <a:pPr algn="l" rtl="1"/>
              <a:t>9</a:t>
            </a:fld>
            <a:endParaRPr lang="ar-SA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الدكتورة في اللغة العربية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العربية </a:t>
            </a: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الدراسات الإنسانية والاجتماعية </a:t>
            </a:r>
          </a:p>
          <a:p>
            <a:pPr algn="ctr" rtl="1"/>
            <a:r>
              <a:rPr lang="ar-SA" b="1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عضو هيئة التدريس</a:t>
            </a:r>
            <a:endParaRPr lang="ar-SA" sz="2000" b="1" i="0" dirty="0">
              <a:solidFill>
                <a:srgbClr val="E7E9E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000" b="1" i="0" dirty="0">
                <a:solidFill>
                  <a:srgbClr val="E7E9E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الملك سعود</a:t>
            </a:r>
            <a:endParaRPr lang="ar-S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D3E3BD-7668-2F6E-1241-F332DC315DD1}"/>
              </a:ext>
            </a:extLst>
          </p:cNvPr>
          <p:cNvSpPr txBox="1"/>
          <p:nvPr/>
        </p:nvSpPr>
        <p:spPr>
          <a:xfrm>
            <a:off x="605590" y="897617"/>
            <a:ext cx="6098458" cy="3995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السرد في الأطروحات العلمية المقدمة لقسم اللغة العربية بجامعة الملك سعود ، وحدة السرد ، 2018م.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قراءة  في رواية مسرى الغرانيق  لأيمة الخميس ،كرسي الأدب السعودي ، جامعة الملك سعود ، 2019م.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جهود المستشرق أندرية </a:t>
            </a:r>
            <a:r>
              <a:rPr lang="ar-SA" b="1" kern="100" dirty="0" err="1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ميكيل</a:t>
            </a: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  في دراسة الأدب العربي ،مؤسسة الملك فيصل ، 2020م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رواية اليافعين : ألقيت في معرض الرياض الدولي للكتاب، 2022م.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الفنون الادائية والبصرية وعلاقتها بالنقد الجمالي ، قسم اللغة العربية، جامعة الملك سعود 2022م.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اتجاهات الصالونات الثقافية للمرأة السعودية " رؤية وأفاق " ، ملتقى النص 19 ، </a:t>
            </a:r>
          </a:p>
          <a:p>
            <a:pPr marL="285750" indent="-285750" algn="just" rtl="1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b="1" kern="100" dirty="0">
                <a:latin typeface="Aptos" panose="020B0004020202020204" pitchFamily="34" charset="0"/>
                <a:ea typeface="Aptos" panose="020B0004020202020204" pitchFamily="34" charset="0"/>
                <a:cs typeface="Sakkal Majalla" panose="02000000000000000000" pitchFamily="2" charset="-78"/>
              </a:rPr>
              <a:t>النادي الأدبي بجدة ، فبراير 2023م.</a:t>
            </a:r>
          </a:p>
        </p:txBody>
      </p:sp>
    </p:spTree>
    <p:extLst>
      <p:ext uri="{BB962C8B-B14F-4D97-AF65-F5344CB8AC3E}">
        <p14:creationId xmlns:p14="http://schemas.microsoft.com/office/powerpoint/2010/main" val="432178104"/>
      </p:ext>
    </p:extLst>
  </p:cSld>
  <p:clrMapOvr>
    <a:masterClrMapping/>
  </p:clrMapOvr>
</p:sld>
</file>

<file path=ppt/theme/theme1.xml><?xml version="1.0" encoding="utf-8"?>
<a:theme xmlns:a="http://schemas.openxmlformats.org/drawingml/2006/main" name="العناوين الرئيسية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1208396_TF45175639_Win32" id="{0813A311-4BFC-49B6-8594-2800015A59CC}" vid="{D574C2D2-9B8D-4BDE-A5EA-38342C70B65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العرض التقديمي للسيرة الذاتية</Template>
  <TotalTime>4070</TotalTime>
  <Words>4090</Words>
  <Application>Microsoft Office PowerPoint</Application>
  <PresentationFormat>شاشة عريضة</PresentationFormat>
  <Paragraphs>408</Paragraphs>
  <Slides>24</Slides>
  <Notes>24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30" baseType="lpstr">
      <vt:lpstr>Aptos</vt:lpstr>
      <vt:lpstr>Arial</vt:lpstr>
      <vt:lpstr>Corbel</vt:lpstr>
      <vt:lpstr>Sakkal Majalla</vt:lpstr>
      <vt:lpstr>Tahoma</vt:lpstr>
      <vt:lpstr>العناوين الرئيسية</vt:lpstr>
      <vt:lpstr>أ.د منال بنت عبد العزيز العيسى  +966 55557677 malessa@ksu.edu.sa manal.fsk@hotmail.com</vt:lpstr>
      <vt:lpstr>التعليم</vt:lpstr>
      <vt:lpstr>خبرات عملية</vt:lpstr>
      <vt:lpstr>الكتب</vt:lpstr>
      <vt:lpstr>البحوث</vt:lpstr>
      <vt:lpstr>البحوث</vt:lpstr>
      <vt:lpstr>البحوث</vt:lpstr>
      <vt:lpstr>أوراق العمل</vt:lpstr>
      <vt:lpstr>أوراق العمل</vt:lpstr>
      <vt:lpstr>المؤتمرات والندوات</vt:lpstr>
      <vt:lpstr>الأنشطة الجامعية</vt:lpstr>
      <vt:lpstr>الأنشطة الجامعية</vt:lpstr>
      <vt:lpstr>الأنشطة الجامعية</vt:lpstr>
      <vt:lpstr>الأنشطة الجامعية</vt:lpstr>
      <vt:lpstr>اللجان</vt:lpstr>
      <vt:lpstr>اللجان</vt:lpstr>
      <vt:lpstr>الدورات</vt:lpstr>
      <vt:lpstr>الدورات</vt:lpstr>
      <vt:lpstr>الإشراف الأكاديمي</vt:lpstr>
      <vt:lpstr>المناقشات</vt:lpstr>
      <vt:lpstr>المناقشات</vt:lpstr>
      <vt:lpstr>المناقشات</vt:lpstr>
      <vt:lpstr>المقالات الصحفية بصحيفة الجزيرة الثقافية</vt:lpstr>
      <vt:lpstr>المقالات الصحفية بصحيفة الجزيرة الثقافية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mftaah.com</dc:creator>
  <cp:lastModifiedBy>منال العيسى</cp:lastModifiedBy>
  <cp:revision>33</cp:revision>
  <dcterms:created xsi:type="dcterms:W3CDTF">2024-09-20T12:09:50Z</dcterms:created>
  <dcterms:modified xsi:type="dcterms:W3CDTF">2024-09-23T09:23:18Z</dcterms:modified>
</cp:coreProperties>
</file>