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98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4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7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2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7AE8E-A010-4426-85D1-629B6928D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39C29414-589C-45BD-9E84-2E3345F35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ar-SA" sz="2600" dirty="0">
                <a:solidFill>
                  <a:srgbClr val="FFFF00"/>
                </a:solidFill>
              </a:rPr>
              <a:t>تمارين الفصل الأول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5AFACF-F8F9-4749-94B4-9614D8B05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endParaRPr lang="ar-SA" sz="17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47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DE2445-0042-4DA4-BDD2-DE99F1BF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FB7ED414-44F8-4E97-AD4F-4B1908D99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3289" y="2478088"/>
            <a:ext cx="9392575" cy="42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7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6D7179-B4FB-4F21-BEA1-567CA67C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1213EB0-4365-4F39-B29F-D0B4F3776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057" y="4038588"/>
            <a:ext cx="7301631" cy="13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4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6AB29F-8FFB-4189-86A2-5F8F7AB5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893FA2A3-9FDA-4FE8-A108-5D349D24D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8496" y="2478088"/>
            <a:ext cx="9215199" cy="43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47AAF0-888E-4DCC-9F7B-38C2B674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78E0521B-52C3-4E9D-9130-711946BEE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239" y="3909800"/>
            <a:ext cx="8152877" cy="16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1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33302C-B7C8-4C77-A992-2FDD4F86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8E17FB74-5895-41DD-8E2D-06C456824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7981" y="2478088"/>
            <a:ext cx="9685715" cy="42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8A048F-53F0-45A9-943C-B4B66E63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8A53AB22-3DF4-45CE-9CDB-1D614A2C0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2168" y="2478088"/>
            <a:ext cx="9552372" cy="40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8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942407-9A03-45B0-A69A-43466DE4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7A8DF3CC-65A4-42F5-A227-63A27A33A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1158" y="2478088"/>
            <a:ext cx="8682538" cy="41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8D2822-AFFE-4C6F-9DDD-C0EC0E97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171637D9-0E2B-4169-BF67-C0C990165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3257" y="2612253"/>
            <a:ext cx="8195962" cy="40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9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716ACB-9846-447D-9832-D1B3F36F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213F7-71F2-4D7E-B6C4-4D66BA44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685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C1436A-ADA4-4EE2-B356-25C1FB3D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A896123-8281-462F-BFCB-E6CE7893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08" y="3964536"/>
            <a:ext cx="9677663" cy="9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5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E41E2-F24A-4838-BD53-84A3D055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E4635BC-757B-4D93-9133-419AC502F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569" y="2478088"/>
            <a:ext cx="9209162" cy="42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5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C7BA60-1878-444E-A8B5-C5B1EAC2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630D71E-DAC3-495C-A750-6E71ED013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137" y="3848625"/>
            <a:ext cx="9884508" cy="10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6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D664B2-80D8-4795-A970-03910935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6689414-02CE-4F05-8CBA-8BAAE5ACA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6698" y="2959983"/>
            <a:ext cx="9056490" cy="34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6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4BB2B4-4AA8-421A-8F6B-30686980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7183A7B-0328-4858-9CD6-256DCF71D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323" y="3855065"/>
            <a:ext cx="9339654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D45FAB-25C8-4F09-A720-247A5CF3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0E179F8-4C00-4A95-9D23-ED6AC20B0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751" y="2478087"/>
            <a:ext cx="10031945" cy="42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A706C3-401B-45A6-A1B1-BC8E5E9B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40F46D1-F9DC-48F8-8823-C9E82CEAE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5306" y="3230439"/>
            <a:ext cx="9978717" cy="33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5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9AC600-7787-4BB4-99D5-AC47166A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DF38833-6B39-4013-8720-FB24AD5CE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9800" y="3874383"/>
            <a:ext cx="7785202" cy="21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5754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94DD5"/>
      </a:accent6>
      <a:hlink>
        <a:srgbClr val="3F87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شاشة عريضة</PresentationFormat>
  <Paragraphs>1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Neue Haas Grotesk Text Pro</vt:lpstr>
      <vt:lpstr>AccentBoxVTI</vt:lpstr>
      <vt:lpstr>تمارين الفصل الأول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تمارين الفصل الأول</dc:title>
  <dc:creator>DELL</dc:creator>
  <cp:lastModifiedBy>DELL</cp:lastModifiedBy>
  <cp:revision>3</cp:revision>
  <dcterms:created xsi:type="dcterms:W3CDTF">2020-09-06T09:18:12Z</dcterms:created>
  <dcterms:modified xsi:type="dcterms:W3CDTF">2020-09-06T09:34:55Z</dcterms:modified>
</cp:coreProperties>
</file>