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4CE7-529B-4467-A55E-CED4086FF27B}" type="datetimeFigureOut">
              <a:rPr lang="ar-SA" smtClean="0"/>
              <a:pPr/>
              <a:t>1/7/1434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6D44-82FA-4713-82E3-5DA3C0AEC6F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تدريبات قراءة 1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62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6672" y="548680"/>
            <a:ext cx="6053640" cy="61747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62730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0647"/>
            <a:ext cx="6336704" cy="64000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58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58516"/>
            <a:ext cx="6874463" cy="65994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58941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4706"/>
            <a:ext cx="6120680" cy="62889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01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897" y="260648"/>
            <a:ext cx="6340340" cy="6276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01386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29244"/>
            <a:ext cx="5904656" cy="60227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دينار السفاح 135ه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8912" y="764704"/>
            <a:ext cx="9742764" cy="481145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30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5074" y="188640"/>
            <a:ext cx="6603328" cy="66693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30447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0520" y="476672"/>
            <a:ext cx="6105815" cy="62737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390" y="251238"/>
            <a:ext cx="6639962" cy="66067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54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341" y="188640"/>
            <a:ext cx="6834043" cy="69878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12186"/>
            <a:ext cx="6480720" cy="65131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56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480720" cy="66427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257" y="268905"/>
            <a:ext cx="5988063" cy="636231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124460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6148"/>
            <a:ext cx="6256224" cy="66472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تدريبات قراءة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تدريبات قراءة 1</dc:title>
  <dc:creator>HP</dc:creator>
  <cp:lastModifiedBy>HP</cp:lastModifiedBy>
  <cp:revision>15</cp:revision>
  <dcterms:created xsi:type="dcterms:W3CDTF">2012-11-20T03:31:58Z</dcterms:created>
  <dcterms:modified xsi:type="dcterms:W3CDTF">2012-11-20T03:48:29Z</dcterms:modified>
</cp:coreProperties>
</file>