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A5648AF-66C1-4C15-9D95-A5744ED69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D0038284-0433-4D20-898B-1DF6A422E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6507-2559-4C4C-B0F7-E8DAD83C02B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3D12A955-CAA2-4E58-BCB5-6CAAFD79D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F54A6318-7CBA-44B7-B62E-C5A0C71FA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08876-7ED7-47E3-AB21-586DCD0B2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63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DC1E9F63-162E-4C9D-9C97-2B1C2B073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D263369-7B1D-4528-8800-48E4522D4E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676DAA7-5682-415D-ADD6-E614BD7CFD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56507-2559-4C4C-B0F7-E8DAD83C02B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8970A90-D13F-4641-9D5D-B4B3687118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2013A7A-6B6C-4A83-A659-94D7A91325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08876-7ED7-47E3-AB21-586DCD0B2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>
            <a:extLst>
              <a:ext uri="{FF2B5EF4-FFF2-40B4-BE49-F238E27FC236}">
                <a16:creationId xmlns:a16="http://schemas.microsoft.com/office/drawing/2014/main" id="{4321CEA6-0561-40E8-A12C-4C27E37E1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800" b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تدريبات على جمع التكسير</a:t>
            </a:r>
            <a:endParaRPr lang="en-US" sz="4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20D92D41-9DB5-47DF-ADCE-A16AE04F458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312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>
            <a:extLst>
              <a:ext uri="{FF2B5EF4-FFF2-40B4-BE49-F238E27FC236}">
                <a16:creationId xmlns:a16="http://schemas.microsoft.com/office/drawing/2014/main" id="{F0AF690F-5C1B-4D1D-B858-CC16DAF59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3200">
                <a:solidFill>
                  <a:schemeClr val="accent5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1-ميزي جموع القلة والكثرة فيما يأتي، وزنيها:</a:t>
            </a:r>
            <a:br>
              <a:rPr lang="ar-SA" sz="3200">
                <a:solidFill>
                  <a:schemeClr val="accent5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br>
              <a:rPr lang="ar-SA" sz="3200">
                <a:solidFill>
                  <a:schemeClr val="accent5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sz="320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أعمدة، حُمْر، قضاة، مفاتيح، أسباب، خطايا.</a:t>
            </a:r>
            <a:br>
              <a:rPr lang="ar-SA" sz="320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br>
              <a:rPr lang="ar-SA" sz="320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br>
              <a:rPr lang="ar-SA" sz="320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sz="3200">
                <a:solidFill>
                  <a:schemeClr val="accent5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2-هاتي مثالًا لكل وزن من أوزان جموع التكسير الآتية:</a:t>
            </a:r>
            <a:br>
              <a:rPr lang="ar-SA" sz="3200">
                <a:solidFill>
                  <a:schemeClr val="accent5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br>
              <a:rPr lang="ar-SA" sz="3200">
                <a:solidFill>
                  <a:schemeClr val="accent5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sz="320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فِعْلَة، أَفعِلاء، فَعْلى، أفعُل، فَعَالِل، فُعْلان.</a:t>
            </a:r>
            <a:br>
              <a:rPr lang="ar-SA" sz="320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br>
              <a:rPr lang="ar-SA" sz="320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br>
              <a:rPr lang="ar-SA" sz="320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en-US" sz="3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9DD95E6C-0352-4872-BED5-8D0B0AF4A0E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76173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شاشة عريضة</PresentationFormat>
  <Paragraphs>2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Traditional Arabic</vt:lpstr>
      <vt:lpstr>نسق Office</vt:lpstr>
      <vt:lpstr>تدريبات على جمع التكسير</vt:lpstr>
      <vt:lpstr>1-ميزي جموع القلة والكثرة فيما يأتي، وزنيها:  أعمدة، حُمْر، قضاة، مفاتيح، أسباب، خطايا.   2-هاتي مثالًا لكل وزن من أوزان جموع التكسير الآتية:  فِعْلَة، أَفعِلاء، فَعْلى، أفعُل، فَعَالِل، فُعْلان.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تدريبات على جمع التكسير</dc:title>
  <dc:creator>A A</dc:creator>
  <cp:lastModifiedBy>A A</cp:lastModifiedBy>
  <cp:revision>1</cp:revision>
  <dcterms:created xsi:type="dcterms:W3CDTF">2022-02-16T21:06:48Z</dcterms:created>
  <dcterms:modified xsi:type="dcterms:W3CDTF">2022-02-16T21:06:48Z</dcterms:modified>
</cp:coreProperties>
</file>