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6" r:id="rId7"/>
    <p:sldId id="267" r:id="rId8"/>
    <p:sldId id="268" r:id="rId9"/>
    <p:sldId id="269" r:id="rId10"/>
    <p:sldId id="265" r:id="rId11"/>
  </p:sldIdLst>
  <p:sldSz cx="12192000" cy="6858000"/>
  <p:notesSz cx="6858000" cy="9144000"/>
  <p:defaultTextStyle>
    <a:defPPr algn="r" rtl="1">
      <a:defRPr lang="ar-sa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05" autoAdjust="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12" Type="http://schemas.openxmlformats.org/officeDocument/2006/relationships/slide" Target="../slides/slide5.xml"/><Relationship Id="rId2" Type="http://schemas.openxmlformats.org/officeDocument/2006/relationships/image" Target="../media/image14.png"/><Relationship Id="rId1" Type="http://schemas.openxmlformats.org/officeDocument/2006/relationships/slide" Target="../slides/slide4.xml"/><Relationship Id="rId6" Type="http://schemas.openxmlformats.org/officeDocument/2006/relationships/slide" Target="../slides/slide3.xml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slide" Target="../slides/slide6.xm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4AF52931-E4CA-4429-AACB-B8747CDB2409}">
      <dgm:prSet phldrT="[Text]"/>
      <dgm:spPr/>
      <dgm:t>
        <a:bodyPr rtlCol="1"/>
        <a:lstStyle/>
        <a:p>
          <a:pPr rtl="1">
            <a:lnSpc>
              <a:spcPct val="100000"/>
            </a:lnSpc>
            <a:defRPr cap="all"/>
          </a:pPr>
          <a:r>
            <a:rPr lang="ar-SA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الصيد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B2FC97-2FAE-4EFE-9DEE-E4216C657F35}" type="parTrans" cxnId="{F82329C8-C3B2-4E9B-9033-528488D72705}">
      <dgm:prSet/>
      <dgm:spPr/>
      <dgm:t>
        <a:bodyPr rtlCol="1"/>
        <a:lstStyle/>
        <a:p>
          <a:pPr rtl="1"/>
          <a:endParaRPr lang="ar-SA" sz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6AF01C-9CBC-41F8-9354-48CD82BDFDC9}" type="sibTrans" cxnId="{F82329C8-C3B2-4E9B-9033-528488D72705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F9359E-E9B1-4B73-BACC-2C7988765B16}">
      <dgm:prSet phldrT="[Text]"/>
      <dgm:spPr/>
      <dgm:t>
        <a:bodyPr rtlCol="1"/>
        <a:lstStyle/>
        <a:p>
          <a:pPr rtl="1">
            <a:lnSpc>
              <a:spcPct val="100000"/>
            </a:lnSpc>
            <a:defRPr cap="all"/>
          </a:pPr>
          <a:r>
            <a:rPr lang="ar-SA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المشي الطويل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0A40FA-1B79-4089-8B9A-3BA22865FE4E}" type="parTrans" cxnId="{516EC545-1971-48B3-978C-4756FCDCCFD9}">
      <dgm:prSet/>
      <dgm:spPr/>
      <dgm:t>
        <a:bodyPr rtlCol="1"/>
        <a:lstStyle/>
        <a:p>
          <a:pPr rtl="1"/>
          <a:endParaRPr lang="ar-SA" sz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EF1965-C516-4C44-BAE3-2FA3F5116930}" type="sibTrans" cxnId="{516EC545-1971-48B3-978C-4756FCDCCFD9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E638F-36D6-4911-9B36-0CC5BF3BD407}">
      <dgm:prSet phldrT="[Text]"/>
      <dgm:spPr/>
      <dgm:t>
        <a:bodyPr rtlCol="1"/>
        <a:lstStyle/>
        <a:p>
          <a:pPr rtl="1">
            <a:lnSpc>
              <a:spcPct val="100000"/>
            </a:lnSpc>
            <a:defRPr cap="all"/>
          </a:pPr>
          <a:r>
            <a:rPr lang="ar-SA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التخييم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1006B0-FE9A-4A00-BAA1-C4B4B84B17E3}" type="parTrans" cxnId="{38549DC9-EC73-4D2E-828B-94CD83663F41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B668B4-62EB-4519-847C-4AFE43EAF6C3}" type="sibTrans" cxnId="{38549DC9-EC73-4D2E-828B-94CD83663F41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349CDE-914B-422F-B21F-CB4651DE4BE0}">
      <dgm:prSet phldrT="[Text]"/>
      <dgm:spPr/>
      <dgm:t>
        <a:bodyPr rtlCol="1"/>
        <a:lstStyle/>
        <a:p>
          <a:pPr rtl="1">
            <a:lnSpc>
              <a:spcPct val="100000"/>
            </a:lnSpc>
            <a:defRPr cap="all"/>
          </a:pPr>
          <a:r>
            <a:rPr lang="ar-SA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ركوب القوارب</a:t>
          </a:r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6CA7C8-D354-40D6-ACDC-1CCB5FAC089F}" type="parTrans" cxnId="{DDEF9F19-D176-4151-B083-795749F544D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024A0F-CF7B-42CF-AA65-6B8458CCCCDA}" type="sibTrans" cxnId="{DDEF9F19-D176-4151-B083-795749F544D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982B3-314E-4996-8930-866FC2AC62B4}" type="pres">
      <dgm:prSet presAssocID="{C7720856-93F0-4CC7-B7FD-2466914A11D4}" presName="root" presStyleCnt="0">
        <dgm:presLayoutVars>
          <dgm:dir val="rev"/>
          <dgm:resizeHandles val="exact"/>
        </dgm:presLayoutVars>
      </dgm:prSet>
      <dgm:spPr/>
    </dgm:pt>
    <dgm:pt modelId="{E99CFFD1-1614-45AC-A844-1F455B3AB24D}" type="pres">
      <dgm:prSet presAssocID="{4AF52931-E4CA-4429-AACB-B8747CDB2409}" presName="compNode" presStyleCnt="0"/>
      <dgm:spPr/>
    </dgm:pt>
    <dgm:pt modelId="{D4EBEE41-A673-4DA2-B6C8-3A0FF0C68E56}" type="pres">
      <dgm:prSet presAssocID="{4AF52931-E4CA-4429-AACB-B8747CDB2409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B905C4-8B71-4CF8-A9CC-067DC7D6884D}" type="pres">
      <dgm:prSet presAssocID="{4AF52931-E4CA-4429-AACB-B8747CDB2409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5C77AD25-942D-459F-BF2C-9B5F0A2FB4A5}" type="pres">
      <dgm:prSet presAssocID="{4AF52931-E4CA-4429-AACB-B8747CDB2409}" presName="spaceRect" presStyleCnt="0"/>
      <dgm:spPr/>
    </dgm:pt>
    <dgm:pt modelId="{6D7891D8-5D9A-4D09-BFF9-B1F88116B74A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</dgm:pt>
    <dgm:pt modelId="{FAAFDD63-7542-4E36-B974-535AE89C1065}" type="pres">
      <dgm:prSet presAssocID="{D86AF01C-9CBC-41F8-9354-48CD82BDFDC9}" presName="sibTrans" presStyleCnt="0"/>
      <dgm:spPr/>
    </dgm:pt>
    <dgm:pt modelId="{0C52D2C1-FEF2-48D4-8827-6AA198689B5C}" type="pres">
      <dgm:prSet presAssocID="{BFF9359E-E9B1-4B73-BACC-2C7988765B16}" presName="compNode" presStyleCnt="0"/>
      <dgm:spPr/>
    </dgm:pt>
    <dgm:pt modelId="{1052DEC5-FE1D-4EF5-A9C2-36ED73CB24F5}" type="pres">
      <dgm:prSet presAssocID="{BFF9359E-E9B1-4B73-BACC-2C7988765B16}" presName="iconBgRect" presStyleLbl="bgShp" presStyleIdx="1" presStyleCnt="4"/>
      <dgm:spPr/>
    </dgm:pt>
    <dgm:pt modelId="{41F00BA0-3486-4E9C-A07D-04F8064EED46}" type="pres">
      <dgm:prSet presAssocID="{BFF9359E-E9B1-4B73-BACC-2C7988765B16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>
            <a:hlinkClick xmlns:r="http://schemas.openxmlformats.org/officeDocument/2006/relationships" r:id="rId6" action="ppaction://hlinksldjump"/>
          </dgm14:cNvPr>
        </a:ext>
      </dgm:extLst>
    </dgm:pt>
    <dgm:pt modelId="{523C830A-A204-49D9-97A5-C2C4B3E46C28}" type="pres">
      <dgm:prSet presAssocID="{BFF9359E-E9B1-4B73-BACC-2C7988765B16}" presName="spaceRect" presStyleCnt="0"/>
      <dgm:spPr/>
    </dgm:pt>
    <dgm:pt modelId="{B788A5F7-84B0-4D4B-87A6-0ABBD6D8341D}" type="pres">
      <dgm:prSet presAssocID="{BFF9359E-E9B1-4B73-BACC-2C7988765B16}" presName="textRect" presStyleLbl="revTx" presStyleIdx="1" presStyleCnt="4">
        <dgm:presLayoutVars>
          <dgm:chMax val="1"/>
          <dgm:chPref val="1"/>
        </dgm:presLayoutVars>
      </dgm:prSet>
      <dgm:spPr/>
    </dgm:pt>
    <dgm:pt modelId="{C0966877-B21A-4B99-9B4E-3DCAE40015A1}" type="pres">
      <dgm:prSet presAssocID="{1CEF1965-C516-4C44-BAE3-2FA3F5116930}" presName="sibTrans" presStyleCnt="0"/>
      <dgm:spPr/>
    </dgm:pt>
    <dgm:pt modelId="{59995DFA-D9DD-46C0-8A24-D4269EDE8E2E}" type="pres">
      <dgm:prSet presAssocID="{DAFE638F-36D6-4911-9B36-0CC5BF3BD407}" presName="compNode" presStyleCnt="0"/>
      <dgm:spPr/>
    </dgm:pt>
    <dgm:pt modelId="{8B10FC08-B56B-4B36-9D0E-AC11E515115D}" type="pres">
      <dgm:prSet presAssocID="{DAFE638F-36D6-4911-9B36-0CC5BF3BD407}" presName="iconBgRect" presStyleLbl="bgShp" presStyleIdx="2" presStyleCnt="4"/>
      <dgm:spPr/>
    </dgm:pt>
    <dgm:pt modelId="{9FA38F23-1ADC-496C-BDCF-FDBD8843C6A9}" type="pres">
      <dgm:prSet presAssocID="{DAFE638F-36D6-4911-9B36-0CC5BF3BD407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>
            <a:hlinkClick xmlns:r="http://schemas.openxmlformats.org/officeDocument/2006/relationships" r:id="rId9" action="ppaction://hlinksldjump"/>
          </dgm14:cNvPr>
        </a:ext>
      </dgm:extLst>
    </dgm:pt>
    <dgm:pt modelId="{A8064984-D3AC-45FB-B979-2A9C45CB6DEF}" type="pres">
      <dgm:prSet presAssocID="{DAFE638F-36D6-4911-9B36-0CC5BF3BD407}" presName="spaceRect" presStyleCnt="0"/>
      <dgm:spPr/>
    </dgm:pt>
    <dgm:pt modelId="{E16E3865-D6E1-4001-B577-01DF1249257E}" type="pres">
      <dgm:prSet presAssocID="{DAFE638F-36D6-4911-9B36-0CC5BF3BD407}" presName="textRect" presStyleLbl="revTx" presStyleIdx="2" presStyleCnt="4">
        <dgm:presLayoutVars>
          <dgm:chMax val="1"/>
          <dgm:chPref val="1"/>
        </dgm:presLayoutVars>
      </dgm:prSet>
      <dgm:spPr/>
    </dgm:pt>
    <dgm:pt modelId="{1F706DD2-B0AF-4471-B6FE-75B27E260E4D}" type="pres">
      <dgm:prSet presAssocID="{32B668B4-62EB-4519-847C-4AFE43EAF6C3}" presName="sibTrans" presStyleCnt="0"/>
      <dgm:spPr/>
    </dgm:pt>
    <dgm:pt modelId="{B2496A8B-D9F5-46CD-BE0C-14C553FC247E}" type="pres">
      <dgm:prSet presAssocID="{1A349CDE-914B-422F-B21F-CB4651DE4BE0}" presName="compNode" presStyleCnt="0"/>
      <dgm:spPr/>
    </dgm:pt>
    <dgm:pt modelId="{6273516F-B53D-474A-9DBD-20B5A058C429}" type="pres">
      <dgm:prSet presAssocID="{1A349CDE-914B-422F-B21F-CB4651DE4BE0}" presName="iconBgRect" presStyleLbl="bgShp" presStyleIdx="3" presStyleCnt="4"/>
      <dgm:spPr/>
    </dgm:pt>
    <dgm:pt modelId="{252CDFBA-0A07-47D0-BDCF-483E639B9EAD}" type="pres">
      <dgm:prSet presAssocID="{1A349CDE-914B-422F-B21F-CB4651DE4BE0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>
            <a:hlinkClick xmlns:r="http://schemas.openxmlformats.org/officeDocument/2006/relationships" r:id="rId12" action="ppaction://hlinksldjump"/>
          </dgm14:cNvPr>
        </a:ext>
      </dgm:extLst>
    </dgm:pt>
    <dgm:pt modelId="{973E52AD-228C-4ADD-A340-B71625ECFAA2}" type="pres">
      <dgm:prSet presAssocID="{1A349CDE-914B-422F-B21F-CB4651DE4BE0}" presName="spaceRect" presStyleCnt="0"/>
      <dgm:spPr/>
    </dgm:pt>
    <dgm:pt modelId="{589178B6-1AC1-4580-944E-EB86F324A45E}" type="pres">
      <dgm:prSet presAssocID="{1A349CDE-914B-422F-B21F-CB4651DE4B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EF9F19-D176-4151-B083-795749F544D4}" srcId="{C7720856-93F0-4CC7-B7FD-2466914A11D4}" destId="{1A349CDE-914B-422F-B21F-CB4651DE4BE0}" srcOrd="3" destOrd="0" parTransId="{366CA7C8-D354-40D6-ACDC-1CCB5FAC089F}" sibTransId="{97024A0F-CF7B-42CF-AA65-6B8458CCCCDA}"/>
    <dgm:cxn modelId="{04E2B95D-AB53-4EA2-9036-3A65E1A4A013}" type="presOf" srcId="{4AF52931-E4CA-4429-AACB-B8747CDB2409}" destId="{6D7891D8-5D9A-4D09-BFF9-B1F88116B74A}" srcOrd="0" destOrd="0" presId="urn:microsoft.com/office/officeart/2018/5/layout/IconCircleLabel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5F48034F-3E3A-4CCA-A583-326DBCCDA340}" type="presOf" srcId="{C7720856-93F0-4CC7-B7FD-2466914A11D4}" destId="{C1B982B3-314E-4996-8930-866FC2AC62B4}" srcOrd="0" destOrd="0" presId="urn:microsoft.com/office/officeart/2018/5/layout/IconCircleLabelList"/>
    <dgm:cxn modelId="{B7F81F54-AC41-4FDF-AF35-F451A9C2301C}" type="presOf" srcId="{DAFE638F-36D6-4911-9B36-0CC5BF3BD407}" destId="{E16E3865-D6E1-4001-B577-01DF1249257E}" srcOrd="0" destOrd="0" presId="urn:microsoft.com/office/officeart/2018/5/layout/IconCircle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EE1D3DD5-3F4F-4D05-9950-DE62E2090788}" type="presOf" srcId="{1A349CDE-914B-422F-B21F-CB4651DE4BE0}" destId="{589178B6-1AC1-4580-944E-EB86F324A45E}" srcOrd="0" destOrd="0" presId="urn:microsoft.com/office/officeart/2018/5/layout/IconCircleLabelList"/>
    <dgm:cxn modelId="{267E6CF4-8A22-4463-A209-73F660441EF1}" type="presOf" srcId="{BFF9359E-E9B1-4B73-BACC-2C7988765B16}" destId="{B788A5F7-84B0-4D4B-87A6-0ABBD6D8341D}" srcOrd="0" destOrd="0" presId="urn:microsoft.com/office/officeart/2018/5/layout/IconCircleLabelList"/>
    <dgm:cxn modelId="{24436F7F-3C6F-43BD-91FC-F2894DF106C5}" type="presParOf" srcId="{C1B982B3-314E-4996-8930-866FC2AC62B4}" destId="{E99CFFD1-1614-45AC-A844-1F455B3AB24D}" srcOrd="0" destOrd="0" presId="urn:microsoft.com/office/officeart/2018/5/layout/IconCircleLabelList"/>
    <dgm:cxn modelId="{8F99D154-23D9-4F16-806E-D020AD02C493}" type="presParOf" srcId="{E99CFFD1-1614-45AC-A844-1F455B3AB24D}" destId="{D4EBEE41-A673-4DA2-B6C8-3A0FF0C68E56}" srcOrd="0" destOrd="0" presId="urn:microsoft.com/office/officeart/2018/5/layout/IconCircleLabelList"/>
    <dgm:cxn modelId="{2715AC63-D1EE-48BF-A437-A6FDB4E46638}" type="presParOf" srcId="{E99CFFD1-1614-45AC-A844-1F455B3AB24D}" destId="{1BB905C4-8B71-4CF8-A9CC-067DC7D6884D}" srcOrd="1" destOrd="0" presId="urn:microsoft.com/office/officeart/2018/5/layout/IconCircleLabelList"/>
    <dgm:cxn modelId="{5C235DFD-3933-4815-AE2B-E705A49ECDBB}" type="presParOf" srcId="{E99CFFD1-1614-45AC-A844-1F455B3AB24D}" destId="{5C77AD25-942D-459F-BF2C-9B5F0A2FB4A5}" srcOrd="2" destOrd="0" presId="urn:microsoft.com/office/officeart/2018/5/layout/IconCircleLabelList"/>
    <dgm:cxn modelId="{6132E93E-8646-4E7A-95EF-7EB472E391E2}" type="presParOf" srcId="{E99CFFD1-1614-45AC-A844-1F455B3AB24D}" destId="{6D7891D8-5D9A-4D09-BFF9-B1F88116B74A}" srcOrd="3" destOrd="0" presId="urn:microsoft.com/office/officeart/2018/5/layout/IconCircleLabelList"/>
    <dgm:cxn modelId="{9B9725BD-2D12-4F9C-9ACB-6CF4D40912D3}" type="presParOf" srcId="{C1B982B3-314E-4996-8930-866FC2AC62B4}" destId="{FAAFDD63-7542-4E36-B974-535AE89C1065}" srcOrd="1" destOrd="0" presId="urn:microsoft.com/office/officeart/2018/5/layout/IconCircleLabelList"/>
    <dgm:cxn modelId="{DEFFEFBE-6AFC-43F6-92B4-21B0566C7218}" type="presParOf" srcId="{C1B982B3-314E-4996-8930-866FC2AC62B4}" destId="{0C52D2C1-FEF2-48D4-8827-6AA198689B5C}" srcOrd="2" destOrd="0" presId="urn:microsoft.com/office/officeart/2018/5/layout/IconCircleLabelList"/>
    <dgm:cxn modelId="{F64140C3-339A-47FA-A392-48C51BB5E937}" type="presParOf" srcId="{0C52D2C1-FEF2-48D4-8827-6AA198689B5C}" destId="{1052DEC5-FE1D-4EF5-A9C2-36ED73CB24F5}" srcOrd="0" destOrd="0" presId="urn:microsoft.com/office/officeart/2018/5/layout/IconCircleLabelList"/>
    <dgm:cxn modelId="{B828C846-FD45-4510-BC26-44122358E591}" type="presParOf" srcId="{0C52D2C1-FEF2-48D4-8827-6AA198689B5C}" destId="{41F00BA0-3486-4E9C-A07D-04F8064EED46}" srcOrd="1" destOrd="0" presId="urn:microsoft.com/office/officeart/2018/5/layout/IconCircleLabelList"/>
    <dgm:cxn modelId="{B55B5D33-1853-4216-8EDD-9AC4D087F64B}" type="presParOf" srcId="{0C52D2C1-FEF2-48D4-8827-6AA198689B5C}" destId="{523C830A-A204-49D9-97A5-C2C4B3E46C28}" srcOrd="2" destOrd="0" presId="urn:microsoft.com/office/officeart/2018/5/layout/IconCircleLabelList"/>
    <dgm:cxn modelId="{E5D00047-CB65-4E00-A25F-4A6D0A70F975}" type="presParOf" srcId="{0C52D2C1-FEF2-48D4-8827-6AA198689B5C}" destId="{B788A5F7-84B0-4D4B-87A6-0ABBD6D8341D}" srcOrd="3" destOrd="0" presId="urn:microsoft.com/office/officeart/2018/5/layout/IconCircleLabelList"/>
    <dgm:cxn modelId="{0E476F0A-5EE5-437B-8BA1-BE7F269BFDEC}" type="presParOf" srcId="{C1B982B3-314E-4996-8930-866FC2AC62B4}" destId="{C0966877-B21A-4B99-9B4E-3DCAE40015A1}" srcOrd="3" destOrd="0" presId="urn:microsoft.com/office/officeart/2018/5/layout/IconCircleLabelList"/>
    <dgm:cxn modelId="{61B96E47-21B4-48BC-B59D-8D1E98D394DF}" type="presParOf" srcId="{C1B982B3-314E-4996-8930-866FC2AC62B4}" destId="{59995DFA-D9DD-46C0-8A24-D4269EDE8E2E}" srcOrd="4" destOrd="0" presId="urn:microsoft.com/office/officeart/2018/5/layout/IconCircleLabelList"/>
    <dgm:cxn modelId="{7B4937B2-41D3-4FF9-A52E-82426121296F}" type="presParOf" srcId="{59995DFA-D9DD-46C0-8A24-D4269EDE8E2E}" destId="{8B10FC08-B56B-4B36-9D0E-AC11E515115D}" srcOrd="0" destOrd="0" presId="urn:microsoft.com/office/officeart/2018/5/layout/IconCircleLabelList"/>
    <dgm:cxn modelId="{6B1AD224-6FE5-4E3B-AC7D-AD8126416BC0}" type="presParOf" srcId="{59995DFA-D9DD-46C0-8A24-D4269EDE8E2E}" destId="{9FA38F23-1ADC-496C-BDCF-FDBD8843C6A9}" srcOrd="1" destOrd="0" presId="urn:microsoft.com/office/officeart/2018/5/layout/IconCircleLabelList"/>
    <dgm:cxn modelId="{6DF58CAE-34D2-4F43-915F-C5126838D97F}" type="presParOf" srcId="{59995DFA-D9DD-46C0-8A24-D4269EDE8E2E}" destId="{A8064984-D3AC-45FB-B979-2A9C45CB6DEF}" srcOrd="2" destOrd="0" presId="urn:microsoft.com/office/officeart/2018/5/layout/IconCircleLabelList"/>
    <dgm:cxn modelId="{DA41E140-E591-44E5-8FDF-BC9ADAC325B0}" type="presParOf" srcId="{59995DFA-D9DD-46C0-8A24-D4269EDE8E2E}" destId="{E16E3865-D6E1-4001-B577-01DF1249257E}" srcOrd="3" destOrd="0" presId="urn:microsoft.com/office/officeart/2018/5/layout/IconCircleLabelList"/>
    <dgm:cxn modelId="{04B26122-ADFE-4212-83CB-F3D7C03181B6}" type="presParOf" srcId="{C1B982B3-314E-4996-8930-866FC2AC62B4}" destId="{1F706DD2-B0AF-4471-B6FE-75B27E260E4D}" srcOrd="5" destOrd="0" presId="urn:microsoft.com/office/officeart/2018/5/layout/IconCircleLabelList"/>
    <dgm:cxn modelId="{F363865F-A227-4784-85DB-546DD18EA24E}" type="presParOf" srcId="{C1B982B3-314E-4996-8930-866FC2AC62B4}" destId="{B2496A8B-D9F5-46CD-BE0C-14C553FC247E}" srcOrd="6" destOrd="0" presId="urn:microsoft.com/office/officeart/2018/5/layout/IconCircleLabelList"/>
    <dgm:cxn modelId="{DE410051-3C96-4198-8B2F-4D716A2356E3}" type="presParOf" srcId="{B2496A8B-D9F5-46CD-BE0C-14C553FC247E}" destId="{6273516F-B53D-474A-9DBD-20B5A058C429}" srcOrd="0" destOrd="0" presId="urn:microsoft.com/office/officeart/2018/5/layout/IconCircleLabelList"/>
    <dgm:cxn modelId="{44910C88-B17A-4329-AE4F-0A189D7381D6}" type="presParOf" srcId="{B2496A8B-D9F5-46CD-BE0C-14C553FC247E}" destId="{252CDFBA-0A07-47D0-BDCF-483E639B9EAD}" srcOrd="1" destOrd="0" presId="urn:microsoft.com/office/officeart/2018/5/layout/IconCircleLabelList"/>
    <dgm:cxn modelId="{DBB36A1C-D2E3-443A-996E-BB9C2A69C7E8}" type="presParOf" srcId="{B2496A8B-D9F5-46CD-BE0C-14C553FC247E}" destId="{973E52AD-228C-4ADD-A340-B71625ECFAA2}" srcOrd="2" destOrd="0" presId="urn:microsoft.com/office/officeart/2018/5/layout/IconCircleLabelList"/>
    <dgm:cxn modelId="{1C31D731-A64B-4C2D-A5F1-B93F13DFC629}" type="presParOf" srcId="{B2496A8B-D9F5-46CD-BE0C-14C553FC247E}" destId="{589178B6-1AC1-4580-944E-EB86F324A4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BEE41-A673-4DA2-B6C8-3A0FF0C68E56}">
      <dsp:nvSpPr>
        <dsp:cNvPr id="0" name=""/>
        <dsp:cNvSpPr/>
      </dsp:nvSpPr>
      <dsp:spPr>
        <a:xfrm>
          <a:off x="7779418" y="259926"/>
          <a:ext cx="1246710" cy="1246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905C4-8B71-4CF8-A9CC-067DC7D6884D}">
      <dsp:nvSpPr>
        <dsp:cNvPr id="0" name=""/>
        <dsp:cNvSpPr/>
      </dsp:nvSpPr>
      <dsp:spPr>
        <a:xfrm>
          <a:off x="8045111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891D8-5D9A-4D09-BFF9-B1F88116B74A}">
      <dsp:nvSpPr>
        <dsp:cNvPr id="0" name=""/>
        <dsp:cNvSpPr/>
      </dsp:nvSpPr>
      <dsp:spPr>
        <a:xfrm>
          <a:off x="7380880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t" anchorCtr="0">
          <a:noAutofit/>
        </a:bodyPr>
        <a:lstStyle/>
        <a:p>
          <a:pPr marL="0" lvl="0" indent="0" algn="ctr" defTabSz="11557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2600" kern="1200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الصيد</a:t>
          </a:r>
          <a:endParaRPr lang="ar-SA" sz="26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80880" y="1894956"/>
        <a:ext cx="2043787" cy="720000"/>
      </dsp:txXfrm>
    </dsp:sp>
    <dsp:sp modelId="{1052DEC5-FE1D-4EF5-A9C2-36ED73CB24F5}">
      <dsp:nvSpPr>
        <dsp:cNvPr id="0" name=""/>
        <dsp:cNvSpPr/>
      </dsp:nvSpPr>
      <dsp:spPr>
        <a:xfrm>
          <a:off x="5377968" y="259926"/>
          <a:ext cx="1246710" cy="1246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0BA0-3486-4E9C-A07D-04F8064EED46}">
      <dsp:nvSpPr>
        <dsp:cNvPr id="0" name=""/>
        <dsp:cNvSpPr/>
      </dsp:nvSpPr>
      <dsp:spPr>
        <a:xfrm>
          <a:off x="56436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8A5F7-84B0-4D4B-87A6-0ABBD6D8341D}">
      <dsp:nvSpPr>
        <dsp:cNvPr id="0" name=""/>
        <dsp:cNvSpPr/>
      </dsp:nvSpPr>
      <dsp:spPr>
        <a:xfrm>
          <a:off x="49794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t" anchorCtr="0">
          <a:noAutofit/>
        </a:bodyPr>
        <a:lstStyle/>
        <a:p>
          <a:pPr marL="0" lvl="0" indent="0" algn="ctr" defTabSz="11557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2600" kern="1200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المشي الطويل</a:t>
          </a:r>
          <a:endParaRPr lang="ar-SA" sz="26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429" y="1894956"/>
        <a:ext cx="2043787" cy="720000"/>
      </dsp:txXfrm>
    </dsp:sp>
    <dsp:sp modelId="{8B10FC08-B56B-4B36-9D0E-AC11E515115D}">
      <dsp:nvSpPr>
        <dsp:cNvPr id="0" name=""/>
        <dsp:cNvSpPr/>
      </dsp:nvSpPr>
      <dsp:spPr>
        <a:xfrm>
          <a:off x="2976518" y="259926"/>
          <a:ext cx="1246710" cy="1246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38F23-1ADC-496C-BDCF-FDBD8843C6A9}">
      <dsp:nvSpPr>
        <dsp:cNvPr id="0" name=""/>
        <dsp:cNvSpPr/>
      </dsp:nvSpPr>
      <dsp:spPr>
        <a:xfrm>
          <a:off x="324221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E3865-D6E1-4001-B577-01DF1249257E}">
      <dsp:nvSpPr>
        <dsp:cNvPr id="0" name=""/>
        <dsp:cNvSpPr/>
      </dsp:nvSpPr>
      <dsp:spPr>
        <a:xfrm>
          <a:off x="257797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t" anchorCtr="0">
          <a:noAutofit/>
        </a:bodyPr>
        <a:lstStyle/>
        <a:p>
          <a:pPr marL="0" lvl="0" indent="0" algn="ctr" defTabSz="11557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2600" kern="1200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التخييم</a:t>
          </a:r>
          <a:endParaRPr lang="ar-SA" sz="26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77979" y="1894956"/>
        <a:ext cx="2043787" cy="720000"/>
      </dsp:txXfrm>
    </dsp:sp>
    <dsp:sp modelId="{6273516F-B53D-474A-9DBD-20B5A058C429}">
      <dsp:nvSpPr>
        <dsp:cNvPr id="0" name=""/>
        <dsp:cNvSpPr/>
      </dsp:nvSpPr>
      <dsp:spPr>
        <a:xfrm>
          <a:off x="575068" y="259926"/>
          <a:ext cx="1246710" cy="1246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CDFBA-0A07-47D0-BDCF-483E639B9EAD}">
      <dsp:nvSpPr>
        <dsp:cNvPr id="0" name=""/>
        <dsp:cNvSpPr/>
      </dsp:nvSpPr>
      <dsp:spPr>
        <a:xfrm>
          <a:off x="8407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178B6-1AC1-4580-944E-EB86F324A45E}">
      <dsp:nvSpPr>
        <dsp:cNvPr id="0" name=""/>
        <dsp:cNvSpPr/>
      </dsp:nvSpPr>
      <dsp:spPr>
        <a:xfrm>
          <a:off x="1765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t" anchorCtr="0">
          <a:noAutofit/>
        </a:bodyPr>
        <a:lstStyle/>
        <a:p>
          <a:pPr marL="0" lvl="0" indent="0" algn="ctr" defTabSz="11557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2600" kern="1200" cap="none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ركوب القوارب</a:t>
          </a:r>
          <a:endParaRPr lang="ar-SA" sz="2600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6529" y="1894956"/>
        <a:ext cx="204378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قائمة علامة دائرية للأيقونة"/>
  <dgm:desc val="تُستخدم لإظهار مجموعات المعلومات غير المتتالية أو المجمعة بصور ذات صلة. تعمل بشكل أفضل مع الأيقونات أو الصور الصغيرة مع تسميات توضيحية نصية قصيرة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r" rtl="1"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74C99A0-9082-40F0-80BD-7657F495F780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11/03/45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تذييل الصفحة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3DA0F0C-BE24-43A8-A6ED-60EC67C28C43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720710-D537-44C1-96D0-E7C8F51ED898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6BA3186-490C-4963-9CE5-58096C2F0BE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F6BA3186-490C-4963-9CE5-58096C2F0BE5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F6BA3186-490C-4963-9CE5-58096C2F0BE5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F6BA3186-490C-4963-9CE5-58096C2F0BE5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الصورة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75" y="0"/>
            <a:ext cx="12188825" cy="6856214"/>
          </a:xfrm>
          <a:prstGeom prst="rect">
            <a:avLst/>
          </a:prstGeom>
        </p:spPr>
      </p:pic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2683933" y="1871131"/>
            <a:ext cx="6815669" cy="1515533"/>
          </a:xfrm>
        </p:spPr>
        <p:txBody>
          <a:bodyPr rtlCol="1" anchor="b">
            <a:noAutofit/>
          </a:bodyPr>
          <a:lstStyle>
            <a:lvl1pPr algn="ctr" rtl="1">
              <a:defRPr sz="5400">
                <a:effectLst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2683933" y="3657597"/>
            <a:ext cx="6815669" cy="1320802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2100">
                <a:solidFill>
                  <a:schemeClr val="tx1"/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3311301" y="5037663"/>
            <a:ext cx="89746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4D8994BE-72A6-4312-939A-0494C2383835}" type="datetime1">
              <a:rPr lang="ar-SA" smtClean="0"/>
              <a:pPr/>
              <a:t>11/03/45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284968" y="5037663"/>
            <a:ext cx="5214635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683933" y="5037663"/>
            <a:ext cx="55116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رابط مستقيم 14"/>
          <p:cNvCxnSpPr>
            <a:cxnSpLocks/>
          </p:cNvCxnSpPr>
          <p:nvPr/>
        </p:nvCxnSpPr>
        <p:spPr>
          <a:xfrm flipH="1">
            <a:off x="2683933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86933" y="4815415"/>
            <a:ext cx="9609666" cy="566738"/>
          </a:xfrm>
        </p:spPr>
        <p:txBody>
          <a:bodyPr rtlCol="1" anchor="b">
            <a:normAutofit/>
          </a:bodyPr>
          <a:lstStyle>
            <a:lvl1pPr algn="ctr" rtl="1">
              <a:defRPr sz="2400" b="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1044601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1286933" y="5382153"/>
            <a:ext cx="9609666" cy="493712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CDD9553B-3C68-4BCD-AB9C-850B393A0B72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95400" y="982132"/>
            <a:ext cx="9592732" cy="2954868"/>
          </a:xfrm>
        </p:spPr>
        <p:txBody>
          <a:bodyPr rtlCol="1" anchor="ctr">
            <a:normAutofit/>
          </a:bodyPr>
          <a:lstStyle>
            <a:lvl1pPr algn="ctr" rtl="1">
              <a:defRPr sz="3200" b="0" cap="none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295400" y="4343399"/>
            <a:ext cx="9592732" cy="1532467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5F95D4A6-23A9-4F37-8883-44D45A3BB05D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  <p:cxnSp>
        <p:nvCxnSpPr>
          <p:cNvPr id="15" name="رابط مستقيم 14"/>
          <p:cNvCxnSpPr>
            <a:cxnSpLocks/>
          </p:cNvCxnSpPr>
          <p:nvPr/>
        </p:nvCxnSpPr>
        <p:spPr>
          <a:xfrm flipH="1">
            <a:off x="1388533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449389" y="982132"/>
            <a:ext cx="9296398" cy="2370668"/>
          </a:xfrm>
        </p:spPr>
        <p:txBody>
          <a:bodyPr rtlCol="1" anchor="ctr">
            <a:normAutofit/>
          </a:bodyPr>
          <a:lstStyle>
            <a:lvl1pPr algn="ctr" rtl="1">
              <a:defRPr sz="3200" b="0" cap="none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10" name="عنصر نائب للنص 9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677986" y="3352800"/>
            <a:ext cx="8839202" cy="584200"/>
          </a:xfrm>
        </p:spPr>
        <p:txBody>
          <a:bodyPr rtlCol="1" anchor="ctr">
            <a:normAutofit/>
          </a:bodyPr>
          <a:lstStyle>
            <a:lvl1pPr marL="0" indent="0" algn="l" rtl="1">
              <a:buFontTx/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FontTx/>
              <a:buNone/>
              <a:defRPr/>
            </a:lvl2pPr>
            <a:lvl3pPr marL="914400" indent="0" algn="r" rtl="1">
              <a:buFontTx/>
              <a:buNone/>
              <a:defRPr/>
            </a:lvl3pPr>
            <a:lvl4pPr marL="1371600" indent="0" algn="r" rtl="1">
              <a:buFontTx/>
              <a:buNone/>
              <a:defRPr/>
            </a:lvl4pPr>
            <a:lvl5pPr marL="1828800" indent="0" algn="r" rtl="1">
              <a:buFontTx/>
              <a:buNone/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286933" y="4343399"/>
            <a:ext cx="9609666" cy="1532467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135B0D-F4D9-4AAD-B49E-BF17FDDC2C03}" type="datetime1">
              <a:rPr lang="ar-SA" noProof="0" smtClean="0"/>
              <a:pPr/>
              <a:t>11/03/45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noProof="0" smtClean="0"/>
              <a:pPr/>
              <a:t>‹#›</a:t>
            </a:fld>
            <a:endParaRPr lang="ar-SA" noProof="0"/>
          </a:p>
        </p:txBody>
      </p:sp>
      <p:sp>
        <p:nvSpPr>
          <p:cNvPr id="14" name="مربع النص 13"/>
          <p:cNvSpPr txBox="1"/>
          <p:nvPr/>
        </p:nvSpPr>
        <p:spPr>
          <a:xfrm flipH="1">
            <a:off x="10720387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r" rtl="1"/>
            <a:r>
              <a:rPr lang="ar-SA" sz="8000" noProof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5" name="مربع النص 14"/>
          <p:cNvSpPr txBox="1"/>
          <p:nvPr/>
        </p:nvSpPr>
        <p:spPr>
          <a:xfrm flipH="1">
            <a:off x="982133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l" rtl="1"/>
            <a:r>
              <a:rPr lang="ar-SA" sz="8000" noProof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cxnSp>
        <p:nvCxnSpPr>
          <p:cNvPr id="19" name="رابط مستقيم 18"/>
          <p:cNvCxnSpPr>
            <a:cxnSpLocks/>
          </p:cNvCxnSpPr>
          <p:nvPr/>
        </p:nvCxnSpPr>
        <p:spPr>
          <a:xfrm flipH="1">
            <a:off x="1388533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86930" y="3308581"/>
            <a:ext cx="9609668" cy="1468800"/>
          </a:xfrm>
        </p:spPr>
        <p:txBody>
          <a:bodyPr rtlCol="1" anchor="b">
            <a:normAutofit/>
          </a:bodyPr>
          <a:lstStyle>
            <a:lvl1pPr algn="r" rtl="1">
              <a:defRPr sz="3200" b="0" cap="none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286931" y="4777381"/>
            <a:ext cx="9609668" cy="8604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7F70F119-05F5-40D4-82A6-3F7700CEA009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449389" y="982132"/>
            <a:ext cx="9296398" cy="2243668"/>
          </a:xfrm>
        </p:spPr>
        <p:txBody>
          <a:bodyPr rtlCol="1" anchor="ctr">
            <a:normAutofit/>
          </a:bodyPr>
          <a:lstStyle>
            <a:lvl1pPr algn="ctr" rtl="1">
              <a:defRPr sz="3200" b="0" cap="none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14" name="عنصر نائب للنص 2"/>
          <p:cNvSpPr>
            <a:spLocks noGrp="1"/>
          </p:cNvSpPr>
          <p:nvPr>
            <p:ph type="body" idx="13" hasCustomPrompt="1"/>
          </p:nvPr>
        </p:nvSpPr>
        <p:spPr>
          <a:xfrm flipH="1">
            <a:off x="1286931" y="3639312"/>
            <a:ext cx="9609668" cy="886968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286931" y="4529667"/>
            <a:ext cx="9609668" cy="13462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1D8BF-5BB5-49C7-BA93-15A31C2A545F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  <p:sp>
        <p:nvSpPr>
          <p:cNvPr id="12" name="مربع النص 11"/>
          <p:cNvSpPr txBox="1"/>
          <p:nvPr/>
        </p:nvSpPr>
        <p:spPr>
          <a:xfrm flipH="1">
            <a:off x="10720387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r" rtl="1"/>
            <a:r>
              <a:rPr lang="ar-SA" sz="8000" noProof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3" name="مربع النص 12"/>
          <p:cNvSpPr txBox="1"/>
          <p:nvPr/>
        </p:nvSpPr>
        <p:spPr>
          <a:xfrm flipH="1">
            <a:off x="982133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l" rtl="1"/>
            <a:r>
              <a:rPr lang="ar-SA" sz="8000" noProof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cxnSp>
        <p:nvCxnSpPr>
          <p:cNvPr id="26" name="رابط مستقيم 25"/>
          <p:cNvCxnSpPr>
            <a:cxnSpLocks/>
          </p:cNvCxnSpPr>
          <p:nvPr/>
        </p:nvCxnSpPr>
        <p:spPr>
          <a:xfrm flipH="1">
            <a:off x="1388533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86933" y="982132"/>
            <a:ext cx="9609666" cy="2243668"/>
          </a:xfrm>
        </p:spPr>
        <p:txBody>
          <a:bodyPr vert="horz" lIns="91440" tIns="45720" rIns="91440" bIns="45720" rtlCol="1" anchor="ctr">
            <a:normAutofit/>
          </a:bodyPr>
          <a:lstStyle>
            <a:lvl1pPr algn="ctr" rtl="1">
              <a:defRPr lang="en-US" b="0" dirty="0"/>
            </a:lvl1pPr>
          </a:lstStyle>
          <a:p>
            <a:pPr marL="0" lvl="0"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11" name="عنصر نائب للنص 2"/>
          <p:cNvSpPr>
            <a:spLocks noGrp="1"/>
          </p:cNvSpPr>
          <p:nvPr>
            <p:ph type="body" idx="13" hasCustomPrompt="1"/>
          </p:nvPr>
        </p:nvSpPr>
        <p:spPr>
          <a:xfrm flipH="1">
            <a:off x="1286931" y="3630168"/>
            <a:ext cx="9609668" cy="841248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1286930" y="4470399"/>
            <a:ext cx="9609670" cy="1405467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ED5BFCA2-3D16-4845-9F35-5E40380C72C6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  <p:cxnSp>
        <p:nvCxnSpPr>
          <p:cNvPr id="15" name="رابط مستقيم 14"/>
          <p:cNvCxnSpPr>
            <a:cxnSpLocks/>
          </p:cNvCxnSpPr>
          <p:nvPr/>
        </p:nvCxnSpPr>
        <p:spPr>
          <a:xfrm flipH="1">
            <a:off x="1388533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295403" y="2556932"/>
            <a:ext cx="9601196" cy="3318936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7321D10D-C94F-429B-8DAD-F7DE50360753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  <p:cxnSp>
        <p:nvCxnSpPr>
          <p:cNvPr id="14" name="رابط مستقيم 13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 flipH="1">
            <a:off x="1301749" y="982131"/>
            <a:ext cx="1890895" cy="4893735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463577" y="982132"/>
            <a:ext cx="7433025" cy="4893734"/>
          </a:xfrm>
        </p:spPr>
        <p:txBody>
          <a:bodyPr vert="vert270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FC300DBA-5032-4885-AC72-1811CF6A2905}" type="datetime1">
              <a:rPr lang="ar-SA" noProof="0" smtClean="0"/>
              <a:pPr/>
              <a:t>11/03/45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noProof="0" smtClean="0"/>
              <a:pPr/>
              <a:t>‹#›</a:t>
            </a:fld>
            <a:endParaRPr lang="ar-SA" noProof="0"/>
          </a:p>
        </p:txBody>
      </p:sp>
      <p:cxnSp>
        <p:nvCxnSpPr>
          <p:cNvPr id="14" name="رابط مستقيم 13"/>
          <p:cNvCxnSpPr>
            <a:cxnSpLocks/>
          </p:cNvCxnSpPr>
          <p:nvPr/>
        </p:nvCxnSpPr>
        <p:spPr>
          <a:xfrm flipH="1">
            <a:off x="332811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رابط مستقيم 6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1295403" y="2556932"/>
            <a:ext cx="9601196" cy="331893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83972F49-333B-40FC-B8A7-2ED3A2222FB0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5D84065D-F351-4B03-BD91-D8A6B8D4B362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018243" y="1752606"/>
            <a:ext cx="8158688" cy="1822514"/>
          </a:xfrm>
        </p:spPr>
        <p:txBody>
          <a:bodyPr rtlCol="1" anchor="b">
            <a:normAutofit/>
          </a:bodyPr>
          <a:lstStyle>
            <a:lvl1pPr algn="ctr" rtl="1">
              <a:defRPr sz="4400" b="0" cap="none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2018243" y="3846051"/>
            <a:ext cx="8158690" cy="954547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F3B25078-B6E2-42F3-B4FE-40B1719F0DB7}" type="datetime1">
              <a:rPr lang="ar-SA" noProof="0" smtClean="0"/>
              <a:pPr/>
              <a:t>11/03/45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noProof="0" smtClean="0"/>
              <a:pPr/>
              <a:t>‹#›</a:t>
            </a:fld>
            <a:endParaRPr lang="ar-SA" noProof="0"/>
          </a:p>
        </p:txBody>
      </p:sp>
      <p:cxnSp>
        <p:nvCxnSpPr>
          <p:cNvPr id="16" name="رابط مستقيم 15"/>
          <p:cNvCxnSpPr>
            <a:cxnSpLocks/>
          </p:cNvCxnSpPr>
          <p:nvPr/>
        </p:nvCxnSpPr>
        <p:spPr>
          <a:xfrm flipH="1">
            <a:off x="2015897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6175248" y="2560320"/>
            <a:ext cx="4718304" cy="3310128"/>
          </a:xfrm>
        </p:spPr>
        <p:txBody>
          <a:bodyPr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1292352" y="2560320"/>
            <a:ext cx="4718304" cy="3310128"/>
          </a:xfrm>
        </p:spPr>
        <p:txBody>
          <a:bodyPr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7D1272D7-79F2-42B8-A4A9-E86258E5765E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5D84065D-F351-4B03-BD91-D8A6B8D4B36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178296" y="2658533"/>
            <a:ext cx="4718304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178296" y="3243262"/>
            <a:ext cx="4718304" cy="2632605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293025" y="2658533"/>
            <a:ext cx="4718304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1293025" y="3243262"/>
            <a:ext cx="4718304" cy="2632605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3FBCA45C-613C-48D0-8EB1-1F14A4BF1DD0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8" name="رابط مستقيم 17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A1C05AB6-C803-4415-B24D-BEF6F815059E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4" name="رابط مستقيم 13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EE818C25-6910-4E8D-AF48-0F2AB2C7575E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7179734" y="1388534"/>
            <a:ext cx="3718455" cy="1371600"/>
          </a:xfrm>
        </p:spPr>
        <p:txBody>
          <a:bodyPr rtlCol="1" anchor="b">
            <a:normAutofit/>
          </a:bodyPr>
          <a:lstStyle>
            <a:lvl1pPr algn="ctr" rtl="1">
              <a:defRPr sz="2400" b="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1303866" y="982131"/>
            <a:ext cx="5469466" cy="4893735"/>
          </a:xfrm>
        </p:spPr>
        <p:txBody>
          <a:bodyPr rtlCol="1" anchor="ctr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179734" y="3031065"/>
            <a:ext cx="3718455" cy="2438404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6156BEA4-42D2-49D3-B67E-2F2779B2BC9B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6" name="رابط مستقيم 15"/>
          <p:cNvCxnSpPr>
            <a:cxnSpLocks/>
          </p:cNvCxnSpPr>
          <p:nvPr/>
        </p:nvCxnSpPr>
        <p:spPr>
          <a:xfrm flipH="1">
            <a:off x="7281333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4654785" y="1883832"/>
            <a:ext cx="6241816" cy="1371600"/>
          </a:xfrm>
        </p:spPr>
        <p:txBody>
          <a:bodyPr rtlCol="1" anchor="b">
            <a:normAutofit/>
          </a:bodyPr>
          <a:lstStyle>
            <a:lvl1pPr algn="ctr" rtl="1">
              <a:defRPr sz="2800" b="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17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103382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4654785" y="3255432"/>
            <a:ext cx="6241816" cy="182880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39E9B00A-5404-4924-ACFB-6C86F93DA85A}" type="datetime1">
              <a:rPr lang="ar-SA" smtClean="0"/>
              <a:pPr/>
              <a:t>11/03/45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الصورة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75" y="0"/>
            <a:ext cx="12188825" cy="6856214"/>
          </a:xfrm>
          <a:prstGeom prst="rect">
            <a:avLst/>
          </a:prstGeom>
        </p:spPr>
      </p:pic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1914299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C3CA4D-12D3-4DFE-91FC-ABB4BF7B129D}" type="datetime1">
              <a:rPr lang="ar-SA" noProof="0" smtClean="0"/>
              <a:t>11/03/45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3590699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12954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7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الصورة 4" descr="شاطئ روكي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10" name="المجموعة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81225" y="1411015"/>
            <a:ext cx="7808159" cy="4103960"/>
            <a:chOff x="2181225" y="1411015"/>
            <a:chExt cx="7808159" cy="4103960"/>
          </a:xfrm>
        </p:grpSpPr>
        <p:sp>
          <p:nvSpPr>
            <p:cNvPr id="11" name="شكل حر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181225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المجموعة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67194" y="1501257"/>
              <a:ext cx="7645811" cy="3928374"/>
              <a:chOff x="2267194" y="1501257"/>
              <a:chExt cx="7645811" cy="3928374"/>
            </a:xfrm>
          </p:grpSpPr>
          <p:sp>
            <p:nvSpPr>
              <p:cNvPr id="13" name="دائرة مجوفة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267194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دائرة مجوفة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271393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دائرة مجوفة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666117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دائرة مجوفة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666117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683933" y="1871131"/>
            <a:ext cx="6815669" cy="1515533"/>
          </a:xfrm>
        </p:spPr>
        <p:txBody>
          <a:bodyPr rtlCol="1">
            <a:noAutofit/>
          </a:bodyPr>
          <a:lstStyle/>
          <a:p>
            <a:pPr rtl="1"/>
            <a:r>
              <a:rPr lang="ar-SA" sz="3200" dirty="0"/>
              <a:t>تدريبات الوحدة السابقة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683933" y="3657597"/>
            <a:ext cx="6815669" cy="1320802"/>
          </a:xfrm>
        </p:spPr>
        <p:txBody>
          <a:bodyPr rtlCol="1">
            <a:normAutofit fontScale="77500" lnSpcReduction="20000"/>
          </a:bodyPr>
          <a:lstStyle/>
          <a:p>
            <a:pPr rtl="1"/>
            <a:r>
              <a:rPr lang="ar-SA" dirty="0"/>
              <a:t>إن وأخواتها</a:t>
            </a:r>
          </a:p>
          <a:p>
            <a:pPr rtl="1"/>
            <a:r>
              <a:rPr lang="ar-SA" dirty="0"/>
              <a:t>لا النافية للجنس</a:t>
            </a:r>
          </a:p>
          <a:p>
            <a:pPr rtl="1"/>
            <a:r>
              <a:rPr lang="ar-SA" dirty="0"/>
              <a:t>ظن وأخواتها</a:t>
            </a:r>
          </a:p>
          <a:p>
            <a:pPr rtl="1"/>
            <a:r>
              <a:rPr lang="ar-SA" dirty="0"/>
              <a:t>أعلمَ وأخواتها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683933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الرسم 6" descr="شجرة نخيل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97191" y="1629189"/>
            <a:ext cx="914400" cy="914400"/>
          </a:xfrm>
          <a:prstGeom prst="rect">
            <a:avLst/>
          </a:prstGeom>
        </p:spPr>
      </p:pic>
      <p:pic>
        <p:nvPicPr>
          <p:cNvPr id="17" name="الرسم 16" descr="كرة الشاطئ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794471" y="1993669"/>
            <a:ext cx="548640" cy="548640"/>
          </a:xfrm>
          <a:prstGeom prst="rect">
            <a:avLst/>
          </a:prstGeom>
        </p:spPr>
      </p:pic>
      <p:pic>
        <p:nvPicPr>
          <p:cNvPr id="20" name="الرسم 19" descr="دلو ومجرفة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965671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</p:spPr>
        <p:txBody>
          <a:bodyPr rtlCol="1">
            <a:normAutofit/>
          </a:bodyPr>
          <a:lstStyle/>
          <a:p>
            <a:pPr rtl="1"/>
            <a:r>
              <a:rPr lang="ar-SA" dirty="0">
                <a:solidFill>
                  <a:srgbClr val="262626"/>
                </a:solidFill>
                <a:hlinkClick r:id="rId4" action="ppaction://hlinksldjump"/>
              </a:rPr>
              <a:t>اختاري سؤال متعتك</a:t>
            </a:r>
          </a:p>
        </p:txBody>
      </p:sp>
      <p:graphicFrame>
        <p:nvGraphicFramePr>
          <p:cNvPr id="24" name="عنصر نائب للمحتوى 8" descr="أيقونات ذكية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3679"/>
              </p:ext>
            </p:extLst>
          </p:nvPr>
        </p:nvGraphicFramePr>
        <p:xfrm>
          <a:off x="1295403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hlinkClick r:id="rId2" action="ppaction://hlinksldjump"/>
            <a:extLst>
              <a:ext uri="{FF2B5EF4-FFF2-40B4-BE49-F238E27FC236}">
                <a16:creationId xmlns:a16="http://schemas.microsoft.com/office/drawing/2014/main" id="{F60A4BA8-CF95-D647-64B6-2338403A5D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648365" y="511574"/>
            <a:ext cx="7616242" cy="583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19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 action="ppaction://hlinksldjump"/>
            <a:extLst>
              <a:ext uri="{FF2B5EF4-FFF2-40B4-BE49-F238E27FC236}">
                <a16:creationId xmlns:a16="http://schemas.microsoft.com/office/drawing/2014/main" id="{B255B37C-5051-F5D6-728B-C92FBBBD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9" y="1032237"/>
            <a:ext cx="10850382" cy="281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93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03456939-FAEB-DD88-ED9F-133092BF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34" y="1388534"/>
            <a:ext cx="3718455" cy="1371600"/>
          </a:xfrm>
        </p:spPr>
        <p:txBody>
          <a:bodyPr/>
          <a:lstStyle/>
          <a:p>
            <a:r>
              <a:rPr lang="ar-SA" dirty="0"/>
              <a:t>في الرابط تدريبات لدرس لا النافية للجنس</a:t>
            </a:r>
            <a:endParaRPr lang="en-US" dirty="0"/>
          </a:p>
        </p:txBody>
      </p:sp>
      <p:pic>
        <p:nvPicPr>
          <p:cNvPr id="1026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7AA1631-D94F-29C0-E997-09582008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731" y="982131"/>
            <a:ext cx="4893735" cy="489373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8BFC977D-A185-5D37-FE1B-374649C0A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9734" y="3031065"/>
            <a:ext cx="3718455" cy="24384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03456939-FAEB-DD88-ED9F-133092BF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884" y="3295915"/>
            <a:ext cx="3718455" cy="1371600"/>
          </a:xfrm>
        </p:spPr>
        <p:txBody>
          <a:bodyPr/>
          <a:lstStyle/>
          <a:p>
            <a:r>
              <a:rPr lang="ar-SA" dirty="0"/>
              <a:t>في الرابط لعبة لدرس لا النافية للجنس</a:t>
            </a:r>
            <a:endParaRPr lang="en-US" dirty="0"/>
          </a:p>
        </p:txBody>
      </p:sp>
      <p:pic>
        <p:nvPicPr>
          <p:cNvPr id="1026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7AA1631-D94F-29C0-E997-09582008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91731" y="982131"/>
            <a:ext cx="4893735" cy="48937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8BFC977D-A185-5D37-FE1B-374649C0A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2590" y="737921"/>
            <a:ext cx="3718455" cy="24384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الصورة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683933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المستطيل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المستطيل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3867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الصورة 4" descr="غلاف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 flipH="1">
            <a:off x="483867" y="494555"/>
            <a:ext cx="11227442" cy="5883296"/>
          </a:xfrm>
          <a:prstGeom prst="rect">
            <a:avLst/>
          </a:prstGeom>
        </p:spPr>
      </p:pic>
      <p:grpSp>
        <p:nvGrpSpPr>
          <p:cNvPr id="62" name="المجموعة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154" y="577316"/>
            <a:ext cx="11056826" cy="5728876"/>
            <a:chOff x="561154" y="519524"/>
            <a:chExt cx="11056826" cy="5728876"/>
          </a:xfrm>
        </p:grpSpPr>
        <p:grpSp>
          <p:nvGrpSpPr>
            <p:cNvPr id="63" name="المجموعة 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9175" y="519524"/>
              <a:ext cx="246888" cy="246888"/>
              <a:chOff x="-10224721" y="6001512"/>
              <a:chExt cx="246888" cy="246888"/>
            </a:xfrm>
          </p:grpSpPr>
          <p:sp useBgFill="1">
            <p:nvSpPr>
              <p:cNvPr id="51" name="شكل بيضاوي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1017354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دائرة مجوفة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1022472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4" name="المجموعة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154" y="6001512"/>
              <a:ext cx="246888" cy="246888"/>
              <a:chOff x="-10232742" y="6001512"/>
              <a:chExt cx="246888" cy="246888"/>
            </a:xfrm>
          </p:grpSpPr>
          <p:sp useBgFill="1">
            <p:nvSpPr>
              <p:cNvPr id="53" name="شكل بيضاوي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10173834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دائرة مجوفة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1023274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5" name="المجموعة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1092" y="519524"/>
              <a:ext cx="246888" cy="246888"/>
              <a:chOff x="11371092" y="6001512"/>
              <a:chExt cx="246888" cy="246888"/>
            </a:xfrm>
          </p:grpSpPr>
          <p:sp useBgFill="1">
            <p:nvSpPr>
              <p:cNvPr id="57" name="شكل بيضاوي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11423396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دائرة مجوفة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1137109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6" name="المجموعة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1092" y="6001512"/>
              <a:ext cx="246888" cy="246888"/>
              <a:chOff x="11371092" y="6001512"/>
              <a:chExt cx="246888" cy="246888"/>
            </a:xfrm>
          </p:grpSpPr>
          <p:sp useBgFill="1">
            <p:nvSpPr>
              <p:cNvPr id="61" name="شكل بيضاوي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114300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دائرة مجوفة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1137109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737997" y="1113698"/>
            <a:ext cx="8229600" cy="2345264"/>
          </a:xfr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sz="7200" dirty="0">
                <a:solidFill>
                  <a:schemeClr val="bg1"/>
                </a:solidFill>
              </a:rPr>
              <a:t>بارك الله فيكما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966597" y="3729894"/>
            <a:ext cx="7772400" cy="1320802"/>
          </a:xfr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ar-SA" sz="2100" dirty="0">
                <a:solidFill>
                  <a:schemeClr val="bg1"/>
                </a:solidFill>
              </a:rPr>
              <a:t>وزادكما علما	</a:t>
            </a:r>
          </a:p>
        </p:txBody>
      </p:sp>
      <p:cxnSp>
        <p:nvCxnSpPr>
          <p:cNvPr id="76" name="رابط مستقيم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783717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283_TF78524312.potx" id="{C274A98F-ECA5-491A-9C3D-439167B1348A}" vid="{F24C0B7D-A57C-43B7-9961-1451DC50BC5C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قالب الترفيه</Template>
  <TotalTime>75</TotalTime>
  <Words>44</Words>
  <Application>Microsoft Office PowerPoint</Application>
  <PresentationFormat>شاشة عريضة</PresentationFormat>
  <Paragraphs>17</Paragraphs>
  <Slides>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Tahoma</vt:lpstr>
      <vt:lpstr>عضوي</vt:lpstr>
      <vt:lpstr>تدريبات الوحدة السابقة</vt:lpstr>
      <vt:lpstr>اختاري سؤال متعتك</vt:lpstr>
      <vt:lpstr>عرض تقديمي في PowerPoint</vt:lpstr>
      <vt:lpstr>عرض تقديمي في PowerPoint</vt:lpstr>
      <vt:lpstr>في الرابط تدريبات لدرس لا النافية للجنس</vt:lpstr>
      <vt:lpstr>في الرابط لعبة لدرس لا النافية للجنس</vt:lpstr>
      <vt:lpstr>بارك الله فيكما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تدريبات الوحدة السابقة</dc:title>
  <dc:creator>أسماء .</dc:creator>
  <cp:lastModifiedBy>أسماء .</cp:lastModifiedBy>
  <cp:revision>5</cp:revision>
  <dcterms:created xsi:type="dcterms:W3CDTF">2023-09-25T20:25:50Z</dcterms:created>
  <dcterms:modified xsi:type="dcterms:W3CDTF">2023-09-25T21:41:37Z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