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16"/>
  </p:notesMasterIdLst>
  <p:sldIdLst>
    <p:sldId id="256" r:id="rId2"/>
    <p:sldId id="296" r:id="rId3"/>
    <p:sldId id="258" r:id="rId4"/>
    <p:sldId id="273" r:id="rId5"/>
    <p:sldId id="294" r:id="rId6"/>
    <p:sldId id="300" r:id="rId7"/>
    <p:sldId id="301" r:id="rId8"/>
    <p:sldId id="298" r:id="rId9"/>
    <p:sldId id="302" r:id="rId10"/>
    <p:sldId id="295" r:id="rId11"/>
    <p:sldId id="260" r:id="rId12"/>
    <p:sldId id="299" r:id="rId13"/>
    <p:sldId id="297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90" d="100"/>
          <a:sy n="90" d="100"/>
        </p:scale>
        <p:origin x="14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03F4F-FF4B-42E6-B5C1-9DD67E733F61}" type="doc">
      <dgm:prSet loTypeId="urn:microsoft.com/office/officeart/2005/8/layout/pyramid2" loCatId="list" qsTypeId="urn:microsoft.com/office/officeart/2005/8/quickstyle/3d4" qsCatId="3D" csTypeId="urn:microsoft.com/office/officeart/2005/8/colors/colorful3" csCatId="colorful" phldr="1"/>
      <dgm:spPr/>
    </dgm:pt>
    <dgm:pt modelId="{072E02CB-8793-4048-99F4-50FF85ED554B}">
      <dgm:prSet phldrT="[نص]"/>
      <dgm:spPr/>
      <dgm:t>
        <a:bodyPr/>
        <a:lstStyle/>
        <a:p>
          <a:pPr rtl="1"/>
          <a:r>
            <a:rPr lang="ar-SA" b="1" dirty="0"/>
            <a:t>الجر</a:t>
          </a:r>
        </a:p>
        <a:p>
          <a:pPr rtl="1"/>
          <a:r>
            <a:rPr lang="ar-SA" dirty="0"/>
            <a:t>بحرف الجر، بالإضافة، بالتبعية</a:t>
          </a:r>
        </a:p>
      </dgm:t>
    </dgm:pt>
    <dgm:pt modelId="{B34EFF08-BEAD-45AD-B3BF-C63F70DF1542}" type="parTrans" cxnId="{23F699A8-B472-4A5C-9A45-0F94ACDE314C}">
      <dgm:prSet/>
      <dgm:spPr/>
      <dgm:t>
        <a:bodyPr/>
        <a:lstStyle/>
        <a:p>
          <a:pPr rtl="1"/>
          <a:endParaRPr lang="ar-SA"/>
        </a:p>
      </dgm:t>
    </dgm:pt>
    <dgm:pt modelId="{E4B724A7-4D49-4573-8A37-A8DBEE424ADE}" type="sibTrans" cxnId="{23F699A8-B472-4A5C-9A45-0F94ACDE314C}">
      <dgm:prSet/>
      <dgm:spPr/>
      <dgm:t>
        <a:bodyPr/>
        <a:lstStyle/>
        <a:p>
          <a:pPr rtl="1"/>
          <a:endParaRPr lang="ar-SA"/>
        </a:p>
      </dgm:t>
    </dgm:pt>
    <dgm:pt modelId="{CB5DB633-3AFC-465B-AAE2-62A5F0C7C0E0}">
      <dgm:prSet phldrT="[نص]" custT="1"/>
      <dgm:spPr/>
      <dgm:t>
        <a:bodyPr/>
        <a:lstStyle/>
        <a:p>
          <a:pPr rtl="1"/>
          <a:r>
            <a:rPr lang="ar-SA" sz="2000" b="1" dirty="0"/>
            <a:t>النصب</a:t>
          </a:r>
        </a:p>
        <a:p>
          <a:pPr rtl="1"/>
          <a:r>
            <a:rPr lang="ar-SA" sz="1500" dirty="0"/>
            <a:t>اسم إن، خبر كان، المفعول به، المفعول المطلق، المفعول لأجله، المفعول فيه، المفعول معه، الحال، المستثنى، التمييز، بالتبعية</a:t>
          </a:r>
        </a:p>
      </dgm:t>
    </dgm:pt>
    <dgm:pt modelId="{75E170CB-43A6-4FEE-A1FC-FCA64A189137}" type="parTrans" cxnId="{2DF82CA1-11BB-4AE6-AC2E-8D193E853E49}">
      <dgm:prSet/>
      <dgm:spPr/>
      <dgm:t>
        <a:bodyPr/>
        <a:lstStyle/>
        <a:p>
          <a:pPr rtl="1"/>
          <a:endParaRPr lang="ar-SA"/>
        </a:p>
      </dgm:t>
    </dgm:pt>
    <dgm:pt modelId="{05CBF7D4-2742-4A02-9327-E82B88280A1A}" type="sibTrans" cxnId="{2DF82CA1-11BB-4AE6-AC2E-8D193E853E49}">
      <dgm:prSet/>
      <dgm:spPr/>
      <dgm:t>
        <a:bodyPr/>
        <a:lstStyle/>
        <a:p>
          <a:pPr rtl="1"/>
          <a:endParaRPr lang="ar-SA"/>
        </a:p>
      </dgm:t>
    </dgm:pt>
    <dgm:pt modelId="{7F47EB91-D962-4919-87A1-63856F89EDBF}">
      <dgm:prSet phldrT="[نص]" custT="1"/>
      <dgm:spPr/>
      <dgm:t>
        <a:bodyPr/>
        <a:lstStyle/>
        <a:p>
          <a:pPr rtl="1"/>
          <a:r>
            <a:rPr lang="ar-SA" sz="2000" b="1" dirty="0"/>
            <a:t>الرفع</a:t>
          </a:r>
        </a:p>
        <a:p>
          <a:pPr rtl="1"/>
          <a:r>
            <a:rPr lang="ar-SA" sz="1500" dirty="0"/>
            <a:t>الفاعل، نائب الفاعل، المبتدأ، الخبر، بالتبعية</a:t>
          </a:r>
        </a:p>
      </dgm:t>
    </dgm:pt>
    <dgm:pt modelId="{8DAFE4F0-12A1-4F53-BE5D-71A461AA6D88}" type="parTrans" cxnId="{CB5183C6-E3E9-4F75-AD50-2A0F3FFFBED4}">
      <dgm:prSet/>
      <dgm:spPr/>
      <dgm:t>
        <a:bodyPr/>
        <a:lstStyle/>
        <a:p>
          <a:pPr rtl="1"/>
          <a:endParaRPr lang="ar-SA"/>
        </a:p>
      </dgm:t>
    </dgm:pt>
    <dgm:pt modelId="{EECACB70-6C1A-4B71-B4D2-0E3F87034CCE}" type="sibTrans" cxnId="{CB5183C6-E3E9-4F75-AD50-2A0F3FFFBED4}">
      <dgm:prSet/>
      <dgm:spPr/>
      <dgm:t>
        <a:bodyPr/>
        <a:lstStyle/>
        <a:p>
          <a:pPr rtl="1"/>
          <a:endParaRPr lang="ar-SA"/>
        </a:p>
      </dgm:t>
    </dgm:pt>
    <dgm:pt modelId="{FC7196E2-D7DE-4761-9D63-242CB16B0D8F}" type="pres">
      <dgm:prSet presAssocID="{E3003F4F-FF4B-42E6-B5C1-9DD67E733F61}" presName="compositeShape" presStyleCnt="0">
        <dgm:presLayoutVars>
          <dgm:dir/>
          <dgm:resizeHandles/>
        </dgm:presLayoutVars>
      </dgm:prSet>
      <dgm:spPr/>
    </dgm:pt>
    <dgm:pt modelId="{8397348D-1658-4D84-A523-2D144F64F890}" type="pres">
      <dgm:prSet presAssocID="{E3003F4F-FF4B-42E6-B5C1-9DD67E733F61}" presName="pyramid" presStyleLbl="node1" presStyleIdx="0" presStyleCnt="1" custLinFactNeighborY="134"/>
      <dgm:spPr/>
    </dgm:pt>
    <dgm:pt modelId="{5DE246A8-810D-447E-988D-67D6DC2C880F}" type="pres">
      <dgm:prSet presAssocID="{E3003F4F-FF4B-42E6-B5C1-9DD67E733F61}" presName="theList" presStyleCnt="0"/>
      <dgm:spPr/>
    </dgm:pt>
    <dgm:pt modelId="{0698C5C7-B99E-4AED-AF5C-0D5DAA461665}" type="pres">
      <dgm:prSet presAssocID="{072E02CB-8793-4048-99F4-50FF85ED554B}" presName="aNode" presStyleLbl="fgAcc1" presStyleIdx="0" presStyleCnt="3">
        <dgm:presLayoutVars>
          <dgm:bulletEnabled val="1"/>
        </dgm:presLayoutVars>
      </dgm:prSet>
      <dgm:spPr/>
    </dgm:pt>
    <dgm:pt modelId="{434DD521-1C0A-414D-BDF0-F20168CB079A}" type="pres">
      <dgm:prSet presAssocID="{072E02CB-8793-4048-99F4-50FF85ED554B}" presName="aSpace" presStyleCnt="0"/>
      <dgm:spPr/>
    </dgm:pt>
    <dgm:pt modelId="{B76881DB-62E6-4946-93CB-4DC3D1538FAC}" type="pres">
      <dgm:prSet presAssocID="{CB5DB633-3AFC-465B-AAE2-62A5F0C7C0E0}" presName="aNode" presStyleLbl="fgAcc1" presStyleIdx="1" presStyleCnt="3">
        <dgm:presLayoutVars>
          <dgm:bulletEnabled val="1"/>
        </dgm:presLayoutVars>
      </dgm:prSet>
      <dgm:spPr/>
    </dgm:pt>
    <dgm:pt modelId="{A60670BB-6250-4A13-A24F-BC2A5A7CED1C}" type="pres">
      <dgm:prSet presAssocID="{CB5DB633-3AFC-465B-AAE2-62A5F0C7C0E0}" presName="aSpace" presStyleCnt="0"/>
      <dgm:spPr/>
    </dgm:pt>
    <dgm:pt modelId="{959DB0C4-6FFA-4162-A710-0C5F1F8B0B23}" type="pres">
      <dgm:prSet presAssocID="{7F47EB91-D962-4919-87A1-63856F89EDBF}" presName="aNode" presStyleLbl="fgAcc1" presStyleIdx="2" presStyleCnt="3">
        <dgm:presLayoutVars>
          <dgm:bulletEnabled val="1"/>
        </dgm:presLayoutVars>
      </dgm:prSet>
      <dgm:spPr/>
    </dgm:pt>
    <dgm:pt modelId="{7580BF30-3FF7-4047-A9A7-A56FFE070D5C}" type="pres">
      <dgm:prSet presAssocID="{7F47EB91-D962-4919-87A1-63856F89EDBF}" presName="aSpace" presStyleCnt="0"/>
      <dgm:spPr/>
    </dgm:pt>
  </dgm:ptLst>
  <dgm:cxnLst>
    <dgm:cxn modelId="{4A827D01-ABE6-4A80-8727-2A2FE8A871A5}" type="presOf" srcId="{7F47EB91-D962-4919-87A1-63856F89EDBF}" destId="{959DB0C4-6FFA-4162-A710-0C5F1F8B0B23}" srcOrd="0" destOrd="0" presId="urn:microsoft.com/office/officeart/2005/8/layout/pyramid2"/>
    <dgm:cxn modelId="{0D572474-DC39-4FDB-8AE7-950C4B0B241C}" type="presOf" srcId="{E3003F4F-FF4B-42E6-B5C1-9DD67E733F61}" destId="{FC7196E2-D7DE-4761-9D63-242CB16B0D8F}" srcOrd="0" destOrd="0" presId="urn:microsoft.com/office/officeart/2005/8/layout/pyramid2"/>
    <dgm:cxn modelId="{4020B574-A896-4523-A095-187833ABB30C}" type="presOf" srcId="{CB5DB633-3AFC-465B-AAE2-62A5F0C7C0E0}" destId="{B76881DB-62E6-4946-93CB-4DC3D1538FAC}" srcOrd="0" destOrd="0" presId="urn:microsoft.com/office/officeart/2005/8/layout/pyramid2"/>
    <dgm:cxn modelId="{2DF82CA1-11BB-4AE6-AC2E-8D193E853E49}" srcId="{E3003F4F-FF4B-42E6-B5C1-9DD67E733F61}" destId="{CB5DB633-3AFC-465B-AAE2-62A5F0C7C0E0}" srcOrd="1" destOrd="0" parTransId="{75E170CB-43A6-4FEE-A1FC-FCA64A189137}" sibTransId="{05CBF7D4-2742-4A02-9327-E82B88280A1A}"/>
    <dgm:cxn modelId="{23F699A8-B472-4A5C-9A45-0F94ACDE314C}" srcId="{E3003F4F-FF4B-42E6-B5C1-9DD67E733F61}" destId="{072E02CB-8793-4048-99F4-50FF85ED554B}" srcOrd="0" destOrd="0" parTransId="{B34EFF08-BEAD-45AD-B3BF-C63F70DF1542}" sibTransId="{E4B724A7-4D49-4573-8A37-A8DBEE424ADE}"/>
    <dgm:cxn modelId="{004D19B8-6F3E-4F11-BFE0-667B33FE6E20}" type="presOf" srcId="{072E02CB-8793-4048-99F4-50FF85ED554B}" destId="{0698C5C7-B99E-4AED-AF5C-0D5DAA461665}" srcOrd="0" destOrd="0" presId="urn:microsoft.com/office/officeart/2005/8/layout/pyramid2"/>
    <dgm:cxn modelId="{CB5183C6-E3E9-4F75-AD50-2A0F3FFFBED4}" srcId="{E3003F4F-FF4B-42E6-B5C1-9DD67E733F61}" destId="{7F47EB91-D962-4919-87A1-63856F89EDBF}" srcOrd="2" destOrd="0" parTransId="{8DAFE4F0-12A1-4F53-BE5D-71A461AA6D88}" sibTransId="{EECACB70-6C1A-4B71-B4D2-0E3F87034CCE}"/>
    <dgm:cxn modelId="{D961D857-88A6-4B84-A867-32468CBDE66F}" type="presParOf" srcId="{FC7196E2-D7DE-4761-9D63-242CB16B0D8F}" destId="{8397348D-1658-4D84-A523-2D144F64F890}" srcOrd="0" destOrd="0" presId="urn:microsoft.com/office/officeart/2005/8/layout/pyramid2"/>
    <dgm:cxn modelId="{BAC03611-7C3F-444B-AA54-7E76C209D851}" type="presParOf" srcId="{FC7196E2-D7DE-4761-9D63-242CB16B0D8F}" destId="{5DE246A8-810D-447E-988D-67D6DC2C880F}" srcOrd="1" destOrd="0" presId="urn:microsoft.com/office/officeart/2005/8/layout/pyramid2"/>
    <dgm:cxn modelId="{26813F5F-08C6-44DB-91DC-2AEC48E99C2E}" type="presParOf" srcId="{5DE246A8-810D-447E-988D-67D6DC2C880F}" destId="{0698C5C7-B99E-4AED-AF5C-0D5DAA461665}" srcOrd="0" destOrd="0" presId="urn:microsoft.com/office/officeart/2005/8/layout/pyramid2"/>
    <dgm:cxn modelId="{446E975E-6899-431C-81F4-1752FAFF92B0}" type="presParOf" srcId="{5DE246A8-810D-447E-988D-67D6DC2C880F}" destId="{434DD521-1C0A-414D-BDF0-F20168CB079A}" srcOrd="1" destOrd="0" presId="urn:microsoft.com/office/officeart/2005/8/layout/pyramid2"/>
    <dgm:cxn modelId="{1ABE8D28-3713-4105-8817-FA4F62B6A5C6}" type="presParOf" srcId="{5DE246A8-810D-447E-988D-67D6DC2C880F}" destId="{B76881DB-62E6-4946-93CB-4DC3D1538FAC}" srcOrd="2" destOrd="0" presId="urn:microsoft.com/office/officeart/2005/8/layout/pyramid2"/>
    <dgm:cxn modelId="{04A59101-711E-4C60-B200-357E331EF7AC}" type="presParOf" srcId="{5DE246A8-810D-447E-988D-67D6DC2C880F}" destId="{A60670BB-6250-4A13-A24F-BC2A5A7CED1C}" srcOrd="3" destOrd="0" presId="urn:microsoft.com/office/officeart/2005/8/layout/pyramid2"/>
    <dgm:cxn modelId="{6867B10B-BA65-43A0-AD34-FC63EFD1B554}" type="presParOf" srcId="{5DE246A8-810D-447E-988D-67D6DC2C880F}" destId="{959DB0C4-6FFA-4162-A710-0C5F1F8B0B23}" srcOrd="4" destOrd="0" presId="urn:microsoft.com/office/officeart/2005/8/layout/pyramid2"/>
    <dgm:cxn modelId="{99B70670-E744-4843-BCC7-9FFF509986D3}" type="presParOf" srcId="{5DE246A8-810D-447E-988D-67D6DC2C880F}" destId="{7580BF30-3FF7-4047-A9A7-A56FFE070D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7348D-1658-4D84-A523-2D144F64F890}">
      <dsp:nvSpPr>
        <dsp:cNvPr id="0" name=""/>
        <dsp:cNvSpPr/>
      </dsp:nvSpPr>
      <dsp:spPr>
        <a:xfrm>
          <a:off x="584358" y="0"/>
          <a:ext cx="4846455" cy="484645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8C5C7-B99E-4AED-AF5C-0D5DAA461665}">
      <dsp:nvSpPr>
        <dsp:cNvPr id="0" name=""/>
        <dsp:cNvSpPr/>
      </dsp:nvSpPr>
      <dsp:spPr>
        <a:xfrm>
          <a:off x="3007585" y="487248"/>
          <a:ext cx="3150195" cy="1147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1" kern="1200" dirty="0"/>
            <a:t>الجر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/>
            <a:t>بحرف الجر، بالإضافة، بالتبعية</a:t>
          </a:r>
        </a:p>
      </dsp:txBody>
      <dsp:txXfrm>
        <a:off x="3063589" y="543252"/>
        <a:ext cx="3038187" cy="1035238"/>
      </dsp:txXfrm>
    </dsp:sp>
    <dsp:sp modelId="{B76881DB-62E6-4946-93CB-4DC3D1538FAC}">
      <dsp:nvSpPr>
        <dsp:cNvPr id="0" name=""/>
        <dsp:cNvSpPr/>
      </dsp:nvSpPr>
      <dsp:spPr>
        <a:xfrm>
          <a:off x="3007585" y="1777901"/>
          <a:ext cx="3150195" cy="1147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744917"/>
              <a:satOff val="-4598"/>
              <a:lumOff val="-19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النصب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/>
            <a:t>اسم إن، خبر كان، المفعول به، المفعول المطلق، المفعول لأجله، المفعول فيه، المفعول معه، الحال، المستثنى، التمييز، بالتبعية</a:t>
          </a:r>
        </a:p>
      </dsp:txBody>
      <dsp:txXfrm>
        <a:off x="3063589" y="1833905"/>
        <a:ext cx="3038187" cy="1035238"/>
      </dsp:txXfrm>
    </dsp:sp>
    <dsp:sp modelId="{959DB0C4-6FFA-4162-A710-0C5F1F8B0B23}">
      <dsp:nvSpPr>
        <dsp:cNvPr id="0" name=""/>
        <dsp:cNvSpPr/>
      </dsp:nvSpPr>
      <dsp:spPr>
        <a:xfrm>
          <a:off x="3007585" y="3068553"/>
          <a:ext cx="3150195" cy="1147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489834"/>
              <a:satOff val="-9197"/>
              <a:lumOff val="-392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الرفع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/>
            <a:t>الفاعل، نائب الفاعل، المبتدأ، الخبر، بالتبعية</a:t>
          </a:r>
        </a:p>
      </dsp:txBody>
      <dsp:txXfrm>
        <a:off x="3063589" y="3124557"/>
        <a:ext cx="3038187" cy="1035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FD8BDD-FC8E-43D0-8D07-EE8FD4F9494D}" type="datetimeFigureOut">
              <a:rPr lang="ar-SA" smtClean="0"/>
              <a:t>28/04/45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B69A28-5D38-4ED4-BCFA-4A08599440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62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9A28-5D38-4ED4-BCFA-4A0859944042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740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69A28-5D38-4ED4-BCFA-4A0859944042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537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23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7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6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9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0" b="901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D9A55D7-41DE-BE7E-F5BB-D9EDD8BB9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2119" y="1066800"/>
            <a:ext cx="3931320" cy="2267193"/>
          </a:xfrm>
        </p:spPr>
        <p:txBody>
          <a:bodyPr>
            <a:noAutofit/>
          </a:bodyPr>
          <a:lstStyle/>
          <a:p>
            <a:r>
              <a:rPr lang="ar-SA" sz="4400" b="1" dirty="0"/>
              <a:t>تدريبات</a:t>
            </a:r>
            <a:br>
              <a:rPr lang="ar-SA" sz="4400" b="1" dirty="0"/>
            </a:br>
            <a:r>
              <a:rPr lang="ar-SA" sz="4400" b="1" dirty="0"/>
              <a:t>الفاعل ونائبه</a:t>
            </a:r>
            <a:br>
              <a:rPr lang="ar-SA" sz="4400" b="1" dirty="0"/>
            </a:br>
            <a:r>
              <a:rPr lang="ar-SA" sz="4400" b="1" dirty="0"/>
              <a:t>والمنصوبات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38640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عنوان فرعي 6">
            <a:extLst>
              <a:ext uri="{FF2B5EF4-FFF2-40B4-BE49-F238E27FC236}">
                <a16:creationId xmlns:a16="http://schemas.microsoft.com/office/drawing/2014/main" id="{92B7356E-448F-612D-BB39-EE5BC351A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09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خلفيه الدخان التجريدية">
            <a:extLst>
              <a:ext uri="{FF2B5EF4-FFF2-40B4-BE49-F238E27FC236}">
                <a16:creationId xmlns:a16="http://schemas.microsoft.com/office/drawing/2014/main" id="{B4635E34-7C37-D4C2-3C5B-9AC2F903F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492" b="892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669777E0-A416-5D92-191D-A332E657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853640E-A5E9-9F41-CFF7-6D059C3513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676" y="1395128"/>
            <a:ext cx="11088647" cy="4067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70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492" b="892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133FE6A-A044-BD99-A97F-6CBEB5E0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993" y="745459"/>
            <a:ext cx="9926014" cy="5444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65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492" b="892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29E67E4-9769-04CA-9BE8-36223164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8872">
            <a:off x="1142308" y="809259"/>
            <a:ext cx="9907383" cy="5239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92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492" b="892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5AEFF94-0E7F-40D2-BB64-2466E9D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705" y="159026"/>
            <a:ext cx="11870161" cy="6542788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06FD63-63B5-4FE3-A87F-05F94B21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86DBE9-D336-44D1-92FA-BA402C628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46B389-851B-469E-BEE7-92EA81669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23CA0E-FA7F-4ACA-9F3B-4FEBC353A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BE2E67BD-8123-9E36-D16B-6C549FC44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317" y="514294"/>
            <a:ext cx="7190594" cy="5829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0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A7EF17C-5B30-5634-4676-66356BBE2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91" y="650497"/>
            <a:ext cx="5372644" cy="557106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92" b="8922"/>
          <a:stretch/>
        </p:blipFill>
        <p:spPr>
          <a:xfrm>
            <a:off x="7695873" y="797096"/>
            <a:ext cx="3854945" cy="21683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9CDF2BB-31FF-52A6-091E-68C177C6D0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64"/>
          <a:stretch/>
        </p:blipFill>
        <p:spPr>
          <a:xfrm>
            <a:off x="7543362" y="3918632"/>
            <a:ext cx="4155503" cy="16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0" b="9014"/>
          <a:stretch/>
        </p:blipFill>
        <p:spPr>
          <a:xfrm>
            <a:off x="21792" y="10"/>
            <a:ext cx="12191980" cy="6857989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D9A55D7-41DE-BE7E-F5BB-D9EDD8BB9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2119" y="1066800"/>
            <a:ext cx="3931320" cy="2267193"/>
          </a:xfrm>
        </p:spPr>
        <p:txBody>
          <a:bodyPr>
            <a:normAutofit/>
          </a:bodyPr>
          <a:lstStyle/>
          <a:p>
            <a:r>
              <a:rPr lang="ar-SA" sz="6600" b="1" dirty="0"/>
              <a:t>المنصوبات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8FCE5D-5922-8275-38DD-E2255D4EF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2119" y="4327781"/>
            <a:ext cx="3931321" cy="1033669"/>
          </a:xfrm>
        </p:spPr>
        <p:txBody>
          <a:bodyPr>
            <a:normAutofit/>
          </a:bodyPr>
          <a:lstStyle/>
          <a:p>
            <a:r>
              <a:rPr lang="ar-SA" dirty="0"/>
              <a:t>المفعول به، المفعول المطلق، المفعول لأجله، المفعول فيه، المفعول معه، الحال، المستثنى، التمييز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38640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mbo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E23E3678-FCD5-5B69-0F90-DB9F115CF153}"/>
              </a:ext>
            </a:extLst>
          </p:cNvPr>
          <p:cNvGraphicFramePr/>
          <p:nvPr/>
        </p:nvGraphicFramePr>
        <p:xfrm>
          <a:off x="-288302" y="1372139"/>
          <a:ext cx="6742140" cy="484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60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97348D-1658-4D84-A523-2D144F64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8397348D-1658-4D84-A523-2D144F64F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8C5C7-B99E-4AED-AF5C-0D5DAA461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0698C5C7-B99E-4AED-AF5C-0D5DAA461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881DB-62E6-4946-93CB-4DC3D1538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B76881DB-62E6-4946-93CB-4DC3D1538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DB0C4-6FFA-4162-A710-0C5F1F8B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59DB0C4-6FFA-4162-A710-0C5F1F8B0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492" b="892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87BBF50-3C3A-71F3-7A7B-618776263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810" y="887657"/>
            <a:ext cx="7647181" cy="282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B0C8844-1E67-7923-FAD4-B7046CD12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809" y="3708444"/>
            <a:ext cx="7647181" cy="26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1E66A6D-11DB-841F-8F94-6EEC8C558E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7FB"/>
              </a:clrFrom>
              <a:clrTo>
                <a:srgbClr val="FDF7FB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72F184C-F9C2-88EA-B470-C49557B4E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120" y="1435149"/>
            <a:ext cx="8356417" cy="4196724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ED07B9E-5816-4831-5FF9-DE00DA531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485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84841DF-EE33-B6E4-CFF1-8ABC871A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D7396BD-A27D-2A00-3AB1-9EA69E6A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91995CE-1CB8-7EA3-1114-4CF782AD55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4726" y="1747450"/>
            <a:ext cx="7962548" cy="289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9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84841DF-EE33-B6E4-CFF1-8ABC871A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D7396BD-A27D-2A00-3AB1-9EA69E6A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91995CE-1CB8-7EA3-1114-4CF782AD55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986" y="916748"/>
            <a:ext cx="6948269" cy="50245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934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492" b="892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87BBF50-3C3A-71F3-7A7B-618776263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3881" y="-359947"/>
            <a:ext cx="7340600" cy="77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D289C9-2D91-4EB6-8AB1-4A6B9ADDE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1" b="892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578D0A2-E445-42AA-B46D-18B97DD45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1028700 w 12192000"/>
              <a:gd name="connsiteY0" fmla="*/ 1028700 h 6858000"/>
              <a:gd name="connsiteX1" fmla="*/ 1028700 w 12192000"/>
              <a:gd name="connsiteY1" fmla="*/ 5829300 h 6858000"/>
              <a:gd name="connsiteX2" fmla="*/ 11163300 w 12192000"/>
              <a:gd name="connsiteY2" fmla="*/ 5829300 h 6858000"/>
              <a:gd name="connsiteX3" fmla="*/ 11163300 w 12192000"/>
              <a:gd name="connsiteY3" fmla="*/ 10287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028700" y="1028700"/>
                </a:moveTo>
                <a:lnTo>
                  <a:pt x="1028700" y="5829300"/>
                </a:lnTo>
                <a:lnTo>
                  <a:pt x="11163300" y="5829300"/>
                </a:lnTo>
                <a:lnTo>
                  <a:pt x="11163300" y="10287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1E8BBD9-9BFE-A752-A1E2-1F0483690B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323573" y="1476102"/>
            <a:ext cx="7544853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خلفيه الدخان التجريدية">
            <a:extLst>
              <a:ext uri="{FF2B5EF4-FFF2-40B4-BE49-F238E27FC236}">
                <a16:creationId xmlns:a16="http://schemas.microsoft.com/office/drawing/2014/main" id="{6360B134-8B7A-86C8-FFC5-CC9F26844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492" b="8922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87BBF50-3C3A-71F3-7A7B-6187762633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6721" y="538830"/>
            <a:ext cx="6476634" cy="578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TM04033927[[fn=الحدث الرئيسي]]</Template>
  <TotalTime>5335</TotalTime>
  <Words>76</Words>
  <Application>Microsoft Office PowerPoint</Application>
  <PresentationFormat>شاشة عريضة</PresentationFormat>
  <Paragraphs>11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Bembo</vt:lpstr>
      <vt:lpstr>Calibri</vt:lpstr>
      <vt:lpstr>AdornVTI</vt:lpstr>
      <vt:lpstr>تدريبات الفاعل ونائبه والمنصوبات</vt:lpstr>
      <vt:lpstr>المنصوبات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أسماء .</dc:creator>
  <cp:lastModifiedBy>أسماء .</cp:lastModifiedBy>
  <cp:revision>56</cp:revision>
  <dcterms:created xsi:type="dcterms:W3CDTF">2023-03-11T15:14:58Z</dcterms:created>
  <dcterms:modified xsi:type="dcterms:W3CDTF">2023-11-12T18:26:01Z</dcterms:modified>
</cp:coreProperties>
</file>