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58" r:id="rId6"/>
    <p:sldId id="266" r:id="rId7"/>
    <p:sldId id="267" r:id="rId8"/>
    <p:sldId id="265" r:id="rId9"/>
    <p:sldId id="269" r:id="rId10"/>
    <p:sldId id="25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276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7:01.2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30.1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30.9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31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32.2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24575,'0'0'0,"3"0"0,0 3 0,1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33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24575,'0'0'0,"3"3"0,3 3 0,4 4 0,0 0 0,-2-1-8191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34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29.54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0 24575,'4'59'0,"22"79"0,-13-80 0,17 79 0,39 234 0,-62-296 0,-9 81 0,1-151 342,0-6-2049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0.77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335 0 24575,'-60'0'0,"62"1"0,0 0 0,0 0 0,-2 0 0,2 0 0,0 0 0,-1 1 0,1-1 0,-1 0 0,0 0 0,1 3 0,0-2 0,16 15 0,24 17 0,-30-24 0,1 0 0,-1 0 0,-2 0 0,0 1 0,-1 0 0,13 19 0,-20-26 0,0 1 0,-1-1 0,0 0 0,0 1 0,0-1 0,-1 0 0,0 0 0,-1 1 0,1-1 0,-1 1 0,-3 7 0,1-6 0,0-1 0,-2 1 0,1 0 0,0 0 0,-2-1 0,1 0 0,-8 7 0,-7 2 0,-1-1 0,-1-1 0,0 1 0,-36 13 0,6-4-455,-2-1 0,-80 22 0,117-38-6371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2.94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3661 695 24575,'-1'-1'0,"0"0"0,1 0 0,-1 0 0,0 0 0,0 0 0,0 0 0,0 0 0,1 0 0,-1 0 0,-1 0 0,1 1 0,0-1 0,-1 0 0,-1-1 0,-4-2 0,-112-70 0,-74-49 0,156 97 0,3-1 0,-58-60 0,83 77 0,0 0 0,1-1 0,1 0 0,-9-21 0,15 27 0,-1 0 0,0 0 0,1-1 0,1 0 0,0 0 0,0 1 0,1 0 0,0-1 0,0 1 0,1-1 0,-1 1 0,7-8 0,-2 4 0,0 2 0,0 0 0,2-1 0,0 1 0,0 1 0,1-1 0,0 1 0,1 0 0,0 0 0,0 1 0,1-1 0,13-4 0,7-1 0,-1 1 0,1 0 0,54-10 0,-21 8 0,0 2 0,1 2 0,0 1 0,0 3 0,2 1 0,-1 2 0,70 5 0,-104-2 0,-1 1 0,1 0 0,-1 2 0,0 0 0,-1 2 0,1 0 0,38 14 0,-56-17 0,-2 1 0,1 1 0,0 0 0,-1-1 0,-1 2 0,1-1 0,-2 1 0,10 8 0,-12-8 0,-1-2 0,-1 2 0,0 0 0,-1-1 0,1 1 0,-2 1 0,0-1 0,0 0 0,0 0 0,-2 0 0,1 10 0,-2-5 0,-1 0 0,-1-1 0,0 1 0,-2-1 0,0 1 0,-1-1 0,0 0 0,-3 0 0,2-1 0,-2 1 0,-16 15 0,2-5 0,-1 0 0,-1-2 0,-2 1 0,-39 21 0,21-17 0,-2 0 0,-1-2 0,-2-2 0,-1-1 0,-2-1 0,0-2 0,-1-2 0,-1-1 0,-2-1 0,-88 10 0,111-18 0,-52 1 0,74-5 0,1 0 0,-2-1 0,1 1 0,0-1 0,0-1 0,0 0 0,0 0 0,-13-3 0,20 3 0,0 1 0,2 0 0,-2 0 0,0-1 0,1 1 0,0-1 0,0 0 0,0 1 0,0-1 0,0 0 0,1 0 0,0 0 0,-1 0 0,1-1 0,1 1 0,-1 0 0,0-1 0,0 1 0,1 0 0,-1-1 0,1 1 0,1-1 0,0 1 0,-1-1 0,1 0 0,0-4 0,1 0 0,0 0 0,1 1 0,1-1 0,0 0 0,-1 0 0,3 1 0,-2-1 0,2 1 0,7-7 0,6-5 0,2-1 0,0 2 0,2 0 0,1 0 0,36-19 0,-23 17 0,2 0 0,0 2 0,57-19 0,-75 29 0,0 0 0,1 2 0,37-7 0,-55 11 0,0 0 0,1 1 0,-1 0 0,1 0 0,-2 0 0,2 0 0,0 0 0,-1 0 0,0 0 0,1 0 0,5 2 0,-9-2 0,2 1 0,-1-1 0,0 1 0,0 0 0,0-1 0,0 1 0,0-1 0,0 1 0,0-1 0,-1 1 0,1 0 0,-1-1 0,1 1 0,0 0 0,-1 0 0,1 0 0,-1-1 0,1 1 0,-1 0 0,0 0 0,1 0 0,-1-1 0,0 1 0,0 0 0,0 0 0,0 0 0,0 0 0,-1 0 0,1-1 0,0 1 0,-1 0 0,1 0 0,-1 0 0,-2 5 0,0 0 0,0-1 0,-1 0 0,0 0 0,-1 1 0,-5 4 0,-40 31 0,-7 0 0,-90 50 0,-78 28 0,-85 51 0,306-168 0,-7 5 0,0 0 0,-13 12 0,23-19 0,1 0 0,-1 1 0,1 0 0,-1-1 0,1 0 0,-1 0 0,1 1 0,-1-1 0,1 1 0,0-1 0,-1 0 0,1 1 0,0-1 0,0 1 0,0-1 0,0 1 0,0-1 0,0 0 0,0 1 0,0 0 0,0-1 0,0 1 0,0-1 0,0 0 0,0 1 0,0 0 0,0-1 0,1 0 0,-1 1 0,0-1 0,1 0 0,-1 1 0,0-1 0,1 0 0,-1 1 0,1 0 0,-1-1 0,1 0 0,0 0 0,-1 1 0,1-1 0,-1 0 0,1 0 0,0 0 0,-1 1 0,0-1 0,1 0 0,0 1 0,-1-1 0,1 0 0,0 0 0,0 0 0,0 0 0,-1 0 0,2 0 0,5 1 0,1-1 0,-1 1 0,16-2 0,-22 1 0,66-4 0,1-2 0,76-13 0,-35 4 0,-101 13 0,-22 1 0,9 2 0,-97 2 0,-139 18 0,162-13 0,-7 1 0,1 0 0,-102 3 0,173-11 0,0-2 0,-1 1 0,-26-4 0,35 4 0,2-2 0,-2 1 0,2 0 0,-1 0 0,0 0 0,0-1 0,2 0 0,-2 0 0,1 1 0,0-2 0,0 1 0,0 0 0,0-1 0,-3-2 0,0-2 0,1 0 0,-1 0 0,2-1 0,0 1 0,0-1 0,1 0 0,-5-14 0,6 9 0,0-1 0,1 1 0,1 1 0,2-18 0,-1 30 0,0 0 0,0 0 0,0 0 0,0 0 0,0 0 0,0 0 0,0 0 0,0 0 0,0 0 0,0 0 0,-1 0 0,1 0 0,0 0 0,0 0 0,0-1 0,0 1 0,0 0 0,0 0 0,0 0 0,0 0 0,0 0 0,0 0 0,0 0 0,0-1 0,0 1 0,0 0 0,0 0 0,0 0 0,0 0 0,0 0 0,0 0 0,0 0 0,0 0 0,-1 0 0,1 0 0,0 0 0,0 0 0,0 0 0,0 0 0,0 0 0,0 0 0,-1 0 0,1 0 0,0 0 0,0 0 0,0 0 0,0 0 0,0 0 0,0 0 0,-1 0 0,1 0 0,0 0 0,-11 4 0,-17 10 0,20-10 0,-150 74 0,-317 119 0,467-195 0,1 1 0,1 0 0,-1-1 0,0-1 0,-1 1 0,-9 2 0,15-4 0,1 0 0,-1 0 0,0 0 0,1 0 0,-1 0 0,1 0 0,-1 0 0,0 0 0,0 0 0,0-1 0,1 1 0,0-1 0,-1 1 0,0 0 0,0-1 0,1 1 0,0-1 0,0 0 0,-1 1 0,1-1 0,-1 0 0,1 1 0,0-2 0,-1 2 0,2-1 0,-1 0 0,0 0 0,0 0 0,-1-1 0,-2-4 0,0 0 0,-1 0 0,3-1 0,-1 1 0,0-1 0,-1-10 0,-1-43 0,4 53 0,9-151 0,-2 48 0,-5 95 0,-2 0 0,0 0 0,-4-16 0,3 27 0,0-1 0,0 0 0,0 1 0,0 0 0,-1 0 0,-1-1 0,1 1 0,-1 0 0,1 0 0,-2 1 0,1-1 0,-1 1 0,1-1 0,-9-3 0,4 2 0,-1 1 0,0 0 0,-1 0 0,1 1 0,-1-1 0,0 2 0,-15-4 0,-1 2 0,-1 1 0,-34-2 0,-1 3 0,-1 2 0,1 2 0,0 1 0,-85 13 0,23 3 0,-140 33 0,-12 18 0,218-52 0,1 2 0,-78 34 0,131-52 0,-1 1 0,0 0 0,0 0 0,-9 6 0,15-9 0,-1 0 0,0 1 0,0 0 0,1-1 0,0 1 0,-1-1 0,1 0 0,-1 1 0,1 0 0,-1-1 0,1 1 0,0-1 0,-1 1 0,1 0 0,0-1 0,0 1 0,-1-1 0,1 1 0,0-1 0,0 1 0,0 0 0,0-1 0,0 1 0,1 0 0,-1 0 0,0-1 0,0 1 0,1-1 0,-1 1 0,1 0 0,-1-1 0,1 0 0,-1 1 0,1-1 0,0 1 0,3 2 0,0-2 0,-1 1 0,2-1 0,-2 1 0,2-1 0,-2 0 0,2 0 0,-1 0 0,6 0 0,31 5 0,74 4 0,47-4 0,-117-6 0,543 1 0,-587-1-1365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3.39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1698 0 24575,'-9'1'0,"-1"-1"0,1 1 0,-11 1 0,-8 2 0,-532 50 0,-6-26 0,555-28 0,-203-1 0,186 0 0,0-2 0,0 0 0,0 0 0,1-2 0,-36-8 0,21-2-1365,15 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7:03.9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5.19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1202 0 24575,'-11'6'0,"1"0"0,-2 0 0,0-1 0,-18 6 0,-6 3 0,-16 9 0,-363 137 0,404-156 0,1 0 0,0-1 0,-2 0 0,-21 4 0,30-6 0,0-1 0,0 0 0,0 0 0,0 1 0,0-1 0,0 0 0,0-1 0,-1 1 0,2 0 0,-1 0 0,0-1 0,0 0 0,0 1 0,0-1 0,1 0 0,-1 1 0,0-2 0,1 1 0,0 1 0,-5-4 0,-10-7 0,12 8 0,-1-1 0,0 1 0,0-1 0,0 1 0,-10-3 0,13 5 0,1 0 0,-2 1 0,1-1 0,0 0 0,0 1 0,0 0 0,-1-1 0,1 1 0,0 0 0,-1 0 0,1 0 0,0 0 0,-1 1 0,1-1 0,0 0 0,-5 2 0,-17 4 57,1 1 0,1 0 0,-1 1 0,2 1 0,-39 18 0,11-1-911,-51 36 1,69-40-5973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6.02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317 0 24575,'88'0'0,"0"3"0,0 2 0,107 16 0,-166-17 0,28 8 0,-47-9 0,-1-1 0,0 1 0,0 0 0,0 0 0,-1 1 0,15 7 0,-20-9 0,-2 0 0,2-1 0,-1 1 0,0 0 0,-1 0 0,1 0 0,0 0 0,0-1 0,-1 2 0,1-1 0,-1 0 0,-1 0 0,1 1 0,-1-1 0,1 0 0,-1 0 0,0 0 0,0 1 0,0-1 0,0 1 0,-2 3 0,0 0 0,-1 1 0,-1-1 0,1 0 0,-1 1 0,0-1 0,-10 8 0,-1 0 0,-1 0 0,-2-1 0,0 0 0,-1 0 0,0-2 0,-30 15 0,-3-3 0,-87 31 0,59-28 0,-1-1 0,-2-4 0,-1-1 0,-101 15 0,142-30-1365,17-3-5461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6.37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746 1 24575,'-1'2'0,"0"1"0,1 0 0,-2 0 0,1 0 0,0-1 0,0 0 0,-1 1 0,0 0 0,-2 2 0,-3 2 0,-34 43 94,-4-2 1,-99 80-1,-134 78-335,77-61-1166,186-133-5419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6.809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56 0 24575,'0'0'0,"-3"4"0,-3 7 0,-3 15 0,-2 18 0,-2 20 0,3 18 0,7 12 0,5 6 0,6 5 0,1-2 0,-1-8 0,-2-13 0,-2-18 0,-1-19 0,-2-18-8191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7.61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2666 363 24575,'-14'8'0,"-1"-1"0,-23 10 0,-5 3 0,35-17 0,11-7 0,12-10 0,19-13 0,65-40 0,51-19 0,-85 49 0,34-17 0,110-66 0,-209 120 0,0 0 0,0-1 0,1 1 0,-1 0 0,0 0 0,0 0 0,0 0 0,0 0 0,0 0 0,0 0 0,0 0 0,1 0 0,-1 0 0,0 0 0,0 0 0,0-1 0,0 1 0,1 0 0,-1 0 0,0 0 0,0-1 0,0 1 0,0 0 0,0 0 0,0 0 0,0 0 0,0 0 0,0 0 0,0-1 0,0 1 0,0 0 0,0 0 0,0 0 0,0 0 0,0 0 0,0 0 0,0-1 0,0 1 0,0 0 0,0 0 0,0 0 0,0 0 0,-1 0 0,1 0 0,0 0 0,0-1 0,0 1 0,0 0 0,-1 0 0,1 0 0,0-1 0,0 1 0,-16-1 0,-16 0 0,-53 3 0,77-1 0,-561 44 9,345-25-148,9-1-298,-290 24 205,3-12 250,245-25-18,196-7 0,-1-2 0,-64-7 0,112 8 78,0 0 0,0 0 0,0-1 0,1-1 1,-1 1-1,1-1 0,1 0 0,-1-2 0,-20-8 0,32 13-78,1 1 0,-1-1 0,0 0 0,0 1 0,0 0 0,1 0 0,-1-1 0,1 1 0,-1 0 0,0 0 0,0-1 0,0 1 0,0 0 0,0-1 0,0 1 0,0 0 0,0 0 0,0 0 0,0 0 0,0 0 0,0 0 0,0 0 0,0 0 0,0 0 0,0 0 0,0 1 0,0-1 0,1 0 0,-1 1 0,-1-1 0,-1 2 0,0 0 0,2-1 0,-1 1 0,-1 0 0,1 0 0,1 0 0,-3 3 0,-1 2 0,-70 89 0,-63 77 0,33-58-1365,69-76-5461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8.041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647 0 24575,'0'0'0,"-3"2"0,-15 5 0,-32 9 0,-40 11 0,-36 11 0,-15 5 0,17-4 0,30-10-8191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9.503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1801 735 24575,'1'-31'0,"3"0"0,0 0 0,3 1 0,3-1 0,1 1 0,28-46 0,-18 41 0,3 0 0,2 0 0,3 2 0,2 0 0,1 1 0,3 1 0,77-51 0,-83 64 0,1 1 0,1 1 0,2 1 0,0 1 0,44-14 0,-47 18 0,-1 2 0,3 1 0,-1 0 0,0 2 0,2 0 0,61-3 0,-62 7 0,-1 1 0,1 1 0,0 1 0,-1 1 0,1 0 0,-2 2 0,1 0 0,0 2 0,-2 0 0,1 1 0,53 20 0,-63-19 0,0-1 0,-1 1 0,0 1 0,-2 0 0,0 1 0,-1 0 0,0 1 0,-1-1 0,-1 2 0,-1 0 0,0 0 0,-3 1 0,1-1 0,-1 1 0,-2 1 0,10 24 0,-14-27 0,-1-1 0,-2 0 0,0 1 0,0 1 0,-2-2 0,0 1 0,0 0 0,-2 0 0,-8 16 0,3-13 0,0 0 0,-2-1 0,0 0 0,-2 1 0,1-2 0,-25 19 0,7-9 0,-1-2 0,-3 0 0,1-2 0,-3 0 0,-1-1 0,0-1 0,-53 17 0,47-20 0,-1 0 0,-1-3 0,-55 12 0,76-19 0,0-1 0,0 0 0,-1 0 0,0-2 0,0-1 0,1 1 0,-1-2 0,-30-2 0,45 2 0,0-1 0,0 1 0,1-1 0,-1 0 0,1-1 0,0 1 0,0-1 0,0 0 0,-11-6 0,13 7 0,2-1 0,-1-1 0,1 1 0,-1 0 0,2-1 0,-1 1 0,0-1 0,1 1 0,0-1 0,0 0 0,1 0 0,0 0 0,-3-7 0,3 1 0,1-1 0,-1 1 0,2 0 0,0 0 0,1 0 0,1 0 0,0 0 0,7-14 0,1 0 0,3 1 0,20-29 0,-21 35 0,2 0 0,-1 2 0,2-1 0,2 1 0,21-16 0,-26 24 0,-12 7 0,0 0 0,0 0 0,0 0 0,0 0 0,0 0 0,1 0 0,-1 0 0,0 0 0,0 0 0,0 0 0,0 0 0,0 0 0,0 1 0,1-1 0,-1 0 0,0 0 0,0 0 0,0 0 0,0 0 0,0 0 0,0 0 0,0 0 0,0 0 0,1 0 0,-1 1 0,0-1 0,0 0 0,0 0 0,0 0 0,0 0 0,0 0 0,0 0 0,0 0 0,0 0 0,0 0 0,0 0 0,0 0 0,0 0 0,0 0 0,0 0 0,0 1 0,0-1 0,0 0 0,0 0 0,0 0 0,0 0 0,0 0 0,0 0 0,0 0 0,0 0 0,0 0 0,0 0 0,-1 3 0,-1-1 0,1 0 0,-1 0 0,2 1 0,-2-2 0,-4 5 0,-18 14 0,0 0 0,-2-1 0,-49 26 0,-104 43 0,109-58 0,-3-2 0,-107 31 0,132-46 0,1-1 0,-2-2 0,-1-1 0,1-2 0,-63 4 0,93-10 0,1 0 0,-1-1 0,1-1 0,0 0 0,0 0 0,-31-6 0,38 4 0,0 1 0,0-2 0,-1 1 0,2-1 0,-1 1 0,1-1 0,0-1 0,1 0 0,0 0 0,-17-11 0,24 14 0,0 0 0,-1 0 0,0 0 0,0 0 0,0 1 0,0-1 0,0 1 0,0-1 0,-6-1 0,6 3 0,0 0 0,-1-1 0,0 1 0,1 0 0,-1 0 0,1 0 0,-1 0 0,1 0 0,0 1 0,-1-1 0,-4 2 0,-231 47 0,98-18 0,-113 15 0,201-38 0,0-3 0,-102 4 0,141-9 0,0-1 0,0 0 0,0 1 0,1-2 0,-1 0 0,-15-3 0,24 4 0,1 0 0,-1 0 0,1-1 0,-1 1 0,1-1 0,0 0 0,0 0 0,0 0 0,0 0 0,1-1 0,0 1 0,-1 0 0,2-1 0,-2 1 0,1-1 0,1 0 0,0 0 0,-1 0 0,1 0 0,-1-3 0,1 1 0,1 0 0,-1 1 0,2-2 0,-1 2 0,1-1 0,0 0 0,1 0 0,-1 0 0,4-7 0,0 1 0,2 0 0,-1 1 0,10-13 0,3 1 0,0 0 0,3 1 0,1 0 0,0 1 0,29-17 0,-10 9 0,3 1 0,74-34 0,-90 48 0,1 0 0,32-9 0,-48 18 0,-2 0 0,2 1 0,0 0 0,0 1 0,1 0 0,-2 1 0,29-2 0,-37 3 0,2 0 0,-1 0 0,0 0 0,0 1 0,0-1 0,0 1 0,0 0 0,0 0 0,-1 0 0,1 0 0,-1 0 0,1 1 0,-1 0 0,1 0 0,-1-1 0,0 1 0,0 0 0,-1 1 0,1-1 0,0 0 0,-1 1 0,0-1 0,0 1 0,3 4 0,-3-2 0,1 1 0,0 0 0,-2 0 0,1 0 0,-1 0 0,0 0 0,-1 1 0,0-1 0,-1 0 0,0 1 0,0-2 0,-3 10 0,-3 5 0,-1-1 0,-1 1 0,-2-1 0,-1 0 0,0 0 0,-3 0 0,-26 25 0,8-11 0,-3-2 0,-2-1 0,-47 30 0,35-30-195,-1-2 0,-3 0 0,-1-2 0,-2-2 0,0-1 0,-85 23 0,75-28-6631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39.84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0 0 24575,'0'0'0,"0"4"0,0 3 0,0 4 0,0 4 0,0 2 0,0-2 0,0-3-8191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40.448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 1 24575,'0'0'0,"2"5"0,4 12 0,3 21 0,0 28 0,1 29 0,-1 24 0,0 16 0,-1 10 0,-2-1 0,-3-9 0,-1-19 0,-1-22 0,-3-23 0,-1-25 0,0-20-8191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44.18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4147 1 24575,'-5'19'0,"1"-5"0,-4 26 0,1 2 0,4-1 0,6 53 0,34 125 0,0 22 0,-36-217 0,-2 0 0,-1 1 0,-3 0 0,0-1 0,-3 0 0,-1 0 0,-2 0 0,-15 22 0,2-14 0,0 0 0,-3-1 0,-2 0 0,-65 51 0,41-41 0,-3-3 0,-2-1 0,-2-1 0,-3-2 0,-2-3 0,-2-1 0,-92 31 0,158-61 0,-13 6 0,-1-2 0,-1 1 0,1-1 0,-1 0 0,-23 2 0,39-6 0,-1 1 0,0-1 0,0 0 0,0 0 0,1 0 0,-1 0 0,1 0 0,-1 0 0,0 0 0,1 0 0,-1 0 0,0 0 0,0 0 0,0 0 0,1 0 0,-1 0 0,0 0 0,0-1 0,1 1 0,-1 0 0,1-1 0,1 0 0,-1 1 0,0-1 0,0 1 0,1-1 0,-1 1 0,1 0 0,0-1 0,0 0 0,-1 1 0,1 0 0,0-1 0,0 1 0,0 0 0,0 0 0,1-1 0,51-19 0,95-25 0,-87 28 0,214-60 0,7 12 0,-162 45 0,-101 18 0,0 1 0,0 0 0,1 1 0,24 1 0,-40-1 0,-1 0 0,1 0 0,-1 1 0,0-1 0,1 1 0,-1 0 0,1 0 0,-1 0 0,0 0 0,0 0 0,1 0 0,-2 1 0,1-1 0,0 1 0,-1-1 0,1 1 0,0 0 0,-1 0 0,0-1 0,0 1 0,3 2 0,-4-1 0,1 0 0,-1 0 0,1 0 0,-1 0 0,0 0 0,0 0 0,0 0 0,-1 0 0,0 0 0,0 0 0,0 0 0,-1 0 0,1 0 0,-1 0 0,0 0 0,-3 3 0,-2 4 0,0 0 0,-2-1 0,0 1 0,0-2 0,-1 1 0,-1-1 0,-20 14 0,-8 5 0,-3-3 0,-73 36 0,-107 33 0,65-35 0,-3-6 0,-5-3 0,-2-6 0,-205 35 0,192-50 0,145-25 0,1 0 0,-1-2 0,-44-1 0,69 0 0,0 0 0,0-1 0,0 1 0,0-1 0,1-1 0,-1 1 0,1-1 0,-1 0 0,1-1 0,-1 1 0,1-1 0,1 0 0,-1-1 0,1 1 0,0-1 0,0 1 0,1-1 0,0 0 0,-1-1 0,2 0 0,-1 1 0,1-1 0,1 0 0,-1 0 0,1 0 0,1-1 0,-1 0 0,-3-9 0,1-3 0,1 1 0,1-1 0,1-1 0,2 1 0,0 1 0,2-2 0,7-26 0,4 0 0,40-81 0,-18 63 0,3 2 0,4 1 0,5 2 0,3 0 0,4 2 0,87-70 0,-132 119 0,1-1 0,1 0 0,0 1 0,1 0 0,-1 0 0,20-8 0,-30 14 0,1 1 0,-1 0 0,0 0 0,0 0 0,1 0 0,-1 0 0,0-1 0,1 1 0,-1 0 0,0 0 0,1 0 0,-1 0 0,0 0 0,1 0 0,-1 0 0,1 0 0,-1 0 0,0 0 0,0 0 0,0 0 0,1 0 0,-1 0 0,0 0 0,1 0 0,-1 0 0,1 0 0,-1 0 0,0 0 0,1 0 0,-1 0 0,0 0 0,1 0 0,-1 0 0,1 0 0,-1 0 0,0 0 0,0 1 0,1-1 0,-1 0 0,0 0 0,1 0 0,-1 0 0,0 0 0,0 1 0,1-1 0,-1 0 0,0 1 0,0-1 0,0 0 0,0 0 0,0 0 0,0 1 0,0-1 0,0 0 0,0 0 0,0 0 0,0 1 0,0 0 0,-1 17 0,0-15 0,-8 29 0,-2 0 0,-31 55 0,-57 62 0,38-73 0,-115 108 0,113-129 0,-3-1 0,-105 66 0,64-58 0,93-55 0,-1 0 0,1-2 0,-1 1 0,-1-1 0,-31 7 0,43-10 0,-1-1 0,0 0 0,0-1 0,1 1 0,-1 0 0,0-1 0,0 0 0,0 0 0,0 0 0,0 0 0,0-1 0,0 0 0,0 1 0,0-1 0,1 0 0,-2 1 0,2-2 0,-1 1 0,1-1 0,0 1 0,0-1 0,-1 0 0,2 0 0,-1 0 0,0 0 0,1 0 0,-1 0 0,-5-6 0,-2-2 0,1-1 0,0 0 0,1 0 0,1-1 0,-12-22 0,-18-64 0,37 96 0,-5-15 0,1 0 0,1-1 0,1 0 0,1 1 0,3-19 0,-1 35 0,0 5 0,-4 12 0,-5 4 0,-1-1 0,-3 0 0,-23 29 0,-60 55 0,70-77 0,-162 155 0,123-123 0,-82 53 0,124-96 0,-37 21 0,58-35 0,0 0 0,0 0 0,0 0 0,1-1 0,-1 1 0,-1 0 0,1-1 0,1 1 0,-2 0 0,1-1 0,-1 0 0,1 1 0,0-1 0,0 0 0,-4 0 0,3 0 0,1 0 0,0-1 0,1 1 0,-1-1 0,0 0 0,0 1 0,0-1 0,1 0 0,-1 1 0,0-2 0,0 1 0,1 1 0,-1-2 0,2 1 0,-2 0 0,1 0 0,-1 0 0,0-2 0,-10-11 0,2-1 0,0 0 0,1 0 0,-8-21 0,-105-334 0,62 163 0,-22 3 0,47 139 86,-6 1-1,-3 1 0,-68-72 1,24 45-940,-144-111 1,198 174-5973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7:04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24575,'0'0'0,"3"2"0,1 5 0,0 0 0,-1-1-8191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45.26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323 0 24575,'-1'4'0,"0"-1"0,0 0 0,-1 1 0,1-2 0,-1 2 0,0-1 0,-4 5 0,-4 6 0,5-7 0,2 0 0,0 0 0,0 0 0,1 0 0,1 1 0,-1-1 0,1 11 0,17-30 0,-12 7 0,-1 1 0,-2-1 0,2 0 0,-1 0 0,-1 0 0,0 0 0,0 0 0,-1 0 0,0 0 0,0 0 0,0 0 0,-3-7 0,2 11 0,1 0 0,-1 0 0,0 0 0,0 0 0,0 0 0,0 0 0,1 0 0,-1 0 0,0 0 0,0 0 0,-1 1 0,1-1 0,0 0 0,-1 0 0,1 1 0,0-1 0,-1 1 0,1-1 0,-4 0 0,3 0 0,-2 1 0,1-1 0,0 1 0,0 0 0,0 0 0,-1 0 0,1 0 0,0 0 0,-5 1 0,-3 0 0,-1 1 0,2 0 0,-1 0 0,-18 7 0,14-4 0,1 1 0,-1 0 0,1 0 0,0 1 0,1 0 0,0 1 0,-16 12 0,27-18 0,3-4 0,-1 2 0,0 0 0,0 0 0,0-1 0,0 1 0,0 0 0,0-1 0,0 1 0,0-1 0,0 1 0,-1 0 0,1 0 0,0-1 0,0 1 0,0 0 0,-1 0 0,1-1 0,0 1 0,0 0 0,0 0 0,0-1 0,-1 1 0,0-1 0,-1 0-151,-1 0-1,1 0 0,-1 0 0,0 0 1,0 0-1,1 0 0,-1 1 1,-6-2-1,0 1-6674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47.266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2787 0 24575,'3'2'0,"-2"0"0,1 0 0,0 0 0,0 0 0,0 0 0,-1 0 0,2 3 0,6 7 0,86 96 0,16 17 0,-78-82 0,27 45 0,-54-75 0,0-1 0,0 0 0,-3 1 0,1 0 0,-1 0 0,-1 17 0,-2-20 0,-2 1 0,1-1 0,-2 1 0,0-1 0,-1 0 0,-1 0 0,0 1 0,-9 10 0,-3 0 0,-2 0 0,-2 0 0,0-1 0,-2-1 0,-1 0 0,-33 19 0,-6-1 0,-114 53 0,55-36 0,-222 72 0,245-96 0,-1-2 0,-209 35 0,280-58 0,0-1 0,1-1 0,-1-1 0,-38 1 0,59-3 0,0-1 0,0 0 0,0 1 0,0-1 0,0 0 0,1-1 0,-1 1 0,1-1 0,-1 0 0,1 0 0,0-1 0,1 1 0,-2-1 0,2 0 0,0 0 0,0 0 0,0-1 0,1 1 0,-1-2 0,-7-6 0,3 0 0,2 1 0,0-2 0,0 1 0,2-1 0,1 1 0,0-1 0,2 0 0,-4-17 0,3-6 0,4-57 0,2 61 0,1 0 0,3 0 0,3 1 0,1-1 0,2 1 0,35-55 0,-43 79 0,0 0 0,2 1 0,-2-1 0,13-9 0,-16 14 0,1 0 0,-1 0 0,1 0 0,-1 1 0,1-2 0,0 2 0,0-1 0,0 0 0,-1 0 0,1 1 0,0-1 0,0 1 0,1-1 0,-2 0 0,1 1 0,1 0 0,-1 0 0,-1 0 0,2-1 0,-1 1 0,1 0 0,-2 0 0,1 1 0,1-1 0,-1 0 0,1 0 0,2 2 0,0-1 0,2 2 0,-2-1 0,0 0 0,0 0 0,0 1 0,0 0 0,-1-1 0,1 2 0,-1-1 0,0 0 0,1 0 0,-2 1 0,0-1 0,0 1 0,0 0 0,0 0 0,3 7 0,0 1 0,-2 0 0,0 0 0,-2 0 0,3 24 0,-6-12 0,-1-1 0,-1 1 0,-3 0 0,0-1 0,-19 38 0,7-28 0,-2-1 0,-2 0 0,-36 37 0,44-52 0,-2-1 0,-1-1 0,-1 0 0,-1-1 0,-1 0 0,-26 14 0,38-24 0,0 0 0,-1 0 0,0 0 0,1-1 0,-1 0 0,-1 0 0,1-1 0,-1 0 0,1 0 0,-1 0 0,1 0 0,-1-2 0,0 1 0,0 0 0,-1-1 0,1 0 0,0 0 0,0-1 0,0 0 0,0 0 0,-10-2 0,-1-2 0,0-1 0,1 0 0,0-1 0,1 0 0,0-1 0,1-1 0,0 1 0,0-2 0,-18-13 0,13 7 0,0-2 0,3 1 0,-1-2 0,2 0 0,-19-27 0,37 46 0,1 0 0,0 0 0,-1 0 0,1 0 0,0-1 0,-1 1 0,1-1 0,0 1 0,0 0 0,0 0 0,-1 0 0,1-1 0,0 1 0,0 0 0,0 0 0,0-1 0,0 1 0,0 0 0,0-1 0,0 1 0,0 0 0,0 0 0,0-1 0,0 1 0,0 0 0,0 0 0,0-1 0,0 1 0,1 0 0,-1-1 0,14 7 0,8 10 0,0 0 0,30 28 0,-33-27 0,43 40 0,82 100 0,-122-129 0,-3 1 0,-1 0 0,-2 0 0,-3 2 0,-1-1 0,6 34 0,-15-49 0,-2-1 0,0 0 0,-2 0 0,-1 1 0,-1-1 0,1 0 0,-9 14 0,6-17 0,-1 0 0,-1 0 0,-1-1 0,0 0 0,-1 0 0,0 0 0,-1 0 0,0-1 0,-16 9 0,6-5 0,-1-1 0,-1 0 0,0-1 0,-2-1 0,0-1 0,-1 1 0,0-2 0,-29 7 0,18-7 0,0-1 0,-1-1 0,0-1 0,-1-1 0,-57 2 0,73-6 0,-1 0 0,2-1 0,-2-1 0,1 0 0,0-1 0,0 0 0,2-1 0,-26-7 0,28 5 0,0 0 0,2 1 0,0-2 0,0 0 0,0-1 0,2 0 0,-1-1 0,2 1 0,-22-19 0,19 12 0,1 0 0,1 0 0,1-1 0,0 0 0,3-1 0,1 1 0,-9-21 0,10 14 0,2 0 0,2-1 0,0 1 0,3-46 0,6 34 0,2 0 0,2 0 0,2 0 0,3 1 0,2 1 0,2 0 0,32-40 0,14-3-1365,-8 21-5461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48.082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354 0 24575,'-4'1'0,"0"-1"0,2 1 0,-2-1 0,0 1 0,2 0 0,-2 0 0,1 0 0,1-1 0,-2 2 0,1-1 0,1 1 0,-1-1 0,0 1 0,1-1 0,0 0 0,-1 1 0,-1 2 0,-8 5 0,-82 47 0,-78 53 0,170-108 0,0 1 0,-1-1 0,2 1 0,-1-1 0,0 1 0,0 0 0,1 0 0,-2 2 0,3-3 0,0 0 0,0 0 0,0-1 0,0 1 0,1-1 0,-1 1 0,0 0 0,0-1 0,1 1 0,-1 0 0,0-1 0,0 1 0,1 0 0,-1-1 0,1 0 0,0 1 0,0-1 0,-1 1 0,1 0 0,0-1 0,0 0 0,0 1 0,0-1 0,-1 0 0,1 1 0,0-1 0,0 1 0,1-1 0,20 8 0,-3-1 0,0 0 0,33 19 0,-47-23 0,1 1 0,-1-1 0,0 1 0,0 1 0,-1-1 0,1 0 0,-1 0 0,-1 1 0,1-1 0,-2 1 0,1 0 0,3 6 0,-4-2 0,0 1 0,-1 0 0,0 0 0,-2 0 0,1 0 0,-2 0 0,0-1 0,0 1 0,-2-1 0,0 1 0,-7 11 0,-11 12 0,-46 53 0,62-78 0,-66 73-1365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51.015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1748 1 24575,'0'2'0,"-1"1"0,0 0 0,0 0 0,-1-1 0,1 0 0,0 1 0,-1 0 0,0-1 0,-1 0 0,2 0 0,-2 0 0,-4 4 0,1-1 0,-18 16 0,-56 34 0,-38 15 0,87-53 0,-257 138 0,-9-9 0,-470 175 0,742-312 0,2 0 0,-33 9 0,48-17-1365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52.397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200 182 24575,'1'0'0,"1"0"0,-1 1 0,0-1 0,0 0 0,0 1 0,0-1 0,0 1 0,0-1 0,0 1 0,0-1 0,0 1 0,-1-1 0,1 2 0,0-2 0,1 1 0,3 4 0,15 9 0,1-2 0,0 0 0,37 16 0,82 27 0,308 82 0,17-22 0,-459-114 0,862 183 0,-840-180 0,-15-1 0,0 0 0,0-2 0,1 1 0,-1-1 0,1 0 0,23-1 0,-35 0 0,1 0 0,0-1 0,-2 1 0,2 0 0,0-1 0,0 0 0,-2 0 0,2 0 0,-1 1 0,1-2 0,-2 1 0,1 0 0,0 0 0,0 0 0,0 0 0,-1-1 0,1 1 0,0-1 0,-1 1 0,2-2 0,2-4 0,0 0 0,-1 0 0,4-9 0,-4 8 0,20-47 0,-13 28 0,1 2 0,2-1 0,19-25 0,-29 47 0,-2 2 0,-11 2 0,-441 44 32,-7-18-95,274-18-44,98-3-102,-595 28-314,-2-14 564,652-19-41,30 0 0,-1 0 0,1 0 0,0 0 0,-1 0 0,1 0 0,0 0 0,0 0 0,-1 0 0,1 0 0,0 0 0,0 0 0,0 0 0,0 0 0,-1 0 0,1 0 0,0 0 0,0 0 0,-1 0 0,1 0 0,0 0 0,-1 0 0,1 0 0,0-1 0,0 1 0,0 0 0,-1 0 0,1 0 0,0 0 0,0 0 0,0 0 0,-1-1 0,1 1 0,0 0 0,0 0 0,0 0 0,0 0 0,0 0 0,0-1 0,0 1 0,0 0 0,0 0 0,0-1 0,0 1 0,0 0 0,0 0 0,0 0 0,0 0 0,0-1 0,0 1 0,0 0 0,0 0 0,13-10 118,-12 10-98,131-74 550,-60 37-449,273-164-121,-247 136 0,113-96 0,-199 151 0,-3 3 0,0 0 0,-1-1 0,0 1 0,-2-1 0,2 0 0,-2 0 0,7-14 0,-13 21 0,0 1 0,0 0 0,0 0 0,0 0 0,0-1 0,0 1 0,0-1 0,1 1 0,-1 0 0,0 0 0,0-1 0,0 1 0,-1 0 0,1 0 0,0-1 0,0 1 0,0 0 0,0 0 0,0 0 0,0-1 0,0 1 0,0-1 0,0 1 0,0 0 0,-1 0 0,1 0 0,0-1 0,-1 1 0,1 0 0,0 0 0,-1 0 0,1 0 0,-1-1 0,1 1 0,-1 0 0,1 0 0,-1 0 0,1 0 0,0 1 0,-1-1 0,1 0 0,0 0 0,0 0 0,-1 0 0,1 0 0,0 0 0,-1 0 0,1 0 0,0 0 0,0 1 0,0-1 0,0 0 0,0 0 0,0 0 0,0 0 0,-1 0 0,1 1 0,0-1 0,0 0 0,0 1 0,0-1 0,0 0 0,0 0 0,0 0 0,0 0 0,0 1 0,0-1 0,0 0 0,0 0 0,0 0 0,0 1 0,0-1 0,0 0 0,0 0 0,16 84 0,73 620 0,-82-634 0,0-14 0,3 29 0,-8 87 0,-3-166 342,1-12-2049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4:53.614"/>
    </inkml:context>
    <inkml:brush xml:id="br0">
      <inkml:brushProperty name="width" value="0.025" units="cm"/>
      <inkml:brushProperty name="height" value="0.025" units="cm"/>
      <inkml:brushProperty name="color" value="#CC0066"/>
    </inkml:brush>
  </inkml:definitions>
  <inkml:trace contextRef="#ctx0" brushRef="#br0">2650 355 24575,'-1'-1'0,"1"0"0,-1 0 0,0 0 0,0 0 0,0 1 0,0-1 0,0 0 0,1 0 0,-1 1 0,0-2 0,0 2 0,-3-1 0,-2-3 0,-22-16 0,-3 3 0,1-1 0,-3 1 0,-42-15 0,-151-47 0,126 48 0,-2 3 0,-2 3 0,-169-25 0,205 41 0,1 3 0,-106-2 0,121 9 0,-1 0 0,1 3 0,-97 14 0,95-9 0,-1 4 0,2 0 0,2 2 0,-1 1 0,3 2 0,0 1 0,2 1 0,1 2 0,-62 39 0,59-30 0,3 1 0,2 1 0,3 2 0,2 1 0,2 1 0,3 0 0,-46 69 0,64-79 0,2 1 0,0 0 0,3 0 0,2 1 0,3 0 0,-3 39 0,8-42 0,3-1 0,1 0 0,1 0 0,2 0 0,2 0 0,2-1 0,24 40 0,-14-35 0,2-1 0,2 0 0,1-1 0,2 0 0,50 36 0,-34-33 0,1-1 0,3-2 0,98 45 0,-71-41 0,2-4 0,2-1 0,2-2 0,0-3 0,3-2 0,132 19 0,-123-27-49,0-1 0,1-4 0,0-2 0,1-3 0,0-3 0,175-17-1,-192 9-9,-1-3 0,-2-1 0,97-27 0,-111 22 37,-3 0 1,0-2 0,-2-1-1,70-38 1,-86 37 17,0 0 0,-2-2 1,-2-1-1,-1 0 1,-3-2-1,-1-1 1,-2 0-1,-2-1 1,-2 0-1,31-60 0,-42 64 3,-2-2 0,-1 1 0,-3 0 0,-1-1 0,-2 0 0,-2 0 0,-1 0 0,-3 0 0,-2 0 0,-1 0 0,-3 0 0,-1 1 0,-25-46 0,16 45-1,-1 1 0,-2 0 1,-3 0-1,-1 1 0,-46-36 0,32 33 8,-1 2-1,-3 0 1,-1 1-1,-52-21 1,33 20-38,-2 1 0,-1 2 1,-2 3-1,-2 1 0,-1 1 1,-1 4-1,-102-14 0,96 20 27,-1 3-1,1 1 1,-2 4-1,1 1 1,0 2-1,0 3 1,1 2-1,-91 16 0,79-7 2,0 3-1,1 2 1,3 3-1,1 3 1,1 1-1,-117 55 1,152-60-32,-56 35 1,87-48 160,1 1 1,2 1-1,1 1 1,-1-1-1,2 1 0,-12 15 1,14-9 121,11-19-247,-1 1 0,1 0 1,0 0-1,0-1 0,0 1 0,0 0 1,0-1-1,0 1 0,0 0 0,0-1 0,0 1 1,0 0-1,0 0 0,0-1 0,0 1 0,1 0 1,-1-1-1,1 1 0,-1-1 0,1 1 0,-1-1 1,1 1-1,0 0 0,1 0 0,-2-1 8,0 0-1,0 0 0,0 0 0,0 0 1,0 0-1,1 0 0,-1 0 1,0 0-1,0 0 0,0 0 1,0 0-1,1 0 0,-1 0 0,0 0 1,0 0-1,0 0 0,1 0 1,-1 0-1,0 0 0,0 0 1,0 0-1,0 0 0,0 0 1,0 0-1,0 0 0,0 0 0,0 0 1,0 0-1,1 0 0,-1 0 1,0 0-1,0 0 0,0 0 1,0 0-1,0 0 0,0 0 0,1 0 1,-1 0-1,0-1 0,0 1 1,0 0-1,0 0 0,0 0 1,1 2-1582,-1-2 1461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5:17.7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3566 257 24575,'-1'-1'0,"0"-1"0,1 1 0,-1 0 0,0 0 0,0 0 0,0 0 0,0 0 0,0 0 0,0 0 0,0 0 0,0 0 0,0 0 0,0 0 0,-1 1 0,1-1 0,0 0 0,0 1 0,-3-1 0,2 0 0,-19-7 0,-1 0 0,-1 2 0,1 0 0,-35-3 0,25 4 0,-845-87 0,-6 87 0,604 18 0,-308-3 0,272-18 0,368 11 0,61 10 0,-2 0 0,335 15 0,833-56 0,-756 2 0,0 23 0,-509 3 0,42 0 0,-37-1 0,-16 0 0,-5 0 0,-53-14 0,0 2 0,-98-10 0,88 14 0,-473-35 0,-4 38 0,-240 40 0,3 36 0,715-63 0,-96 7 0,-230-8 0,636-5 0,-72-2 0,254 10 0,131 1 0,1438-105 0,-1959 91 0,129-9 0,187 9 0,-354 4 342,-6 0-2049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5:56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6265 124 24575,'-3'2'0,"1"-1"0,-1 1 0,0-1 0,0 1 0,0-1 0,0 0 0,0-1 0,0 1 0,0 0 0,0-1 0,-5 1 0,-5 1 0,-61 8 0,1-3 0,-137-5 0,113-3 0,-639 41 0,5-1 0,-1054-40 0,1510-15 0,33 0 0,-571 14 0,405 4 0,-250-2 0,676 2 0,0 0 0,-1 1 0,0 1 0,1 1 0,-1 1 0,16 7 0,7 2 0,406 130 0,-302-105 0,173 23 0,373-12 0,5-59 0,-218-1 0,-450 9 0,988-20 0,-804 8 0,181-5 0,-367 17 0,588-18 0,-93-36 0,4 0 0,-501 53 0,-12-1 0,0 2 0,0 0 0,19 2 0,-50-6 0,0-1 0,-27-11 0,-4-1 0,-401-90 0,-12 36 0,-794-10 0,-6 99 0,933-9 0,7-3 0,-320 12 0,-470 12 0,1422-18 0,-83-2 0,630 17-179,549 13-196,66-49 375,-1391 6 16,610-11 522,-1048-21-538,253 22 0,-60-8 0,-576-63 0,-8 35 0,-294 73-527,8 73-1,848-74 546,-334 35-88,1-37 249,499-21 132,13 0-187,1 0-1,-1 0 0,0-1 1,-11-2-1,49-4-123,229-2 0,-170 9 0,810 13-162,3 21-180,568 13-29,-126-69 283,-1276 19 143,327-5 853,-393 9-566,-5-1-2049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05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2640 99 24575,'-33'2'0,"0"1"0,-56 14 0,5-2 0,-636 57 0,120-63 0,0-40 0,466 23 0,61 1 0,-29-2 0,507 30 0,-287-12 0,423 42 0,-93-7 0,-375-38 0,639 37 0,-648-43 0,-97 2 0,0-2 0,-51-6 0,27 0 0,-580-59 0,58 3 0,382 46 0,-597-37 0,774 53 0,5-1 0,0 1 0,-16 2 0,43-3 0,1 0 0,20 2 0,-1 1 0,498 22 0,63 2 0,77-28 0,-38 0 0,-972-10 0,0 7 0,-1423-39 0,1653 40 0,155-13 0,-6 7 0,51-5 0,-77 13 0,825-65 0,8 66 0,-239 4 0,-598-3 342,-16 0-2049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08.1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2348 1 24575,'-59'10'0,"-256"-2"0,182-8 0,-285 9 0,-565 85 0,882-77 0,-212 24 0,289-41 0,23 0 0,5-2 0,41-4 0,427-29 0,-3 22 0,-305 10 0,-2-1 0,332-3 0,-1 27 0,-258 12 0,-40-4 0,-154-25 0,-222 30 0,55-7 0,-56 1 0,-334 5 0,283-37 0,-235-35 0,250-3 0,155 27 0,0 4 0,-122-9 0,173 20 0,6 1 0,0 0 0,1 0 0,-1 0 0,-8 2 0,73-14 0,0 3 0,107-3 0,-114 9 0,1423-39 0,-1377 40 0,341-14 0,-499 27 0,-381 4 0,-1-28 0,26 1 0,-312 11 160,402 2-1685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7:07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24575,'0'0'0,"2"0"0,2 3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37.6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2862 9 24575,'-234'3'0,"-447"26"0,396-8 0,7 8 0,267-28 0,4 0 0,0-1 0,1 2 0,-1-1 0,1 0 0,0 0 0,-1 1 0,-7 1 0,14-2 0,0-1 0,0 0 0,-1 0 0,1 0 0,0 0 0,-1 0 0,1 1 0,0-1 0,-1 0 0,1 0 0,0 0 0,0 0 0,0 0 0,-1 0 0,1 0 0,0 1 0,0-1 0,0 0 0,0 0 0,0 0 0,0 1 0,0-1 0,0 0 0,0 0 0,0 0 0,0 0 0,0 1 0,1-1 0,-1 0 0,0 0 0,0 1 0,1-1 0,-1 0 0,0 0 0,0 0 0,1 0 0,-1 0 0,0 1 0,1-1 0,-1 0 0,0 0 0,25 5 0,7-1 0,2 0 0,0 0 0,41 1 0,444 14 0,7-17 0,-482-2 0,70-1 0,-120 2 0,0-1 0,1 1 0,-1 0 0,-9 2 0,-19 3 0,-140 16 0,-209 15 0,-106-4 0,369-27 0,-1-4 0,-134-2 0,251 0 0,-23 0 0,2-1 0,0 1 0,0-2 0,1 0 0,-46-5 0,64 6 0,0 0 0,1 0 0,-1 0 0,1-1 0,0 1 0,0-1 0,0 0 0,2 1 0,-2-1 0,1 0 0,0 0 0,0 0 0,0 1 0,1-2 0,1 1 0,-1 0 0,1 0 0,-1 0 0,1-1 0,1 1 0,-2-2 0,0-7 0,-1 1 0,3 0 0,1-16 0,1 20 0,6-52 0,0-31 0,-7 96 0,-2-1 0,0 1 0,-6 6 0,1-1 0,-24 44 0,-6-1 0,-90 83 0,78-94 0,-8-1 0,-3-1 0,-110 57 0,59-46 0,90-44 0,0 0 0,-2-1 0,-38 11 0,39-14-1365,8-3-5461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38.0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24575,'21'12'0,"1"0"0,2 0 0,1-1 0,45 15 0,-48-17 0,128 43 321,50 21-2007,-186-68-5140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39.4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1909 155 24575,'0'2'0,"-1"0"0,1 0 0,-1-1 0,0 1 0,-1 0 0,1 0 0,-1-1 0,0 1 0,0 0 0,0 0 0,0-1 0,-1 1 0,0-1 0,-1 1 0,2-1 0,-2 1 0,-5 1 0,7-4 0,3-2 0,3-4 0,9-4 0,0 1 0,3 0 0,0-1 0,1 2 0,2-1 0,30-10 0,-42 17 0,-1 0 0,2 0 0,-1 0 0,1 1 0,0 0 0,0 0 0,1 0 0,-1 0 0,2 1 0,13-3 0,-21 4 0,-1-1 0,1 1 0,0 0 0,-2 0 0,2 0 0,0 0 0,-1 0 0,1 0 0,0 0 0,0 0 0,-1 0 0,1 0 0,-1 0 0,0 1 0,1-1 0,0 0 0,-1 0 0,1 0 0,-1 1 0,3 0 0,-3 0 0,1-1 0,0 1 0,-1-1 0,1 1 0,-1 0 0,0 0 0,1-1 0,-1 1 0,0 0 0,-1 0 0,0 0 0,2 1 0,0 2 0,-1 0 0,0 0 0,-1 0 0,-1 0 0,-1 6 0,-4 3 0,-3 0 0,0 0 0,-1 0 0,-3 0 0,-29 21 0,17-18 0,-1 0 0,-2-1 0,-54 24 0,67-32 0,-1-1 0,-1-1 0,-1 1 0,0 0 0,-23 4 0,35-9 0,1 1 0,-1-1 0,0 0 0,1 0 0,-2 0 0,2-1 0,-2 1 0,1 0 0,0-1 0,-1 0 0,1 0 0,-1 1 0,1-1 0,-1-1 0,2 1 0,-2 0 0,1 0 0,-1-1 0,0 0 0,2 1 0,-2-1 0,2 0 0,-8-1 0,1-1 0,2 0 0,0 0 0,0 0 0,0 0 0,2-1 0,-1 1 0,-11-7 0,5 1 0,-1 0 0,-15-13 0,31 21 0,-1 1 0,1 0 0,-1-1 0,1 0 0,-1 1 0,0 0 0,1-1 0,0 1 0,-1 0 0,0-1 0,0 1 0,0 0 0,0 0 0,0-1 0,0 1 0,-2-1 0,2 1 0,-1 0 0,1 0 0,0 0 0,0 0 0,-1 1 0,1-1 0,-1 0 0,1 0 0,-1 0 0,1 0 0,-1 0 0,1 1 0,1-1 0,-2 0 0,-1 1 0,-30 7 0,1 0 0,2 1 0,-41 15 0,51-17 0,-155 56 0,-248 116 0,284-109 0,116-57 0,3 0 0,1 0 0,-24 24 0,40-35 0,2-1 0,0 2 0,-1-2 0,1 2 0,0-1 0,1 0 0,-1 0 0,2 3 0,-1-4 0,0 0 0,1-1 0,-1 1 0,1-1 0,0 0 0,-1 1 0,1-1 0,0 1 0,-1-1 0,1 1 0,0-1 0,0 1 0,0-1 0,0 1 0,0-1 0,1 0 0,-1 1 0,0-1 0,1 0 0,-1 0 0,1 1 0,-2-1 0,2 0 0,-1 0 0,1 0 0,-1 0 0,1 0 0,-1 0 0,1 0 0,0 0 0,-1 0 0,0 0 0,0 0 0,1 0 0,2 0 0,10 0 0,1-1 0,-1-1 0,1 1 0,-1-1 0,-1 0 0,0 0 0,0 0 0,21-6 0,5-1 0,-2-1 0,1 0 0,-4-2 0,1 1 0,-2-2 0,50-23 0,-50 19 0,0-2 0,-3 1 0,-2-2 0,40-38 0,-33 17 0,-32 36 0,0-1 0,-1 1 0,-1-1 0,0 0 0,-1-6 0,0 11 0,-1 0 0,1 0 0,0 0 0,0 0 0,-1 1 0,0-1 0,1 0 0,-1 1 0,0-1 0,0-1 0,0 2 0,0-1 0,0 1 0,0-1 0,0 0 0,-1 1 0,1-1 0,-1 0 0,0 1 0,0-1 0,0 1 0,1-1 0,-1 1 0,0 0 0,0-1 0,0 0 0,0 1 0,0 0 0,0 0 0,0-1 0,0 1 0,-1 0 0,1 0 0,0 0 0,0 0 0,0 0 0,-1 0 0,1 0 0,-4 0 0,-9 1 0,0 1 0,1-1 0,0 0 0,-26 6 0,-26 4 0,0 1 0,-113 30 0,-109 39 0,235-64 0,53-17 0,-1 0 0,1 0 0,-1 1 0,1-1 0,-1 0 0,0 0 0,1 0 0,0 0 0,-1 0 0,1 0 0,-1 1 0,0-1 0,0 0 0,1 0 0,-1 0 0,0 0 0,0 0 0,1 0 0,-1 0 0,0 0 0,0 0 0,1 0 0,-1 0 0,0 0 0,0 0 0,1-1 0,-1 1 0,1 0 0,0 0 0,-1 0 0,0 0 0,1 0 0,-1 0 0,1-1 0,-1 1 0,0 0 0,1 0 0,-1 0 0,0-1 0,-1 0 0,-1-1 0,1 1 0,1-1 0,-1 1 0,-2-3 0,2 3 0,-25-31 0,-32-65 0,50 78 0,-72-154 0,-16-36 0,95 204 236,2 4-436,0-1 0,-1 1 0,1 0 0,-1 0 0,0-1-1,0 1 1,-2-1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39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265 0 24575,'0'0'0,"0"1"0,-4 2 0,-8 4 0,-13 6 0,-7 3 0,-10 2 0,-2 1 0,1-1 0,6-4 0,11-4-8191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0.4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277 1 24575,'-128'40'0,"12"-3"0,112-35-151,0-1-1,1 1 0,0-1 0,0 1 1,0-1-1,0 0 0,1 1 1,-3 2-1,2-1-6674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1.5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699 214 24575,'0'1'0,"-1"0"0,1 0 0,-1-1 0,0 1 0,0-1 0,0 2 0,0-2 0,-1 1 0,1-1 0,0 1 0,-2 0 0,-6 4 0,-202 103 0,152-81 0,-131 45 0,189-72 0,1 0 0,0 0 0,-1 0 0,1 0 0,-1 0 0,1 0 0,-1 0 0,1 0 0,0 0 0,-1 0 0,1 0 0,-1 0 0,1 0 0,-1 0 0,1 0 0,0 0 0,-1 0 0,1 0 0,-1 0 0,1 0 0,-1 0 0,1 0 0,0 0 0,0 0 0,0-1 0,0 1 0,-1 0 0,1 0 0,0 0 0,-1 0 0,1 0 0,0 0 0,0 0 0,-1 0 0,1-1 0,0 1 0,0 0 0,0 0 0,-1 0 0,1-1 0,0 1 0,0 0 0,-10-9 0,8 7 0,-25-25 0,-28-53 0,9-30 0,33 75 0,-1 3 0,0 0 0,2-1 0,3-36 0,9 67 171,1 4 0,1 6-1878,-2-4-5119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2.3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1 24575,'-1'1'0,"0"1"0,0-1 0,0 1 0,-1-1 0,0 0 0,0 1 0,1-1 0,-5 3 0,-4 2 0,7-3 0,0-1 0,0 1 0,0-1 0,2 0 0,-1 1 0,-2 4 0,4-7 0,0 0 0,0 1 0,1-1 0,-1 0 0,0 0 0,0 0 0,1 1 0,-1-1 0,1 0 0,-1 0 0,0 0 0,1 1 0,-1-1 0,1 0 0,-1 0 0,1 0 0,-1 1 0,1-1 0,-1 0 0,0 0 0,1 0 0,-1 0 0,1 0 0,0 0 0,-1 0 0,1 0 0,0 0 0,0 1 0,21 0 0,-19-1 0,50 0 0,-49 0 0,2 0 0,-1 0 0,-1 0 0,1-1 0,0 1 0,0-1 0,0 1 0,6-3 0,-30 3-1365,13 0-5461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4.7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4936 0 24575,'2'11'0,"2"0"0,0 0 0,11 13 0,-6-9 0,25 41 0,28 55 0,-50-83 0,-3 0 0,-2 29 0,-8-38 0,-2 1 0,-2-2 0,-3 2 0,-17 22 0,17-32 0,-1-1 0,-1 0 0,-1 0 0,-15 9 0,16-12 0,0-1 0,-1 0 0,0 0 0,-2 0 0,1-1 0,-29 9 0,36-12 0,-1 0 0,0 1 0,1-1 0,-2 0 0,1 1 0,0-2 0,0 1 0,-1 0 0,0 0 0,-11 0 0,12-1 0,1 0 0,0 0 0,-1-1 0,2 1 0,-2 0 0,1-1 0,0 1 0,0-1 0,0 1 0,1-1 0,-1 0 0,0 0 0,1 0 0,-8-2 0,-1 0 0,2-1 0,0-1 0,0 1 0,1-1 0,0 0 0,1 1 0,0-2 0,-8-6 0,-5-5 0,-21-23 0,-29-57 0,31 39 0,41 57 0,-1 0 0,1 0 0,-1 0 0,0 0 0,0 0 0,0 1 0,1-1 0,-1 0 0,-1 1 0,1-2 0,-1 2 0,1-1 0,-1 1 0,0-1 0,0 0 0,1 1 0,-1-1 0,0 1 0,0-1 0,0 1 0,0-1 0,-1 1 0,2-1 0,-1 1 0,-1 0 0,1 0 0,-1 0 0,1 0 0,0-1 0,-1 1 0,1 0 0,-1 0 0,1 0 0,-1 0 0,2 1 0,-2-1 0,-3 0 0,-26 3 0,1 1 0,-1 0 0,-58 11 0,71-12 0,-42 8 0,1 2 0,1 0 0,2 1 0,-56 18 0,107-30 0,-4 1 0,10-3 0,0 0 0,0 1 0,0-1 0,0 0 0,0 0 0,0 0 0,0 0 0,0 0 0,0 0 0,0 0 0,0 1 0,1-1 0,-1 0 0,0 0 0,0 0 0,0 0 0,0 0 0,1 0 0,-1 0 0,0 0 0,0 0 0,1 1 0,-1-1 0,0 0 0,0 0 0,1 0 0,-1 0 0,0 0 0,1 0 0,-1 0 0,0 0 0,1 0 0,-1 0 0,0 0 0,1 0 0,-1 0 0,0 0 0,1 0 0,37 5 0,0 1 0,0 0 0,-2 1 0,42 11 0,-75-17 0,0-1 0,1 1 0,-1 0 0,0 1 0,-1-2 0,1 1 0,0 0 0,-1 1 0,1-1 0,-1 0 0,-1 0 0,1 1 0,0-1 0,1 3 0,-2-3 0,-1 0 0,1 0 0,-1 0 0,0 0 0,0 0 0,-1 0 0,1 1 0,-1-1 0,1 0 0,-1 0 0,0 1 0,-1-1 0,1-1 0,0 1 0,-1 0 0,1 1 0,0-1 0,-1 0 0,-3 1 0,-8 3 0,0 1 0,-1-1 0,-1 0 0,-1 0 0,-28 6 0,-95 19 0,58-15 0,-1-1 0,-3-2 0,-2-1 0,0 0 0,-139 7 0,201-17 0,1 0 0,0 0 0,0-1 0,-45-1 0,59 0 0,1 1 0,-2-2 0,2 2 0,0-1 0,-1-1 0,1 1 0,0-1 0,-1 1 0,2-2 0,0 2 0,-1-2 0,1 1 0,-1-1 0,-7-2 0,7 1 0,1 0 0,-1 0 0,1 0 0,0 0 0,1 0 0,0-1 0,2 1 0,-1-1 0,2 0 0,-1 1 0,1-1 0,1 0 0,-3-9 0,6-1 0,1 1 0,2 0 0,1 0 0,18-26 0,-2 14 0,48-40 0,-59 58 0,3-3 0,23-14 0,-31 23 0,0 0 0,0-1 0,0 1 0,1 0 0,0 0 0,0-1 0,1 2 0,0-1 0,-1 0 0,2 1 0,9-3 0,-13 4 0,-1-1 0,0 1 0,0 0 0,1-1 0,-1 1 0,-1 0 0,2 0 0,-1 0 0,1 0 0,-1 0 0,1 0 0,-2 0 0,2 0 0,-1 0 0,0 0 0,1 0 0,-1 0 0,0 1 0,0-1 0,0 0 0,0 1 0,1-1 0,-1 0 0,0 0 0,-1 1 0,1-1 0,0 2 0,0-2 0,-1 0 0,1 1 0,0 0 0,-1-1 0,1 1 0,-2 0 0,1 0 0,0-1 0,1 2 0,2 1 0,-1 0 0,0 0 0,-1 0 0,0 0 0,0 0 0,0 1 0,-1-1 0,-1 5 0,-1-1 0,-1 1 0,-1-2 0,0 2 0,-2-2 0,-1 1 0,0 0 0,-16 12 0,3-6 0,-3 1 0,-40 19 0,17-13 0,-4 1 0,-1-2 0,-3-1 0,-1-1 0,-78 19 0,110-30 0,-1 0 0,-1-2 0,1 1 0,-1-2 0,-47 8 0,62-11 0,1 1 0,-1-1 0,0 0 0,0 1 0,0-1 0,0 0 0,1-1 0,-2 1 0,-7-1 0,10 0 0,0 0 0,1 0 0,0 1 0,0-1 0,0-1 0,1 1 0,-1 0 0,0-1 0,2 0 0,-2 1 0,1-1 0,1 0 0,-8-2 0,3-1 0,1 1 0,0-1 0,1 1 0,0-1 0,2 0 0,-1 0 0,0 0 0,3 0 0,-1 0 0,-3-7 0,7 11 0,0 1 0,0 0 0,0 0 0,0 0 0,0 0 0,0 0 0,0-1 0,0 1 0,0 0 0,0 0 0,0 0 0,0 0 0,0 0 0,0-1 0,0 1 0,0 0 0,-1 0 0,1 0 0,0-1 0,0 1 0,-1 0 0,1 0 0,0 0 0,-1 0 0,1 0 0,-1 0 0,1 0 0,0 0 0,-1 0 0,1-1 0,-1 1 0,1 0 0,0 0 0,-1 0 0,1 0 0,-1 0 0,1 0 0,-1 0 0,1 0 0,-1 0 0,1 0 0,0 0 0,-2 0 0,-19 4 0,8-1 0,-577 85 0,561-85 0,0 0 0,0-1 0,0 1 0,-37-1 0,56-1 0,0-1 0,-1-1 0,0 1 0,1 0 0,0-1 0,-1 0 0,2 0 0,-1 0 0,0 0 0,0-1 0,0 1 0,0-1 0,2 0 0,-1 0 0,-14-4 0,15 2 0,-1 2 0,1-2 0,0 0 0,1 1 0,0-1 0,0 1 0,1-1 0,-9-9 0,9 7 0,1 0 0,1 0 0,0 0 0,1 0 0,-1-12 0,4 6 0,1 1 0,2 0 0,2 0 0,0 0 0,2 0 0,19-20 0,-16 22 0,2 0 0,0 0 0,1 0 0,1 0 0,1 1 0,2 0 0,0 0 0,1 0 0,1 1 0,0 0 0,2 0 0,0 1 0,2 0 0,-1 1 0,2 0 0,-1 0 0,1 0 0,1 1 0,1 1 0,0 0 0,0 0 0,1 1 0,49-3 0,-62 4 0,0 1 0,0 0 0,1 1 0,-1 0 0,20 1 0,-30-2 0,1 0 0,-2 1 0,1-1 0,1 1 0,-1 0 0,-1-1 0,1 1 0,0 0 0,0-1 0,-2 2 0,2-1 0,-1-1 0,1 1 0,-2 0 0,1 1 0,0-1 0,0 0 0,-1 1 0,0-1 0,0 0 0,0 1 0,2 1 0,-3-1 0,0 0 0,0 0 0,0 0 0,-1 0 0,0 0 0,0 0 0,0 0 0,-1 0 0,0 0 0,0 0 0,-3 2 0,-1 2 0,0-1 0,-2 0 0,-9 7 0,-13 3 0,0 0 0,-3-1 0,-1 0 0,-57 19 0,-26 4-167,-3-1 0,-143 32 0,-285 43-335,326-73 502,166-31 0,-1 1 0,-58 3 0,81-9-1198,16-2-4792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5.2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24575,'45'252'0,"-23"-159"0,12 43-1365,-30-121-5461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5.8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24575,'6'33'0,"-2"-11"0,61 294 0,-35-215-1365,-28-90-5461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24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24575,'0'0'0,"0"5"0,0 5 0,0 0 0,0-1-8191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6.6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511 0 24575,'0'109'0,"0"-108"0,0-1 0,0 1 0,0-1 0,0 1 0,0 0 0,0-1 0,0 1 0,-1-1 0,1 1 0,-1-1 0,1 1 0,-2 0 0,2-1 0,-1 1 0,-1 0 0,1-1 0,0 0 0,-1 1 0,1-1 0,0 0 0,-1 0 0,1 0 0,-1 0 0,1 0 0,-1 0 0,2 0 0,-2 0 0,1 0 0,-1 0 0,1 0 0,-1 0 0,1 0 0,0 0 0,-3-1 0,-96-9 0,-20-2 0,103 10 0,1 2 0,0-1 0,-1 1 0,0 0 0,-22 0 0,33 0 12,0 1-1,1-1 0,0 0 1,0 1-1,0-1 1,-1 1-1,2 0 0,-2 0 1,1 0-1,1 0 0,-1 1 1,1-1-1,0 0 1,-7 2-1,7-1 6,-1 1 0,0-1 0,2 0 0,-1 1 0,0-1 0,0 1 0,2-1 0,-1 1 1,-2 3-1,0 4-359,1 0 1,1 0 0,2 0-1,2 16 1,1-11-6485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7.2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0 24575,'-1'6'0,"-1"-1"0,-1 1 0,-1 0 0,1 0 0,-8 5 0,5-3 0,0-2 0,-4 12 0,10-5-1365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8.0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907 0 24575,'0'3'0,"-1"0"0,0 1 0,-1-2 0,1 1 0,-1 0 0,-1 0 0,0 0 0,-1 0 0,1 0 0,-1-1 0,0 1 0,-7 3 0,-41 25 0,-109 63 0,157-92 0,1-1 0,0 1 0,-2 0 0,1-1 0,0 1 0,0 0 0,-7 0 0,9-1 0,-1-1 0,1 1 0,0-1 0,-1 0 0,1 0 0,0 1 0,0-1 0,-1 0 0,1 0 0,-1 0 0,1 0 0,0 0 0,-1 0 0,1 0 0,-1 0 0,1 0 0,0-1 0,0 1 0,-1 0 0,-2-1 0,-5-1 0,1 1 0,0-2 0,0 1 0,0 0 0,1 0 0,-11-5 0,-42-18 0,41 16 0,-7-2 0,-128-51 0,152 61 0,-1 0 0,1 0 0,0 0 0,-1 0 0,-1 0 0,2 1 0,-1-1 0,0 0 0,0 1 0,-1-1 0,1 0 0,-1 1 0,-7-1 0,9 1 0,-1 0 0,0 1 0,0-1 0,2 0 0,-2 0 0,0 1 0,0-1 0,1 1 0,0-1 0,0 1 0,-1-1 0,1 1 0,1 0 0,-2-1 0,1 2 0,0-2 0,-2 2 0,-10 5-273,0-1 0,1 1 0,2 0 0,-16 11 0,8-5-6553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49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 24575,'-19'20'0,"5"-5"0,-18 24 0,29-35 0,0 1 0,0-1 0,1 1 0,-1 0 0,1 0 0,0-1 0,1 1 0,-1 0 0,1 1 0,-1 8 0,2-11 0,0 1 0,1-1 0,-1 0 0,1 0 0,0 0 0,0 0 0,0 0 0,1 0 0,-1 0 0,1 0 0,-1 0 0,1 0 0,0-1 0,0 1 0,0-1 0,1 0 0,-1 1 0,1-1 0,-1 0 0,5 3 0,-1-2 0,-1 1 0,1-1 0,0 1 0,0-2 0,1 1 0,-1-1 0,0 0 0,1 0 0,7 1 0,-13-3 52,0 0-71,-1 0 0,0 0-1,1 0 1,-1 0 0,0 1-1,1-1 1,-1 0 0,0 0-1,1 0 1,-1 0 0,0 1 0,0-1-1,1 0 1,-1 0 0,0 1-1,0-1 1,0 0 0,1 0-1,-1 1 1,0-1 0,0 0-1,0 1 1,0-1 0,0 0-1,0 1 1,1-1 0,-1 0-1,0 1 1,0-1 0,0 0-1,0 1 1,2 3-780,0 3-6027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50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24575,'10'8'0,"1"1"0,-2 0 0,9 12 0,20 18 0,1130 986 0,-865-769 0,284 257-1365,-566-495-5461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50.4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2044 1 24575,'-58'85'0,"-4"-2"0,-110 113 0,-179 126 0,195-192 0,-290 185 0,317-237 0,-4-4 0,-4-6 0,-166 63 0,247-110-1365,21-10-5461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50.7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24575,'12'8'0,"-1"-1"0,1-2 0,0 3 0,2-3 0,-3 0 0,22 7 0,3 0 0,505 172 0,17-23 0,-391-114 0,-80-22 0,550 152 0,7-20 0,-609-149 56,1 0-411,2 0 0,-1-3-1,76 7 1,-92-13-6471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8T02:49:51.1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24575,'1'13'0,"0"-2"0,1 2 0,1 0 0,7 13 0,3 16 0,96 518 0,-42 2 0,-6 223 0,-71 3 0,-32-446-1365,32-289-5461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25.8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26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24575,'0'0'0,"3"0"0,4 3 0,8 3 0,8 4 0,-1-1 0,-3-1-8191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27.1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24575,'0'0'0,"0"6"0,2 6 0,2 8 0,-1 2 0,0-2 0,-2-5-8191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14:46:27.8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24575,'0'0'0,"3"0"0,3 0 0,4 0 0,-1 0 0,-1 0-8191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82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62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3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89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693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917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03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0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9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59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63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B083-E050-4933-9076-29BDAB99648B}" type="datetimeFigureOut">
              <a:rPr lang="ar-SA" smtClean="0"/>
              <a:t>17/02/1444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E18E-6E5B-44E9-9C56-CDC89D9E30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8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8%A7%D9%84%D8%A5%D8%AD%D8%B5%D8%A7%D8%A6%D9%8A%D8%A7%D8%AA_%D8%A7%D9%84%D8%AD%D9%8A%D9%88%D9%8A%D8%A9_(%D8%B3%D8%AC%D9%84%D8%A7%D8%AA_%D8%AD%D9%83%D9%88%D9%85%D9%8A%D8%A9)" TargetMode="External"/><Relationship Id="rId2" Type="http://schemas.openxmlformats.org/officeDocument/2006/relationships/hyperlink" Target="https://unstats.un.org/unsd/demographic/meetings/wshops/Civil_Registration_Dec07_Cairo/docs/Jordan_Report_Statistic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wikihow.com/%D8%AD%D8%B3%D8%A7%D8%A8-%D9%85%D8%B9%D8%AF%D9%84-%D8%A7%D9%84%D9%86%D9%85%D9%8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uketemagazine.com/five-romantic-wedding-venues-in-phuket/?lang=e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1.xml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customXml" Target="../ink/ink10.xml"/><Relationship Id="rId17" Type="http://schemas.openxmlformats.org/officeDocument/2006/relationships/customXml" Target="../ink/ink14.xml"/><Relationship Id="rId2" Type="http://schemas.openxmlformats.org/officeDocument/2006/relationships/customXml" Target="../ink/ink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customXml" Target="../ink/ink13.xml"/><Relationship Id="rId10" Type="http://schemas.openxmlformats.org/officeDocument/2006/relationships/customXml" Target="../ink/ink9.xml"/><Relationship Id="rId19" Type="http://schemas.openxmlformats.org/officeDocument/2006/relationships/customXml" Target="../ink/ink15.xml"/><Relationship Id="rId4" Type="http://schemas.openxmlformats.org/officeDocument/2006/relationships/customXml" Target="../ink/ink6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customXml" Target="../ink/ink25.xml"/><Relationship Id="rId42" Type="http://schemas.openxmlformats.org/officeDocument/2006/relationships/image" Target="../media/image30.png"/><Relationship Id="rId47" Type="http://schemas.openxmlformats.org/officeDocument/2006/relationships/customXml" Target="../ink/ink38.xml"/><Relationship Id="rId63" Type="http://schemas.openxmlformats.org/officeDocument/2006/relationships/customXml" Target="../ink/ink46.xml"/><Relationship Id="rId68" Type="http://schemas.openxmlformats.org/officeDocument/2006/relationships/image" Target="../media/image43.png"/><Relationship Id="rId84" Type="http://schemas.openxmlformats.org/officeDocument/2006/relationships/image" Target="../media/image51.png"/><Relationship Id="rId16" Type="http://schemas.openxmlformats.org/officeDocument/2006/relationships/image" Target="../media/image17.png"/><Relationship Id="rId11" Type="http://schemas.openxmlformats.org/officeDocument/2006/relationships/customXml" Target="../ink/ink20.xml"/><Relationship Id="rId32" Type="http://schemas.openxmlformats.org/officeDocument/2006/relationships/image" Target="../media/image25.png"/><Relationship Id="rId37" Type="http://schemas.openxmlformats.org/officeDocument/2006/relationships/customXml" Target="../ink/ink33.xml"/><Relationship Id="rId53" Type="http://schemas.openxmlformats.org/officeDocument/2006/relationships/customXml" Target="../ink/ink41.xml"/><Relationship Id="rId58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customXml" Target="../ink/ink54.xml"/><Relationship Id="rId5" Type="http://schemas.openxmlformats.org/officeDocument/2006/relationships/customXml" Target="../ink/ink17.xml"/><Relationship Id="rId19" Type="http://schemas.openxmlformats.org/officeDocument/2006/relationships/customXml" Target="../ink/ink24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28.xml"/><Relationship Id="rId30" Type="http://schemas.openxmlformats.org/officeDocument/2006/relationships/image" Target="../media/image24.png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48" Type="http://schemas.openxmlformats.org/officeDocument/2006/relationships/image" Target="../media/image33.png"/><Relationship Id="rId56" Type="http://schemas.openxmlformats.org/officeDocument/2006/relationships/image" Target="../media/image37.png"/><Relationship Id="rId64" Type="http://schemas.openxmlformats.org/officeDocument/2006/relationships/image" Target="../media/image41.png"/><Relationship Id="rId69" Type="http://schemas.openxmlformats.org/officeDocument/2006/relationships/customXml" Target="../ink/ink49.xml"/><Relationship Id="rId77" Type="http://schemas.openxmlformats.org/officeDocument/2006/relationships/customXml" Target="../ink/ink53.xml"/><Relationship Id="rId8" Type="http://schemas.openxmlformats.org/officeDocument/2006/relationships/image" Target="../media/image13.png"/><Relationship Id="rId51" Type="http://schemas.openxmlformats.org/officeDocument/2006/relationships/customXml" Target="../ink/ink40.xml"/><Relationship Id="rId72" Type="http://schemas.openxmlformats.org/officeDocument/2006/relationships/image" Target="../media/image45.png"/><Relationship Id="rId80" Type="http://schemas.openxmlformats.org/officeDocument/2006/relationships/image" Target="../media/image49.png"/><Relationship Id="rId85" Type="http://schemas.openxmlformats.org/officeDocument/2006/relationships/customXml" Target="../ink/ink57.xml"/><Relationship Id="rId3" Type="http://schemas.openxmlformats.org/officeDocument/2006/relationships/customXml" Target="../ink/ink16.xml"/><Relationship Id="rId12" Type="http://schemas.openxmlformats.org/officeDocument/2006/relationships/image" Target="../media/image15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59" Type="http://schemas.openxmlformats.org/officeDocument/2006/relationships/customXml" Target="../ink/ink44.xml"/><Relationship Id="rId67" Type="http://schemas.openxmlformats.org/officeDocument/2006/relationships/customXml" Target="../ink/ink48.xml"/><Relationship Id="rId20" Type="http://schemas.openxmlformats.org/officeDocument/2006/relationships/image" Target="../media/image19.png"/><Relationship Id="rId41" Type="http://schemas.openxmlformats.org/officeDocument/2006/relationships/customXml" Target="../ink/ink35.xml"/><Relationship Id="rId54" Type="http://schemas.openxmlformats.org/officeDocument/2006/relationships/image" Target="../media/image36.png"/><Relationship Id="rId62" Type="http://schemas.openxmlformats.org/officeDocument/2006/relationships/image" Target="../media/image40.png"/><Relationship Id="rId70" Type="http://schemas.openxmlformats.org/officeDocument/2006/relationships/image" Target="../media/image44.png"/><Relationship Id="rId75" Type="http://schemas.openxmlformats.org/officeDocument/2006/relationships/customXml" Target="../ink/ink52.xml"/><Relationship Id="rId83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customXml" Target="../ink/ink39.xml"/><Relationship Id="rId57" Type="http://schemas.openxmlformats.org/officeDocument/2006/relationships/customXml" Target="../ink/ink43.xml"/><Relationship Id="rId10" Type="http://schemas.openxmlformats.org/officeDocument/2006/relationships/image" Target="../media/image14.png"/><Relationship Id="rId31" Type="http://schemas.openxmlformats.org/officeDocument/2006/relationships/customXml" Target="../ink/ink30.xml"/><Relationship Id="rId44" Type="http://schemas.openxmlformats.org/officeDocument/2006/relationships/image" Target="../media/image31.png"/><Relationship Id="rId52" Type="http://schemas.openxmlformats.org/officeDocument/2006/relationships/image" Target="../media/image35.png"/><Relationship Id="rId60" Type="http://schemas.openxmlformats.org/officeDocument/2006/relationships/image" Target="../media/image39.png"/><Relationship Id="rId65" Type="http://schemas.openxmlformats.org/officeDocument/2006/relationships/customXml" Target="../ink/ink47.xml"/><Relationship Id="rId73" Type="http://schemas.openxmlformats.org/officeDocument/2006/relationships/customXml" Target="../ink/ink51.xml"/><Relationship Id="rId78" Type="http://schemas.openxmlformats.org/officeDocument/2006/relationships/image" Target="../media/image48.png"/><Relationship Id="rId81" Type="http://schemas.openxmlformats.org/officeDocument/2006/relationships/customXml" Target="../ink/ink55.xml"/><Relationship Id="rId86" Type="http://schemas.openxmlformats.org/officeDocument/2006/relationships/image" Target="../media/image52.png"/><Relationship Id="rId4" Type="http://schemas.openxmlformats.org/officeDocument/2006/relationships/image" Target="../media/image11.png"/><Relationship Id="rId9" Type="http://schemas.openxmlformats.org/officeDocument/2006/relationships/customXml" Target="../ink/ink19.xml"/><Relationship Id="rId13" Type="http://schemas.openxmlformats.org/officeDocument/2006/relationships/customXml" Target="../ink/ink21.xml"/><Relationship Id="rId18" Type="http://schemas.openxmlformats.org/officeDocument/2006/relationships/image" Target="../media/image18.png"/><Relationship Id="rId39" Type="http://schemas.openxmlformats.org/officeDocument/2006/relationships/customXml" Target="../ink/ink34.xml"/><Relationship Id="rId34" Type="http://schemas.openxmlformats.org/officeDocument/2006/relationships/image" Target="../media/image26.png"/><Relationship Id="rId50" Type="http://schemas.openxmlformats.org/officeDocument/2006/relationships/image" Target="../media/image34.png"/><Relationship Id="rId55" Type="http://schemas.openxmlformats.org/officeDocument/2006/relationships/customXml" Target="../ink/ink42.xml"/><Relationship Id="rId76" Type="http://schemas.openxmlformats.org/officeDocument/2006/relationships/image" Target="../media/image47.png"/><Relationship Id="rId7" Type="http://schemas.openxmlformats.org/officeDocument/2006/relationships/customXml" Target="../ink/ink18.xml"/><Relationship Id="rId71" Type="http://schemas.openxmlformats.org/officeDocument/2006/relationships/customXml" Target="../ink/ink50.xml"/><Relationship Id="rId2" Type="http://schemas.openxmlformats.org/officeDocument/2006/relationships/image" Target="../media/image10.png"/><Relationship Id="rId29" Type="http://schemas.openxmlformats.org/officeDocument/2006/relationships/customXml" Target="../ink/ink29.xml"/><Relationship Id="rId24" Type="http://schemas.openxmlformats.org/officeDocument/2006/relationships/image" Target="../media/image21.png"/><Relationship Id="rId40" Type="http://schemas.openxmlformats.org/officeDocument/2006/relationships/image" Target="../media/image29.png"/><Relationship Id="rId45" Type="http://schemas.openxmlformats.org/officeDocument/2006/relationships/customXml" Target="../ink/ink37.xml"/><Relationship Id="rId66" Type="http://schemas.openxmlformats.org/officeDocument/2006/relationships/image" Target="../media/image42.png"/><Relationship Id="rId61" Type="http://schemas.openxmlformats.org/officeDocument/2006/relationships/customXml" Target="../ink/ink45.xml"/><Relationship Id="rId8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ar-SA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298 (جغر) أساليب التحليل السكاني</a:t>
            </a:r>
            <a:br>
              <a:rPr lang="ar-SA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 الدراسي الأول 1443هـ</a:t>
            </a:r>
            <a:br>
              <a:rPr lang="ar-S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د. عنبرة السعود</a:t>
            </a:r>
            <a:endParaRPr lang="ar-SA" sz="5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54955" y="4844142"/>
            <a:ext cx="5781131" cy="947057"/>
          </a:xfrm>
          <a:noFill/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أساليب تحليل الخصائص الحيوية للسكان</a:t>
            </a:r>
          </a:p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الخميس: 13/04/1443هـ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051247A-8CBE-495D-B0B5-AAD8AE263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8" r="11167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8844" cy="783451"/>
          </a:xfrm>
        </p:spPr>
        <p:txBody>
          <a:bodyPr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المراجع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hlinkClick r:id="rId2"/>
              </a:rPr>
              <a:t>https://unstats.un.org/unsd/demographic/meetings/wshops/Civil_Registration_Dec07_Cairo/docs/Jordan_Report_Statistics.pdf</a:t>
            </a:r>
            <a:endParaRPr lang="en-US" dirty="0"/>
          </a:p>
          <a:p>
            <a:pPr algn="l" rtl="0"/>
            <a:r>
              <a:rPr lang="ar-SA" dirty="0">
                <a:hlinkClick r:id="rId3"/>
              </a:rPr>
              <a:t>الإحصائيات الحيوية (سجلات حكومية) - المعرفة (</a:t>
            </a:r>
            <a:r>
              <a:rPr lang="en-US" dirty="0">
                <a:hlinkClick r:id="rId3"/>
              </a:rPr>
              <a:t>marefa.org)</a:t>
            </a:r>
            <a:endParaRPr lang="en-US" dirty="0"/>
          </a:p>
          <a:p>
            <a:pPr algn="l" rtl="0"/>
            <a:r>
              <a:rPr lang="ar-SA" dirty="0">
                <a:hlinkClick r:id="rId4"/>
              </a:rPr>
              <a:t>كيفية حساب معدل النمو: 7 خطوات (صور توضيحية) – </a:t>
            </a:r>
            <a:r>
              <a:rPr lang="en-US" dirty="0" err="1">
                <a:hlinkClick r:id="rId4"/>
              </a:rPr>
              <a:t>wikiHow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18580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 descr="صورة تحتوي على داخلي, سقف&#10;&#10;تم إنشاء الوصف تلقائياً">
            <a:extLst>
              <a:ext uri="{FF2B5EF4-FFF2-40B4-BE49-F238E27FC236}">
                <a16:creationId xmlns:a16="http://schemas.microsoft.com/office/drawing/2014/main" id="{FD8F8695-E7FD-766D-140F-6FAF87490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401" b="70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C766DF0-AAA4-A042-2F95-EB6E654AE59B}"/>
              </a:ext>
            </a:extLst>
          </p:cNvPr>
          <p:cNvSpPr txBox="1"/>
          <p:nvPr/>
        </p:nvSpPr>
        <p:spPr>
          <a:xfrm>
            <a:off x="10178308" y="6657945"/>
            <a:ext cx="20136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1">
            <a:spAutoFit/>
          </a:bodyPr>
          <a:lstStyle/>
          <a:p>
            <a:pPr>
              <a:spcAft>
                <a:spcPts val="600"/>
              </a:spcAft>
            </a:pPr>
            <a:r>
              <a:rPr lang="ar-SA" sz="700">
                <a:solidFill>
                  <a:srgbClr val="FFFFFF"/>
                </a:solidFill>
                <a:hlinkClick r:id="rId3" tooltip="https://www.phuketemagazine.com/five-romantic-wedding-venues-in-phuket/?lang=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هذه الصورة</a:t>
            </a:r>
            <a:r>
              <a:rPr lang="ar-SA" sz="700">
                <a:solidFill>
                  <a:srgbClr val="FFFFFF"/>
                </a:solidFill>
              </a:rPr>
              <a:t> بواسطة كاتب غير معروف مرخصة بالاسم </a:t>
            </a:r>
            <a:r>
              <a:rPr lang="ar-SA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ar-S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4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84234" y="554696"/>
            <a:ext cx="6469566" cy="103992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الكلمات المفتاحية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435709"/>
            <a:ext cx="10413720" cy="374125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الخصائص الحيوية.</a:t>
            </a:r>
          </a:p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الحالات الزواجية.</a:t>
            </a:r>
          </a:p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المواليد.</a:t>
            </a:r>
          </a:p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الوفيات. بعد عمر طويل في الطاعة والخير بإذن الله تعالى.</a:t>
            </a:r>
          </a:p>
          <a:p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1D33FE1A-D039-4806-9804-F2B72D3AA1E3}"/>
                  </a:ext>
                </a:extLst>
              </p14:cNvPr>
              <p14:cNvContentPartPr/>
              <p14:nvPr/>
            </p14:nvContentPartPr>
            <p14:xfrm>
              <a:off x="8326560" y="3623554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1D33FE1A-D039-4806-9804-F2B72D3AA1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2240" y="361923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AE567E89-88A8-4639-93E0-55633D6D4ACC}"/>
                  </a:ext>
                </a:extLst>
              </p14:cNvPr>
              <p14:cNvContentPartPr/>
              <p14:nvPr/>
            </p14:nvContentPartPr>
            <p14:xfrm>
              <a:off x="11251920" y="3003274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AE567E89-88A8-4639-93E0-55633D6D4A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47600" y="299895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136D7C57-9BF8-49DD-B63B-9CA41BA76C2F}"/>
                  </a:ext>
                </a:extLst>
              </p14:cNvPr>
              <p14:cNvContentPartPr/>
              <p14:nvPr/>
            </p14:nvContentPartPr>
            <p14:xfrm>
              <a:off x="11216640" y="2245834"/>
              <a:ext cx="5040" cy="828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136D7C57-9BF8-49DD-B63B-9CA41BA76C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2320" y="2241514"/>
                <a:ext cx="136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3D244DF-628C-4A7C-A381-15067992704F}"/>
                  </a:ext>
                </a:extLst>
              </p14:cNvPr>
              <p14:cNvContentPartPr/>
              <p14:nvPr/>
            </p14:nvContentPartPr>
            <p14:xfrm>
              <a:off x="10711920" y="5263354"/>
              <a:ext cx="3600" cy="252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3D244DF-628C-4A7C-A381-1506799270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07600" y="5259034"/>
                <a:ext cx="1224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8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E0EE11-6CE1-4133-8209-85A0DAC7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137997"/>
            <a:ext cx="10510200" cy="99221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الإحصاءات الحيوية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 Statistics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8FAA2D-9AB8-495E-ABC9-E2FB6FFA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09" y="1513114"/>
            <a:ext cx="11412274" cy="5029199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سجل بالوقائع البشرية الأساسية التي تشمل:</a:t>
            </a:r>
          </a:p>
          <a:p>
            <a:pPr marL="0" indent="0" algn="just">
              <a:buNone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الزواج، و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الولادة، والطلاق، والمرض، والوفيات.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تُبرز بيانات الخصائص الحيوية للسكان؛ بعض التغيرات التي تحدث في عدد سكان دولة أو منطقة جغرافية أو مدينة ما.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تُجمع الإحصاءات الحيوية من المصادر التي تشمل الآتي:</a:t>
            </a:r>
          </a:p>
          <a:p>
            <a:pPr marL="0" indent="0" algn="just">
              <a:buNone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شهادة تبليغ الولادة، والوفيات، وعقود النكاح والطلاق.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موظفو الإحصاء بمهمة جمع بيانات هذه الخصائص من السكان مباشرة.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 جدولتها في سجلات مخصصة ثم تحليلها وأخيراً يتم نشرها في التقارير الخاصة بها.</a:t>
            </a:r>
            <a:endParaRPr lang="ar-S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5881210-6C52-4642-9A74-9BDE9898CB5C}"/>
                  </a:ext>
                </a:extLst>
              </p14:cNvPr>
              <p14:cNvContentPartPr/>
              <p14:nvPr/>
            </p14:nvContentPartPr>
            <p14:xfrm>
              <a:off x="9411960" y="5246349"/>
              <a:ext cx="360" cy="126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5881210-6C52-4642-9A74-9BDE9898CB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7640" y="5242029"/>
                <a:ext cx="9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4F0FA952-26EF-4EEC-AA9C-39D9F768103A}"/>
                  </a:ext>
                </a:extLst>
              </p14:cNvPr>
              <p14:cNvContentPartPr/>
              <p14:nvPr/>
            </p14:nvContentPartPr>
            <p14:xfrm>
              <a:off x="6411000" y="4232949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4F0FA952-26EF-4EEC-AA9C-39D9F76810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6680" y="422862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CCC834D4-3005-45EF-9591-58087A8B5AC9}"/>
                  </a:ext>
                </a:extLst>
              </p14:cNvPr>
              <p14:cNvContentPartPr/>
              <p14:nvPr/>
            </p14:nvContentPartPr>
            <p14:xfrm>
              <a:off x="2539560" y="1995189"/>
              <a:ext cx="32040" cy="1332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CCC834D4-3005-45EF-9591-58087A8B5A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5240" y="1990869"/>
                <a:ext cx="40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D90DBBCD-5BC3-4277-8460-215AA457089B}"/>
                  </a:ext>
                </a:extLst>
              </p14:cNvPr>
              <p14:cNvContentPartPr/>
              <p14:nvPr/>
            </p14:nvContentPartPr>
            <p14:xfrm>
              <a:off x="3601920" y="1619709"/>
              <a:ext cx="5400" cy="345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D90DBBCD-5BC3-4277-8460-215AA45708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7600" y="1615389"/>
                <a:ext cx="14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85A7151F-AB2B-4941-81D4-D05970F6ECB9}"/>
                  </a:ext>
                </a:extLst>
              </p14:cNvPr>
              <p14:cNvContentPartPr/>
              <p14:nvPr/>
            </p14:nvContentPartPr>
            <p14:xfrm>
              <a:off x="2801280" y="4716789"/>
              <a:ext cx="13320" cy="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85A7151F-AB2B-4941-81D4-D05970F6EC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96960" y="4712469"/>
                <a:ext cx="219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B65E556A-0B4A-4E6B-9B8A-DAC2E8F8A118}"/>
                  </a:ext>
                </a:extLst>
              </p14:cNvPr>
              <p14:cNvContentPartPr/>
              <p14:nvPr/>
            </p14:nvContentPartPr>
            <p14:xfrm>
              <a:off x="3746640" y="4078954"/>
              <a:ext cx="360" cy="36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B65E556A-0B4A-4E6B-9B8A-DAC2E8F8A1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2320" y="407463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CEB4C0CD-D65F-43C3-B9C5-EBE27675864B}"/>
                  </a:ext>
                </a:extLst>
              </p14:cNvPr>
              <p14:cNvContentPartPr/>
              <p14:nvPr/>
            </p14:nvContentPartPr>
            <p14:xfrm>
              <a:off x="2568720" y="4414834"/>
              <a:ext cx="360" cy="36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CEB4C0CD-D65F-43C3-B9C5-EBE2767586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4400" y="441051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D8F9026A-11E7-4D06-B2E6-65CB2735C4DA}"/>
                  </a:ext>
                </a:extLst>
              </p14:cNvPr>
              <p14:cNvContentPartPr/>
              <p14:nvPr/>
            </p14:nvContentPartPr>
            <p14:xfrm>
              <a:off x="2441280" y="4204594"/>
              <a:ext cx="360" cy="36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D8F9026A-11E7-4D06-B2E6-65CB2735C4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6960" y="420027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D341369C-9FC2-4CA4-8569-A1254764E93C}"/>
                  </a:ext>
                </a:extLst>
              </p14:cNvPr>
              <p14:cNvContentPartPr/>
              <p14:nvPr/>
            </p14:nvContentPartPr>
            <p14:xfrm>
              <a:off x="8709240" y="862354"/>
              <a:ext cx="3960" cy="288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D341369C-9FC2-4CA4-8569-A1254764E9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04920" y="858034"/>
                <a:ext cx="126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521FF4F1-B289-4A11-BDD3-CDA69DB794D8}"/>
                  </a:ext>
                </a:extLst>
              </p14:cNvPr>
              <p14:cNvContentPartPr/>
              <p14:nvPr/>
            </p14:nvContentPartPr>
            <p14:xfrm>
              <a:off x="10781760" y="3680434"/>
              <a:ext cx="13320" cy="1368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521FF4F1-B289-4A11-BDD3-CDA69DB794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77440" y="3676114"/>
                <a:ext cx="21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9753513E-B76D-4A32-98B6-981EE2D100EC}"/>
                  </a:ext>
                </a:extLst>
              </p14:cNvPr>
              <p14:cNvContentPartPr/>
              <p14:nvPr/>
            </p14:nvContentPartPr>
            <p14:xfrm>
              <a:off x="11269560" y="6891634"/>
              <a:ext cx="360" cy="36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9753513E-B76D-4A32-98B6-981EE2D100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65240" y="6887314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57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02" t="19342" r="34604" b="40933"/>
          <a:stretch/>
        </p:blipFill>
        <p:spPr>
          <a:xfrm>
            <a:off x="223505" y="417619"/>
            <a:ext cx="11896471" cy="6044117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C887C2F2-A264-4605-ACB4-6D8408387331}"/>
              </a:ext>
            </a:extLst>
          </p:cNvPr>
          <p:cNvGrpSpPr/>
          <p:nvPr/>
        </p:nvGrpSpPr>
        <p:grpSpPr>
          <a:xfrm>
            <a:off x="1491048" y="405789"/>
            <a:ext cx="9763752" cy="1065796"/>
            <a:chOff x="428880" y="405789"/>
            <a:chExt cx="10825920" cy="18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حبر 1">
                  <a:extLst>
                    <a:ext uri="{FF2B5EF4-FFF2-40B4-BE49-F238E27FC236}">
                      <a16:creationId xmlns:a16="http://schemas.microsoft.com/office/drawing/2014/main" id="{B8B88D9D-61CD-4556-B50C-491AE00730AF}"/>
                    </a:ext>
                  </a:extLst>
                </p14:cNvPr>
                <p14:cNvContentPartPr/>
                <p14:nvPr/>
              </p14:nvContentPartPr>
              <p14:xfrm>
                <a:off x="9440400" y="782709"/>
                <a:ext cx="59760" cy="612360"/>
              </p14:xfrm>
            </p:contentPart>
          </mc:Choice>
          <mc:Fallback xmlns="">
            <p:pic>
              <p:nvPicPr>
                <p:cNvPr id="2" name="حبر 1">
                  <a:extLst>
                    <a:ext uri="{FF2B5EF4-FFF2-40B4-BE49-F238E27FC236}">
                      <a16:creationId xmlns:a16="http://schemas.microsoft.com/office/drawing/2014/main" id="{B8B88D9D-61CD-4556-B50C-491AE00730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36080" y="778389"/>
                  <a:ext cx="6840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حبر 2">
                  <a:extLst>
                    <a:ext uri="{FF2B5EF4-FFF2-40B4-BE49-F238E27FC236}">
                      <a16:creationId xmlns:a16="http://schemas.microsoft.com/office/drawing/2014/main" id="{AA201C33-D4D6-4C8C-B0DE-187EF3DC4F31}"/>
                    </a:ext>
                  </a:extLst>
                </p14:cNvPr>
                <p14:cNvContentPartPr/>
                <p14:nvPr/>
              </p14:nvContentPartPr>
              <p14:xfrm>
                <a:off x="9516000" y="560949"/>
                <a:ext cx="179640" cy="269640"/>
              </p14:xfrm>
            </p:contentPart>
          </mc:Choice>
          <mc:Fallback xmlns="">
            <p:pic>
              <p:nvPicPr>
                <p:cNvPr id="3" name="حبر 2">
                  <a:extLst>
                    <a:ext uri="{FF2B5EF4-FFF2-40B4-BE49-F238E27FC236}">
                      <a16:creationId xmlns:a16="http://schemas.microsoft.com/office/drawing/2014/main" id="{AA201C33-D4D6-4C8C-B0DE-187EF3DC4F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11680" y="556629"/>
                  <a:ext cx="188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id="{653B7C32-5965-43B2-8CAF-46A5B07BB099}"/>
                    </a:ext>
                  </a:extLst>
                </p14:cNvPr>
                <p14:cNvContentPartPr/>
                <p14:nvPr/>
              </p14:nvContentPartPr>
              <p14:xfrm>
                <a:off x="7550040" y="658869"/>
                <a:ext cx="1779480" cy="63036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653B7C32-5965-43B2-8CAF-46A5B07BB0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45720" y="654549"/>
                  <a:ext cx="178812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9788D2FA-8176-489E-A666-00E57830D006}"/>
                    </a:ext>
                  </a:extLst>
                </p14:cNvPr>
                <p14:cNvContentPartPr/>
                <p14:nvPr/>
              </p14:nvContentPartPr>
              <p14:xfrm>
                <a:off x="7956480" y="1648149"/>
                <a:ext cx="678240" cy="5580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9788D2FA-8176-489E-A666-00E57830D00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2160" y="1643829"/>
                  <a:ext cx="686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id="{E43A09F5-610A-42B4-AB90-64C06390205F}"/>
                    </a:ext>
                  </a:extLst>
                </p14:cNvPr>
                <p14:cNvContentPartPr/>
                <p14:nvPr/>
              </p14:nvContentPartPr>
              <p14:xfrm>
                <a:off x="7736520" y="617829"/>
                <a:ext cx="479880" cy="23328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E43A09F5-610A-42B4-AB90-64C0639020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32200" y="613509"/>
                  <a:ext cx="488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id="{E4283A37-BE8F-40D4-9983-BC61E1472227}"/>
                    </a:ext>
                  </a:extLst>
                </p14:cNvPr>
                <p14:cNvContentPartPr/>
                <p14:nvPr/>
              </p14:nvContentPartPr>
              <p14:xfrm>
                <a:off x="6859920" y="1073229"/>
                <a:ext cx="384840" cy="300960"/>
              </p14:xfrm>
            </p:contentPart>
          </mc:Choice>
          <mc:Fallback xmlns="">
            <p:pic>
              <p:nvPicPr>
                <p:cNvPr id="9" name="حبر 8">
                  <a:extLst>
                    <a:ext uri="{FF2B5EF4-FFF2-40B4-BE49-F238E27FC236}">
                      <a16:creationId xmlns:a16="http://schemas.microsoft.com/office/drawing/2014/main" id="{E4283A37-BE8F-40D4-9983-BC61E14722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55600" y="1068909"/>
                  <a:ext cx="393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5A8724AD-219E-4FAE-84C2-0F50DC9DEFEB}"/>
                    </a:ext>
                  </a:extLst>
                </p14:cNvPr>
                <p14:cNvContentPartPr/>
                <p14:nvPr/>
              </p14:nvContentPartPr>
              <p14:xfrm>
                <a:off x="6525480" y="1095909"/>
                <a:ext cx="298080" cy="383400"/>
              </p14:xfrm>
            </p:contentPart>
          </mc:Choice>
          <mc:Fallback xmlns=""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5A8724AD-219E-4FAE-84C2-0F50DC9DEF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21160" y="1091589"/>
                  <a:ext cx="306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id="{3A0D8C5E-9F1A-474D-8202-042CB75103AD}"/>
                    </a:ext>
                  </a:extLst>
                </p14:cNvPr>
                <p14:cNvContentPartPr/>
                <p14:nvPr/>
              </p14:nvContentPartPr>
              <p14:xfrm>
                <a:off x="6603960" y="458349"/>
                <a:ext cx="22320" cy="579960"/>
              </p14:xfrm>
            </p:contentPart>
          </mc:Choice>
          <mc:Fallback xmlns=""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3A0D8C5E-9F1A-474D-8202-042CB75103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9640" y="454029"/>
                  <a:ext cx="309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حبر 11">
                  <a:extLst>
                    <a:ext uri="{FF2B5EF4-FFF2-40B4-BE49-F238E27FC236}">
                      <a16:creationId xmlns:a16="http://schemas.microsoft.com/office/drawing/2014/main" id="{2D62730E-366D-49E2-925E-FA9CF5FA2E90}"/>
                    </a:ext>
                  </a:extLst>
                </p14:cNvPr>
                <p14:cNvContentPartPr/>
                <p14:nvPr/>
              </p14:nvContentPartPr>
              <p14:xfrm>
                <a:off x="5016360" y="1039029"/>
                <a:ext cx="1287720" cy="339120"/>
              </p14:xfrm>
            </p:contentPart>
          </mc:Choice>
          <mc:Fallback xmlns="">
            <p:pic>
              <p:nvPicPr>
                <p:cNvPr id="12" name="حبر 11">
                  <a:extLst>
                    <a:ext uri="{FF2B5EF4-FFF2-40B4-BE49-F238E27FC236}">
                      <a16:creationId xmlns:a16="http://schemas.microsoft.com/office/drawing/2014/main" id="{2D62730E-366D-49E2-925E-FA9CF5FA2E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12040" y="1034709"/>
                  <a:ext cx="1296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id="{5DB6077F-389B-4E38-983B-C16C92288BBE}"/>
                    </a:ext>
                  </a:extLst>
                </p14:cNvPr>
                <p14:cNvContentPartPr/>
                <p14:nvPr/>
              </p14:nvContentPartPr>
              <p14:xfrm>
                <a:off x="5230560" y="737349"/>
                <a:ext cx="258120" cy="123480"/>
              </p14:xfrm>
            </p:contentPart>
          </mc:Choice>
          <mc:Fallback xmlns=""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5DB6077F-389B-4E38-983B-C16C92288B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26240" y="733029"/>
                  <a:ext cx="266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حبر 13">
                  <a:extLst>
                    <a:ext uri="{FF2B5EF4-FFF2-40B4-BE49-F238E27FC236}">
                      <a16:creationId xmlns:a16="http://schemas.microsoft.com/office/drawing/2014/main" id="{C5DBE3C4-BEB1-4CC7-920A-6AD299093C00}"/>
                    </a:ext>
                  </a:extLst>
                </p14:cNvPr>
                <p14:cNvContentPartPr/>
                <p14:nvPr/>
              </p14:nvContentPartPr>
              <p14:xfrm>
                <a:off x="3301320" y="793869"/>
                <a:ext cx="1353240" cy="631440"/>
              </p14:xfrm>
            </p:contentPart>
          </mc:Choice>
          <mc:Fallback xmlns="">
            <p:pic>
              <p:nvPicPr>
                <p:cNvPr id="14" name="حبر 13">
                  <a:extLst>
                    <a:ext uri="{FF2B5EF4-FFF2-40B4-BE49-F238E27FC236}">
                      <a16:creationId xmlns:a16="http://schemas.microsoft.com/office/drawing/2014/main" id="{C5DBE3C4-BEB1-4CC7-920A-6AD299093C0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7000" y="789549"/>
                  <a:ext cx="136188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حبر 14">
                  <a:extLst>
                    <a:ext uri="{FF2B5EF4-FFF2-40B4-BE49-F238E27FC236}">
                      <a16:creationId xmlns:a16="http://schemas.microsoft.com/office/drawing/2014/main" id="{45BBE9FF-A1EE-46FB-9483-D547199D492B}"/>
                    </a:ext>
                  </a:extLst>
                </p14:cNvPr>
                <p14:cNvContentPartPr/>
                <p14:nvPr/>
              </p14:nvContentPartPr>
              <p14:xfrm>
                <a:off x="3961920" y="731229"/>
                <a:ext cx="360" cy="50040"/>
              </p14:xfrm>
            </p:contentPart>
          </mc:Choice>
          <mc:Fallback xmlns="">
            <p:pic>
              <p:nvPicPr>
                <p:cNvPr id="15" name="حبر 14">
                  <a:extLst>
                    <a:ext uri="{FF2B5EF4-FFF2-40B4-BE49-F238E27FC236}">
                      <a16:creationId xmlns:a16="http://schemas.microsoft.com/office/drawing/2014/main" id="{45BBE9FF-A1EE-46FB-9483-D547199D49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57600" y="726909"/>
                  <a:ext cx="9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2D71F40B-6798-43D1-8885-380B315FDC75}"/>
                    </a:ext>
                  </a:extLst>
                </p14:cNvPr>
                <p14:cNvContentPartPr/>
                <p14:nvPr/>
              </p14:nvContentPartPr>
              <p14:xfrm>
                <a:off x="3067680" y="640509"/>
                <a:ext cx="30240" cy="76752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2D71F40B-6798-43D1-8885-380B315FDC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63360" y="636189"/>
                  <a:ext cx="3888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حبر 17">
                  <a:extLst>
                    <a:ext uri="{FF2B5EF4-FFF2-40B4-BE49-F238E27FC236}">
                      <a16:creationId xmlns:a16="http://schemas.microsoft.com/office/drawing/2014/main" id="{27C75C37-940D-454E-A912-DDFC64D45C13}"/>
                    </a:ext>
                  </a:extLst>
                </p14:cNvPr>
                <p14:cNvContentPartPr/>
                <p14:nvPr/>
              </p14:nvContentPartPr>
              <p14:xfrm>
                <a:off x="1146000" y="543309"/>
                <a:ext cx="1744920" cy="1338840"/>
              </p14:xfrm>
            </p:contentPart>
          </mc:Choice>
          <mc:Fallback xmlns="">
            <p:pic>
              <p:nvPicPr>
                <p:cNvPr id="18" name="حبر 17">
                  <a:extLst>
                    <a:ext uri="{FF2B5EF4-FFF2-40B4-BE49-F238E27FC236}">
                      <a16:creationId xmlns:a16="http://schemas.microsoft.com/office/drawing/2014/main" id="{27C75C37-940D-454E-A912-DDFC64D45C1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1680" y="538989"/>
                  <a:ext cx="1753560" cy="13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2C98285C-807A-4DCB-AFB3-5843FAFD1EF2}"/>
                    </a:ext>
                  </a:extLst>
                </p14:cNvPr>
                <p14:cNvContentPartPr/>
                <p14:nvPr/>
              </p14:nvContentPartPr>
              <p14:xfrm>
                <a:off x="2306640" y="742749"/>
                <a:ext cx="128880" cy="6984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2C98285C-807A-4DCB-AFB3-5843FAFD1E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02320" y="738429"/>
                  <a:ext cx="137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6D943774-0B2A-40BC-B8F9-544C1BF999C7}"/>
                    </a:ext>
                  </a:extLst>
                </p14:cNvPr>
                <p14:cNvContentPartPr/>
                <p14:nvPr/>
              </p14:nvContentPartPr>
              <p14:xfrm>
                <a:off x="428880" y="1038669"/>
                <a:ext cx="1254240" cy="1181160"/>
              </p14:xfrm>
            </p:contentPart>
          </mc:Choice>
          <mc:Fallback xmlns=""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6D943774-0B2A-40BC-B8F9-544C1BF999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560" y="1034349"/>
                  <a:ext cx="1262880" cy="11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279B2BE4-F5CA-45A7-8AB6-CF2B6C3EFB04}"/>
                    </a:ext>
                  </a:extLst>
                </p14:cNvPr>
                <p14:cNvContentPartPr/>
                <p14:nvPr/>
              </p14:nvContentPartPr>
              <p14:xfrm>
                <a:off x="1429320" y="714309"/>
                <a:ext cx="141480" cy="413280"/>
              </p14:xfrm>
            </p:contentPart>
          </mc:Choice>
          <mc:Fallback xmlns=""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279B2BE4-F5CA-45A7-8AB6-CF2B6C3EFB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25000" y="709989"/>
                  <a:ext cx="1501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0585561C-4F4F-4B0D-95EE-2B10A743FD98}"/>
                    </a:ext>
                  </a:extLst>
                </p14:cNvPr>
                <p14:cNvContentPartPr/>
                <p14:nvPr/>
              </p14:nvContentPartPr>
              <p14:xfrm>
                <a:off x="10107120" y="674349"/>
                <a:ext cx="698040" cy="528840"/>
              </p14:xfrm>
            </p:contentPart>
          </mc:Choice>
          <mc:Fallback xmlns=""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0585561C-4F4F-4B0D-95EE-2B10A743FD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2800" y="670029"/>
                  <a:ext cx="706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24EA08F3-7267-4949-8874-FCA26A3872ED}"/>
                    </a:ext>
                  </a:extLst>
                </p14:cNvPr>
                <p14:cNvContentPartPr/>
                <p14:nvPr/>
              </p14:nvContentPartPr>
              <p14:xfrm>
                <a:off x="10011360" y="626109"/>
                <a:ext cx="1031760" cy="725040"/>
              </p14:xfrm>
            </p:contentPart>
          </mc:Choice>
          <mc:Fallback xmlns=""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24EA08F3-7267-4949-8874-FCA26A3872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07040" y="621789"/>
                  <a:ext cx="104040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DB5D9506-EAFE-49EC-A735-63FE3940B924}"/>
                    </a:ext>
                  </a:extLst>
                </p14:cNvPr>
                <p14:cNvContentPartPr/>
                <p14:nvPr/>
              </p14:nvContentPartPr>
              <p14:xfrm>
                <a:off x="9962400" y="405789"/>
                <a:ext cx="1292400" cy="999360"/>
              </p14:xfrm>
            </p:contentPart>
          </mc:Choice>
          <mc:Fallback xmlns=""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DB5D9506-EAFE-49EC-A735-63FE3940B92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58080" y="401469"/>
                  <a:ext cx="1301040" cy="10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44AEA2E6-9E96-4BCA-A4EF-AAE111A7D3F1}"/>
                  </a:ext>
                </a:extLst>
              </p14:cNvPr>
              <p14:cNvContentPartPr/>
              <p14:nvPr/>
            </p14:nvContentPartPr>
            <p14:xfrm>
              <a:off x="4216440" y="3212349"/>
              <a:ext cx="1430280" cy="9252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44AEA2E6-9E96-4BCA-A4EF-AAE111A7D3F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12120" y="3208029"/>
                <a:ext cx="14389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BE845638-191D-48C8-84F9-741C3B68716B}"/>
                  </a:ext>
                </a:extLst>
              </p14:cNvPr>
              <p14:cNvContentPartPr/>
              <p14:nvPr/>
            </p14:nvContentPartPr>
            <p14:xfrm>
              <a:off x="3360360" y="4120269"/>
              <a:ext cx="2329200" cy="19872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BE845638-191D-48C8-84F9-741C3B68716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56040" y="4115949"/>
                <a:ext cx="23378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67A23FD9-8956-416A-9B8E-908908B27B91}"/>
                  </a:ext>
                </a:extLst>
              </p14:cNvPr>
              <p14:cNvContentPartPr/>
              <p14:nvPr/>
            </p14:nvContentPartPr>
            <p14:xfrm>
              <a:off x="6638880" y="4533189"/>
              <a:ext cx="950760" cy="121680"/>
            </p14:xfrm>
          </p:contentPart>
        </mc:Choice>
        <mc:Fallback xmlns=""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67A23FD9-8956-416A-9B8E-908908B27B9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34560" y="4528869"/>
                <a:ext cx="9594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02FAD130-2865-4432-AE8F-F4EEF7DE11C3}"/>
                  </a:ext>
                </a:extLst>
              </p14:cNvPr>
              <p14:cNvContentPartPr/>
              <p14:nvPr/>
            </p14:nvContentPartPr>
            <p14:xfrm>
              <a:off x="2884800" y="4477389"/>
              <a:ext cx="1022040" cy="111960"/>
            </p14:xfrm>
          </p:contentPart>
        </mc:Choice>
        <mc:Fallback xmlns=""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02FAD130-2865-4432-AE8F-F4EEF7DE11C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80480" y="4473069"/>
                <a:ext cx="103068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F76FEAF0-8C5C-4B67-B1DD-0E3871C333EE}"/>
              </a:ext>
            </a:extLst>
          </p:cNvPr>
          <p:cNvGrpSpPr/>
          <p:nvPr/>
        </p:nvGrpSpPr>
        <p:grpSpPr>
          <a:xfrm>
            <a:off x="904980" y="5931568"/>
            <a:ext cx="4338228" cy="427645"/>
            <a:chOff x="6331080" y="5570709"/>
            <a:chExt cx="4631040" cy="12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6F2614F9-D6A9-41F3-8ACD-49CD3339210B}"/>
                    </a:ext>
                  </a:extLst>
                </p14:cNvPr>
                <p14:cNvContentPartPr/>
                <p14:nvPr/>
              </p14:nvContentPartPr>
              <p14:xfrm>
                <a:off x="9861600" y="5658549"/>
                <a:ext cx="1100520" cy="65052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6F2614F9-D6A9-41F3-8ACD-49CD333921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57280" y="5654229"/>
                  <a:ext cx="110916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" name="حبر 16">
                  <a:extLst>
                    <a:ext uri="{FF2B5EF4-FFF2-40B4-BE49-F238E27FC236}">
                      <a16:creationId xmlns:a16="http://schemas.microsoft.com/office/drawing/2014/main" id="{E925133C-FEB5-40D9-84EC-7FA327991BD8}"/>
                    </a:ext>
                  </a:extLst>
                </p14:cNvPr>
                <p14:cNvContentPartPr/>
                <p14:nvPr/>
              </p14:nvContentPartPr>
              <p14:xfrm>
                <a:off x="9905160" y="5832789"/>
                <a:ext cx="210960" cy="221040"/>
              </p14:xfrm>
            </p:contentPart>
          </mc:Choice>
          <mc:Fallback xmlns="">
            <p:pic>
              <p:nvPicPr>
                <p:cNvPr id="17" name="حبر 16">
                  <a:extLst>
                    <a:ext uri="{FF2B5EF4-FFF2-40B4-BE49-F238E27FC236}">
                      <a16:creationId xmlns:a16="http://schemas.microsoft.com/office/drawing/2014/main" id="{E925133C-FEB5-40D9-84EC-7FA327991B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00840" y="5828469"/>
                  <a:ext cx="219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FCD97F77-68D8-49E3-B393-0BA752EA20E4}"/>
                    </a:ext>
                  </a:extLst>
                </p14:cNvPr>
                <p14:cNvContentPartPr/>
                <p14:nvPr/>
              </p14:nvContentPartPr>
              <p14:xfrm>
                <a:off x="8940000" y="5694549"/>
                <a:ext cx="834480" cy="766440"/>
              </p14:xfrm>
            </p:contentPart>
          </mc:Choice>
          <mc:Fallback xmlns=""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FCD97F77-68D8-49E3-B393-0BA752EA20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35680" y="5690229"/>
                  <a:ext cx="84312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A2341AD1-3126-4DEC-B479-26590B25DFC8}"/>
                    </a:ext>
                  </a:extLst>
                </p14:cNvPr>
                <p14:cNvContentPartPr/>
                <p14:nvPr/>
              </p14:nvContentPartPr>
              <p14:xfrm>
                <a:off x="9670080" y="5570709"/>
                <a:ext cx="102240" cy="123840"/>
              </p14:xfrm>
            </p:contentPart>
          </mc:Choice>
          <mc:Fallback xmlns=""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A2341AD1-3126-4DEC-B479-26590B25DF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65760" y="5566389"/>
                  <a:ext cx="110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حبر 31">
                  <a:extLst>
                    <a:ext uri="{FF2B5EF4-FFF2-40B4-BE49-F238E27FC236}">
                      <a16:creationId xmlns:a16="http://schemas.microsoft.com/office/drawing/2014/main" id="{A8A9C7D8-2DD0-496C-B277-438BE6CC7F4B}"/>
                    </a:ext>
                  </a:extLst>
                </p14:cNvPr>
                <p14:cNvContentPartPr/>
                <p14:nvPr/>
              </p14:nvContentPartPr>
              <p14:xfrm>
                <a:off x="9276600" y="5792829"/>
                <a:ext cx="106920" cy="100080"/>
              </p14:xfrm>
            </p:contentPart>
          </mc:Choice>
          <mc:Fallback xmlns="">
            <p:pic>
              <p:nvPicPr>
                <p:cNvPr id="32" name="حبر 31">
                  <a:extLst>
                    <a:ext uri="{FF2B5EF4-FFF2-40B4-BE49-F238E27FC236}">
                      <a16:creationId xmlns:a16="http://schemas.microsoft.com/office/drawing/2014/main" id="{A8A9C7D8-2DD0-496C-B277-438BE6CC7F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72280" y="5788509"/>
                  <a:ext cx="115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حبر 33">
                  <a:extLst>
                    <a:ext uri="{FF2B5EF4-FFF2-40B4-BE49-F238E27FC236}">
                      <a16:creationId xmlns:a16="http://schemas.microsoft.com/office/drawing/2014/main" id="{28B86ADF-6433-458D-876B-AB5BEF74F9A7}"/>
                    </a:ext>
                  </a:extLst>
                </p14:cNvPr>
                <p14:cNvContentPartPr/>
                <p14:nvPr/>
              </p14:nvContentPartPr>
              <p14:xfrm>
                <a:off x="8359680" y="5839269"/>
                <a:ext cx="268920" cy="450360"/>
              </p14:xfrm>
            </p:contentPart>
          </mc:Choice>
          <mc:Fallback xmlns="">
            <p:pic>
              <p:nvPicPr>
                <p:cNvPr id="34" name="حبر 33">
                  <a:extLst>
                    <a:ext uri="{FF2B5EF4-FFF2-40B4-BE49-F238E27FC236}">
                      <a16:creationId xmlns:a16="http://schemas.microsoft.com/office/drawing/2014/main" id="{28B86ADF-6433-458D-876B-AB5BEF74F9A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55360" y="5834949"/>
                  <a:ext cx="277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حبر 34">
                  <a:extLst>
                    <a:ext uri="{FF2B5EF4-FFF2-40B4-BE49-F238E27FC236}">
                      <a16:creationId xmlns:a16="http://schemas.microsoft.com/office/drawing/2014/main" id="{E572617E-5A25-435E-B5CB-6F705AD299E2}"/>
                    </a:ext>
                  </a:extLst>
                </p14:cNvPr>
                <p14:cNvContentPartPr/>
                <p14:nvPr/>
              </p14:nvContentPartPr>
              <p14:xfrm>
                <a:off x="8511600" y="6390069"/>
                <a:ext cx="54720" cy="51480"/>
              </p14:xfrm>
            </p:contentPart>
          </mc:Choice>
          <mc:Fallback xmlns="">
            <p:pic>
              <p:nvPicPr>
                <p:cNvPr id="35" name="حبر 34">
                  <a:extLst>
                    <a:ext uri="{FF2B5EF4-FFF2-40B4-BE49-F238E27FC236}">
                      <a16:creationId xmlns:a16="http://schemas.microsoft.com/office/drawing/2014/main" id="{E572617E-5A25-435E-B5CB-6F705AD299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07280" y="6385749"/>
                  <a:ext cx="63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6AD89BEB-7C51-47EE-8389-00E650000D03}"/>
                    </a:ext>
                  </a:extLst>
                </p14:cNvPr>
                <p14:cNvContentPartPr/>
                <p14:nvPr/>
              </p14:nvContentPartPr>
              <p14:xfrm>
                <a:off x="6331080" y="5775549"/>
                <a:ext cx="1958040" cy="81144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6AD89BEB-7C51-47EE-8389-00E650000D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26760" y="5771229"/>
                  <a:ext cx="196668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18A9CAFE-4BB9-4416-8440-D691C2C29EB9}"/>
                    </a:ext>
                  </a:extLst>
                </p14:cNvPr>
                <p14:cNvContentPartPr/>
                <p14:nvPr/>
              </p14:nvContentPartPr>
              <p14:xfrm>
                <a:off x="6718800" y="5832789"/>
                <a:ext cx="40320" cy="5151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18A9CAFE-4BB9-4416-8440-D691C2C29E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14480" y="5828469"/>
                  <a:ext cx="489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F6AFE31E-DBF6-4446-9A7A-9190AC2512BC}"/>
                    </a:ext>
                  </a:extLst>
                </p14:cNvPr>
                <p14:cNvContentPartPr/>
                <p14:nvPr/>
              </p14:nvContentPartPr>
              <p14:xfrm>
                <a:off x="7223160" y="5730189"/>
                <a:ext cx="41760" cy="500760"/>
              </p14:xfrm>
            </p:contentPart>
          </mc:Choice>
          <mc:Fallback xmlns=""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id="{F6AFE31E-DBF6-4446-9A7A-9190AC2512B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18840" y="5725869"/>
                  <a:ext cx="504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F071D06E-E779-473E-A5F5-DE50B9411879}"/>
                    </a:ext>
                  </a:extLst>
                </p14:cNvPr>
                <p14:cNvContentPartPr/>
                <p14:nvPr/>
              </p14:nvContentPartPr>
              <p14:xfrm>
                <a:off x="7759200" y="5730189"/>
                <a:ext cx="196560" cy="225720"/>
              </p14:xfrm>
            </p:contentPart>
          </mc:Choice>
          <mc:Fallback xmlns=""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F071D06E-E779-473E-A5F5-DE50B94118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54880" y="5725869"/>
                  <a:ext cx="205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حبر 39">
                  <a:extLst>
                    <a:ext uri="{FF2B5EF4-FFF2-40B4-BE49-F238E27FC236}">
                      <a16:creationId xmlns:a16="http://schemas.microsoft.com/office/drawing/2014/main" id="{C0FA4CAF-EC66-4E1B-BA7D-1CFDB71B0053}"/>
                    </a:ext>
                  </a:extLst>
                </p14:cNvPr>
                <p14:cNvContentPartPr/>
                <p14:nvPr/>
              </p14:nvContentPartPr>
              <p14:xfrm>
                <a:off x="7647600" y="6043029"/>
                <a:ext cx="18000" cy="88200"/>
              </p14:xfrm>
            </p:contentPart>
          </mc:Choice>
          <mc:Fallback xmlns="">
            <p:pic>
              <p:nvPicPr>
                <p:cNvPr id="40" name="حبر 39">
                  <a:extLst>
                    <a:ext uri="{FF2B5EF4-FFF2-40B4-BE49-F238E27FC236}">
                      <a16:creationId xmlns:a16="http://schemas.microsoft.com/office/drawing/2014/main" id="{C0FA4CAF-EC66-4E1B-BA7D-1CFDB71B00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43280" y="6038709"/>
                  <a:ext cx="26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حبر 40">
                  <a:extLst>
                    <a:ext uri="{FF2B5EF4-FFF2-40B4-BE49-F238E27FC236}">
                      <a16:creationId xmlns:a16="http://schemas.microsoft.com/office/drawing/2014/main" id="{1A7B037D-A740-426A-A51D-6E5CECFD20E1}"/>
                    </a:ext>
                  </a:extLst>
                </p14:cNvPr>
                <p14:cNvContentPartPr/>
                <p14:nvPr/>
              </p14:nvContentPartPr>
              <p14:xfrm>
                <a:off x="6875040" y="6612549"/>
                <a:ext cx="348840" cy="190080"/>
              </p14:xfrm>
            </p:contentPart>
          </mc:Choice>
          <mc:Fallback xmlns="">
            <p:pic>
              <p:nvPicPr>
                <p:cNvPr id="41" name="حبر 40">
                  <a:extLst>
                    <a:ext uri="{FF2B5EF4-FFF2-40B4-BE49-F238E27FC236}">
                      <a16:creationId xmlns:a16="http://schemas.microsoft.com/office/drawing/2014/main" id="{1A7B037D-A740-426A-A51D-6E5CECFD20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70720" y="6608229"/>
                  <a:ext cx="3574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4E989532-3D88-4B2C-9C77-6D60CE74B245}"/>
                  </a:ext>
                </a:extLst>
              </p14:cNvPr>
              <p14:cNvContentPartPr/>
              <p14:nvPr/>
            </p14:nvContentPartPr>
            <p14:xfrm>
              <a:off x="6059640" y="6242109"/>
              <a:ext cx="42840" cy="88200"/>
            </p14:xfrm>
          </p:contentPart>
        </mc:Choice>
        <mc:Fallback xmlns=""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4E989532-3D88-4B2C-9C77-6D60CE74B24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55320" y="6237789"/>
                <a:ext cx="5148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1C20DB6-42AA-48B3-A360-5F4CE4BF92E3}"/>
              </a:ext>
            </a:extLst>
          </p:cNvPr>
          <p:cNvGrpSpPr/>
          <p:nvPr/>
        </p:nvGrpSpPr>
        <p:grpSpPr>
          <a:xfrm flipH="1">
            <a:off x="10849275" y="4789957"/>
            <a:ext cx="1099935" cy="1175637"/>
            <a:chOff x="10915680" y="5536149"/>
            <a:chExt cx="72540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حبر 43">
                  <a:extLst>
                    <a:ext uri="{FF2B5EF4-FFF2-40B4-BE49-F238E27FC236}">
                      <a16:creationId xmlns:a16="http://schemas.microsoft.com/office/drawing/2014/main" id="{2F94A901-C368-4C24-B7E9-382D37A0A05F}"/>
                    </a:ext>
                  </a:extLst>
                </p14:cNvPr>
                <p14:cNvContentPartPr/>
                <p14:nvPr/>
              </p14:nvContentPartPr>
              <p14:xfrm>
                <a:off x="11028000" y="5536149"/>
                <a:ext cx="514440" cy="596520"/>
              </p14:xfrm>
            </p:contentPart>
          </mc:Choice>
          <mc:Fallback xmlns="">
            <p:pic>
              <p:nvPicPr>
                <p:cNvPr id="44" name="حبر 43">
                  <a:extLst>
                    <a:ext uri="{FF2B5EF4-FFF2-40B4-BE49-F238E27FC236}">
                      <a16:creationId xmlns:a16="http://schemas.microsoft.com/office/drawing/2014/main" id="{2F94A901-C368-4C24-B7E9-382D37A0A0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23680" y="5531829"/>
                  <a:ext cx="52308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حبر 44">
                  <a:extLst>
                    <a:ext uri="{FF2B5EF4-FFF2-40B4-BE49-F238E27FC236}">
                      <a16:creationId xmlns:a16="http://schemas.microsoft.com/office/drawing/2014/main" id="{EF916DDB-57BF-4A9A-AA83-BD469F3AE2A8}"/>
                    </a:ext>
                  </a:extLst>
                </p14:cNvPr>
                <p14:cNvContentPartPr/>
                <p14:nvPr/>
              </p14:nvContentPartPr>
              <p14:xfrm>
                <a:off x="11031240" y="5650269"/>
                <a:ext cx="484560" cy="475920"/>
              </p14:xfrm>
            </p:contentPart>
          </mc:Choice>
          <mc:Fallback xmlns="">
            <p:pic>
              <p:nvPicPr>
                <p:cNvPr id="45" name="حبر 44">
                  <a:extLst>
                    <a:ext uri="{FF2B5EF4-FFF2-40B4-BE49-F238E27FC236}">
                      <a16:creationId xmlns:a16="http://schemas.microsoft.com/office/drawing/2014/main" id="{EF916DDB-57BF-4A9A-AA83-BD469F3AE2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26920" y="5645949"/>
                  <a:ext cx="4932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حبر 45">
                  <a:extLst>
                    <a:ext uri="{FF2B5EF4-FFF2-40B4-BE49-F238E27FC236}">
                      <a16:creationId xmlns:a16="http://schemas.microsoft.com/office/drawing/2014/main" id="{E33BF49A-A72B-497C-9E91-A3F214822704}"/>
                    </a:ext>
                  </a:extLst>
                </p14:cNvPr>
                <p14:cNvContentPartPr/>
                <p14:nvPr/>
              </p14:nvContentPartPr>
              <p14:xfrm>
                <a:off x="10915680" y="5889669"/>
                <a:ext cx="725400" cy="268200"/>
              </p14:xfrm>
            </p:contentPart>
          </mc:Choice>
          <mc:Fallback xmlns="">
            <p:pic>
              <p:nvPicPr>
                <p:cNvPr id="46" name="حبر 45">
                  <a:extLst>
                    <a:ext uri="{FF2B5EF4-FFF2-40B4-BE49-F238E27FC236}">
                      <a16:creationId xmlns:a16="http://schemas.microsoft.com/office/drawing/2014/main" id="{E33BF49A-A72B-497C-9E91-A3F21482270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11360" y="5885349"/>
                  <a:ext cx="734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حبر 46">
                  <a:extLst>
                    <a:ext uri="{FF2B5EF4-FFF2-40B4-BE49-F238E27FC236}">
                      <a16:creationId xmlns:a16="http://schemas.microsoft.com/office/drawing/2014/main" id="{40EF3BF3-C5CA-426F-8879-37E3D32FBD3E}"/>
                    </a:ext>
                  </a:extLst>
                </p14:cNvPr>
                <p14:cNvContentPartPr/>
                <p14:nvPr/>
              </p14:nvContentPartPr>
              <p14:xfrm>
                <a:off x="11356680" y="5553789"/>
                <a:ext cx="63720" cy="1008000"/>
              </p14:xfrm>
            </p:contentPart>
          </mc:Choice>
          <mc:Fallback xmlns="">
            <p:pic>
              <p:nvPicPr>
                <p:cNvPr id="47" name="حبر 46">
                  <a:extLst>
                    <a:ext uri="{FF2B5EF4-FFF2-40B4-BE49-F238E27FC236}">
                      <a16:creationId xmlns:a16="http://schemas.microsoft.com/office/drawing/2014/main" id="{40EF3BF3-C5CA-426F-8879-37E3D32FBD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52360" y="5549469"/>
                  <a:ext cx="72360" cy="101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040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B3BBFC-C7D8-4F36-BA9A-86F1C821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37" y="397784"/>
            <a:ext cx="4909457" cy="85407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معادلة حساب معدل النمو</a:t>
            </a: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D71F396-FFD9-49E8-AD9C-9692971C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1455465"/>
            <a:ext cx="6550238" cy="49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1F5CD4-BFF8-46D5-8F5B-0174EF23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5" y="794659"/>
            <a:ext cx="6675434" cy="50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39C913-5934-4175-9D91-E340B81B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86" y="365125"/>
            <a:ext cx="8371114" cy="1017361"/>
          </a:xfrm>
        </p:spPr>
        <p:txBody>
          <a:bodyPr>
            <a:normAutofit/>
          </a:bodyPr>
          <a:lstStyle/>
          <a:p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صفي باستخدام المعادلة السابقة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40730A-3C84-4D20-B4CF-6EB023B9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10646229" cy="4881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احسبي قيمة معدل النمو في عدد المواليد بين سنة 2000م وسنة 2020م حيث أنه بلغ عدد المواليد سنة 2000م 25025 مولود، وبلغ عددهم سنة 2020م 56700 مولود.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إذن معدل النمو في عدد المواليد خلال الفترة من 2000 إلى 2020م =</a:t>
            </a:r>
            <a:r>
              <a:rPr lang="ar-S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56700-25025÷25025</a:t>
            </a:r>
          </a:p>
          <a:p>
            <a:pPr marL="0" indent="0" algn="just">
              <a:buNone/>
            </a:pPr>
            <a:r>
              <a:rPr lang="ar-SA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31675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÷ 25025× 100</a:t>
            </a:r>
          </a:p>
          <a:p>
            <a:pPr marL="0" indent="0" algn="just">
              <a:buNone/>
            </a:pP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1،26 × 100 </a:t>
            </a:r>
          </a:p>
          <a:p>
            <a:pPr marL="0" indent="0" algn="just">
              <a:buNone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إذن معدل النمو في عدد المواليد = 126،5%</a:t>
            </a:r>
          </a:p>
        </p:txBody>
      </p:sp>
    </p:spTree>
    <p:extLst>
      <p:ext uri="{BB962C8B-B14F-4D97-AF65-F5344CB8AC3E}">
        <p14:creationId xmlns:p14="http://schemas.microsoft.com/office/powerpoint/2010/main" val="414362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32F2-0812-2E02-A694-791A0545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074" y="365126"/>
            <a:ext cx="3895725" cy="8255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ar-SA" dirty="0"/>
              <a:t> الإجراءات الحسابية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41DA-8F3F-5323-4B94-B05C832342D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معدل النمو في عدد المواليد خلال الفترة من 2000 إلى 2020م 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56700-25025÷25025</a:t>
            </a:r>
          </a:p>
          <a:p>
            <a:pPr marL="0" indent="0" algn="just">
              <a:buNone/>
            </a:pP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31675÷ 25025× 100</a:t>
            </a:r>
          </a:p>
          <a:p>
            <a:pPr marL="0" indent="0" algn="just">
              <a:buNone/>
            </a:pP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1،26 × 100 </a:t>
            </a:r>
          </a:p>
          <a:p>
            <a:pPr marL="0" indent="0" algn="just">
              <a:buNone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إذن معدل النمو في عدد المواليد = 126،5%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8105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325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نسق Office</vt:lpstr>
      <vt:lpstr>298 (جغر) أساليب التحليل السكاني  الفصل الدراسي الأول 1443هـ  د. عنبرة السعود</vt:lpstr>
      <vt:lpstr>PowerPoint Presentation</vt:lpstr>
      <vt:lpstr>الكلمات المفتاحية</vt:lpstr>
      <vt:lpstr>تعريف الإحصاءات الحيوية (Vital Statistics)</vt:lpstr>
      <vt:lpstr>PowerPoint Presentation</vt:lpstr>
      <vt:lpstr>معادلة حساب معدل النمو</vt:lpstr>
      <vt:lpstr>PowerPoint Presentation</vt:lpstr>
      <vt:lpstr>نشاط صفي باستخدام المعادلة السابقة</vt:lpstr>
      <vt:lpstr> الإجراءات الحسابية</vt:lpstr>
      <vt:lpstr>المراجع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Anbarah Khames Assaod</dc:creator>
  <cp:lastModifiedBy>doctoranbara energy</cp:lastModifiedBy>
  <cp:revision>25</cp:revision>
  <dcterms:created xsi:type="dcterms:W3CDTF">2021-11-14T11:13:20Z</dcterms:created>
  <dcterms:modified xsi:type="dcterms:W3CDTF">2022-09-13T14:54:26Z</dcterms:modified>
</cp:coreProperties>
</file>