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6" r:id="rId9"/>
    <p:sldId id="261" r:id="rId10"/>
    <p:sldId id="268" r:id="rId11"/>
    <p:sldId id="274" r:id="rId12"/>
    <p:sldId id="267" r:id="rId13"/>
    <p:sldId id="269" r:id="rId14"/>
    <p:sldId id="276" r:id="rId15"/>
    <p:sldId id="277" r:id="rId16"/>
    <p:sldId id="280" r:id="rId17"/>
    <p:sldId id="278" r:id="rId18"/>
    <p:sldId id="281" r:id="rId19"/>
    <p:sldId id="279" r:id="rId20"/>
    <p:sldId id="282" r:id="rId21"/>
    <p:sldId id="283" r:id="rId22"/>
    <p:sldId id="284" r:id="rId23"/>
    <p:sldId id="286" r:id="rId24"/>
    <p:sldId id="288" r:id="rId25"/>
    <p:sldId id="289" r:id="rId26"/>
    <p:sldId id="290" r:id="rId27"/>
    <p:sldId id="270" r:id="rId28"/>
    <p:sldId id="271" r:id="rId29"/>
    <p:sldId id="275" r:id="rId30"/>
    <p:sldId id="272" r:id="rId31"/>
    <p:sldId id="273" r:id="rId32"/>
    <p:sldId id="262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النمط الفات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EFE5D-5EFB-4866-BC4C-930407AC3FB2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34692D4-C863-496A-916E-FF875A490A58}">
      <dgm:prSet phldrT="[نص]"/>
      <dgm:spPr/>
      <dgm:t>
        <a:bodyPr/>
        <a:lstStyle/>
        <a:p>
          <a:pPr rtl="1"/>
          <a:r>
            <a:rPr lang="ar-SA" dirty="0"/>
            <a:t>الجملة الاسمية</a:t>
          </a:r>
        </a:p>
      </dgm:t>
    </dgm:pt>
    <dgm:pt modelId="{D212346B-9252-4377-8BE2-543EAE5BD24D}" type="parTrans" cxnId="{91907F0B-9F13-4FE3-8730-95F4BAA1BCAC}">
      <dgm:prSet/>
      <dgm:spPr/>
      <dgm:t>
        <a:bodyPr/>
        <a:lstStyle/>
        <a:p>
          <a:pPr rtl="1"/>
          <a:endParaRPr lang="ar-SA"/>
        </a:p>
      </dgm:t>
    </dgm:pt>
    <dgm:pt modelId="{AE623AB6-CB4C-495A-A61D-45376DA4BD55}" type="sibTrans" cxnId="{91907F0B-9F13-4FE3-8730-95F4BAA1BCAC}">
      <dgm:prSet/>
      <dgm:spPr/>
      <dgm:t>
        <a:bodyPr/>
        <a:lstStyle/>
        <a:p>
          <a:pPr rtl="1"/>
          <a:endParaRPr lang="ar-SA"/>
        </a:p>
      </dgm:t>
    </dgm:pt>
    <dgm:pt modelId="{A7C6FC9D-A82A-4197-90C6-D0627C4CE4A8}">
      <dgm:prSet phldrT="[نص]"/>
      <dgm:spPr/>
      <dgm:t>
        <a:bodyPr/>
        <a:lstStyle/>
        <a:p>
          <a:pPr rtl="1"/>
          <a:r>
            <a:rPr lang="ar-SA" dirty="0"/>
            <a:t>خبر</a:t>
          </a:r>
        </a:p>
      </dgm:t>
    </dgm:pt>
    <dgm:pt modelId="{AF372C7F-3F7F-4D66-9EE7-AC19F558C89B}" type="parTrans" cxnId="{1597247D-F015-40A0-B4A5-21386C91C25E}">
      <dgm:prSet/>
      <dgm:spPr/>
      <dgm:t>
        <a:bodyPr/>
        <a:lstStyle/>
        <a:p>
          <a:pPr rtl="1"/>
          <a:endParaRPr lang="ar-SA"/>
        </a:p>
      </dgm:t>
    </dgm:pt>
    <dgm:pt modelId="{9098AA8A-F48D-46ED-9332-4C374E2534D3}" type="sibTrans" cxnId="{1597247D-F015-40A0-B4A5-21386C91C25E}">
      <dgm:prSet/>
      <dgm:spPr/>
      <dgm:t>
        <a:bodyPr/>
        <a:lstStyle/>
        <a:p>
          <a:pPr rtl="1"/>
          <a:endParaRPr lang="ar-SA"/>
        </a:p>
      </dgm:t>
    </dgm:pt>
    <dgm:pt modelId="{A10B3D71-6D23-460E-8003-6F1105EEE6F0}">
      <dgm:prSet phldrT="[نص]"/>
      <dgm:spPr/>
      <dgm:t>
        <a:bodyPr/>
        <a:lstStyle/>
        <a:p>
          <a:pPr rtl="1"/>
          <a:r>
            <a:rPr lang="ar-SA" dirty="0"/>
            <a:t>مبتدأ</a:t>
          </a:r>
        </a:p>
      </dgm:t>
    </dgm:pt>
    <dgm:pt modelId="{8094DD01-3A68-418F-BE6B-A605E8B6100A}" type="parTrans" cxnId="{5088BDD7-F164-4F04-9D1F-3ACCB1D4F15E}">
      <dgm:prSet/>
      <dgm:spPr/>
      <dgm:t>
        <a:bodyPr/>
        <a:lstStyle/>
        <a:p>
          <a:pPr rtl="1"/>
          <a:endParaRPr lang="ar-SA"/>
        </a:p>
      </dgm:t>
    </dgm:pt>
    <dgm:pt modelId="{2D25B8BA-A8E3-4446-B89B-459F2725F00F}" type="sibTrans" cxnId="{5088BDD7-F164-4F04-9D1F-3ACCB1D4F15E}">
      <dgm:prSet/>
      <dgm:spPr/>
      <dgm:t>
        <a:bodyPr/>
        <a:lstStyle/>
        <a:p>
          <a:pPr rtl="1"/>
          <a:endParaRPr lang="ar-SA"/>
        </a:p>
      </dgm:t>
    </dgm:pt>
    <dgm:pt modelId="{D7F2187E-92E4-4167-ADD5-28221057DA2C}">
      <dgm:prSet/>
      <dgm:spPr/>
      <dgm:t>
        <a:bodyPr/>
        <a:lstStyle/>
        <a:p>
          <a:pPr rtl="1"/>
          <a:r>
            <a:rPr lang="ar-SA" dirty="0"/>
            <a:t>الاسم المرفوع المتحدث عنه الذي لم يسبقه ما يغير إعرابه، وهو كلمة واحدة، لا يأتي جملة</a:t>
          </a:r>
        </a:p>
      </dgm:t>
    </dgm:pt>
    <dgm:pt modelId="{36C6B7E4-4F99-4A64-871E-256B901C0949}" type="parTrans" cxnId="{ABE46ACE-EA0F-4911-95E1-E25B5B7BC08E}">
      <dgm:prSet/>
      <dgm:spPr/>
      <dgm:t>
        <a:bodyPr/>
        <a:lstStyle/>
        <a:p>
          <a:pPr rtl="1"/>
          <a:endParaRPr lang="ar-SA"/>
        </a:p>
      </dgm:t>
    </dgm:pt>
    <dgm:pt modelId="{805643DC-1983-4BE3-B71E-97FB1CD0248B}" type="sibTrans" cxnId="{ABE46ACE-EA0F-4911-95E1-E25B5B7BC08E}">
      <dgm:prSet/>
      <dgm:spPr/>
      <dgm:t>
        <a:bodyPr/>
        <a:lstStyle/>
        <a:p>
          <a:pPr rtl="1"/>
          <a:endParaRPr lang="ar-SA"/>
        </a:p>
      </dgm:t>
    </dgm:pt>
    <dgm:pt modelId="{387610FF-83AB-4C2D-AFF4-81432A41ED87}">
      <dgm:prSet/>
      <dgm:spPr/>
      <dgm:t>
        <a:bodyPr/>
        <a:lstStyle/>
        <a:p>
          <a:pPr rtl="1"/>
          <a:r>
            <a:rPr lang="ar-SA" b="1" i="0" dirty="0">
              <a:effectLst/>
              <a:latin typeface="TraditionalArabic-Bold"/>
            </a:rPr>
            <a:t>المتحدث به، والجزء المتم الفائدة، والمنتظم مع المبتدأ، لتكوين جملة</a:t>
          </a:r>
          <a:endParaRPr lang="ar-SA" dirty="0"/>
        </a:p>
      </dgm:t>
    </dgm:pt>
    <dgm:pt modelId="{3D38AD80-6D93-4691-B3E5-501B96FF0242}" type="parTrans" cxnId="{63081A27-D6B8-461C-944B-3C18CCD12075}">
      <dgm:prSet/>
      <dgm:spPr/>
      <dgm:t>
        <a:bodyPr/>
        <a:lstStyle/>
        <a:p>
          <a:pPr rtl="1"/>
          <a:endParaRPr lang="ar-SA"/>
        </a:p>
      </dgm:t>
    </dgm:pt>
    <dgm:pt modelId="{F032B588-42D4-4E24-88F5-AA82FB9AE39C}" type="sibTrans" cxnId="{63081A27-D6B8-461C-944B-3C18CCD12075}">
      <dgm:prSet/>
      <dgm:spPr/>
      <dgm:t>
        <a:bodyPr/>
        <a:lstStyle/>
        <a:p>
          <a:pPr rtl="1"/>
          <a:endParaRPr lang="ar-SA"/>
        </a:p>
      </dgm:t>
    </dgm:pt>
    <dgm:pt modelId="{99C65206-2EEE-4F77-8E3C-95F22790675B}">
      <dgm:prSet/>
      <dgm:spPr/>
      <dgm:t>
        <a:bodyPr/>
        <a:lstStyle/>
        <a:p>
          <a:pPr rtl="1"/>
          <a:r>
            <a:rPr lang="ar-SA" dirty="0"/>
            <a:t>المخبر عنه</a:t>
          </a:r>
        </a:p>
        <a:p>
          <a:pPr rtl="1"/>
          <a:r>
            <a:rPr lang="ar-SA" dirty="0"/>
            <a:t>المحكوم عليه</a:t>
          </a:r>
        </a:p>
        <a:p>
          <a:pPr rtl="1"/>
          <a:r>
            <a:rPr lang="ar-SA" dirty="0"/>
            <a:t>المسند إليه</a:t>
          </a:r>
        </a:p>
      </dgm:t>
    </dgm:pt>
    <dgm:pt modelId="{BC8E8D14-1B89-4EA6-9B2E-08E9B4A8030F}" type="parTrans" cxnId="{BB7BBCB4-D720-4E40-A6BF-E200E2A04330}">
      <dgm:prSet/>
      <dgm:spPr/>
      <dgm:t>
        <a:bodyPr/>
        <a:lstStyle/>
        <a:p>
          <a:pPr rtl="1"/>
          <a:endParaRPr lang="ar-SA"/>
        </a:p>
      </dgm:t>
    </dgm:pt>
    <dgm:pt modelId="{17A51A58-72A7-4854-B774-6AAC94B4E6FE}" type="sibTrans" cxnId="{BB7BBCB4-D720-4E40-A6BF-E200E2A04330}">
      <dgm:prSet/>
      <dgm:spPr/>
      <dgm:t>
        <a:bodyPr/>
        <a:lstStyle/>
        <a:p>
          <a:pPr rtl="1"/>
          <a:endParaRPr lang="ar-SA"/>
        </a:p>
      </dgm:t>
    </dgm:pt>
    <dgm:pt modelId="{3B0CBAFA-88AF-4312-8D84-ED563EC851EE}">
      <dgm:prSet/>
      <dgm:spPr/>
      <dgm:t>
        <a:bodyPr/>
        <a:lstStyle/>
        <a:p>
          <a:pPr rtl="1"/>
          <a:r>
            <a:rPr lang="ar-SA" dirty="0"/>
            <a:t>الحُكم</a:t>
          </a:r>
        </a:p>
        <a:p>
          <a:pPr rtl="1"/>
          <a:r>
            <a:rPr lang="ar-SA" dirty="0"/>
            <a:t>المخبر به</a:t>
          </a:r>
        </a:p>
        <a:p>
          <a:pPr rtl="1"/>
          <a:r>
            <a:rPr lang="ar-SA" dirty="0"/>
            <a:t>المسند</a:t>
          </a:r>
        </a:p>
      </dgm:t>
    </dgm:pt>
    <dgm:pt modelId="{DEBEFF05-3C85-4A76-A29A-AAA86F868396}" type="parTrans" cxnId="{FFFBAB5F-A2B3-4A52-A9C4-6F4FEF10F6C8}">
      <dgm:prSet/>
      <dgm:spPr/>
      <dgm:t>
        <a:bodyPr/>
        <a:lstStyle/>
        <a:p>
          <a:pPr rtl="1"/>
          <a:endParaRPr lang="ar-SA"/>
        </a:p>
      </dgm:t>
    </dgm:pt>
    <dgm:pt modelId="{DC2DD217-79AE-4372-B4D3-EC6A3330A9FD}" type="sibTrans" cxnId="{FFFBAB5F-A2B3-4A52-A9C4-6F4FEF10F6C8}">
      <dgm:prSet/>
      <dgm:spPr/>
      <dgm:t>
        <a:bodyPr/>
        <a:lstStyle/>
        <a:p>
          <a:pPr rtl="1"/>
          <a:endParaRPr lang="ar-SA"/>
        </a:p>
      </dgm:t>
    </dgm:pt>
    <dgm:pt modelId="{12FE7383-5729-4570-8832-31E8A2C59CEB}">
      <dgm:prSet/>
      <dgm:spPr/>
      <dgm:t>
        <a:bodyPr/>
        <a:lstStyle/>
        <a:p>
          <a:pPr rtl="1"/>
          <a:r>
            <a:rPr lang="ar-SA" dirty="0"/>
            <a:t>موقعه: أول الجملة الاسمية لفظًا (السلام عليكم)</a:t>
          </a:r>
        </a:p>
        <a:p>
          <a:pPr rtl="1"/>
          <a:r>
            <a:rPr lang="ar-SA" dirty="0"/>
            <a:t>أو رُتبة (عليكم السلام)</a:t>
          </a:r>
        </a:p>
      </dgm:t>
    </dgm:pt>
    <dgm:pt modelId="{0B242FB4-DA56-4EB4-8D45-3A6BB73587D4}" type="parTrans" cxnId="{82E3004E-2D2B-405F-A5A7-93F13EBB8869}">
      <dgm:prSet/>
      <dgm:spPr/>
      <dgm:t>
        <a:bodyPr/>
        <a:lstStyle/>
        <a:p>
          <a:pPr rtl="1"/>
          <a:endParaRPr lang="ar-SA"/>
        </a:p>
      </dgm:t>
    </dgm:pt>
    <dgm:pt modelId="{9433EC26-80E6-4D64-A071-1DB5F3D61E88}" type="sibTrans" cxnId="{82E3004E-2D2B-405F-A5A7-93F13EBB8869}">
      <dgm:prSet/>
      <dgm:spPr/>
      <dgm:t>
        <a:bodyPr/>
        <a:lstStyle/>
        <a:p>
          <a:pPr rtl="1"/>
          <a:endParaRPr lang="ar-SA"/>
        </a:p>
      </dgm:t>
    </dgm:pt>
    <dgm:pt modelId="{B906B0DE-98A2-4744-B9A9-6047F93F9DB6}">
      <dgm:prSet/>
      <dgm:spPr/>
      <dgm:t>
        <a:bodyPr/>
        <a:lstStyle/>
        <a:p>
          <a:pPr rtl="1"/>
          <a:r>
            <a:rPr lang="ar-SA" dirty="0"/>
            <a:t>حكمه:</a:t>
          </a:r>
        </a:p>
        <a:p>
          <a:pPr rtl="1"/>
          <a:r>
            <a:rPr lang="ar-SA" dirty="0"/>
            <a:t>الرفع</a:t>
          </a:r>
        </a:p>
      </dgm:t>
    </dgm:pt>
    <dgm:pt modelId="{1E41E39C-7547-4060-881B-937EB6B551B6}" type="parTrans" cxnId="{243ED6E7-B3A5-4FAE-ACE1-8F4D28DFF999}">
      <dgm:prSet/>
      <dgm:spPr/>
      <dgm:t>
        <a:bodyPr/>
        <a:lstStyle/>
        <a:p>
          <a:pPr rtl="1"/>
          <a:endParaRPr lang="ar-SA"/>
        </a:p>
      </dgm:t>
    </dgm:pt>
    <dgm:pt modelId="{96D6DB0D-ED59-4154-8C75-474DA5B7EA2A}" type="sibTrans" cxnId="{243ED6E7-B3A5-4FAE-ACE1-8F4D28DFF999}">
      <dgm:prSet/>
      <dgm:spPr/>
      <dgm:t>
        <a:bodyPr/>
        <a:lstStyle/>
        <a:p>
          <a:pPr rtl="1"/>
          <a:endParaRPr lang="ar-SA"/>
        </a:p>
      </dgm:t>
    </dgm:pt>
    <dgm:pt modelId="{DC63B2A4-7E61-4114-BE1E-4B0C52636C9E}">
      <dgm:prSet/>
      <dgm:spPr/>
      <dgm:t>
        <a:bodyPr/>
        <a:lstStyle/>
        <a:p>
          <a:pPr rtl="1"/>
          <a:r>
            <a:rPr lang="ar-SA" dirty="0"/>
            <a:t>موقعه: آخر الجملة الاسمية لفظًا (فضلك معروف)</a:t>
          </a:r>
        </a:p>
        <a:p>
          <a:pPr rtl="1"/>
          <a:r>
            <a:rPr lang="ar-SA" dirty="0"/>
            <a:t>أو رُتبة (معروف فضلك)</a:t>
          </a:r>
        </a:p>
      </dgm:t>
    </dgm:pt>
    <dgm:pt modelId="{1860864B-BD11-4FC2-A832-0AC10BC8116E}" type="parTrans" cxnId="{99EE937D-6BE1-417A-AF59-AC3FD6ABE86B}">
      <dgm:prSet/>
      <dgm:spPr/>
      <dgm:t>
        <a:bodyPr/>
        <a:lstStyle/>
        <a:p>
          <a:pPr rtl="1"/>
          <a:endParaRPr lang="ar-SA"/>
        </a:p>
      </dgm:t>
    </dgm:pt>
    <dgm:pt modelId="{7C3359CD-1DD4-438A-BA5B-6DA38A08D0CF}" type="sibTrans" cxnId="{99EE937D-6BE1-417A-AF59-AC3FD6ABE86B}">
      <dgm:prSet/>
      <dgm:spPr/>
      <dgm:t>
        <a:bodyPr/>
        <a:lstStyle/>
        <a:p>
          <a:pPr rtl="1"/>
          <a:endParaRPr lang="ar-SA"/>
        </a:p>
      </dgm:t>
    </dgm:pt>
    <dgm:pt modelId="{06A1A0EF-E37D-4E3D-A5CE-0EBB7F90AAFB}">
      <dgm:prSet/>
      <dgm:spPr/>
      <dgm:t>
        <a:bodyPr/>
        <a:lstStyle/>
        <a:p>
          <a:pPr rtl="1"/>
          <a:r>
            <a:rPr lang="ar-SA" dirty="0"/>
            <a:t>حكمه:</a:t>
          </a:r>
        </a:p>
        <a:p>
          <a:pPr rtl="1"/>
          <a:r>
            <a:rPr lang="ar-SA" dirty="0"/>
            <a:t>الرفع</a:t>
          </a:r>
        </a:p>
      </dgm:t>
    </dgm:pt>
    <dgm:pt modelId="{240E9003-1FDA-40AD-8076-553174DCF6ED}" type="parTrans" cxnId="{4E2BD6B9-4FDD-4598-A6B9-DDF7318AB26B}">
      <dgm:prSet/>
      <dgm:spPr/>
      <dgm:t>
        <a:bodyPr/>
        <a:lstStyle/>
        <a:p>
          <a:pPr rtl="1"/>
          <a:endParaRPr lang="ar-SA"/>
        </a:p>
      </dgm:t>
    </dgm:pt>
    <dgm:pt modelId="{8C3C0A8E-530A-43DF-9B52-DABF5253D208}" type="sibTrans" cxnId="{4E2BD6B9-4FDD-4598-A6B9-DDF7318AB26B}">
      <dgm:prSet/>
      <dgm:spPr/>
      <dgm:t>
        <a:bodyPr/>
        <a:lstStyle/>
        <a:p>
          <a:pPr rtl="1"/>
          <a:endParaRPr lang="ar-SA"/>
        </a:p>
      </dgm:t>
    </dgm:pt>
    <dgm:pt modelId="{F65A4A70-FAE3-40C6-A029-0DFC7665C603}" type="pres">
      <dgm:prSet presAssocID="{C5AEFE5D-5EFB-4866-BC4C-930407AC3F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C9AD70-ED4A-42C8-82BD-FBA6C0E56BA2}" type="pres">
      <dgm:prSet presAssocID="{734692D4-C863-496A-916E-FF875A490A58}" presName="hierRoot1" presStyleCnt="0">
        <dgm:presLayoutVars>
          <dgm:hierBranch val="init"/>
        </dgm:presLayoutVars>
      </dgm:prSet>
      <dgm:spPr/>
    </dgm:pt>
    <dgm:pt modelId="{260A5BD1-1E28-48C2-BB89-92EA7B1E69B0}" type="pres">
      <dgm:prSet presAssocID="{734692D4-C863-496A-916E-FF875A490A58}" presName="rootComposite1" presStyleCnt="0"/>
      <dgm:spPr/>
    </dgm:pt>
    <dgm:pt modelId="{6FCD1D00-FDFC-473E-8D17-4C240CC50B37}" type="pres">
      <dgm:prSet presAssocID="{734692D4-C863-496A-916E-FF875A490A58}" presName="rootText1" presStyleLbl="node0" presStyleIdx="0" presStyleCnt="1" custScaleX="72071" custScaleY="70486">
        <dgm:presLayoutVars>
          <dgm:chPref val="3"/>
        </dgm:presLayoutVars>
      </dgm:prSet>
      <dgm:spPr>
        <a:prstGeom prst="flowChartMultidocument">
          <a:avLst/>
        </a:prstGeom>
      </dgm:spPr>
    </dgm:pt>
    <dgm:pt modelId="{DE543B7E-282C-482D-9BEB-71A1456B300C}" type="pres">
      <dgm:prSet presAssocID="{734692D4-C863-496A-916E-FF875A490A58}" presName="rootConnector1" presStyleLbl="node1" presStyleIdx="0" presStyleCnt="0"/>
      <dgm:spPr/>
    </dgm:pt>
    <dgm:pt modelId="{BDDC4E8E-E24F-4B25-8A0E-C7B9D8CC9E1A}" type="pres">
      <dgm:prSet presAssocID="{734692D4-C863-496A-916E-FF875A490A58}" presName="hierChild2" presStyleCnt="0"/>
      <dgm:spPr/>
    </dgm:pt>
    <dgm:pt modelId="{B70E3BBE-89F1-4F16-8864-232523D85455}" type="pres">
      <dgm:prSet presAssocID="{AF372C7F-3F7F-4D66-9EE7-AC19F558C89B}" presName="Name37" presStyleLbl="parChTrans1D2" presStyleIdx="0" presStyleCnt="4"/>
      <dgm:spPr/>
    </dgm:pt>
    <dgm:pt modelId="{C6E4AD0B-07D5-40C4-93CD-1DE35696393B}" type="pres">
      <dgm:prSet presAssocID="{A7C6FC9D-A82A-4197-90C6-D0627C4CE4A8}" presName="hierRoot2" presStyleCnt="0">
        <dgm:presLayoutVars>
          <dgm:hierBranch val="init"/>
        </dgm:presLayoutVars>
      </dgm:prSet>
      <dgm:spPr/>
    </dgm:pt>
    <dgm:pt modelId="{88404E78-2957-46C9-9344-B112BA85C4F3}" type="pres">
      <dgm:prSet presAssocID="{A7C6FC9D-A82A-4197-90C6-D0627C4CE4A8}" presName="rootComposite" presStyleCnt="0"/>
      <dgm:spPr/>
    </dgm:pt>
    <dgm:pt modelId="{4B8CDD0C-B82D-478B-B967-5502315FB019}" type="pres">
      <dgm:prSet presAssocID="{A7C6FC9D-A82A-4197-90C6-D0627C4CE4A8}" presName="rootText" presStyleLbl="node2" presStyleIdx="0" presStyleCnt="4" custScaleX="55435" custScaleY="57348" custLinFactX="54892" custLinFactNeighborX="100000" custLinFactNeighborY="-2">
        <dgm:presLayoutVars>
          <dgm:chPref val="3"/>
        </dgm:presLayoutVars>
      </dgm:prSet>
      <dgm:spPr>
        <a:prstGeom prst="ellipse">
          <a:avLst/>
        </a:prstGeom>
      </dgm:spPr>
    </dgm:pt>
    <dgm:pt modelId="{BF829552-1541-4F75-A612-762AC4457969}" type="pres">
      <dgm:prSet presAssocID="{A7C6FC9D-A82A-4197-90C6-D0627C4CE4A8}" presName="rootConnector" presStyleLbl="node2" presStyleIdx="0" presStyleCnt="4"/>
      <dgm:spPr/>
    </dgm:pt>
    <dgm:pt modelId="{05F926D2-F65D-4B4D-A066-1B28436F7B7F}" type="pres">
      <dgm:prSet presAssocID="{A7C6FC9D-A82A-4197-90C6-D0627C4CE4A8}" presName="hierChild4" presStyleCnt="0"/>
      <dgm:spPr/>
    </dgm:pt>
    <dgm:pt modelId="{37E79BE0-297D-4C7F-9D37-76037BBA9BCA}" type="pres">
      <dgm:prSet presAssocID="{1860864B-BD11-4FC2-A832-0AC10BC8116E}" presName="Name37" presStyleLbl="parChTrans1D3" presStyleIdx="0" presStyleCnt="4"/>
      <dgm:spPr/>
    </dgm:pt>
    <dgm:pt modelId="{7ADDF42A-8E2A-495C-B615-2994E953DFE8}" type="pres">
      <dgm:prSet presAssocID="{DC63B2A4-7E61-4114-BE1E-4B0C52636C9E}" presName="hierRoot2" presStyleCnt="0">
        <dgm:presLayoutVars>
          <dgm:hierBranch val="init"/>
        </dgm:presLayoutVars>
      </dgm:prSet>
      <dgm:spPr/>
    </dgm:pt>
    <dgm:pt modelId="{01831273-3B38-4DA2-A0CA-B6C677D7B42E}" type="pres">
      <dgm:prSet presAssocID="{DC63B2A4-7E61-4114-BE1E-4B0C52636C9E}" presName="rootComposite" presStyleCnt="0"/>
      <dgm:spPr/>
    </dgm:pt>
    <dgm:pt modelId="{6A81DFC6-460D-4DFB-905E-0E14F46BE825}" type="pres">
      <dgm:prSet presAssocID="{DC63B2A4-7E61-4114-BE1E-4B0C52636C9E}" presName="rootText" presStyleLbl="node3" presStyleIdx="0" presStyleCnt="4" custLinFactNeighborX="63391">
        <dgm:presLayoutVars>
          <dgm:chPref val="3"/>
        </dgm:presLayoutVars>
      </dgm:prSet>
      <dgm:spPr/>
    </dgm:pt>
    <dgm:pt modelId="{134748C9-908E-4A56-98BD-3629F3AE9F52}" type="pres">
      <dgm:prSet presAssocID="{DC63B2A4-7E61-4114-BE1E-4B0C52636C9E}" presName="rootConnector" presStyleLbl="node3" presStyleIdx="0" presStyleCnt="4"/>
      <dgm:spPr/>
    </dgm:pt>
    <dgm:pt modelId="{CE3B91CD-4ED2-4045-8A26-27F0851F50AD}" type="pres">
      <dgm:prSet presAssocID="{DC63B2A4-7E61-4114-BE1E-4B0C52636C9E}" presName="hierChild4" presStyleCnt="0"/>
      <dgm:spPr/>
    </dgm:pt>
    <dgm:pt modelId="{B8A4BBBB-F6C8-4FEF-8C5C-950488988C85}" type="pres">
      <dgm:prSet presAssocID="{240E9003-1FDA-40AD-8076-553174DCF6ED}" presName="Name37" presStyleLbl="parChTrans1D4" presStyleIdx="0" presStyleCnt="2"/>
      <dgm:spPr/>
    </dgm:pt>
    <dgm:pt modelId="{FD9499E5-213F-456A-82A2-01EE685D68CE}" type="pres">
      <dgm:prSet presAssocID="{06A1A0EF-E37D-4E3D-A5CE-0EBB7F90AAFB}" presName="hierRoot2" presStyleCnt="0">
        <dgm:presLayoutVars>
          <dgm:hierBranch val="init"/>
        </dgm:presLayoutVars>
      </dgm:prSet>
      <dgm:spPr/>
    </dgm:pt>
    <dgm:pt modelId="{8F3EC6E4-347B-44FA-8330-7DD6AC36AA61}" type="pres">
      <dgm:prSet presAssocID="{06A1A0EF-E37D-4E3D-A5CE-0EBB7F90AAFB}" presName="rootComposite" presStyleCnt="0"/>
      <dgm:spPr/>
    </dgm:pt>
    <dgm:pt modelId="{D117EB2D-223C-46E8-8381-1E5DCF289B32}" type="pres">
      <dgm:prSet presAssocID="{06A1A0EF-E37D-4E3D-A5CE-0EBB7F90AAFB}" presName="rootText" presStyleLbl="node4" presStyleIdx="0" presStyleCnt="2" custScaleX="45077" custScaleY="65410" custLinFactNeighborX="52531" custLinFactNeighborY="-23584">
        <dgm:presLayoutVars>
          <dgm:chPref val="3"/>
        </dgm:presLayoutVars>
      </dgm:prSet>
      <dgm:spPr/>
    </dgm:pt>
    <dgm:pt modelId="{DE371EF5-EC20-43A2-AC5A-F01297CE033C}" type="pres">
      <dgm:prSet presAssocID="{06A1A0EF-E37D-4E3D-A5CE-0EBB7F90AAFB}" presName="rootConnector" presStyleLbl="node4" presStyleIdx="0" presStyleCnt="2"/>
      <dgm:spPr/>
    </dgm:pt>
    <dgm:pt modelId="{84A32F7F-C3C1-4CB3-ABDD-C711F688D5C6}" type="pres">
      <dgm:prSet presAssocID="{06A1A0EF-E37D-4E3D-A5CE-0EBB7F90AAFB}" presName="hierChild4" presStyleCnt="0"/>
      <dgm:spPr/>
    </dgm:pt>
    <dgm:pt modelId="{17EDBEA5-B97E-44C9-AE77-705CF47DF011}" type="pres">
      <dgm:prSet presAssocID="{06A1A0EF-E37D-4E3D-A5CE-0EBB7F90AAFB}" presName="hierChild5" presStyleCnt="0"/>
      <dgm:spPr/>
    </dgm:pt>
    <dgm:pt modelId="{71D1602E-0CF2-4868-A017-BB10A3A023E9}" type="pres">
      <dgm:prSet presAssocID="{DC63B2A4-7E61-4114-BE1E-4B0C52636C9E}" presName="hierChild5" presStyleCnt="0"/>
      <dgm:spPr/>
    </dgm:pt>
    <dgm:pt modelId="{93BEB183-8B7E-4556-8F5F-CF41AED87572}" type="pres">
      <dgm:prSet presAssocID="{A7C6FC9D-A82A-4197-90C6-D0627C4CE4A8}" presName="hierChild5" presStyleCnt="0"/>
      <dgm:spPr/>
    </dgm:pt>
    <dgm:pt modelId="{CAD45168-4931-43A2-BBFB-473335B79B0D}" type="pres">
      <dgm:prSet presAssocID="{3D38AD80-6D93-4691-B3E5-501B96FF0242}" presName="Name37" presStyleLbl="parChTrans1D2" presStyleIdx="1" presStyleCnt="4"/>
      <dgm:spPr/>
    </dgm:pt>
    <dgm:pt modelId="{D3E068B8-5735-4F11-B276-523E071157DF}" type="pres">
      <dgm:prSet presAssocID="{387610FF-83AB-4C2D-AFF4-81432A41ED87}" presName="hierRoot2" presStyleCnt="0">
        <dgm:presLayoutVars>
          <dgm:hierBranch val="init"/>
        </dgm:presLayoutVars>
      </dgm:prSet>
      <dgm:spPr/>
    </dgm:pt>
    <dgm:pt modelId="{4FAB0C08-F9F0-4834-B268-73F65BD8FD05}" type="pres">
      <dgm:prSet presAssocID="{387610FF-83AB-4C2D-AFF4-81432A41ED87}" presName="rootComposite" presStyleCnt="0"/>
      <dgm:spPr/>
    </dgm:pt>
    <dgm:pt modelId="{28AAC9E7-A8B0-41B4-A429-B27D2C3E3A4F}" type="pres">
      <dgm:prSet presAssocID="{387610FF-83AB-4C2D-AFF4-81432A41ED87}" presName="rootText" presStyleLbl="node2" presStyleIdx="1" presStyleCnt="4" custLinFactX="-59335" custLinFactNeighborX="-100000" custLinFactNeighborY="5">
        <dgm:presLayoutVars>
          <dgm:chPref val="3"/>
        </dgm:presLayoutVars>
      </dgm:prSet>
      <dgm:spPr/>
    </dgm:pt>
    <dgm:pt modelId="{20C169C7-7C80-4D08-96FC-787E513760E2}" type="pres">
      <dgm:prSet presAssocID="{387610FF-83AB-4C2D-AFF4-81432A41ED87}" presName="rootConnector" presStyleLbl="node2" presStyleIdx="1" presStyleCnt="4"/>
      <dgm:spPr/>
    </dgm:pt>
    <dgm:pt modelId="{C4DEC18D-49D4-40F3-B680-626BEA6F39CA}" type="pres">
      <dgm:prSet presAssocID="{387610FF-83AB-4C2D-AFF4-81432A41ED87}" presName="hierChild4" presStyleCnt="0"/>
      <dgm:spPr/>
    </dgm:pt>
    <dgm:pt modelId="{F1759B7C-18CD-4697-BD9F-AE8DDCACF0A2}" type="pres">
      <dgm:prSet presAssocID="{DEBEFF05-3C85-4A76-A29A-AAA86F868396}" presName="Name37" presStyleLbl="parChTrans1D3" presStyleIdx="1" presStyleCnt="4"/>
      <dgm:spPr/>
    </dgm:pt>
    <dgm:pt modelId="{2137A367-B569-4BF6-B7A5-53E49153EF4D}" type="pres">
      <dgm:prSet presAssocID="{3B0CBAFA-88AF-4312-8D84-ED563EC851EE}" presName="hierRoot2" presStyleCnt="0">
        <dgm:presLayoutVars>
          <dgm:hierBranch val="init"/>
        </dgm:presLayoutVars>
      </dgm:prSet>
      <dgm:spPr/>
    </dgm:pt>
    <dgm:pt modelId="{7CB11ED4-63F2-48F9-BE8E-E3D37DE386BB}" type="pres">
      <dgm:prSet presAssocID="{3B0CBAFA-88AF-4312-8D84-ED563EC851EE}" presName="rootComposite" presStyleCnt="0"/>
      <dgm:spPr/>
    </dgm:pt>
    <dgm:pt modelId="{0E64FDB1-CABD-4606-9713-9D2D2E01DF68}" type="pres">
      <dgm:prSet presAssocID="{3B0CBAFA-88AF-4312-8D84-ED563EC851EE}" presName="rootText" presStyleLbl="node3" presStyleIdx="1" presStyleCnt="4" custScaleX="50578" custLinFactX="-59483" custLinFactNeighborX="-100000" custLinFactNeighborY="4200">
        <dgm:presLayoutVars>
          <dgm:chPref val="3"/>
        </dgm:presLayoutVars>
      </dgm:prSet>
      <dgm:spPr/>
    </dgm:pt>
    <dgm:pt modelId="{17AC6626-A5F9-4DB2-856D-E7F97732340A}" type="pres">
      <dgm:prSet presAssocID="{3B0CBAFA-88AF-4312-8D84-ED563EC851EE}" presName="rootConnector" presStyleLbl="node3" presStyleIdx="1" presStyleCnt="4"/>
      <dgm:spPr/>
    </dgm:pt>
    <dgm:pt modelId="{1709B723-5806-4EF4-8F90-044A01D3C042}" type="pres">
      <dgm:prSet presAssocID="{3B0CBAFA-88AF-4312-8D84-ED563EC851EE}" presName="hierChild4" presStyleCnt="0"/>
      <dgm:spPr/>
    </dgm:pt>
    <dgm:pt modelId="{1FA997C4-55AA-47E3-9149-7BEBED013C52}" type="pres">
      <dgm:prSet presAssocID="{3B0CBAFA-88AF-4312-8D84-ED563EC851EE}" presName="hierChild5" presStyleCnt="0"/>
      <dgm:spPr/>
    </dgm:pt>
    <dgm:pt modelId="{6931B464-7819-4BE2-8BFC-10D972D6D9D9}" type="pres">
      <dgm:prSet presAssocID="{387610FF-83AB-4C2D-AFF4-81432A41ED87}" presName="hierChild5" presStyleCnt="0"/>
      <dgm:spPr/>
    </dgm:pt>
    <dgm:pt modelId="{7F2DC4AE-7135-40ED-B605-F26B5ED88A96}" type="pres">
      <dgm:prSet presAssocID="{8094DD01-3A68-418F-BE6B-A605E8B6100A}" presName="Name37" presStyleLbl="parChTrans1D2" presStyleIdx="2" presStyleCnt="4"/>
      <dgm:spPr/>
    </dgm:pt>
    <dgm:pt modelId="{BD3A329B-2565-4B8A-9365-9EB3BE7434EF}" type="pres">
      <dgm:prSet presAssocID="{A10B3D71-6D23-460E-8003-6F1105EEE6F0}" presName="hierRoot2" presStyleCnt="0">
        <dgm:presLayoutVars>
          <dgm:hierBranch val="init"/>
        </dgm:presLayoutVars>
      </dgm:prSet>
      <dgm:spPr/>
    </dgm:pt>
    <dgm:pt modelId="{16FB4FB6-BF60-478C-A431-47ABC3C62ED8}" type="pres">
      <dgm:prSet presAssocID="{A10B3D71-6D23-460E-8003-6F1105EEE6F0}" presName="rootComposite" presStyleCnt="0"/>
      <dgm:spPr/>
    </dgm:pt>
    <dgm:pt modelId="{619ADE28-E3BB-4F94-893B-E2CE8FAE8B2F}" type="pres">
      <dgm:prSet presAssocID="{A10B3D71-6D23-460E-8003-6F1105EEE6F0}" presName="rootText" presStyleLbl="node2" presStyleIdx="2" presStyleCnt="4" custScaleX="64003" custScaleY="61345">
        <dgm:presLayoutVars>
          <dgm:chPref val="3"/>
        </dgm:presLayoutVars>
      </dgm:prSet>
      <dgm:spPr>
        <a:prstGeom prst="ellipse">
          <a:avLst/>
        </a:prstGeom>
      </dgm:spPr>
    </dgm:pt>
    <dgm:pt modelId="{2DD7B79B-B6DD-4430-A279-718CEA2ADADB}" type="pres">
      <dgm:prSet presAssocID="{A10B3D71-6D23-460E-8003-6F1105EEE6F0}" presName="rootConnector" presStyleLbl="node2" presStyleIdx="2" presStyleCnt="4"/>
      <dgm:spPr/>
    </dgm:pt>
    <dgm:pt modelId="{FFFF5EDA-F7B2-4730-8CB4-99F210D3224B}" type="pres">
      <dgm:prSet presAssocID="{A10B3D71-6D23-460E-8003-6F1105EEE6F0}" presName="hierChild4" presStyleCnt="0"/>
      <dgm:spPr/>
    </dgm:pt>
    <dgm:pt modelId="{5DF553A6-B602-4FA3-A224-4A6D170489EE}" type="pres">
      <dgm:prSet presAssocID="{0B242FB4-DA56-4EB4-8D45-3A6BB73587D4}" presName="Name37" presStyleLbl="parChTrans1D3" presStyleIdx="2" presStyleCnt="4"/>
      <dgm:spPr/>
    </dgm:pt>
    <dgm:pt modelId="{33900B16-3845-4CA5-978D-4EDC09F548F9}" type="pres">
      <dgm:prSet presAssocID="{12FE7383-5729-4570-8832-31E8A2C59CEB}" presName="hierRoot2" presStyleCnt="0">
        <dgm:presLayoutVars>
          <dgm:hierBranch val="init"/>
        </dgm:presLayoutVars>
      </dgm:prSet>
      <dgm:spPr/>
    </dgm:pt>
    <dgm:pt modelId="{28574920-A344-475B-ADF0-24B200B9657C}" type="pres">
      <dgm:prSet presAssocID="{12FE7383-5729-4570-8832-31E8A2C59CEB}" presName="rootComposite" presStyleCnt="0"/>
      <dgm:spPr/>
    </dgm:pt>
    <dgm:pt modelId="{49015E1E-7972-4E56-934D-74C44ECA6D5A}" type="pres">
      <dgm:prSet presAssocID="{12FE7383-5729-4570-8832-31E8A2C59CEB}" presName="rootText" presStyleLbl="node3" presStyleIdx="2" presStyleCnt="4">
        <dgm:presLayoutVars>
          <dgm:chPref val="3"/>
        </dgm:presLayoutVars>
      </dgm:prSet>
      <dgm:spPr/>
    </dgm:pt>
    <dgm:pt modelId="{81FB8DD2-0976-44BD-A683-28DEB70E5122}" type="pres">
      <dgm:prSet presAssocID="{12FE7383-5729-4570-8832-31E8A2C59CEB}" presName="rootConnector" presStyleLbl="node3" presStyleIdx="2" presStyleCnt="4"/>
      <dgm:spPr/>
    </dgm:pt>
    <dgm:pt modelId="{09FDE7C9-189E-4C58-B71D-15A7410CE9A7}" type="pres">
      <dgm:prSet presAssocID="{12FE7383-5729-4570-8832-31E8A2C59CEB}" presName="hierChild4" presStyleCnt="0"/>
      <dgm:spPr/>
    </dgm:pt>
    <dgm:pt modelId="{D97A0A22-0B1A-4885-9217-80135571C426}" type="pres">
      <dgm:prSet presAssocID="{1E41E39C-7547-4060-881B-937EB6B551B6}" presName="Name37" presStyleLbl="parChTrans1D4" presStyleIdx="1" presStyleCnt="2"/>
      <dgm:spPr/>
    </dgm:pt>
    <dgm:pt modelId="{948F5C01-A0BB-4D05-8383-69A7B3C78FF2}" type="pres">
      <dgm:prSet presAssocID="{B906B0DE-98A2-4744-B9A9-6047F93F9DB6}" presName="hierRoot2" presStyleCnt="0">
        <dgm:presLayoutVars>
          <dgm:hierBranch val="init"/>
        </dgm:presLayoutVars>
      </dgm:prSet>
      <dgm:spPr/>
    </dgm:pt>
    <dgm:pt modelId="{BA2EF250-D956-4577-B4B6-17DB8402B309}" type="pres">
      <dgm:prSet presAssocID="{B906B0DE-98A2-4744-B9A9-6047F93F9DB6}" presName="rootComposite" presStyleCnt="0"/>
      <dgm:spPr/>
    </dgm:pt>
    <dgm:pt modelId="{3A6EEEB8-145A-4E58-9260-3C1DE34263D6}" type="pres">
      <dgm:prSet presAssocID="{B906B0DE-98A2-4744-B9A9-6047F93F9DB6}" presName="rootText" presStyleLbl="node4" presStyleIdx="1" presStyleCnt="2" custScaleX="43391" custScaleY="66353" custLinFactNeighborY="-32445">
        <dgm:presLayoutVars>
          <dgm:chPref val="3"/>
        </dgm:presLayoutVars>
      </dgm:prSet>
      <dgm:spPr/>
    </dgm:pt>
    <dgm:pt modelId="{7CCCC605-6267-4749-B950-200DB6D56579}" type="pres">
      <dgm:prSet presAssocID="{B906B0DE-98A2-4744-B9A9-6047F93F9DB6}" presName="rootConnector" presStyleLbl="node4" presStyleIdx="1" presStyleCnt="2"/>
      <dgm:spPr/>
    </dgm:pt>
    <dgm:pt modelId="{C0448A61-DC41-47D9-9D14-1E9F165DDD2B}" type="pres">
      <dgm:prSet presAssocID="{B906B0DE-98A2-4744-B9A9-6047F93F9DB6}" presName="hierChild4" presStyleCnt="0"/>
      <dgm:spPr/>
    </dgm:pt>
    <dgm:pt modelId="{5FD52AE7-6C6D-4294-955F-74979E026546}" type="pres">
      <dgm:prSet presAssocID="{B906B0DE-98A2-4744-B9A9-6047F93F9DB6}" presName="hierChild5" presStyleCnt="0"/>
      <dgm:spPr/>
    </dgm:pt>
    <dgm:pt modelId="{8B006A8B-1403-4F1F-A499-DE79AE4E6473}" type="pres">
      <dgm:prSet presAssocID="{12FE7383-5729-4570-8832-31E8A2C59CEB}" presName="hierChild5" presStyleCnt="0"/>
      <dgm:spPr/>
    </dgm:pt>
    <dgm:pt modelId="{4E68327E-B37D-41D4-8EEA-3C767405D922}" type="pres">
      <dgm:prSet presAssocID="{A10B3D71-6D23-460E-8003-6F1105EEE6F0}" presName="hierChild5" presStyleCnt="0"/>
      <dgm:spPr/>
    </dgm:pt>
    <dgm:pt modelId="{CAF01591-BBC3-4BC2-9AC5-0DFF67D73813}" type="pres">
      <dgm:prSet presAssocID="{36C6B7E4-4F99-4A64-871E-256B901C0949}" presName="Name37" presStyleLbl="parChTrans1D2" presStyleIdx="3" presStyleCnt="4"/>
      <dgm:spPr/>
    </dgm:pt>
    <dgm:pt modelId="{61059D3F-926B-451F-BBE2-C0B963E4F98A}" type="pres">
      <dgm:prSet presAssocID="{D7F2187E-92E4-4167-ADD5-28221057DA2C}" presName="hierRoot2" presStyleCnt="0">
        <dgm:presLayoutVars>
          <dgm:hierBranch val="init"/>
        </dgm:presLayoutVars>
      </dgm:prSet>
      <dgm:spPr/>
    </dgm:pt>
    <dgm:pt modelId="{53E33336-620E-41DF-AFDB-FD27AFE0303D}" type="pres">
      <dgm:prSet presAssocID="{D7F2187E-92E4-4167-ADD5-28221057DA2C}" presName="rootComposite" presStyleCnt="0"/>
      <dgm:spPr/>
    </dgm:pt>
    <dgm:pt modelId="{38611D6B-05AE-4E26-8D05-298896B9BEDC}" type="pres">
      <dgm:prSet presAssocID="{D7F2187E-92E4-4167-ADD5-28221057DA2C}" presName="rootText" presStyleLbl="node2" presStyleIdx="3" presStyleCnt="4">
        <dgm:presLayoutVars>
          <dgm:chPref val="3"/>
        </dgm:presLayoutVars>
      </dgm:prSet>
      <dgm:spPr/>
    </dgm:pt>
    <dgm:pt modelId="{7B4AF4D9-376E-4A08-AD46-C19AA1AEAF3F}" type="pres">
      <dgm:prSet presAssocID="{D7F2187E-92E4-4167-ADD5-28221057DA2C}" presName="rootConnector" presStyleLbl="node2" presStyleIdx="3" presStyleCnt="4"/>
      <dgm:spPr/>
    </dgm:pt>
    <dgm:pt modelId="{31A6FFE7-D592-4B58-AB24-F1DB47910FC1}" type="pres">
      <dgm:prSet presAssocID="{D7F2187E-92E4-4167-ADD5-28221057DA2C}" presName="hierChild4" presStyleCnt="0"/>
      <dgm:spPr/>
    </dgm:pt>
    <dgm:pt modelId="{17C34B65-0E0A-449E-A024-9147416B46E0}" type="pres">
      <dgm:prSet presAssocID="{BC8E8D14-1B89-4EA6-9B2E-08E9B4A8030F}" presName="Name37" presStyleLbl="parChTrans1D3" presStyleIdx="3" presStyleCnt="4"/>
      <dgm:spPr/>
    </dgm:pt>
    <dgm:pt modelId="{9506FBDE-56DF-4585-B091-8DC86432770D}" type="pres">
      <dgm:prSet presAssocID="{99C65206-2EEE-4F77-8E3C-95F22790675B}" presName="hierRoot2" presStyleCnt="0">
        <dgm:presLayoutVars>
          <dgm:hierBranch val="init"/>
        </dgm:presLayoutVars>
      </dgm:prSet>
      <dgm:spPr/>
    </dgm:pt>
    <dgm:pt modelId="{434FFD1A-B4B2-4929-8F4E-14FBCB6C45C7}" type="pres">
      <dgm:prSet presAssocID="{99C65206-2EEE-4F77-8E3C-95F22790675B}" presName="rootComposite" presStyleCnt="0"/>
      <dgm:spPr/>
    </dgm:pt>
    <dgm:pt modelId="{B3DB2C2F-F035-42CA-9CFF-DB43F81A9C9C}" type="pres">
      <dgm:prSet presAssocID="{99C65206-2EEE-4F77-8E3C-95F22790675B}" presName="rootText" presStyleLbl="node3" presStyleIdx="3" presStyleCnt="4" custScaleX="61488">
        <dgm:presLayoutVars>
          <dgm:chPref val="3"/>
        </dgm:presLayoutVars>
      </dgm:prSet>
      <dgm:spPr/>
    </dgm:pt>
    <dgm:pt modelId="{1A0B3293-4650-4EE9-9415-D7F25C763427}" type="pres">
      <dgm:prSet presAssocID="{99C65206-2EEE-4F77-8E3C-95F22790675B}" presName="rootConnector" presStyleLbl="node3" presStyleIdx="3" presStyleCnt="4"/>
      <dgm:spPr/>
    </dgm:pt>
    <dgm:pt modelId="{92DDDA57-53A2-4DA9-89DC-1BB24774801C}" type="pres">
      <dgm:prSet presAssocID="{99C65206-2EEE-4F77-8E3C-95F22790675B}" presName="hierChild4" presStyleCnt="0"/>
      <dgm:spPr/>
    </dgm:pt>
    <dgm:pt modelId="{C425E1D3-CFA6-4BEA-A741-FB9602372C38}" type="pres">
      <dgm:prSet presAssocID="{99C65206-2EEE-4F77-8E3C-95F22790675B}" presName="hierChild5" presStyleCnt="0"/>
      <dgm:spPr/>
    </dgm:pt>
    <dgm:pt modelId="{AB0E941C-DCE9-405F-8B02-F26545CDB735}" type="pres">
      <dgm:prSet presAssocID="{D7F2187E-92E4-4167-ADD5-28221057DA2C}" presName="hierChild5" presStyleCnt="0"/>
      <dgm:spPr/>
    </dgm:pt>
    <dgm:pt modelId="{D8762701-0668-4A73-8193-D94D2AA66988}" type="pres">
      <dgm:prSet presAssocID="{734692D4-C863-496A-916E-FF875A490A58}" presName="hierChild3" presStyleCnt="0"/>
      <dgm:spPr/>
    </dgm:pt>
  </dgm:ptLst>
  <dgm:cxnLst>
    <dgm:cxn modelId="{91907F0B-9F13-4FE3-8730-95F4BAA1BCAC}" srcId="{C5AEFE5D-5EFB-4866-BC4C-930407AC3FB2}" destId="{734692D4-C863-496A-916E-FF875A490A58}" srcOrd="0" destOrd="0" parTransId="{D212346B-9252-4377-8BE2-543EAE5BD24D}" sibTransId="{AE623AB6-CB4C-495A-A61D-45376DA4BD55}"/>
    <dgm:cxn modelId="{B4288113-EFF1-43AD-9F19-C12B79212D77}" type="presOf" srcId="{B906B0DE-98A2-4744-B9A9-6047F93F9DB6}" destId="{7CCCC605-6267-4749-B950-200DB6D56579}" srcOrd="1" destOrd="0" presId="urn:microsoft.com/office/officeart/2005/8/layout/orgChart1"/>
    <dgm:cxn modelId="{F587EA1E-74C3-4245-9833-5BD90A47DAFD}" type="presOf" srcId="{C5AEFE5D-5EFB-4866-BC4C-930407AC3FB2}" destId="{F65A4A70-FAE3-40C6-A029-0DFC7665C603}" srcOrd="0" destOrd="0" presId="urn:microsoft.com/office/officeart/2005/8/layout/orgChart1"/>
    <dgm:cxn modelId="{8AD74E23-61A4-4989-8FC0-12D82002DCA6}" type="presOf" srcId="{99C65206-2EEE-4F77-8E3C-95F22790675B}" destId="{B3DB2C2F-F035-42CA-9CFF-DB43F81A9C9C}" srcOrd="0" destOrd="0" presId="urn:microsoft.com/office/officeart/2005/8/layout/orgChart1"/>
    <dgm:cxn modelId="{63081A27-D6B8-461C-944B-3C18CCD12075}" srcId="{734692D4-C863-496A-916E-FF875A490A58}" destId="{387610FF-83AB-4C2D-AFF4-81432A41ED87}" srcOrd="1" destOrd="0" parTransId="{3D38AD80-6D93-4691-B3E5-501B96FF0242}" sibTransId="{F032B588-42D4-4E24-88F5-AA82FB9AE39C}"/>
    <dgm:cxn modelId="{5150562E-EB0D-45CE-8E40-6EDACFBC3C9D}" type="presOf" srcId="{B906B0DE-98A2-4744-B9A9-6047F93F9DB6}" destId="{3A6EEEB8-145A-4E58-9260-3C1DE34263D6}" srcOrd="0" destOrd="0" presId="urn:microsoft.com/office/officeart/2005/8/layout/orgChart1"/>
    <dgm:cxn modelId="{F282242F-56BE-4CF5-B785-A011DE69907C}" type="presOf" srcId="{DEBEFF05-3C85-4A76-A29A-AAA86F868396}" destId="{F1759B7C-18CD-4697-BD9F-AE8DDCACF0A2}" srcOrd="0" destOrd="0" presId="urn:microsoft.com/office/officeart/2005/8/layout/orgChart1"/>
    <dgm:cxn modelId="{E8B30E35-5773-4A8B-A16A-5C8B1D3B9E7F}" type="presOf" srcId="{1860864B-BD11-4FC2-A832-0AC10BC8116E}" destId="{37E79BE0-297D-4C7F-9D37-76037BBA9BCA}" srcOrd="0" destOrd="0" presId="urn:microsoft.com/office/officeart/2005/8/layout/orgChart1"/>
    <dgm:cxn modelId="{518CE337-FA42-4925-A4DA-5054D3BB84C8}" type="presOf" srcId="{3B0CBAFA-88AF-4312-8D84-ED563EC851EE}" destId="{0E64FDB1-CABD-4606-9713-9D2D2E01DF68}" srcOrd="0" destOrd="0" presId="urn:microsoft.com/office/officeart/2005/8/layout/orgChart1"/>
    <dgm:cxn modelId="{71E40E3E-72C6-4F3B-BFF4-68A3ADB596A3}" type="presOf" srcId="{734692D4-C863-496A-916E-FF875A490A58}" destId="{6FCD1D00-FDFC-473E-8D17-4C240CC50B37}" srcOrd="0" destOrd="0" presId="urn:microsoft.com/office/officeart/2005/8/layout/orgChart1"/>
    <dgm:cxn modelId="{5507D75C-838D-4442-907A-C5A5ED676679}" type="presOf" srcId="{D7F2187E-92E4-4167-ADD5-28221057DA2C}" destId="{7B4AF4D9-376E-4A08-AD46-C19AA1AEAF3F}" srcOrd="1" destOrd="0" presId="urn:microsoft.com/office/officeart/2005/8/layout/orgChart1"/>
    <dgm:cxn modelId="{49FC475D-E93C-4636-BA4E-59931E54520A}" type="presOf" srcId="{36C6B7E4-4F99-4A64-871E-256B901C0949}" destId="{CAF01591-BBC3-4BC2-9AC5-0DFF67D73813}" srcOrd="0" destOrd="0" presId="urn:microsoft.com/office/officeart/2005/8/layout/orgChart1"/>
    <dgm:cxn modelId="{3E366F5D-2A3E-4577-BCAF-7508D1A319B8}" type="presOf" srcId="{A7C6FC9D-A82A-4197-90C6-D0627C4CE4A8}" destId="{BF829552-1541-4F75-A612-762AC4457969}" srcOrd="1" destOrd="0" presId="urn:microsoft.com/office/officeart/2005/8/layout/orgChart1"/>
    <dgm:cxn modelId="{EB2E985D-D3A2-43CF-AC27-A1A28E4D37AD}" type="presOf" srcId="{3B0CBAFA-88AF-4312-8D84-ED563EC851EE}" destId="{17AC6626-A5F9-4DB2-856D-E7F97732340A}" srcOrd="1" destOrd="0" presId="urn:microsoft.com/office/officeart/2005/8/layout/orgChart1"/>
    <dgm:cxn modelId="{FFFBAB5F-A2B3-4A52-A9C4-6F4FEF10F6C8}" srcId="{387610FF-83AB-4C2D-AFF4-81432A41ED87}" destId="{3B0CBAFA-88AF-4312-8D84-ED563EC851EE}" srcOrd="0" destOrd="0" parTransId="{DEBEFF05-3C85-4A76-A29A-AAA86F868396}" sibTransId="{DC2DD217-79AE-4372-B4D3-EC6A3330A9FD}"/>
    <dgm:cxn modelId="{82E3004E-2D2B-405F-A5A7-93F13EBB8869}" srcId="{A10B3D71-6D23-460E-8003-6F1105EEE6F0}" destId="{12FE7383-5729-4570-8832-31E8A2C59CEB}" srcOrd="0" destOrd="0" parTransId="{0B242FB4-DA56-4EB4-8D45-3A6BB73587D4}" sibTransId="{9433EC26-80E6-4D64-A071-1DB5F3D61E88}"/>
    <dgm:cxn modelId="{2BA65456-6CE7-47FA-8999-D7F7573E4751}" type="presOf" srcId="{8094DD01-3A68-418F-BE6B-A605E8B6100A}" destId="{7F2DC4AE-7135-40ED-B605-F26B5ED88A96}" srcOrd="0" destOrd="0" presId="urn:microsoft.com/office/officeart/2005/8/layout/orgChart1"/>
    <dgm:cxn modelId="{1597247D-F015-40A0-B4A5-21386C91C25E}" srcId="{734692D4-C863-496A-916E-FF875A490A58}" destId="{A7C6FC9D-A82A-4197-90C6-D0627C4CE4A8}" srcOrd="0" destOrd="0" parTransId="{AF372C7F-3F7F-4D66-9EE7-AC19F558C89B}" sibTransId="{9098AA8A-F48D-46ED-9332-4C374E2534D3}"/>
    <dgm:cxn modelId="{99EE937D-6BE1-417A-AF59-AC3FD6ABE86B}" srcId="{A7C6FC9D-A82A-4197-90C6-D0627C4CE4A8}" destId="{DC63B2A4-7E61-4114-BE1E-4B0C52636C9E}" srcOrd="0" destOrd="0" parTransId="{1860864B-BD11-4FC2-A832-0AC10BC8116E}" sibTransId="{7C3359CD-1DD4-438A-BA5B-6DA38A08D0CF}"/>
    <dgm:cxn modelId="{2A6D4E7E-47E1-4280-8679-E8D1EAE0DD5B}" type="presOf" srcId="{734692D4-C863-496A-916E-FF875A490A58}" destId="{DE543B7E-282C-482D-9BEB-71A1456B300C}" srcOrd="1" destOrd="0" presId="urn:microsoft.com/office/officeart/2005/8/layout/orgChart1"/>
    <dgm:cxn modelId="{BDB9F091-228D-4970-8298-B8877F51C86F}" type="presOf" srcId="{3D38AD80-6D93-4691-B3E5-501B96FF0242}" destId="{CAD45168-4931-43A2-BBFB-473335B79B0D}" srcOrd="0" destOrd="0" presId="urn:microsoft.com/office/officeart/2005/8/layout/orgChart1"/>
    <dgm:cxn modelId="{2B3B9A95-571B-4D67-8EEE-179D317A15B7}" type="presOf" srcId="{DC63B2A4-7E61-4114-BE1E-4B0C52636C9E}" destId="{6A81DFC6-460D-4DFB-905E-0E14F46BE825}" srcOrd="0" destOrd="0" presId="urn:microsoft.com/office/officeart/2005/8/layout/orgChart1"/>
    <dgm:cxn modelId="{69DED19C-C26B-4E4D-8CED-170394323EA3}" type="presOf" srcId="{0B242FB4-DA56-4EB4-8D45-3A6BB73587D4}" destId="{5DF553A6-B602-4FA3-A224-4A6D170489EE}" srcOrd="0" destOrd="0" presId="urn:microsoft.com/office/officeart/2005/8/layout/orgChart1"/>
    <dgm:cxn modelId="{55F367A7-B65E-4C1C-B737-5C98AF72F409}" type="presOf" srcId="{A7C6FC9D-A82A-4197-90C6-D0627C4CE4A8}" destId="{4B8CDD0C-B82D-478B-B967-5502315FB019}" srcOrd="0" destOrd="0" presId="urn:microsoft.com/office/officeart/2005/8/layout/orgChart1"/>
    <dgm:cxn modelId="{53958AA8-F176-4C43-BE10-6D973DAE39E1}" type="presOf" srcId="{06A1A0EF-E37D-4E3D-A5CE-0EBB7F90AAFB}" destId="{D117EB2D-223C-46E8-8381-1E5DCF289B32}" srcOrd="0" destOrd="0" presId="urn:microsoft.com/office/officeart/2005/8/layout/orgChart1"/>
    <dgm:cxn modelId="{DCA3D6AE-211A-4007-93DD-5F0639D09E78}" type="presOf" srcId="{DC63B2A4-7E61-4114-BE1E-4B0C52636C9E}" destId="{134748C9-908E-4A56-98BD-3629F3AE9F52}" srcOrd="1" destOrd="0" presId="urn:microsoft.com/office/officeart/2005/8/layout/orgChart1"/>
    <dgm:cxn modelId="{3E506AB0-9186-4718-A6AD-FC0E693E4347}" type="presOf" srcId="{1E41E39C-7547-4060-881B-937EB6B551B6}" destId="{D97A0A22-0B1A-4885-9217-80135571C426}" srcOrd="0" destOrd="0" presId="urn:microsoft.com/office/officeart/2005/8/layout/orgChart1"/>
    <dgm:cxn modelId="{BB7BBCB4-D720-4E40-A6BF-E200E2A04330}" srcId="{D7F2187E-92E4-4167-ADD5-28221057DA2C}" destId="{99C65206-2EEE-4F77-8E3C-95F22790675B}" srcOrd="0" destOrd="0" parTransId="{BC8E8D14-1B89-4EA6-9B2E-08E9B4A8030F}" sibTransId="{17A51A58-72A7-4854-B774-6AAC94B4E6FE}"/>
    <dgm:cxn modelId="{4E2BD6B9-4FDD-4598-A6B9-DDF7318AB26B}" srcId="{DC63B2A4-7E61-4114-BE1E-4B0C52636C9E}" destId="{06A1A0EF-E37D-4E3D-A5CE-0EBB7F90AAFB}" srcOrd="0" destOrd="0" parTransId="{240E9003-1FDA-40AD-8076-553174DCF6ED}" sibTransId="{8C3C0A8E-530A-43DF-9B52-DABF5253D208}"/>
    <dgm:cxn modelId="{8D0300BB-4C05-4829-B497-54F22EC27904}" type="presOf" srcId="{240E9003-1FDA-40AD-8076-553174DCF6ED}" destId="{B8A4BBBB-F6C8-4FEF-8C5C-950488988C85}" srcOrd="0" destOrd="0" presId="urn:microsoft.com/office/officeart/2005/8/layout/orgChart1"/>
    <dgm:cxn modelId="{13DCF2BE-5AC4-47B7-BE54-3135D734C1EF}" type="presOf" srcId="{D7F2187E-92E4-4167-ADD5-28221057DA2C}" destId="{38611D6B-05AE-4E26-8D05-298896B9BEDC}" srcOrd="0" destOrd="0" presId="urn:microsoft.com/office/officeart/2005/8/layout/orgChart1"/>
    <dgm:cxn modelId="{9CEFCDC1-3B3E-4E3E-A0A5-7C1E515FFC55}" type="presOf" srcId="{99C65206-2EEE-4F77-8E3C-95F22790675B}" destId="{1A0B3293-4650-4EE9-9415-D7F25C763427}" srcOrd="1" destOrd="0" presId="urn:microsoft.com/office/officeart/2005/8/layout/orgChart1"/>
    <dgm:cxn modelId="{283422C2-72F1-44DA-9E58-79A6428697CE}" type="presOf" srcId="{AF372C7F-3F7F-4D66-9EE7-AC19F558C89B}" destId="{B70E3BBE-89F1-4F16-8864-232523D85455}" srcOrd="0" destOrd="0" presId="urn:microsoft.com/office/officeart/2005/8/layout/orgChart1"/>
    <dgm:cxn modelId="{330157C6-AC6C-41D8-AB43-1BC51B5EF403}" type="presOf" srcId="{A10B3D71-6D23-460E-8003-6F1105EEE6F0}" destId="{619ADE28-E3BB-4F94-893B-E2CE8FAE8B2F}" srcOrd="0" destOrd="0" presId="urn:microsoft.com/office/officeart/2005/8/layout/orgChart1"/>
    <dgm:cxn modelId="{ABE46ACE-EA0F-4911-95E1-E25B5B7BC08E}" srcId="{734692D4-C863-496A-916E-FF875A490A58}" destId="{D7F2187E-92E4-4167-ADD5-28221057DA2C}" srcOrd="3" destOrd="0" parTransId="{36C6B7E4-4F99-4A64-871E-256B901C0949}" sibTransId="{805643DC-1983-4BE3-B71E-97FB1CD0248B}"/>
    <dgm:cxn modelId="{596634D2-1F4E-4EA7-8D6A-5CAD09E5FF3E}" type="presOf" srcId="{12FE7383-5729-4570-8832-31E8A2C59CEB}" destId="{81FB8DD2-0976-44BD-A683-28DEB70E5122}" srcOrd="1" destOrd="0" presId="urn:microsoft.com/office/officeart/2005/8/layout/orgChart1"/>
    <dgm:cxn modelId="{5088BDD7-F164-4F04-9D1F-3ACCB1D4F15E}" srcId="{734692D4-C863-496A-916E-FF875A490A58}" destId="{A10B3D71-6D23-460E-8003-6F1105EEE6F0}" srcOrd="2" destOrd="0" parTransId="{8094DD01-3A68-418F-BE6B-A605E8B6100A}" sibTransId="{2D25B8BA-A8E3-4446-B89B-459F2725F00F}"/>
    <dgm:cxn modelId="{EE7C98DA-2DA6-4ACB-A966-0607D6A6F31D}" type="presOf" srcId="{387610FF-83AB-4C2D-AFF4-81432A41ED87}" destId="{28AAC9E7-A8B0-41B4-A429-B27D2C3E3A4F}" srcOrd="0" destOrd="0" presId="urn:microsoft.com/office/officeart/2005/8/layout/orgChart1"/>
    <dgm:cxn modelId="{4E6C60DE-9C9D-4F77-9D2C-2DDB4C508B25}" type="presOf" srcId="{12FE7383-5729-4570-8832-31E8A2C59CEB}" destId="{49015E1E-7972-4E56-934D-74C44ECA6D5A}" srcOrd="0" destOrd="0" presId="urn:microsoft.com/office/officeart/2005/8/layout/orgChart1"/>
    <dgm:cxn modelId="{81D15FE0-41EA-48BE-A2B1-EFCE388D5F78}" type="presOf" srcId="{06A1A0EF-E37D-4E3D-A5CE-0EBB7F90AAFB}" destId="{DE371EF5-EC20-43A2-AC5A-F01297CE033C}" srcOrd="1" destOrd="0" presId="urn:microsoft.com/office/officeart/2005/8/layout/orgChart1"/>
    <dgm:cxn modelId="{A23AB8E1-6074-4B38-88D3-8D787F4F112D}" type="presOf" srcId="{BC8E8D14-1B89-4EA6-9B2E-08E9B4A8030F}" destId="{17C34B65-0E0A-449E-A024-9147416B46E0}" srcOrd="0" destOrd="0" presId="urn:microsoft.com/office/officeart/2005/8/layout/orgChart1"/>
    <dgm:cxn modelId="{55BA73E3-37FF-4419-BD6F-3230A16E0142}" type="presOf" srcId="{A10B3D71-6D23-460E-8003-6F1105EEE6F0}" destId="{2DD7B79B-B6DD-4430-A279-718CEA2ADADB}" srcOrd="1" destOrd="0" presId="urn:microsoft.com/office/officeart/2005/8/layout/orgChart1"/>
    <dgm:cxn modelId="{243ED6E7-B3A5-4FAE-ACE1-8F4D28DFF999}" srcId="{12FE7383-5729-4570-8832-31E8A2C59CEB}" destId="{B906B0DE-98A2-4744-B9A9-6047F93F9DB6}" srcOrd="0" destOrd="0" parTransId="{1E41E39C-7547-4060-881B-937EB6B551B6}" sibTransId="{96D6DB0D-ED59-4154-8C75-474DA5B7EA2A}"/>
    <dgm:cxn modelId="{ED2C40F6-AF38-4535-86E4-FBC9BBB80ECF}" type="presOf" srcId="{387610FF-83AB-4C2D-AFF4-81432A41ED87}" destId="{20C169C7-7C80-4D08-96FC-787E513760E2}" srcOrd="1" destOrd="0" presId="urn:microsoft.com/office/officeart/2005/8/layout/orgChart1"/>
    <dgm:cxn modelId="{C99BDE88-186F-410E-95A3-BF24E4E68E2A}" type="presParOf" srcId="{F65A4A70-FAE3-40C6-A029-0DFC7665C603}" destId="{7DC9AD70-ED4A-42C8-82BD-FBA6C0E56BA2}" srcOrd="0" destOrd="0" presId="urn:microsoft.com/office/officeart/2005/8/layout/orgChart1"/>
    <dgm:cxn modelId="{5AA02880-E8D1-4263-9D6E-4485BE59753B}" type="presParOf" srcId="{7DC9AD70-ED4A-42C8-82BD-FBA6C0E56BA2}" destId="{260A5BD1-1E28-48C2-BB89-92EA7B1E69B0}" srcOrd="0" destOrd="0" presId="urn:microsoft.com/office/officeart/2005/8/layout/orgChart1"/>
    <dgm:cxn modelId="{F382A1BA-FAB7-4457-A1C8-20C5B121B981}" type="presParOf" srcId="{260A5BD1-1E28-48C2-BB89-92EA7B1E69B0}" destId="{6FCD1D00-FDFC-473E-8D17-4C240CC50B37}" srcOrd="0" destOrd="0" presId="urn:microsoft.com/office/officeart/2005/8/layout/orgChart1"/>
    <dgm:cxn modelId="{E1E0C758-C655-4287-9401-18C44484BDA0}" type="presParOf" srcId="{260A5BD1-1E28-48C2-BB89-92EA7B1E69B0}" destId="{DE543B7E-282C-482D-9BEB-71A1456B300C}" srcOrd="1" destOrd="0" presId="urn:microsoft.com/office/officeart/2005/8/layout/orgChart1"/>
    <dgm:cxn modelId="{5325EA25-11D4-436C-B43E-739D4961C8A6}" type="presParOf" srcId="{7DC9AD70-ED4A-42C8-82BD-FBA6C0E56BA2}" destId="{BDDC4E8E-E24F-4B25-8A0E-C7B9D8CC9E1A}" srcOrd="1" destOrd="0" presId="urn:microsoft.com/office/officeart/2005/8/layout/orgChart1"/>
    <dgm:cxn modelId="{2EC50396-E49E-4CD6-A4EE-C6B6BB560D50}" type="presParOf" srcId="{BDDC4E8E-E24F-4B25-8A0E-C7B9D8CC9E1A}" destId="{B70E3BBE-89F1-4F16-8864-232523D85455}" srcOrd="0" destOrd="0" presId="urn:microsoft.com/office/officeart/2005/8/layout/orgChart1"/>
    <dgm:cxn modelId="{A41F9C2E-4713-4EBB-822C-8EB96C507EFA}" type="presParOf" srcId="{BDDC4E8E-E24F-4B25-8A0E-C7B9D8CC9E1A}" destId="{C6E4AD0B-07D5-40C4-93CD-1DE35696393B}" srcOrd="1" destOrd="0" presId="urn:microsoft.com/office/officeart/2005/8/layout/orgChart1"/>
    <dgm:cxn modelId="{0C3CE8CC-9E8E-4DDD-AC9D-D9031FD8985B}" type="presParOf" srcId="{C6E4AD0B-07D5-40C4-93CD-1DE35696393B}" destId="{88404E78-2957-46C9-9344-B112BA85C4F3}" srcOrd="0" destOrd="0" presId="urn:microsoft.com/office/officeart/2005/8/layout/orgChart1"/>
    <dgm:cxn modelId="{D29DE8D5-0A00-49A2-ADDC-8BF08D06736B}" type="presParOf" srcId="{88404E78-2957-46C9-9344-B112BA85C4F3}" destId="{4B8CDD0C-B82D-478B-B967-5502315FB019}" srcOrd="0" destOrd="0" presId="urn:microsoft.com/office/officeart/2005/8/layout/orgChart1"/>
    <dgm:cxn modelId="{9AF06E8D-DBA9-4462-A022-1748DA1F75FB}" type="presParOf" srcId="{88404E78-2957-46C9-9344-B112BA85C4F3}" destId="{BF829552-1541-4F75-A612-762AC4457969}" srcOrd="1" destOrd="0" presId="urn:microsoft.com/office/officeart/2005/8/layout/orgChart1"/>
    <dgm:cxn modelId="{3D1F222F-9BA3-442E-A485-9AC0F454E156}" type="presParOf" srcId="{C6E4AD0B-07D5-40C4-93CD-1DE35696393B}" destId="{05F926D2-F65D-4B4D-A066-1B28436F7B7F}" srcOrd="1" destOrd="0" presId="urn:microsoft.com/office/officeart/2005/8/layout/orgChart1"/>
    <dgm:cxn modelId="{5CBF53AC-AFB0-4DBD-A778-64DF2FBA96D4}" type="presParOf" srcId="{05F926D2-F65D-4B4D-A066-1B28436F7B7F}" destId="{37E79BE0-297D-4C7F-9D37-76037BBA9BCA}" srcOrd="0" destOrd="0" presId="urn:microsoft.com/office/officeart/2005/8/layout/orgChart1"/>
    <dgm:cxn modelId="{7C4D5B02-2589-4F22-9D68-84D7A29F0CEF}" type="presParOf" srcId="{05F926D2-F65D-4B4D-A066-1B28436F7B7F}" destId="{7ADDF42A-8E2A-495C-B615-2994E953DFE8}" srcOrd="1" destOrd="0" presId="urn:microsoft.com/office/officeart/2005/8/layout/orgChart1"/>
    <dgm:cxn modelId="{056E2B5F-DC18-4198-A67A-BAB67B78C5C4}" type="presParOf" srcId="{7ADDF42A-8E2A-495C-B615-2994E953DFE8}" destId="{01831273-3B38-4DA2-A0CA-B6C677D7B42E}" srcOrd="0" destOrd="0" presId="urn:microsoft.com/office/officeart/2005/8/layout/orgChart1"/>
    <dgm:cxn modelId="{9A5361C0-D1C3-4C38-ABFE-E5A027ED0164}" type="presParOf" srcId="{01831273-3B38-4DA2-A0CA-B6C677D7B42E}" destId="{6A81DFC6-460D-4DFB-905E-0E14F46BE825}" srcOrd="0" destOrd="0" presId="urn:microsoft.com/office/officeart/2005/8/layout/orgChart1"/>
    <dgm:cxn modelId="{96681C90-7581-4E5E-BC7B-A88A330A5F0D}" type="presParOf" srcId="{01831273-3B38-4DA2-A0CA-B6C677D7B42E}" destId="{134748C9-908E-4A56-98BD-3629F3AE9F52}" srcOrd="1" destOrd="0" presId="urn:microsoft.com/office/officeart/2005/8/layout/orgChart1"/>
    <dgm:cxn modelId="{0854B4C5-DEBD-488D-A3A5-D1ECD3F24E4E}" type="presParOf" srcId="{7ADDF42A-8E2A-495C-B615-2994E953DFE8}" destId="{CE3B91CD-4ED2-4045-8A26-27F0851F50AD}" srcOrd="1" destOrd="0" presId="urn:microsoft.com/office/officeart/2005/8/layout/orgChart1"/>
    <dgm:cxn modelId="{BA23EB23-DDBF-4C2F-A578-B38EAC808004}" type="presParOf" srcId="{CE3B91CD-4ED2-4045-8A26-27F0851F50AD}" destId="{B8A4BBBB-F6C8-4FEF-8C5C-950488988C85}" srcOrd="0" destOrd="0" presId="urn:microsoft.com/office/officeart/2005/8/layout/orgChart1"/>
    <dgm:cxn modelId="{0AF2173C-B4CE-4EB4-9076-8F45B31028A7}" type="presParOf" srcId="{CE3B91CD-4ED2-4045-8A26-27F0851F50AD}" destId="{FD9499E5-213F-456A-82A2-01EE685D68CE}" srcOrd="1" destOrd="0" presId="urn:microsoft.com/office/officeart/2005/8/layout/orgChart1"/>
    <dgm:cxn modelId="{438A0FC7-9EBE-4410-AF42-03F8FB0FF1D5}" type="presParOf" srcId="{FD9499E5-213F-456A-82A2-01EE685D68CE}" destId="{8F3EC6E4-347B-44FA-8330-7DD6AC36AA61}" srcOrd="0" destOrd="0" presId="urn:microsoft.com/office/officeart/2005/8/layout/orgChart1"/>
    <dgm:cxn modelId="{7A488207-CA86-4496-ACF3-82DDDF10DE00}" type="presParOf" srcId="{8F3EC6E4-347B-44FA-8330-7DD6AC36AA61}" destId="{D117EB2D-223C-46E8-8381-1E5DCF289B32}" srcOrd="0" destOrd="0" presId="urn:microsoft.com/office/officeart/2005/8/layout/orgChart1"/>
    <dgm:cxn modelId="{AE343C81-11B5-4EF2-9D28-6E71BC38CEE5}" type="presParOf" srcId="{8F3EC6E4-347B-44FA-8330-7DD6AC36AA61}" destId="{DE371EF5-EC20-43A2-AC5A-F01297CE033C}" srcOrd="1" destOrd="0" presId="urn:microsoft.com/office/officeart/2005/8/layout/orgChart1"/>
    <dgm:cxn modelId="{F108A19B-6F53-48E7-BAB3-87EBADDB2846}" type="presParOf" srcId="{FD9499E5-213F-456A-82A2-01EE685D68CE}" destId="{84A32F7F-C3C1-4CB3-ABDD-C711F688D5C6}" srcOrd="1" destOrd="0" presId="urn:microsoft.com/office/officeart/2005/8/layout/orgChart1"/>
    <dgm:cxn modelId="{2E9B381B-9638-4B65-86DA-F5E835E8A463}" type="presParOf" srcId="{FD9499E5-213F-456A-82A2-01EE685D68CE}" destId="{17EDBEA5-B97E-44C9-AE77-705CF47DF011}" srcOrd="2" destOrd="0" presId="urn:microsoft.com/office/officeart/2005/8/layout/orgChart1"/>
    <dgm:cxn modelId="{CDE1B50F-1C59-46DA-BBD7-BDB6B33523B1}" type="presParOf" srcId="{7ADDF42A-8E2A-495C-B615-2994E953DFE8}" destId="{71D1602E-0CF2-4868-A017-BB10A3A023E9}" srcOrd="2" destOrd="0" presId="urn:microsoft.com/office/officeart/2005/8/layout/orgChart1"/>
    <dgm:cxn modelId="{6BDA5886-CB38-4618-AAAB-58AFED19222B}" type="presParOf" srcId="{C6E4AD0B-07D5-40C4-93CD-1DE35696393B}" destId="{93BEB183-8B7E-4556-8F5F-CF41AED87572}" srcOrd="2" destOrd="0" presId="urn:microsoft.com/office/officeart/2005/8/layout/orgChart1"/>
    <dgm:cxn modelId="{C9E7B76F-34A3-4811-967B-F84A5AA04F85}" type="presParOf" srcId="{BDDC4E8E-E24F-4B25-8A0E-C7B9D8CC9E1A}" destId="{CAD45168-4931-43A2-BBFB-473335B79B0D}" srcOrd="2" destOrd="0" presId="urn:microsoft.com/office/officeart/2005/8/layout/orgChart1"/>
    <dgm:cxn modelId="{0AFBA417-4571-45E8-BDA4-6375D40B1681}" type="presParOf" srcId="{BDDC4E8E-E24F-4B25-8A0E-C7B9D8CC9E1A}" destId="{D3E068B8-5735-4F11-B276-523E071157DF}" srcOrd="3" destOrd="0" presId="urn:microsoft.com/office/officeart/2005/8/layout/orgChart1"/>
    <dgm:cxn modelId="{569291F7-7C9C-40B8-8269-D868E33B5C79}" type="presParOf" srcId="{D3E068B8-5735-4F11-B276-523E071157DF}" destId="{4FAB0C08-F9F0-4834-B268-73F65BD8FD05}" srcOrd="0" destOrd="0" presId="urn:microsoft.com/office/officeart/2005/8/layout/orgChart1"/>
    <dgm:cxn modelId="{84955FE2-B7D1-45B0-AA14-33D88F1B6F04}" type="presParOf" srcId="{4FAB0C08-F9F0-4834-B268-73F65BD8FD05}" destId="{28AAC9E7-A8B0-41B4-A429-B27D2C3E3A4F}" srcOrd="0" destOrd="0" presId="urn:microsoft.com/office/officeart/2005/8/layout/orgChart1"/>
    <dgm:cxn modelId="{52278339-B1B5-4607-98C7-95E66303EC60}" type="presParOf" srcId="{4FAB0C08-F9F0-4834-B268-73F65BD8FD05}" destId="{20C169C7-7C80-4D08-96FC-787E513760E2}" srcOrd="1" destOrd="0" presId="urn:microsoft.com/office/officeart/2005/8/layout/orgChart1"/>
    <dgm:cxn modelId="{6ADC8CDC-21E1-4847-A09A-6DA4357FB17A}" type="presParOf" srcId="{D3E068B8-5735-4F11-B276-523E071157DF}" destId="{C4DEC18D-49D4-40F3-B680-626BEA6F39CA}" srcOrd="1" destOrd="0" presId="urn:microsoft.com/office/officeart/2005/8/layout/orgChart1"/>
    <dgm:cxn modelId="{3CA466EF-07C9-4CE5-9268-154E8A1C4D50}" type="presParOf" srcId="{C4DEC18D-49D4-40F3-B680-626BEA6F39CA}" destId="{F1759B7C-18CD-4697-BD9F-AE8DDCACF0A2}" srcOrd="0" destOrd="0" presId="urn:microsoft.com/office/officeart/2005/8/layout/orgChart1"/>
    <dgm:cxn modelId="{12286ECE-D568-4E2B-8250-AC90CB928F81}" type="presParOf" srcId="{C4DEC18D-49D4-40F3-B680-626BEA6F39CA}" destId="{2137A367-B569-4BF6-B7A5-53E49153EF4D}" srcOrd="1" destOrd="0" presId="urn:microsoft.com/office/officeart/2005/8/layout/orgChart1"/>
    <dgm:cxn modelId="{B41BD143-1B99-402C-86A1-28C73212BE10}" type="presParOf" srcId="{2137A367-B569-4BF6-B7A5-53E49153EF4D}" destId="{7CB11ED4-63F2-48F9-BE8E-E3D37DE386BB}" srcOrd="0" destOrd="0" presId="urn:microsoft.com/office/officeart/2005/8/layout/orgChart1"/>
    <dgm:cxn modelId="{011F6461-CB06-49B9-810F-F47A447F461D}" type="presParOf" srcId="{7CB11ED4-63F2-48F9-BE8E-E3D37DE386BB}" destId="{0E64FDB1-CABD-4606-9713-9D2D2E01DF68}" srcOrd="0" destOrd="0" presId="urn:microsoft.com/office/officeart/2005/8/layout/orgChart1"/>
    <dgm:cxn modelId="{3968D487-ED02-4C9F-84BC-3A34C1248244}" type="presParOf" srcId="{7CB11ED4-63F2-48F9-BE8E-E3D37DE386BB}" destId="{17AC6626-A5F9-4DB2-856D-E7F97732340A}" srcOrd="1" destOrd="0" presId="urn:microsoft.com/office/officeart/2005/8/layout/orgChart1"/>
    <dgm:cxn modelId="{25AE1FDB-A439-4572-B6A9-6B0BBC3B1AB3}" type="presParOf" srcId="{2137A367-B569-4BF6-B7A5-53E49153EF4D}" destId="{1709B723-5806-4EF4-8F90-044A01D3C042}" srcOrd="1" destOrd="0" presId="urn:microsoft.com/office/officeart/2005/8/layout/orgChart1"/>
    <dgm:cxn modelId="{B72486BC-5220-4498-91CD-3E656F3E0073}" type="presParOf" srcId="{2137A367-B569-4BF6-B7A5-53E49153EF4D}" destId="{1FA997C4-55AA-47E3-9149-7BEBED013C52}" srcOrd="2" destOrd="0" presId="urn:microsoft.com/office/officeart/2005/8/layout/orgChart1"/>
    <dgm:cxn modelId="{762E379B-660D-413C-B2E0-69CBE2A0D38F}" type="presParOf" srcId="{D3E068B8-5735-4F11-B276-523E071157DF}" destId="{6931B464-7819-4BE2-8BFC-10D972D6D9D9}" srcOrd="2" destOrd="0" presId="urn:microsoft.com/office/officeart/2005/8/layout/orgChart1"/>
    <dgm:cxn modelId="{6243170B-8D89-4860-A7C9-42D85C24E8A2}" type="presParOf" srcId="{BDDC4E8E-E24F-4B25-8A0E-C7B9D8CC9E1A}" destId="{7F2DC4AE-7135-40ED-B605-F26B5ED88A96}" srcOrd="4" destOrd="0" presId="urn:microsoft.com/office/officeart/2005/8/layout/orgChart1"/>
    <dgm:cxn modelId="{B6227B57-DEF8-4945-A6F1-B5E7AC70D62E}" type="presParOf" srcId="{BDDC4E8E-E24F-4B25-8A0E-C7B9D8CC9E1A}" destId="{BD3A329B-2565-4B8A-9365-9EB3BE7434EF}" srcOrd="5" destOrd="0" presId="urn:microsoft.com/office/officeart/2005/8/layout/orgChart1"/>
    <dgm:cxn modelId="{22DE7DDD-5ACA-4E4A-B8F5-BC646466DD06}" type="presParOf" srcId="{BD3A329B-2565-4B8A-9365-9EB3BE7434EF}" destId="{16FB4FB6-BF60-478C-A431-47ABC3C62ED8}" srcOrd="0" destOrd="0" presId="urn:microsoft.com/office/officeart/2005/8/layout/orgChart1"/>
    <dgm:cxn modelId="{1CE0616B-3787-43F3-8853-2F3FA8C5AF65}" type="presParOf" srcId="{16FB4FB6-BF60-478C-A431-47ABC3C62ED8}" destId="{619ADE28-E3BB-4F94-893B-E2CE8FAE8B2F}" srcOrd="0" destOrd="0" presId="urn:microsoft.com/office/officeart/2005/8/layout/orgChart1"/>
    <dgm:cxn modelId="{DE67AF3C-A512-4699-8322-E23AD5830385}" type="presParOf" srcId="{16FB4FB6-BF60-478C-A431-47ABC3C62ED8}" destId="{2DD7B79B-B6DD-4430-A279-718CEA2ADADB}" srcOrd="1" destOrd="0" presId="urn:microsoft.com/office/officeart/2005/8/layout/orgChart1"/>
    <dgm:cxn modelId="{D723B191-7465-44A4-A1C7-CF4803A99EF0}" type="presParOf" srcId="{BD3A329B-2565-4B8A-9365-9EB3BE7434EF}" destId="{FFFF5EDA-F7B2-4730-8CB4-99F210D3224B}" srcOrd="1" destOrd="0" presId="urn:microsoft.com/office/officeart/2005/8/layout/orgChart1"/>
    <dgm:cxn modelId="{88206852-DD1A-4744-A68D-6530068968FA}" type="presParOf" srcId="{FFFF5EDA-F7B2-4730-8CB4-99F210D3224B}" destId="{5DF553A6-B602-4FA3-A224-4A6D170489EE}" srcOrd="0" destOrd="0" presId="urn:microsoft.com/office/officeart/2005/8/layout/orgChart1"/>
    <dgm:cxn modelId="{17A3A1DF-2652-4E47-8DAC-5A6BD639E9D1}" type="presParOf" srcId="{FFFF5EDA-F7B2-4730-8CB4-99F210D3224B}" destId="{33900B16-3845-4CA5-978D-4EDC09F548F9}" srcOrd="1" destOrd="0" presId="urn:microsoft.com/office/officeart/2005/8/layout/orgChart1"/>
    <dgm:cxn modelId="{63C99A87-2BB2-4F98-870C-42928BA2CB21}" type="presParOf" srcId="{33900B16-3845-4CA5-978D-4EDC09F548F9}" destId="{28574920-A344-475B-ADF0-24B200B9657C}" srcOrd="0" destOrd="0" presId="urn:microsoft.com/office/officeart/2005/8/layout/orgChart1"/>
    <dgm:cxn modelId="{E0E8BEE5-4905-4D01-AFD6-65D0A3535015}" type="presParOf" srcId="{28574920-A344-475B-ADF0-24B200B9657C}" destId="{49015E1E-7972-4E56-934D-74C44ECA6D5A}" srcOrd="0" destOrd="0" presId="urn:microsoft.com/office/officeart/2005/8/layout/orgChart1"/>
    <dgm:cxn modelId="{13CF805D-0C1C-4EF3-9F96-9EB0338B0F0D}" type="presParOf" srcId="{28574920-A344-475B-ADF0-24B200B9657C}" destId="{81FB8DD2-0976-44BD-A683-28DEB70E5122}" srcOrd="1" destOrd="0" presId="urn:microsoft.com/office/officeart/2005/8/layout/orgChart1"/>
    <dgm:cxn modelId="{F70D968B-5364-4806-9756-444C6B940DA0}" type="presParOf" srcId="{33900B16-3845-4CA5-978D-4EDC09F548F9}" destId="{09FDE7C9-189E-4C58-B71D-15A7410CE9A7}" srcOrd="1" destOrd="0" presId="urn:microsoft.com/office/officeart/2005/8/layout/orgChart1"/>
    <dgm:cxn modelId="{4CB917D7-8CC2-4443-A3D7-8EE1A0B77F48}" type="presParOf" srcId="{09FDE7C9-189E-4C58-B71D-15A7410CE9A7}" destId="{D97A0A22-0B1A-4885-9217-80135571C426}" srcOrd="0" destOrd="0" presId="urn:microsoft.com/office/officeart/2005/8/layout/orgChart1"/>
    <dgm:cxn modelId="{76A69EE5-9B0D-4FF1-98BD-A7713F4BA8DC}" type="presParOf" srcId="{09FDE7C9-189E-4C58-B71D-15A7410CE9A7}" destId="{948F5C01-A0BB-4D05-8383-69A7B3C78FF2}" srcOrd="1" destOrd="0" presId="urn:microsoft.com/office/officeart/2005/8/layout/orgChart1"/>
    <dgm:cxn modelId="{A75D2F16-9A05-43A2-9E78-6B25BF0874E1}" type="presParOf" srcId="{948F5C01-A0BB-4D05-8383-69A7B3C78FF2}" destId="{BA2EF250-D956-4577-B4B6-17DB8402B309}" srcOrd="0" destOrd="0" presId="urn:microsoft.com/office/officeart/2005/8/layout/orgChart1"/>
    <dgm:cxn modelId="{5FF24B4E-CB1B-4B5E-BB8B-676F77E4DCEE}" type="presParOf" srcId="{BA2EF250-D956-4577-B4B6-17DB8402B309}" destId="{3A6EEEB8-145A-4E58-9260-3C1DE34263D6}" srcOrd="0" destOrd="0" presId="urn:microsoft.com/office/officeart/2005/8/layout/orgChart1"/>
    <dgm:cxn modelId="{28C1E3B9-02F4-426C-8261-D24990C62A11}" type="presParOf" srcId="{BA2EF250-D956-4577-B4B6-17DB8402B309}" destId="{7CCCC605-6267-4749-B950-200DB6D56579}" srcOrd="1" destOrd="0" presId="urn:microsoft.com/office/officeart/2005/8/layout/orgChart1"/>
    <dgm:cxn modelId="{388160D7-567B-4933-BC7C-25944D69E55D}" type="presParOf" srcId="{948F5C01-A0BB-4D05-8383-69A7B3C78FF2}" destId="{C0448A61-DC41-47D9-9D14-1E9F165DDD2B}" srcOrd="1" destOrd="0" presId="urn:microsoft.com/office/officeart/2005/8/layout/orgChart1"/>
    <dgm:cxn modelId="{C5671758-36A2-4784-903B-CD109089D846}" type="presParOf" srcId="{948F5C01-A0BB-4D05-8383-69A7B3C78FF2}" destId="{5FD52AE7-6C6D-4294-955F-74979E026546}" srcOrd="2" destOrd="0" presId="urn:microsoft.com/office/officeart/2005/8/layout/orgChart1"/>
    <dgm:cxn modelId="{B63E5E96-5A1B-40B1-9B39-61FD407F86F4}" type="presParOf" srcId="{33900B16-3845-4CA5-978D-4EDC09F548F9}" destId="{8B006A8B-1403-4F1F-A499-DE79AE4E6473}" srcOrd="2" destOrd="0" presId="urn:microsoft.com/office/officeart/2005/8/layout/orgChart1"/>
    <dgm:cxn modelId="{FDFFB94D-4326-4D62-B35D-26E493EF474E}" type="presParOf" srcId="{BD3A329B-2565-4B8A-9365-9EB3BE7434EF}" destId="{4E68327E-B37D-41D4-8EEA-3C767405D922}" srcOrd="2" destOrd="0" presId="urn:microsoft.com/office/officeart/2005/8/layout/orgChart1"/>
    <dgm:cxn modelId="{CFD0A9CB-EFC3-4602-9A47-D6C3CB115CD3}" type="presParOf" srcId="{BDDC4E8E-E24F-4B25-8A0E-C7B9D8CC9E1A}" destId="{CAF01591-BBC3-4BC2-9AC5-0DFF67D73813}" srcOrd="6" destOrd="0" presId="urn:microsoft.com/office/officeart/2005/8/layout/orgChart1"/>
    <dgm:cxn modelId="{2F250CE3-DE54-4675-84E2-79A939DD9969}" type="presParOf" srcId="{BDDC4E8E-E24F-4B25-8A0E-C7B9D8CC9E1A}" destId="{61059D3F-926B-451F-BBE2-C0B963E4F98A}" srcOrd="7" destOrd="0" presId="urn:microsoft.com/office/officeart/2005/8/layout/orgChart1"/>
    <dgm:cxn modelId="{F1600478-3483-4463-AB6D-BEF9917D86D9}" type="presParOf" srcId="{61059D3F-926B-451F-BBE2-C0B963E4F98A}" destId="{53E33336-620E-41DF-AFDB-FD27AFE0303D}" srcOrd="0" destOrd="0" presId="urn:microsoft.com/office/officeart/2005/8/layout/orgChart1"/>
    <dgm:cxn modelId="{8906DF1B-44E2-430E-BCB0-F15468BF6280}" type="presParOf" srcId="{53E33336-620E-41DF-AFDB-FD27AFE0303D}" destId="{38611D6B-05AE-4E26-8D05-298896B9BEDC}" srcOrd="0" destOrd="0" presId="urn:microsoft.com/office/officeart/2005/8/layout/orgChart1"/>
    <dgm:cxn modelId="{2BE9739D-9EB2-4639-8EC0-53C89405674C}" type="presParOf" srcId="{53E33336-620E-41DF-AFDB-FD27AFE0303D}" destId="{7B4AF4D9-376E-4A08-AD46-C19AA1AEAF3F}" srcOrd="1" destOrd="0" presId="urn:microsoft.com/office/officeart/2005/8/layout/orgChart1"/>
    <dgm:cxn modelId="{7B543B51-740E-4E69-BDF9-30920E0AF86B}" type="presParOf" srcId="{61059D3F-926B-451F-BBE2-C0B963E4F98A}" destId="{31A6FFE7-D592-4B58-AB24-F1DB47910FC1}" srcOrd="1" destOrd="0" presId="urn:microsoft.com/office/officeart/2005/8/layout/orgChart1"/>
    <dgm:cxn modelId="{4D627392-31D9-4D19-827F-82880F086618}" type="presParOf" srcId="{31A6FFE7-D592-4B58-AB24-F1DB47910FC1}" destId="{17C34B65-0E0A-449E-A024-9147416B46E0}" srcOrd="0" destOrd="0" presId="urn:microsoft.com/office/officeart/2005/8/layout/orgChart1"/>
    <dgm:cxn modelId="{EF7D3AE3-4114-471A-BE27-0E6CDEC73BC3}" type="presParOf" srcId="{31A6FFE7-D592-4B58-AB24-F1DB47910FC1}" destId="{9506FBDE-56DF-4585-B091-8DC86432770D}" srcOrd="1" destOrd="0" presId="urn:microsoft.com/office/officeart/2005/8/layout/orgChart1"/>
    <dgm:cxn modelId="{86C4AF12-33EA-4127-AE94-F4B16B1289CE}" type="presParOf" srcId="{9506FBDE-56DF-4585-B091-8DC86432770D}" destId="{434FFD1A-B4B2-4929-8F4E-14FBCB6C45C7}" srcOrd="0" destOrd="0" presId="urn:microsoft.com/office/officeart/2005/8/layout/orgChart1"/>
    <dgm:cxn modelId="{57E9BDE8-426C-4349-88C2-78AE96A1B5AD}" type="presParOf" srcId="{434FFD1A-B4B2-4929-8F4E-14FBCB6C45C7}" destId="{B3DB2C2F-F035-42CA-9CFF-DB43F81A9C9C}" srcOrd="0" destOrd="0" presId="urn:microsoft.com/office/officeart/2005/8/layout/orgChart1"/>
    <dgm:cxn modelId="{88332117-1116-4E32-A012-5064858F1C2C}" type="presParOf" srcId="{434FFD1A-B4B2-4929-8F4E-14FBCB6C45C7}" destId="{1A0B3293-4650-4EE9-9415-D7F25C763427}" srcOrd="1" destOrd="0" presId="urn:microsoft.com/office/officeart/2005/8/layout/orgChart1"/>
    <dgm:cxn modelId="{2CB03DE9-C9E6-4128-93A0-CD79454D5944}" type="presParOf" srcId="{9506FBDE-56DF-4585-B091-8DC86432770D}" destId="{92DDDA57-53A2-4DA9-89DC-1BB24774801C}" srcOrd="1" destOrd="0" presId="urn:microsoft.com/office/officeart/2005/8/layout/orgChart1"/>
    <dgm:cxn modelId="{8B4EB8B0-3F97-49EB-B812-CCE6CB9FF07D}" type="presParOf" srcId="{9506FBDE-56DF-4585-B091-8DC86432770D}" destId="{C425E1D3-CFA6-4BEA-A741-FB9602372C38}" srcOrd="2" destOrd="0" presId="urn:microsoft.com/office/officeart/2005/8/layout/orgChart1"/>
    <dgm:cxn modelId="{43E6BAB5-90C6-4CE1-869B-A5381D838B9C}" type="presParOf" srcId="{61059D3F-926B-451F-BBE2-C0B963E4F98A}" destId="{AB0E941C-DCE9-405F-8B02-F26545CDB735}" srcOrd="2" destOrd="0" presId="urn:microsoft.com/office/officeart/2005/8/layout/orgChart1"/>
    <dgm:cxn modelId="{67D1AEE9-06D7-463A-921B-6627DBB16E4B}" type="presParOf" srcId="{7DC9AD70-ED4A-42C8-82BD-FBA6C0E56BA2}" destId="{D8762701-0668-4A73-8193-D94D2AA669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223A7B-B039-4140-B97A-A407395D5EF1}" type="doc">
      <dgm:prSet loTypeId="urn:microsoft.com/office/officeart/2008/layout/HalfCircleOrganizationChart" loCatId="hierarchy" qsTypeId="urn:microsoft.com/office/officeart/2005/8/quickstyle/3d4" qsCatId="3D" csTypeId="urn:microsoft.com/office/officeart/2005/8/colors/accent6_5" csCatId="accent6" phldr="1"/>
      <dgm:spPr/>
      <dgm:t>
        <a:bodyPr/>
        <a:lstStyle/>
        <a:p>
          <a:pPr rtl="1"/>
          <a:endParaRPr lang="ar-SA"/>
        </a:p>
      </dgm:t>
    </dgm:pt>
    <dgm:pt modelId="{C7FFF648-0371-451B-9EC6-EDDDAC1A3B03}">
      <dgm:prSet phldrT="[نص]"/>
      <dgm:spPr/>
      <dgm:t>
        <a:bodyPr/>
        <a:lstStyle/>
        <a:p>
          <a:pPr rtl="1"/>
          <a:r>
            <a:rPr lang="ar-SA" dirty="0"/>
            <a:t>إن وأخواتها</a:t>
          </a:r>
        </a:p>
      </dgm:t>
    </dgm:pt>
    <dgm:pt modelId="{93A244CF-9C4B-4994-A612-AD7EA57F8A1E}" type="parTrans" cxnId="{B844BA23-D979-45F8-9F66-0EF30191EA18}">
      <dgm:prSet/>
      <dgm:spPr/>
      <dgm:t>
        <a:bodyPr/>
        <a:lstStyle/>
        <a:p>
          <a:pPr rtl="1"/>
          <a:endParaRPr lang="ar-SA"/>
        </a:p>
      </dgm:t>
    </dgm:pt>
    <dgm:pt modelId="{E21824F2-4DE6-46BB-A21C-F9C06ABCFFEE}" type="sibTrans" cxnId="{B844BA23-D979-45F8-9F66-0EF30191EA18}">
      <dgm:prSet/>
      <dgm:spPr/>
      <dgm:t>
        <a:bodyPr/>
        <a:lstStyle/>
        <a:p>
          <a:pPr rtl="1"/>
          <a:endParaRPr lang="ar-SA"/>
        </a:p>
      </dgm:t>
    </dgm:pt>
    <dgm:pt modelId="{934A8551-0C28-4811-9934-A6275174C9CD}" type="asst">
      <dgm:prSet phldrT="[نص]"/>
      <dgm:spPr/>
      <dgm:t>
        <a:bodyPr/>
        <a:lstStyle/>
        <a:p>
          <a:pPr rtl="1"/>
          <a:r>
            <a:rPr lang="ar-SA" dirty="0"/>
            <a:t>دلالاتها</a:t>
          </a:r>
        </a:p>
      </dgm:t>
    </dgm:pt>
    <dgm:pt modelId="{9E9ED130-1A9F-4836-A423-D00EF0026FE8}" type="parTrans" cxnId="{2CEEF21D-A4A8-4953-831B-EB44CA1123D3}">
      <dgm:prSet/>
      <dgm:spPr/>
      <dgm:t>
        <a:bodyPr/>
        <a:lstStyle/>
        <a:p>
          <a:pPr rtl="1"/>
          <a:endParaRPr lang="ar-SA"/>
        </a:p>
      </dgm:t>
    </dgm:pt>
    <dgm:pt modelId="{8DCA21ED-0A0B-49F2-83F2-2E084B54A957}" type="sibTrans" cxnId="{2CEEF21D-A4A8-4953-831B-EB44CA1123D3}">
      <dgm:prSet/>
      <dgm:spPr/>
      <dgm:t>
        <a:bodyPr/>
        <a:lstStyle/>
        <a:p>
          <a:pPr rtl="1"/>
          <a:endParaRPr lang="ar-SA"/>
        </a:p>
      </dgm:t>
    </dgm:pt>
    <dgm:pt modelId="{4345C26E-5937-45BB-A38C-7548480121FA}">
      <dgm:prSet phldrT="[نص]"/>
      <dgm:spPr/>
      <dgm:t>
        <a:bodyPr/>
        <a:lstStyle/>
        <a:p>
          <a:pPr rtl="1"/>
          <a:r>
            <a:rPr lang="ar-SA" dirty="0"/>
            <a:t>إنَّ</a:t>
          </a:r>
        </a:p>
      </dgm:t>
    </dgm:pt>
    <dgm:pt modelId="{470DB3D0-F12E-4BD0-895E-440B3098BEA2}" type="parTrans" cxnId="{2C74270D-BB49-401B-AB2D-78C88785E20E}">
      <dgm:prSet/>
      <dgm:spPr/>
      <dgm:t>
        <a:bodyPr/>
        <a:lstStyle/>
        <a:p>
          <a:pPr rtl="1"/>
          <a:endParaRPr lang="ar-SA"/>
        </a:p>
      </dgm:t>
    </dgm:pt>
    <dgm:pt modelId="{B65F9FCE-51DF-40C8-A643-408511697DEE}" type="sibTrans" cxnId="{2C74270D-BB49-401B-AB2D-78C88785E20E}">
      <dgm:prSet/>
      <dgm:spPr/>
      <dgm:t>
        <a:bodyPr/>
        <a:lstStyle/>
        <a:p>
          <a:pPr rtl="1"/>
          <a:endParaRPr lang="ar-SA"/>
        </a:p>
      </dgm:t>
    </dgm:pt>
    <dgm:pt modelId="{79632E41-8188-4257-94C0-21A33C24B542}">
      <dgm:prSet phldrT="[نص]"/>
      <dgm:spPr/>
      <dgm:t>
        <a:bodyPr/>
        <a:lstStyle/>
        <a:p>
          <a:pPr rtl="1"/>
          <a:r>
            <a:rPr lang="ar-SA" dirty="0"/>
            <a:t>أنَّ</a:t>
          </a:r>
        </a:p>
      </dgm:t>
    </dgm:pt>
    <dgm:pt modelId="{667F499E-2C5B-4E64-9BD6-9F48AD1E0D45}" type="parTrans" cxnId="{55A869B2-CE5A-44CC-B76A-82BFE02F36D4}">
      <dgm:prSet/>
      <dgm:spPr/>
      <dgm:t>
        <a:bodyPr/>
        <a:lstStyle/>
        <a:p>
          <a:pPr rtl="1"/>
          <a:endParaRPr lang="ar-SA"/>
        </a:p>
      </dgm:t>
    </dgm:pt>
    <dgm:pt modelId="{36C5C176-B77A-4438-97EB-DF14813DF974}" type="sibTrans" cxnId="{55A869B2-CE5A-44CC-B76A-82BFE02F36D4}">
      <dgm:prSet/>
      <dgm:spPr/>
      <dgm:t>
        <a:bodyPr/>
        <a:lstStyle/>
        <a:p>
          <a:pPr rtl="1"/>
          <a:endParaRPr lang="ar-SA"/>
        </a:p>
      </dgm:t>
    </dgm:pt>
    <dgm:pt modelId="{90D72FCD-D7D6-4B5C-A639-EE3DC0553167}">
      <dgm:prSet phldrT="[نص]"/>
      <dgm:spPr/>
      <dgm:t>
        <a:bodyPr/>
        <a:lstStyle/>
        <a:p>
          <a:pPr rtl="1"/>
          <a:r>
            <a:rPr lang="ar-SA" dirty="0"/>
            <a:t>كأنَّ</a:t>
          </a:r>
        </a:p>
      </dgm:t>
    </dgm:pt>
    <dgm:pt modelId="{D8F79059-2560-41C2-8E66-F04D27D9A165}" type="parTrans" cxnId="{DE48678B-B4D0-414B-864F-626B1D355AD8}">
      <dgm:prSet/>
      <dgm:spPr/>
      <dgm:t>
        <a:bodyPr/>
        <a:lstStyle/>
        <a:p>
          <a:pPr rtl="1"/>
          <a:endParaRPr lang="ar-SA"/>
        </a:p>
      </dgm:t>
    </dgm:pt>
    <dgm:pt modelId="{33CA20D4-16CF-4729-9041-1DDE974F00C1}" type="sibTrans" cxnId="{DE48678B-B4D0-414B-864F-626B1D355AD8}">
      <dgm:prSet/>
      <dgm:spPr/>
      <dgm:t>
        <a:bodyPr/>
        <a:lstStyle/>
        <a:p>
          <a:pPr rtl="1"/>
          <a:endParaRPr lang="ar-SA"/>
        </a:p>
      </dgm:t>
    </dgm:pt>
    <dgm:pt modelId="{FC6FDFF8-A402-42B9-AD51-3B9F4C48B694}">
      <dgm:prSet/>
      <dgm:spPr/>
      <dgm:t>
        <a:bodyPr/>
        <a:lstStyle/>
        <a:p>
          <a:pPr rtl="1"/>
          <a:r>
            <a:rPr lang="ar-SA" dirty="0"/>
            <a:t>لكنّ</a:t>
          </a:r>
        </a:p>
      </dgm:t>
    </dgm:pt>
    <dgm:pt modelId="{32B18DF4-E781-4AFE-91C6-CDF4B73CDAAD}" type="parTrans" cxnId="{03790F0A-A2FC-4FEC-B27B-C487ED679B05}">
      <dgm:prSet/>
      <dgm:spPr/>
      <dgm:t>
        <a:bodyPr/>
        <a:lstStyle/>
        <a:p>
          <a:pPr rtl="1"/>
          <a:endParaRPr lang="ar-SA"/>
        </a:p>
      </dgm:t>
    </dgm:pt>
    <dgm:pt modelId="{3386EC37-2C98-469D-8126-01C3174DEA3D}" type="sibTrans" cxnId="{03790F0A-A2FC-4FEC-B27B-C487ED679B05}">
      <dgm:prSet/>
      <dgm:spPr/>
      <dgm:t>
        <a:bodyPr/>
        <a:lstStyle/>
        <a:p>
          <a:pPr rtl="1"/>
          <a:endParaRPr lang="ar-SA"/>
        </a:p>
      </dgm:t>
    </dgm:pt>
    <dgm:pt modelId="{2D4CB5E7-6E72-42EA-9957-1E0D0DEFD158}">
      <dgm:prSet/>
      <dgm:spPr/>
      <dgm:t>
        <a:bodyPr/>
        <a:lstStyle/>
        <a:p>
          <a:pPr rtl="1"/>
          <a:r>
            <a:rPr lang="ar-SA" dirty="0"/>
            <a:t>الاستدراك</a:t>
          </a:r>
        </a:p>
      </dgm:t>
    </dgm:pt>
    <dgm:pt modelId="{67C84171-8243-4DEB-AD50-05A1B6450A16}" type="parTrans" cxnId="{4B107A7B-4F24-4AF6-9631-8398B634D738}">
      <dgm:prSet/>
      <dgm:spPr/>
      <dgm:t>
        <a:bodyPr/>
        <a:lstStyle/>
        <a:p>
          <a:pPr rtl="1"/>
          <a:endParaRPr lang="ar-SA"/>
        </a:p>
      </dgm:t>
    </dgm:pt>
    <dgm:pt modelId="{B47DF0AF-2179-41A3-9322-8C2D3859B8BD}" type="sibTrans" cxnId="{4B107A7B-4F24-4AF6-9631-8398B634D738}">
      <dgm:prSet/>
      <dgm:spPr/>
      <dgm:t>
        <a:bodyPr/>
        <a:lstStyle/>
        <a:p>
          <a:pPr rtl="1"/>
          <a:endParaRPr lang="ar-SA"/>
        </a:p>
      </dgm:t>
    </dgm:pt>
    <dgm:pt modelId="{DBA20E9B-267D-47A9-9F55-4934A7196486}">
      <dgm:prSet/>
      <dgm:spPr/>
      <dgm:t>
        <a:bodyPr/>
        <a:lstStyle/>
        <a:p>
          <a:pPr rtl="1"/>
          <a:r>
            <a:rPr lang="ar-SA" dirty="0"/>
            <a:t>لعلّ</a:t>
          </a:r>
        </a:p>
      </dgm:t>
    </dgm:pt>
    <dgm:pt modelId="{B2F94B21-AEF1-4563-9BF7-F9311C4476FD}" type="parTrans" cxnId="{672DA861-9B3F-49C6-8144-2F085BEAD919}">
      <dgm:prSet/>
      <dgm:spPr/>
      <dgm:t>
        <a:bodyPr/>
        <a:lstStyle/>
        <a:p>
          <a:pPr rtl="1"/>
          <a:endParaRPr lang="ar-SA"/>
        </a:p>
      </dgm:t>
    </dgm:pt>
    <dgm:pt modelId="{1E64FC49-4103-4D04-9B57-85BFD8532F65}" type="sibTrans" cxnId="{672DA861-9B3F-49C6-8144-2F085BEAD919}">
      <dgm:prSet/>
      <dgm:spPr/>
      <dgm:t>
        <a:bodyPr/>
        <a:lstStyle/>
        <a:p>
          <a:pPr rtl="1"/>
          <a:endParaRPr lang="ar-SA"/>
        </a:p>
      </dgm:t>
    </dgm:pt>
    <dgm:pt modelId="{69527AAE-F691-4A55-B2ED-8268EA31A322}">
      <dgm:prSet/>
      <dgm:spPr/>
      <dgm:t>
        <a:bodyPr/>
        <a:lstStyle/>
        <a:p>
          <a:pPr rtl="1"/>
          <a:r>
            <a:rPr lang="ar-SA" dirty="0"/>
            <a:t>ليت</a:t>
          </a:r>
        </a:p>
      </dgm:t>
    </dgm:pt>
    <dgm:pt modelId="{FC36D3A1-AC5B-4767-A002-BC8AF5219C1D}" type="parTrans" cxnId="{E53AAB94-2793-467A-A466-EB9354C6B7D3}">
      <dgm:prSet/>
      <dgm:spPr/>
      <dgm:t>
        <a:bodyPr/>
        <a:lstStyle/>
        <a:p>
          <a:pPr rtl="1"/>
          <a:endParaRPr lang="ar-SA"/>
        </a:p>
      </dgm:t>
    </dgm:pt>
    <dgm:pt modelId="{27E8342D-2711-47E0-A686-F2FC04CFF84E}" type="sibTrans" cxnId="{E53AAB94-2793-467A-A466-EB9354C6B7D3}">
      <dgm:prSet/>
      <dgm:spPr/>
      <dgm:t>
        <a:bodyPr/>
        <a:lstStyle/>
        <a:p>
          <a:pPr rtl="1"/>
          <a:endParaRPr lang="ar-SA"/>
        </a:p>
      </dgm:t>
    </dgm:pt>
    <dgm:pt modelId="{D0145EA6-C37E-4FDB-B8D5-8380DCE7FF4C}">
      <dgm:prSet/>
      <dgm:spPr/>
      <dgm:t>
        <a:bodyPr/>
        <a:lstStyle/>
        <a:p>
          <a:pPr rtl="1"/>
          <a:r>
            <a:rPr lang="ar-SA" dirty="0"/>
            <a:t>التأكيد</a:t>
          </a:r>
        </a:p>
      </dgm:t>
    </dgm:pt>
    <dgm:pt modelId="{9FC4FE51-4BAD-455D-A9BC-CCF3440B8C57}" type="parTrans" cxnId="{F4A22563-315C-43EF-9BF2-905C33468E13}">
      <dgm:prSet/>
      <dgm:spPr/>
      <dgm:t>
        <a:bodyPr/>
        <a:lstStyle/>
        <a:p>
          <a:pPr rtl="1"/>
          <a:endParaRPr lang="ar-SA"/>
        </a:p>
      </dgm:t>
    </dgm:pt>
    <dgm:pt modelId="{A67C53F6-25CE-445B-B86F-6B15AF74865E}" type="sibTrans" cxnId="{F4A22563-315C-43EF-9BF2-905C33468E13}">
      <dgm:prSet/>
      <dgm:spPr/>
      <dgm:t>
        <a:bodyPr/>
        <a:lstStyle/>
        <a:p>
          <a:pPr rtl="1"/>
          <a:endParaRPr lang="ar-SA"/>
        </a:p>
      </dgm:t>
    </dgm:pt>
    <dgm:pt modelId="{F876A768-2062-4884-9180-C7F1CD585C31}">
      <dgm:prSet/>
      <dgm:spPr/>
      <dgm:t>
        <a:bodyPr/>
        <a:lstStyle/>
        <a:p>
          <a:pPr rtl="1"/>
          <a:r>
            <a:rPr lang="ar-SA" dirty="0"/>
            <a:t>التشبيه</a:t>
          </a:r>
        </a:p>
      </dgm:t>
    </dgm:pt>
    <dgm:pt modelId="{B281BA9A-7E10-495A-A3C8-21E495652F94}" type="parTrans" cxnId="{0095307A-C4F7-4094-9433-B98C4F5FDF16}">
      <dgm:prSet/>
      <dgm:spPr/>
      <dgm:t>
        <a:bodyPr/>
        <a:lstStyle/>
        <a:p>
          <a:pPr rtl="1"/>
          <a:endParaRPr lang="ar-SA"/>
        </a:p>
      </dgm:t>
    </dgm:pt>
    <dgm:pt modelId="{738341D9-0D87-4EE1-9C72-1012F77AD3B3}" type="sibTrans" cxnId="{0095307A-C4F7-4094-9433-B98C4F5FDF16}">
      <dgm:prSet/>
      <dgm:spPr/>
      <dgm:t>
        <a:bodyPr/>
        <a:lstStyle/>
        <a:p>
          <a:pPr rtl="1"/>
          <a:endParaRPr lang="ar-SA"/>
        </a:p>
      </dgm:t>
    </dgm:pt>
    <dgm:pt modelId="{1413FFA2-5C21-43FE-A884-E9497A8040CA}">
      <dgm:prSet/>
      <dgm:spPr/>
      <dgm:t>
        <a:bodyPr/>
        <a:lstStyle/>
        <a:p>
          <a:pPr rtl="1"/>
          <a:r>
            <a:rPr lang="ar-SA" dirty="0"/>
            <a:t>الترجي</a:t>
          </a:r>
        </a:p>
      </dgm:t>
    </dgm:pt>
    <dgm:pt modelId="{EC4F930B-D9FA-428A-AAF6-88BC8A33156D}" type="parTrans" cxnId="{8169752C-B4F8-418B-9053-7E8109029596}">
      <dgm:prSet/>
      <dgm:spPr/>
      <dgm:t>
        <a:bodyPr/>
        <a:lstStyle/>
        <a:p>
          <a:pPr rtl="1"/>
          <a:endParaRPr lang="ar-SA"/>
        </a:p>
      </dgm:t>
    </dgm:pt>
    <dgm:pt modelId="{51933937-E8D7-4CDE-8418-08F869377864}" type="sibTrans" cxnId="{8169752C-B4F8-418B-9053-7E8109029596}">
      <dgm:prSet/>
      <dgm:spPr/>
      <dgm:t>
        <a:bodyPr/>
        <a:lstStyle/>
        <a:p>
          <a:pPr rtl="1"/>
          <a:endParaRPr lang="ar-SA"/>
        </a:p>
      </dgm:t>
    </dgm:pt>
    <dgm:pt modelId="{7B3411FD-6D4A-4849-8407-A14F9E540DD0}">
      <dgm:prSet/>
      <dgm:spPr/>
      <dgm:t>
        <a:bodyPr/>
        <a:lstStyle/>
        <a:p>
          <a:pPr rtl="1"/>
          <a:r>
            <a:rPr lang="ar-SA" dirty="0"/>
            <a:t>التمني</a:t>
          </a:r>
        </a:p>
      </dgm:t>
    </dgm:pt>
    <dgm:pt modelId="{AAF45E7A-B854-4B51-8620-68CFC8390FD2}" type="parTrans" cxnId="{E1046368-18FE-4536-AC1F-EB1401F76A6D}">
      <dgm:prSet/>
      <dgm:spPr/>
      <dgm:t>
        <a:bodyPr/>
        <a:lstStyle/>
        <a:p>
          <a:pPr rtl="1"/>
          <a:endParaRPr lang="ar-SA"/>
        </a:p>
      </dgm:t>
    </dgm:pt>
    <dgm:pt modelId="{6C355537-E029-4E6F-B9E1-F19A88C62AEC}" type="sibTrans" cxnId="{E1046368-18FE-4536-AC1F-EB1401F76A6D}">
      <dgm:prSet/>
      <dgm:spPr/>
      <dgm:t>
        <a:bodyPr/>
        <a:lstStyle/>
        <a:p>
          <a:pPr rtl="1"/>
          <a:endParaRPr lang="ar-SA"/>
        </a:p>
      </dgm:t>
    </dgm:pt>
    <dgm:pt modelId="{DE2C619C-D76D-42EB-8243-B915C41333E8}">
      <dgm:prSet/>
      <dgm:spPr/>
      <dgm:t>
        <a:bodyPr/>
        <a:lstStyle/>
        <a:p>
          <a:pPr rtl="1"/>
          <a:r>
            <a:rPr lang="ar-SA" dirty="0"/>
            <a:t>{إنَّ الله لذو فضل على الناس}</a:t>
          </a:r>
        </a:p>
      </dgm:t>
    </dgm:pt>
    <dgm:pt modelId="{ED667A1B-9C3A-4D05-8119-6C6C8B1E380D}" type="parTrans" cxnId="{79A47270-B162-423F-92D2-84B67AE4D18A}">
      <dgm:prSet/>
      <dgm:spPr/>
      <dgm:t>
        <a:bodyPr/>
        <a:lstStyle/>
        <a:p>
          <a:pPr rtl="1"/>
          <a:endParaRPr lang="ar-SA"/>
        </a:p>
      </dgm:t>
    </dgm:pt>
    <dgm:pt modelId="{3C7AB4F5-A986-4627-8191-AE02EA9914BA}" type="sibTrans" cxnId="{79A47270-B162-423F-92D2-84B67AE4D18A}">
      <dgm:prSet/>
      <dgm:spPr/>
      <dgm:t>
        <a:bodyPr/>
        <a:lstStyle/>
        <a:p>
          <a:pPr rtl="1"/>
          <a:endParaRPr lang="ar-SA"/>
        </a:p>
      </dgm:t>
    </dgm:pt>
    <dgm:pt modelId="{7F308D8A-2346-4899-ADEE-D95912AD3971}">
      <dgm:prSet/>
      <dgm:spPr/>
      <dgm:t>
        <a:bodyPr/>
        <a:lstStyle/>
        <a:p>
          <a:pPr rtl="1"/>
          <a:r>
            <a:rPr lang="ar-SA" dirty="0"/>
            <a:t>المصدرية</a:t>
          </a:r>
        </a:p>
      </dgm:t>
    </dgm:pt>
    <dgm:pt modelId="{AA369F49-5796-4533-A3BF-457FA472E70D}" type="parTrans" cxnId="{EB7C6B49-2D87-4712-A433-9260D9CF7FC8}">
      <dgm:prSet/>
      <dgm:spPr/>
      <dgm:t>
        <a:bodyPr/>
        <a:lstStyle/>
        <a:p>
          <a:pPr rtl="1"/>
          <a:endParaRPr lang="ar-SA"/>
        </a:p>
      </dgm:t>
    </dgm:pt>
    <dgm:pt modelId="{BF8FB231-CB54-4DCD-8FE4-0AAB25B322F3}" type="sibTrans" cxnId="{EB7C6B49-2D87-4712-A433-9260D9CF7FC8}">
      <dgm:prSet/>
      <dgm:spPr/>
      <dgm:t>
        <a:bodyPr/>
        <a:lstStyle/>
        <a:p>
          <a:pPr rtl="1"/>
          <a:endParaRPr lang="ar-SA"/>
        </a:p>
      </dgm:t>
    </dgm:pt>
    <dgm:pt modelId="{3A313BA5-A420-48FD-A373-8C4AE482CF2A}">
      <dgm:prSet/>
      <dgm:spPr/>
      <dgm:t>
        <a:bodyPr/>
        <a:lstStyle/>
        <a:p>
          <a:pPr rtl="1"/>
          <a:r>
            <a:rPr lang="ar-SA" dirty="0"/>
            <a:t>{فيعلمون أنّه الحق من ربهم}</a:t>
          </a:r>
        </a:p>
      </dgm:t>
    </dgm:pt>
    <dgm:pt modelId="{71C42BA5-3868-409D-9F81-2F617735A1EB}" type="parTrans" cxnId="{01590CC5-0EA7-447E-8544-C02596359DA6}">
      <dgm:prSet/>
      <dgm:spPr/>
      <dgm:t>
        <a:bodyPr/>
        <a:lstStyle/>
        <a:p>
          <a:pPr rtl="1"/>
          <a:endParaRPr lang="ar-SA"/>
        </a:p>
      </dgm:t>
    </dgm:pt>
    <dgm:pt modelId="{1D7DDB08-9717-4A1F-9BF9-53BC63E4BA69}" type="sibTrans" cxnId="{01590CC5-0EA7-447E-8544-C02596359DA6}">
      <dgm:prSet/>
      <dgm:spPr/>
      <dgm:t>
        <a:bodyPr/>
        <a:lstStyle/>
        <a:p>
          <a:pPr rtl="1"/>
          <a:endParaRPr lang="ar-SA"/>
        </a:p>
      </dgm:t>
    </dgm:pt>
    <dgm:pt modelId="{DF29C68B-87F2-4C55-9DDD-6131DB81FE7A}">
      <dgm:prSet/>
      <dgm:spPr/>
      <dgm:t>
        <a:bodyPr/>
        <a:lstStyle/>
        <a:p>
          <a:pPr rtl="1"/>
          <a:r>
            <a:rPr lang="ar-SA" dirty="0"/>
            <a:t>{ويطوف عليهم غلمان مخلدون كأنهم لؤلؤ مكنون}</a:t>
          </a:r>
        </a:p>
      </dgm:t>
    </dgm:pt>
    <dgm:pt modelId="{722A4631-26F8-4F54-BFB2-355344E44492}" type="parTrans" cxnId="{9DE551F1-827B-45DD-BA7D-4AB935BB3838}">
      <dgm:prSet/>
      <dgm:spPr/>
      <dgm:t>
        <a:bodyPr/>
        <a:lstStyle/>
        <a:p>
          <a:pPr rtl="1"/>
          <a:endParaRPr lang="ar-SA"/>
        </a:p>
      </dgm:t>
    </dgm:pt>
    <dgm:pt modelId="{8173FA8E-CC06-4F50-BE90-1493B6A18F96}" type="sibTrans" cxnId="{9DE551F1-827B-45DD-BA7D-4AB935BB3838}">
      <dgm:prSet/>
      <dgm:spPr/>
      <dgm:t>
        <a:bodyPr/>
        <a:lstStyle/>
        <a:p>
          <a:pPr rtl="1"/>
          <a:endParaRPr lang="ar-SA"/>
        </a:p>
      </dgm:t>
    </dgm:pt>
    <dgm:pt modelId="{81D43B8E-B66B-4205-807A-366FE9E3AEDC}">
      <dgm:prSet/>
      <dgm:spPr/>
      <dgm:t>
        <a:bodyPr/>
        <a:lstStyle/>
        <a:p>
          <a:pPr rtl="1"/>
          <a:r>
            <a:rPr lang="ar-SA" dirty="0"/>
            <a:t>{وما كفرَ سليمان ولكنّ الشياطين كفروا}</a:t>
          </a:r>
        </a:p>
      </dgm:t>
    </dgm:pt>
    <dgm:pt modelId="{B1EC193A-5F85-460D-AA27-2C2F8B3F7A36}" type="parTrans" cxnId="{0063485A-0D2E-4640-B257-616CF408D79E}">
      <dgm:prSet/>
      <dgm:spPr/>
      <dgm:t>
        <a:bodyPr/>
        <a:lstStyle/>
        <a:p>
          <a:pPr rtl="1"/>
          <a:endParaRPr lang="ar-SA"/>
        </a:p>
      </dgm:t>
    </dgm:pt>
    <dgm:pt modelId="{193FF2F5-9AF1-4835-8098-29ABF2E833DD}" type="sibTrans" cxnId="{0063485A-0D2E-4640-B257-616CF408D79E}">
      <dgm:prSet/>
      <dgm:spPr/>
      <dgm:t>
        <a:bodyPr/>
        <a:lstStyle/>
        <a:p>
          <a:pPr rtl="1"/>
          <a:endParaRPr lang="ar-SA"/>
        </a:p>
      </dgm:t>
    </dgm:pt>
    <dgm:pt modelId="{8E5F42E5-6EB7-460F-AA47-47EDFD480428}">
      <dgm:prSet/>
      <dgm:spPr/>
      <dgm:t>
        <a:bodyPr/>
        <a:lstStyle/>
        <a:p>
          <a:pPr rtl="1"/>
          <a:r>
            <a:rPr lang="ar-SA" dirty="0"/>
            <a:t>{وما يدريك لعل الساعة تكون قريبا}</a:t>
          </a:r>
        </a:p>
      </dgm:t>
    </dgm:pt>
    <dgm:pt modelId="{F9A09D9C-A751-4C2B-8B11-6246D06310E4}" type="parTrans" cxnId="{3267CE1E-26B3-4A2D-9A23-37B98686B697}">
      <dgm:prSet/>
      <dgm:spPr/>
      <dgm:t>
        <a:bodyPr/>
        <a:lstStyle/>
        <a:p>
          <a:pPr rtl="1"/>
          <a:endParaRPr lang="ar-SA"/>
        </a:p>
      </dgm:t>
    </dgm:pt>
    <dgm:pt modelId="{C0BB76D9-5303-414E-B28B-1024AEE053D9}" type="sibTrans" cxnId="{3267CE1E-26B3-4A2D-9A23-37B98686B697}">
      <dgm:prSet/>
      <dgm:spPr/>
      <dgm:t>
        <a:bodyPr/>
        <a:lstStyle/>
        <a:p>
          <a:pPr rtl="1"/>
          <a:endParaRPr lang="ar-SA"/>
        </a:p>
      </dgm:t>
    </dgm:pt>
    <dgm:pt modelId="{41D695F6-C54A-49CB-921D-ECE32449A4F1}">
      <dgm:prSet/>
      <dgm:spPr/>
      <dgm:t>
        <a:bodyPr/>
        <a:lstStyle/>
        <a:p>
          <a:pPr rtl="1"/>
          <a:r>
            <a:rPr lang="ar-SA" dirty="0"/>
            <a:t>{ليتني لم أتخذ فلانًا خليلا}</a:t>
          </a:r>
        </a:p>
      </dgm:t>
    </dgm:pt>
    <dgm:pt modelId="{17237636-6177-4B61-8CB4-C650DCF5E3D3}" type="parTrans" cxnId="{41E58A9E-475D-42CD-875C-6422147947CB}">
      <dgm:prSet/>
      <dgm:spPr/>
      <dgm:t>
        <a:bodyPr/>
        <a:lstStyle/>
        <a:p>
          <a:pPr rtl="1"/>
          <a:endParaRPr lang="ar-SA"/>
        </a:p>
      </dgm:t>
    </dgm:pt>
    <dgm:pt modelId="{D85445AB-3139-4608-BB1E-5C89D601DC83}" type="sibTrans" cxnId="{41E58A9E-475D-42CD-875C-6422147947CB}">
      <dgm:prSet/>
      <dgm:spPr/>
      <dgm:t>
        <a:bodyPr/>
        <a:lstStyle/>
        <a:p>
          <a:pPr rtl="1"/>
          <a:endParaRPr lang="ar-SA"/>
        </a:p>
      </dgm:t>
    </dgm:pt>
    <dgm:pt modelId="{780D70C8-54B7-4F4D-9914-D6EBE5C9BA70}" type="pres">
      <dgm:prSet presAssocID="{59223A7B-B039-4140-B97A-A407395D5EF1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ECB165F-8C31-433E-9FB3-A639B87823EB}" type="pres">
      <dgm:prSet presAssocID="{C7FFF648-0371-451B-9EC6-EDDDAC1A3B03}" presName="hierRoot1" presStyleCnt="0">
        <dgm:presLayoutVars>
          <dgm:hierBranch val="init"/>
        </dgm:presLayoutVars>
      </dgm:prSet>
      <dgm:spPr/>
    </dgm:pt>
    <dgm:pt modelId="{79518D61-D459-4130-A466-896E5841F723}" type="pres">
      <dgm:prSet presAssocID="{C7FFF648-0371-451B-9EC6-EDDDAC1A3B03}" presName="rootComposite1" presStyleCnt="0"/>
      <dgm:spPr/>
    </dgm:pt>
    <dgm:pt modelId="{4C474B54-9584-495B-BF93-14F29ECF41B1}" type="pres">
      <dgm:prSet presAssocID="{C7FFF648-0371-451B-9EC6-EDDDAC1A3B03}" presName="rootText1" presStyleLbl="alignAcc1" presStyleIdx="0" presStyleCnt="0">
        <dgm:presLayoutVars>
          <dgm:chPref val="3"/>
        </dgm:presLayoutVars>
      </dgm:prSet>
      <dgm:spPr/>
    </dgm:pt>
    <dgm:pt modelId="{A335FF12-D938-4F3B-BC38-3C552BB97C85}" type="pres">
      <dgm:prSet presAssocID="{C7FFF648-0371-451B-9EC6-EDDDAC1A3B03}" presName="topArc1" presStyleLbl="parChTrans1D1" presStyleIdx="0" presStyleCnt="40"/>
      <dgm:spPr/>
    </dgm:pt>
    <dgm:pt modelId="{6E73BA69-BD1D-44C6-B8B4-8AA6A6766B98}" type="pres">
      <dgm:prSet presAssocID="{C7FFF648-0371-451B-9EC6-EDDDAC1A3B03}" presName="bottomArc1" presStyleLbl="parChTrans1D1" presStyleIdx="1" presStyleCnt="40"/>
      <dgm:spPr/>
    </dgm:pt>
    <dgm:pt modelId="{4CF91506-A4BB-4259-89FC-4795A1100B34}" type="pres">
      <dgm:prSet presAssocID="{C7FFF648-0371-451B-9EC6-EDDDAC1A3B03}" presName="topConnNode1" presStyleLbl="node1" presStyleIdx="0" presStyleCnt="0"/>
      <dgm:spPr/>
    </dgm:pt>
    <dgm:pt modelId="{27106847-AB50-469C-BF6F-2360E2203790}" type="pres">
      <dgm:prSet presAssocID="{C7FFF648-0371-451B-9EC6-EDDDAC1A3B03}" presName="hierChild2" presStyleCnt="0"/>
      <dgm:spPr/>
    </dgm:pt>
    <dgm:pt modelId="{3807774A-7AA5-41F6-A505-75871FDE0C6C}" type="pres">
      <dgm:prSet presAssocID="{470DB3D0-F12E-4BD0-895E-440B3098BEA2}" presName="Name28" presStyleLbl="parChTrans1D2" presStyleIdx="0" presStyleCnt="7"/>
      <dgm:spPr/>
    </dgm:pt>
    <dgm:pt modelId="{6EC9521C-2BC8-4DDA-8A45-8C6CEF2B8D6C}" type="pres">
      <dgm:prSet presAssocID="{4345C26E-5937-45BB-A38C-7548480121FA}" presName="hierRoot2" presStyleCnt="0">
        <dgm:presLayoutVars>
          <dgm:hierBranch val="init"/>
        </dgm:presLayoutVars>
      </dgm:prSet>
      <dgm:spPr/>
    </dgm:pt>
    <dgm:pt modelId="{948BDA62-164D-42AF-ADAB-D3DC7C846D87}" type="pres">
      <dgm:prSet presAssocID="{4345C26E-5937-45BB-A38C-7548480121FA}" presName="rootComposite2" presStyleCnt="0"/>
      <dgm:spPr/>
    </dgm:pt>
    <dgm:pt modelId="{B51D84ED-A677-460C-A01D-C196AB3108A9}" type="pres">
      <dgm:prSet presAssocID="{4345C26E-5937-45BB-A38C-7548480121FA}" presName="rootText2" presStyleLbl="alignAcc1" presStyleIdx="0" presStyleCnt="0">
        <dgm:presLayoutVars>
          <dgm:chPref val="3"/>
        </dgm:presLayoutVars>
      </dgm:prSet>
      <dgm:spPr/>
    </dgm:pt>
    <dgm:pt modelId="{EC941E45-2158-4358-A989-A3AC2654149A}" type="pres">
      <dgm:prSet presAssocID="{4345C26E-5937-45BB-A38C-7548480121FA}" presName="topArc2" presStyleLbl="parChTrans1D1" presStyleIdx="2" presStyleCnt="40"/>
      <dgm:spPr/>
    </dgm:pt>
    <dgm:pt modelId="{D14690C0-6283-458D-94BD-10B7FE65B31A}" type="pres">
      <dgm:prSet presAssocID="{4345C26E-5937-45BB-A38C-7548480121FA}" presName="bottomArc2" presStyleLbl="parChTrans1D1" presStyleIdx="3" presStyleCnt="40"/>
      <dgm:spPr/>
    </dgm:pt>
    <dgm:pt modelId="{7EBF9BD5-511B-41CF-B322-F3C153819176}" type="pres">
      <dgm:prSet presAssocID="{4345C26E-5937-45BB-A38C-7548480121FA}" presName="topConnNode2" presStyleLbl="node2" presStyleIdx="0" presStyleCnt="0"/>
      <dgm:spPr/>
    </dgm:pt>
    <dgm:pt modelId="{E8AE9EA7-0D5D-44F2-A7BE-26B8924A9F27}" type="pres">
      <dgm:prSet presAssocID="{4345C26E-5937-45BB-A38C-7548480121FA}" presName="hierChild4" presStyleCnt="0"/>
      <dgm:spPr/>
    </dgm:pt>
    <dgm:pt modelId="{41805154-E03F-4C75-A485-02224BE06C4D}" type="pres">
      <dgm:prSet presAssocID="{9FC4FE51-4BAD-455D-A9BC-CCF3440B8C57}" presName="Name28" presStyleLbl="parChTrans1D3" presStyleIdx="0" presStyleCnt="6"/>
      <dgm:spPr/>
    </dgm:pt>
    <dgm:pt modelId="{B070BD41-F99D-4FC3-AE7B-383D74217344}" type="pres">
      <dgm:prSet presAssocID="{D0145EA6-C37E-4FDB-B8D5-8380DCE7FF4C}" presName="hierRoot2" presStyleCnt="0">
        <dgm:presLayoutVars>
          <dgm:hierBranch val="init"/>
        </dgm:presLayoutVars>
      </dgm:prSet>
      <dgm:spPr/>
    </dgm:pt>
    <dgm:pt modelId="{EE2A8689-03B4-4ADE-997F-5869C43E86E0}" type="pres">
      <dgm:prSet presAssocID="{D0145EA6-C37E-4FDB-B8D5-8380DCE7FF4C}" presName="rootComposite2" presStyleCnt="0"/>
      <dgm:spPr/>
    </dgm:pt>
    <dgm:pt modelId="{FA2DCEE0-D24A-492D-A7F0-9D409D974866}" type="pres">
      <dgm:prSet presAssocID="{D0145EA6-C37E-4FDB-B8D5-8380DCE7FF4C}" presName="rootText2" presStyleLbl="alignAcc1" presStyleIdx="0" presStyleCnt="0">
        <dgm:presLayoutVars>
          <dgm:chPref val="3"/>
        </dgm:presLayoutVars>
      </dgm:prSet>
      <dgm:spPr/>
    </dgm:pt>
    <dgm:pt modelId="{D261582D-A289-4E85-90D5-1DA2E32F961B}" type="pres">
      <dgm:prSet presAssocID="{D0145EA6-C37E-4FDB-B8D5-8380DCE7FF4C}" presName="topArc2" presStyleLbl="parChTrans1D1" presStyleIdx="4" presStyleCnt="40"/>
      <dgm:spPr/>
    </dgm:pt>
    <dgm:pt modelId="{D364E96B-DC7D-48C2-8059-41E60B52E7F0}" type="pres">
      <dgm:prSet presAssocID="{D0145EA6-C37E-4FDB-B8D5-8380DCE7FF4C}" presName="bottomArc2" presStyleLbl="parChTrans1D1" presStyleIdx="5" presStyleCnt="40"/>
      <dgm:spPr/>
    </dgm:pt>
    <dgm:pt modelId="{5046E911-E929-4EF1-BF57-7278D6060452}" type="pres">
      <dgm:prSet presAssocID="{D0145EA6-C37E-4FDB-B8D5-8380DCE7FF4C}" presName="topConnNode2" presStyleLbl="node3" presStyleIdx="0" presStyleCnt="0"/>
      <dgm:spPr/>
    </dgm:pt>
    <dgm:pt modelId="{D4A9E6BA-6090-4049-8130-77B99A2945A3}" type="pres">
      <dgm:prSet presAssocID="{D0145EA6-C37E-4FDB-B8D5-8380DCE7FF4C}" presName="hierChild4" presStyleCnt="0"/>
      <dgm:spPr/>
    </dgm:pt>
    <dgm:pt modelId="{28D3E95E-873A-4391-8EA1-316949C647CC}" type="pres">
      <dgm:prSet presAssocID="{ED667A1B-9C3A-4D05-8119-6C6C8B1E380D}" presName="Name28" presStyleLbl="parChTrans1D4" presStyleIdx="0" presStyleCnt="6"/>
      <dgm:spPr/>
    </dgm:pt>
    <dgm:pt modelId="{DCC2678A-FA79-49A9-9C2F-CE8450EFAFD7}" type="pres">
      <dgm:prSet presAssocID="{DE2C619C-D76D-42EB-8243-B915C41333E8}" presName="hierRoot2" presStyleCnt="0">
        <dgm:presLayoutVars>
          <dgm:hierBranch val="init"/>
        </dgm:presLayoutVars>
      </dgm:prSet>
      <dgm:spPr/>
    </dgm:pt>
    <dgm:pt modelId="{1F9A2A1E-2C68-4F51-82DA-48F76DB50D7E}" type="pres">
      <dgm:prSet presAssocID="{DE2C619C-D76D-42EB-8243-B915C41333E8}" presName="rootComposite2" presStyleCnt="0"/>
      <dgm:spPr/>
    </dgm:pt>
    <dgm:pt modelId="{BF7BC3D5-E94E-4FD0-B846-ABCDD172D1A4}" type="pres">
      <dgm:prSet presAssocID="{DE2C619C-D76D-42EB-8243-B915C41333E8}" presName="rootText2" presStyleLbl="alignAcc1" presStyleIdx="0" presStyleCnt="0" custLinFactNeighborX="-45856" custLinFactNeighborY="1471">
        <dgm:presLayoutVars>
          <dgm:chPref val="3"/>
        </dgm:presLayoutVars>
      </dgm:prSet>
      <dgm:spPr/>
    </dgm:pt>
    <dgm:pt modelId="{C5DC578C-7851-40E5-87D8-CD970C57B809}" type="pres">
      <dgm:prSet presAssocID="{DE2C619C-D76D-42EB-8243-B915C41333E8}" presName="topArc2" presStyleLbl="parChTrans1D1" presStyleIdx="6" presStyleCnt="40"/>
      <dgm:spPr/>
    </dgm:pt>
    <dgm:pt modelId="{4039FCC3-7A7D-4DDA-BB63-D486046A4FED}" type="pres">
      <dgm:prSet presAssocID="{DE2C619C-D76D-42EB-8243-B915C41333E8}" presName="bottomArc2" presStyleLbl="parChTrans1D1" presStyleIdx="7" presStyleCnt="40"/>
      <dgm:spPr/>
    </dgm:pt>
    <dgm:pt modelId="{E3551B14-D4AB-4153-9150-BB1C69D08087}" type="pres">
      <dgm:prSet presAssocID="{DE2C619C-D76D-42EB-8243-B915C41333E8}" presName="topConnNode2" presStyleLbl="node4" presStyleIdx="0" presStyleCnt="0"/>
      <dgm:spPr/>
    </dgm:pt>
    <dgm:pt modelId="{C4DD7804-5DF7-4AAE-B205-25EA42399C60}" type="pres">
      <dgm:prSet presAssocID="{DE2C619C-D76D-42EB-8243-B915C41333E8}" presName="hierChild4" presStyleCnt="0"/>
      <dgm:spPr/>
    </dgm:pt>
    <dgm:pt modelId="{1318B98C-EC81-4068-BDD8-BACD7ED875BF}" type="pres">
      <dgm:prSet presAssocID="{DE2C619C-D76D-42EB-8243-B915C41333E8}" presName="hierChild5" presStyleCnt="0"/>
      <dgm:spPr/>
    </dgm:pt>
    <dgm:pt modelId="{5BE4157F-720D-4E88-81D1-4F5860ECC801}" type="pres">
      <dgm:prSet presAssocID="{D0145EA6-C37E-4FDB-B8D5-8380DCE7FF4C}" presName="hierChild5" presStyleCnt="0"/>
      <dgm:spPr/>
    </dgm:pt>
    <dgm:pt modelId="{2EF09A91-F33D-48EB-B20C-0331AC1D7D16}" type="pres">
      <dgm:prSet presAssocID="{4345C26E-5937-45BB-A38C-7548480121FA}" presName="hierChild5" presStyleCnt="0"/>
      <dgm:spPr/>
    </dgm:pt>
    <dgm:pt modelId="{0C89F53D-24E9-4597-B9B2-D22443CAD610}" type="pres">
      <dgm:prSet presAssocID="{667F499E-2C5B-4E64-9BD6-9F48AD1E0D45}" presName="Name28" presStyleLbl="parChTrans1D2" presStyleIdx="1" presStyleCnt="7"/>
      <dgm:spPr/>
    </dgm:pt>
    <dgm:pt modelId="{45CD4790-CA6F-4B4A-A449-9A2C2F2B5F23}" type="pres">
      <dgm:prSet presAssocID="{79632E41-8188-4257-94C0-21A33C24B542}" presName="hierRoot2" presStyleCnt="0">
        <dgm:presLayoutVars>
          <dgm:hierBranch val="init"/>
        </dgm:presLayoutVars>
      </dgm:prSet>
      <dgm:spPr/>
    </dgm:pt>
    <dgm:pt modelId="{E717D16D-B64D-42AC-A07A-D5D4C7CD8003}" type="pres">
      <dgm:prSet presAssocID="{79632E41-8188-4257-94C0-21A33C24B542}" presName="rootComposite2" presStyleCnt="0"/>
      <dgm:spPr/>
    </dgm:pt>
    <dgm:pt modelId="{AAB50C8B-79BC-4015-8E13-D59B4FEAB9DD}" type="pres">
      <dgm:prSet presAssocID="{79632E41-8188-4257-94C0-21A33C24B542}" presName="rootText2" presStyleLbl="alignAcc1" presStyleIdx="0" presStyleCnt="0" custLinFactNeighborX="-15064">
        <dgm:presLayoutVars>
          <dgm:chPref val="3"/>
        </dgm:presLayoutVars>
      </dgm:prSet>
      <dgm:spPr/>
    </dgm:pt>
    <dgm:pt modelId="{CEB30F80-221F-44EE-A9D4-9ACD40DABBA2}" type="pres">
      <dgm:prSet presAssocID="{79632E41-8188-4257-94C0-21A33C24B542}" presName="topArc2" presStyleLbl="parChTrans1D1" presStyleIdx="8" presStyleCnt="40"/>
      <dgm:spPr/>
    </dgm:pt>
    <dgm:pt modelId="{F0C7A93A-CF9A-46A4-A160-258B71BB4D4D}" type="pres">
      <dgm:prSet presAssocID="{79632E41-8188-4257-94C0-21A33C24B542}" presName="bottomArc2" presStyleLbl="parChTrans1D1" presStyleIdx="9" presStyleCnt="40"/>
      <dgm:spPr/>
    </dgm:pt>
    <dgm:pt modelId="{D01FBF1A-7EE5-46D5-86C8-907D011C6D62}" type="pres">
      <dgm:prSet presAssocID="{79632E41-8188-4257-94C0-21A33C24B542}" presName="topConnNode2" presStyleLbl="node2" presStyleIdx="0" presStyleCnt="0"/>
      <dgm:spPr/>
    </dgm:pt>
    <dgm:pt modelId="{76F141D0-90A8-4A67-90E2-F10F8A086127}" type="pres">
      <dgm:prSet presAssocID="{79632E41-8188-4257-94C0-21A33C24B542}" presName="hierChild4" presStyleCnt="0"/>
      <dgm:spPr/>
    </dgm:pt>
    <dgm:pt modelId="{16DFE39C-B130-4CC1-B0E3-1E3C38680E96}" type="pres">
      <dgm:prSet presAssocID="{AA369F49-5796-4533-A3BF-457FA472E70D}" presName="Name28" presStyleLbl="parChTrans1D3" presStyleIdx="1" presStyleCnt="6"/>
      <dgm:spPr/>
    </dgm:pt>
    <dgm:pt modelId="{E39ADC36-E834-41CB-9ADC-9801F8DF04A7}" type="pres">
      <dgm:prSet presAssocID="{7F308D8A-2346-4899-ADEE-D95912AD3971}" presName="hierRoot2" presStyleCnt="0">
        <dgm:presLayoutVars>
          <dgm:hierBranch val="init"/>
        </dgm:presLayoutVars>
      </dgm:prSet>
      <dgm:spPr/>
    </dgm:pt>
    <dgm:pt modelId="{747D7EDA-0F2E-416B-A720-AF01B61A26F1}" type="pres">
      <dgm:prSet presAssocID="{7F308D8A-2346-4899-ADEE-D95912AD3971}" presName="rootComposite2" presStyleCnt="0"/>
      <dgm:spPr/>
    </dgm:pt>
    <dgm:pt modelId="{ED2EAD53-BC76-4A00-A637-640E6198E2BE}" type="pres">
      <dgm:prSet presAssocID="{7F308D8A-2346-4899-ADEE-D95912AD3971}" presName="rootText2" presStyleLbl="alignAcc1" presStyleIdx="0" presStyleCnt="0" custLinFactNeighborX="-15240" custLinFactNeighborY="7355">
        <dgm:presLayoutVars>
          <dgm:chPref val="3"/>
        </dgm:presLayoutVars>
      </dgm:prSet>
      <dgm:spPr/>
    </dgm:pt>
    <dgm:pt modelId="{1350D3AF-FCB3-49CD-BBF7-D2D19C3DF5AD}" type="pres">
      <dgm:prSet presAssocID="{7F308D8A-2346-4899-ADEE-D95912AD3971}" presName="topArc2" presStyleLbl="parChTrans1D1" presStyleIdx="10" presStyleCnt="40"/>
      <dgm:spPr/>
    </dgm:pt>
    <dgm:pt modelId="{A47AD9DA-0401-45CE-94BC-8DBBC1D11EB7}" type="pres">
      <dgm:prSet presAssocID="{7F308D8A-2346-4899-ADEE-D95912AD3971}" presName="bottomArc2" presStyleLbl="parChTrans1D1" presStyleIdx="11" presStyleCnt="40"/>
      <dgm:spPr/>
    </dgm:pt>
    <dgm:pt modelId="{02ACA923-0ADE-45B2-BE4C-A617209950DA}" type="pres">
      <dgm:prSet presAssocID="{7F308D8A-2346-4899-ADEE-D95912AD3971}" presName="topConnNode2" presStyleLbl="node3" presStyleIdx="0" presStyleCnt="0"/>
      <dgm:spPr/>
    </dgm:pt>
    <dgm:pt modelId="{3335A700-1CCB-40F0-9FB8-D54C9C38E5F9}" type="pres">
      <dgm:prSet presAssocID="{7F308D8A-2346-4899-ADEE-D95912AD3971}" presName="hierChild4" presStyleCnt="0"/>
      <dgm:spPr/>
    </dgm:pt>
    <dgm:pt modelId="{DCCEF9AF-920C-4BB8-B126-EBEAE42CBE27}" type="pres">
      <dgm:prSet presAssocID="{71C42BA5-3868-409D-9F81-2F617735A1EB}" presName="Name28" presStyleLbl="parChTrans1D4" presStyleIdx="1" presStyleCnt="6"/>
      <dgm:spPr/>
    </dgm:pt>
    <dgm:pt modelId="{126B2BC3-AFAD-423B-BBA1-805B645D9D8B}" type="pres">
      <dgm:prSet presAssocID="{3A313BA5-A420-48FD-A373-8C4AE482CF2A}" presName="hierRoot2" presStyleCnt="0">
        <dgm:presLayoutVars>
          <dgm:hierBranch val="init"/>
        </dgm:presLayoutVars>
      </dgm:prSet>
      <dgm:spPr/>
    </dgm:pt>
    <dgm:pt modelId="{984D10FB-E8C4-4706-A0DC-B1A6F3BF8622}" type="pres">
      <dgm:prSet presAssocID="{3A313BA5-A420-48FD-A373-8C4AE482CF2A}" presName="rootComposite2" presStyleCnt="0"/>
      <dgm:spPr/>
    </dgm:pt>
    <dgm:pt modelId="{1F92E74A-7132-453E-AF5B-81A03BB080C3}" type="pres">
      <dgm:prSet presAssocID="{3A313BA5-A420-48FD-A373-8C4AE482CF2A}" presName="rootText2" presStyleLbl="alignAcc1" presStyleIdx="0" presStyleCnt="0" custLinFactNeighborX="-55547">
        <dgm:presLayoutVars>
          <dgm:chPref val="3"/>
        </dgm:presLayoutVars>
      </dgm:prSet>
      <dgm:spPr/>
    </dgm:pt>
    <dgm:pt modelId="{38044890-CC5C-41F9-846E-6E35F9ABEC97}" type="pres">
      <dgm:prSet presAssocID="{3A313BA5-A420-48FD-A373-8C4AE482CF2A}" presName="topArc2" presStyleLbl="parChTrans1D1" presStyleIdx="12" presStyleCnt="40"/>
      <dgm:spPr/>
    </dgm:pt>
    <dgm:pt modelId="{35467A7D-B5DF-4B1A-83E3-65E508009822}" type="pres">
      <dgm:prSet presAssocID="{3A313BA5-A420-48FD-A373-8C4AE482CF2A}" presName="bottomArc2" presStyleLbl="parChTrans1D1" presStyleIdx="13" presStyleCnt="40"/>
      <dgm:spPr/>
    </dgm:pt>
    <dgm:pt modelId="{A1DF7D91-B587-4802-9649-1E3ED882238C}" type="pres">
      <dgm:prSet presAssocID="{3A313BA5-A420-48FD-A373-8C4AE482CF2A}" presName="topConnNode2" presStyleLbl="node4" presStyleIdx="0" presStyleCnt="0"/>
      <dgm:spPr/>
    </dgm:pt>
    <dgm:pt modelId="{A4BF0C34-511A-4E3D-A2D1-334977FFDBC4}" type="pres">
      <dgm:prSet presAssocID="{3A313BA5-A420-48FD-A373-8C4AE482CF2A}" presName="hierChild4" presStyleCnt="0"/>
      <dgm:spPr/>
    </dgm:pt>
    <dgm:pt modelId="{C991BDF4-673D-40A6-8D19-B7DB4ABC1DF5}" type="pres">
      <dgm:prSet presAssocID="{3A313BA5-A420-48FD-A373-8C4AE482CF2A}" presName="hierChild5" presStyleCnt="0"/>
      <dgm:spPr/>
    </dgm:pt>
    <dgm:pt modelId="{24B292BE-D0F1-4C08-8C2B-B5DE4BD28274}" type="pres">
      <dgm:prSet presAssocID="{7F308D8A-2346-4899-ADEE-D95912AD3971}" presName="hierChild5" presStyleCnt="0"/>
      <dgm:spPr/>
    </dgm:pt>
    <dgm:pt modelId="{DE2C2660-8E37-43A5-A61C-DDA614271949}" type="pres">
      <dgm:prSet presAssocID="{79632E41-8188-4257-94C0-21A33C24B542}" presName="hierChild5" presStyleCnt="0"/>
      <dgm:spPr/>
    </dgm:pt>
    <dgm:pt modelId="{CE0A90C7-BB81-47C0-A2F7-5BD03726917B}" type="pres">
      <dgm:prSet presAssocID="{D8F79059-2560-41C2-8E66-F04D27D9A165}" presName="Name28" presStyleLbl="parChTrans1D2" presStyleIdx="2" presStyleCnt="7"/>
      <dgm:spPr/>
    </dgm:pt>
    <dgm:pt modelId="{33AC6605-5A09-4573-B77F-113C84672CFF}" type="pres">
      <dgm:prSet presAssocID="{90D72FCD-D7D6-4B5C-A639-EE3DC0553167}" presName="hierRoot2" presStyleCnt="0">
        <dgm:presLayoutVars>
          <dgm:hierBranch val="init"/>
        </dgm:presLayoutVars>
      </dgm:prSet>
      <dgm:spPr/>
    </dgm:pt>
    <dgm:pt modelId="{00D50C6F-87E0-4BD3-AF24-ABCFF51B5C55}" type="pres">
      <dgm:prSet presAssocID="{90D72FCD-D7D6-4B5C-A639-EE3DC0553167}" presName="rootComposite2" presStyleCnt="0"/>
      <dgm:spPr/>
    </dgm:pt>
    <dgm:pt modelId="{37EA1567-01BA-4B9E-9D67-371EC5D6BD32}" type="pres">
      <dgm:prSet presAssocID="{90D72FCD-D7D6-4B5C-A639-EE3DC0553167}" presName="rootText2" presStyleLbl="alignAcc1" presStyleIdx="0" presStyleCnt="0">
        <dgm:presLayoutVars>
          <dgm:chPref val="3"/>
        </dgm:presLayoutVars>
      </dgm:prSet>
      <dgm:spPr/>
    </dgm:pt>
    <dgm:pt modelId="{97B9F4A8-FB9F-4139-BF57-CB711E55A7CB}" type="pres">
      <dgm:prSet presAssocID="{90D72FCD-D7D6-4B5C-A639-EE3DC0553167}" presName="topArc2" presStyleLbl="parChTrans1D1" presStyleIdx="14" presStyleCnt="40"/>
      <dgm:spPr/>
    </dgm:pt>
    <dgm:pt modelId="{E4F310A9-4495-4230-9535-37DF21EF05C1}" type="pres">
      <dgm:prSet presAssocID="{90D72FCD-D7D6-4B5C-A639-EE3DC0553167}" presName="bottomArc2" presStyleLbl="parChTrans1D1" presStyleIdx="15" presStyleCnt="40"/>
      <dgm:spPr/>
    </dgm:pt>
    <dgm:pt modelId="{08AFA6AC-E3F2-4FA8-B5BD-C9AFC5859411}" type="pres">
      <dgm:prSet presAssocID="{90D72FCD-D7D6-4B5C-A639-EE3DC0553167}" presName="topConnNode2" presStyleLbl="node2" presStyleIdx="0" presStyleCnt="0"/>
      <dgm:spPr/>
    </dgm:pt>
    <dgm:pt modelId="{361976EC-0BE8-4276-9B49-5DE470C1E84C}" type="pres">
      <dgm:prSet presAssocID="{90D72FCD-D7D6-4B5C-A639-EE3DC0553167}" presName="hierChild4" presStyleCnt="0"/>
      <dgm:spPr/>
    </dgm:pt>
    <dgm:pt modelId="{A1020DD9-6F91-4AAB-9BC4-6663B6492D86}" type="pres">
      <dgm:prSet presAssocID="{B281BA9A-7E10-495A-A3C8-21E495652F94}" presName="Name28" presStyleLbl="parChTrans1D3" presStyleIdx="2" presStyleCnt="6"/>
      <dgm:spPr/>
    </dgm:pt>
    <dgm:pt modelId="{F884408A-D0C2-4E02-A388-E3D9F7130B48}" type="pres">
      <dgm:prSet presAssocID="{F876A768-2062-4884-9180-C7F1CD585C31}" presName="hierRoot2" presStyleCnt="0">
        <dgm:presLayoutVars>
          <dgm:hierBranch val="init"/>
        </dgm:presLayoutVars>
      </dgm:prSet>
      <dgm:spPr/>
    </dgm:pt>
    <dgm:pt modelId="{2B1EE54E-C629-4552-A5BF-1FC89C29C9FC}" type="pres">
      <dgm:prSet presAssocID="{F876A768-2062-4884-9180-C7F1CD585C31}" presName="rootComposite2" presStyleCnt="0"/>
      <dgm:spPr/>
    </dgm:pt>
    <dgm:pt modelId="{396C6D9B-4961-47D7-8F71-5F89C680E70E}" type="pres">
      <dgm:prSet presAssocID="{F876A768-2062-4884-9180-C7F1CD585C31}" presName="rootText2" presStyleLbl="alignAcc1" presStyleIdx="0" presStyleCnt="0" custLinFactNeighborX="-48136" custLinFactNeighborY="-326">
        <dgm:presLayoutVars>
          <dgm:chPref val="3"/>
        </dgm:presLayoutVars>
      </dgm:prSet>
      <dgm:spPr/>
    </dgm:pt>
    <dgm:pt modelId="{DA9F9EC2-D62B-4A59-AB88-1858E70C4350}" type="pres">
      <dgm:prSet presAssocID="{F876A768-2062-4884-9180-C7F1CD585C31}" presName="topArc2" presStyleLbl="parChTrans1D1" presStyleIdx="16" presStyleCnt="40"/>
      <dgm:spPr/>
    </dgm:pt>
    <dgm:pt modelId="{5A1BFFC1-AE46-466C-8DBC-5F7BFC040AAC}" type="pres">
      <dgm:prSet presAssocID="{F876A768-2062-4884-9180-C7F1CD585C31}" presName="bottomArc2" presStyleLbl="parChTrans1D1" presStyleIdx="17" presStyleCnt="40"/>
      <dgm:spPr/>
    </dgm:pt>
    <dgm:pt modelId="{D681A4E8-F613-4ABD-98CC-5AE03833BE94}" type="pres">
      <dgm:prSet presAssocID="{F876A768-2062-4884-9180-C7F1CD585C31}" presName="topConnNode2" presStyleLbl="node3" presStyleIdx="0" presStyleCnt="0"/>
      <dgm:spPr/>
    </dgm:pt>
    <dgm:pt modelId="{4DEB08F7-CE88-4F3A-A440-3CB5E672699A}" type="pres">
      <dgm:prSet presAssocID="{F876A768-2062-4884-9180-C7F1CD585C31}" presName="hierChild4" presStyleCnt="0"/>
      <dgm:spPr/>
    </dgm:pt>
    <dgm:pt modelId="{2649809B-8040-4408-8316-1AA52DE90B97}" type="pres">
      <dgm:prSet presAssocID="{722A4631-26F8-4F54-BFB2-355344E44492}" presName="Name28" presStyleLbl="parChTrans1D4" presStyleIdx="2" presStyleCnt="6"/>
      <dgm:spPr/>
    </dgm:pt>
    <dgm:pt modelId="{B8304C74-074F-42A7-8C31-F8C0CDE3C5F0}" type="pres">
      <dgm:prSet presAssocID="{DF29C68B-87F2-4C55-9DDD-6131DB81FE7A}" presName="hierRoot2" presStyleCnt="0">
        <dgm:presLayoutVars>
          <dgm:hierBranch val="init"/>
        </dgm:presLayoutVars>
      </dgm:prSet>
      <dgm:spPr/>
    </dgm:pt>
    <dgm:pt modelId="{47D911B6-E0BE-412E-B740-3AB6E91CAB8B}" type="pres">
      <dgm:prSet presAssocID="{DF29C68B-87F2-4C55-9DDD-6131DB81FE7A}" presName="rootComposite2" presStyleCnt="0"/>
      <dgm:spPr/>
    </dgm:pt>
    <dgm:pt modelId="{35A8C5B6-546E-4248-804B-E64D11B29A4A}" type="pres">
      <dgm:prSet presAssocID="{DF29C68B-87F2-4C55-9DDD-6131DB81FE7A}" presName="rootText2" presStyleLbl="alignAcc1" presStyleIdx="0" presStyleCnt="0" custLinFactNeighborX="-76257" custLinFactNeighborY="2942">
        <dgm:presLayoutVars>
          <dgm:chPref val="3"/>
        </dgm:presLayoutVars>
      </dgm:prSet>
      <dgm:spPr/>
    </dgm:pt>
    <dgm:pt modelId="{8DE9604A-F038-47FC-8BBF-E6E38D9E7D87}" type="pres">
      <dgm:prSet presAssocID="{DF29C68B-87F2-4C55-9DDD-6131DB81FE7A}" presName="topArc2" presStyleLbl="parChTrans1D1" presStyleIdx="18" presStyleCnt="40"/>
      <dgm:spPr/>
    </dgm:pt>
    <dgm:pt modelId="{00795137-40AA-4076-AD6B-1349D44B0B2C}" type="pres">
      <dgm:prSet presAssocID="{DF29C68B-87F2-4C55-9DDD-6131DB81FE7A}" presName="bottomArc2" presStyleLbl="parChTrans1D1" presStyleIdx="19" presStyleCnt="40"/>
      <dgm:spPr/>
    </dgm:pt>
    <dgm:pt modelId="{FF5DD98A-EFA1-446A-A7DA-F1FA6F19F07B}" type="pres">
      <dgm:prSet presAssocID="{DF29C68B-87F2-4C55-9DDD-6131DB81FE7A}" presName="topConnNode2" presStyleLbl="node4" presStyleIdx="0" presStyleCnt="0"/>
      <dgm:spPr/>
    </dgm:pt>
    <dgm:pt modelId="{CAD7E366-794C-4B1B-81C3-A9C76E301938}" type="pres">
      <dgm:prSet presAssocID="{DF29C68B-87F2-4C55-9DDD-6131DB81FE7A}" presName="hierChild4" presStyleCnt="0"/>
      <dgm:spPr/>
    </dgm:pt>
    <dgm:pt modelId="{3F03AEC1-6A47-4F49-A65B-43C988F52A69}" type="pres">
      <dgm:prSet presAssocID="{DF29C68B-87F2-4C55-9DDD-6131DB81FE7A}" presName="hierChild5" presStyleCnt="0"/>
      <dgm:spPr/>
    </dgm:pt>
    <dgm:pt modelId="{051B9D74-D6FB-4EAB-ADA7-D1AADB97AE33}" type="pres">
      <dgm:prSet presAssocID="{F876A768-2062-4884-9180-C7F1CD585C31}" presName="hierChild5" presStyleCnt="0"/>
      <dgm:spPr/>
    </dgm:pt>
    <dgm:pt modelId="{352B22CB-E5AB-45DD-B2BE-84AD2D487BC6}" type="pres">
      <dgm:prSet presAssocID="{90D72FCD-D7D6-4B5C-A639-EE3DC0553167}" presName="hierChild5" presStyleCnt="0"/>
      <dgm:spPr/>
    </dgm:pt>
    <dgm:pt modelId="{1EF6F071-5279-41C2-A568-F015C8C9A672}" type="pres">
      <dgm:prSet presAssocID="{32B18DF4-E781-4AFE-91C6-CDF4B73CDAAD}" presName="Name28" presStyleLbl="parChTrans1D2" presStyleIdx="3" presStyleCnt="7"/>
      <dgm:spPr/>
    </dgm:pt>
    <dgm:pt modelId="{F169A007-F128-4FB0-B56F-7E6446568EAC}" type="pres">
      <dgm:prSet presAssocID="{FC6FDFF8-A402-42B9-AD51-3B9F4C48B694}" presName="hierRoot2" presStyleCnt="0">
        <dgm:presLayoutVars>
          <dgm:hierBranch val="init"/>
        </dgm:presLayoutVars>
      </dgm:prSet>
      <dgm:spPr/>
    </dgm:pt>
    <dgm:pt modelId="{2B75E04E-2EE7-4DEE-A5FB-A7DFCC4EFA85}" type="pres">
      <dgm:prSet presAssocID="{FC6FDFF8-A402-42B9-AD51-3B9F4C48B694}" presName="rootComposite2" presStyleCnt="0"/>
      <dgm:spPr/>
    </dgm:pt>
    <dgm:pt modelId="{F116AC48-3E69-486D-9930-94265206497A}" type="pres">
      <dgm:prSet presAssocID="{FC6FDFF8-A402-42B9-AD51-3B9F4C48B694}" presName="rootText2" presStyleLbl="alignAcc1" presStyleIdx="0" presStyleCnt="0">
        <dgm:presLayoutVars>
          <dgm:chPref val="3"/>
        </dgm:presLayoutVars>
      </dgm:prSet>
      <dgm:spPr/>
    </dgm:pt>
    <dgm:pt modelId="{9BB5F924-D390-4732-8DD6-1FAF1CC92FFB}" type="pres">
      <dgm:prSet presAssocID="{FC6FDFF8-A402-42B9-AD51-3B9F4C48B694}" presName="topArc2" presStyleLbl="parChTrans1D1" presStyleIdx="20" presStyleCnt="40"/>
      <dgm:spPr/>
    </dgm:pt>
    <dgm:pt modelId="{A2491935-E830-47C1-939A-26029F7BD6C4}" type="pres">
      <dgm:prSet presAssocID="{FC6FDFF8-A402-42B9-AD51-3B9F4C48B694}" presName="bottomArc2" presStyleLbl="parChTrans1D1" presStyleIdx="21" presStyleCnt="40"/>
      <dgm:spPr/>
    </dgm:pt>
    <dgm:pt modelId="{5A4005B0-18C9-4F36-8853-B2C0EE2925D0}" type="pres">
      <dgm:prSet presAssocID="{FC6FDFF8-A402-42B9-AD51-3B9F4C48B694}" presName="topConnNode2" presStyleLbl="node2" presStyleIdx="0" presStyleCnt="0"/>
      <dgm:spPr/>
    </dgm:pt>
    <dgm:pt modelId="{10905CEF-43E3-4AE0-9A9A-D6A151EAB35F}" type="pres">
      <dgm:prSet presAssocID="{FC6FDFF8-A402-42B9-AD51-3B9F4C48B694}" presName="hierChild4" presStyleCnt="0"/>
      <dgm:spPr/>
    </dgm:pt>
    <dgm:pt modelId="{28B95983-424F-41FF-8FD5-C0B79013349D}" type="pres">
      <dgm:prSet presAssocID="{67C84171-8243-4DEB-AD50-05A1B6450A16}" presName="Name28" presStyleLbl="parChTrans1D3" presStyleIdx="3" presStyleCnt="6"/>
      <dgm:spPr/>
    </dgm:pt>
    <dgm:pt modelId="{A62AF479-0952-4B30-B687-671BE06440F4}" type="pres">
      <dgm:prSet presAssocID="{2D4CB5E7-6E72-42EA-9957-1E0D0DEFD158}" presName="hierRoot2" presStyleCnt="0">
        <dgm:presLayoutVars>
          <dgm:hierBranch val="init"/>
        </dgm:presLayoutVars>
      </dgm:prSet>
      <dgm:spPr/>
    </dgm:pt>
    <dgm:pt modelId="{1ACD4D84-9EA6-4D48-81D8-85FD36C69656}" type="pres">
      <dgm:prSet presAssocID="{2D4CB5E7-6E72-42EA-9957-1E0D0DEFD158}" presName="rootComposite2" presStyleCnt="0"/>
      <dgm:spPr/>
    </dgm:pt>
    <dgm:pt modelId="{FDAE3E19-660E-440E-8494-4B7DB44D7179}" type="pres">
      <dgm:prSet presAssocID="{2D4CB5E7-6E72-42EA-9957-1E0D0DEFD158}" presName="rootText2" presStyleLbl="alignAcc1" presStyleIdx="0" presStyleCnt="0" custLinFactNeighborX="-93842">
        <dgm:presLayoutVars>
          <dgm:chPref val="3"/>
        </dgm:presLayoutVars>
      </dgm:prSet>
      <dgm:spPr/>
    </dgm:pt>
    <dgm:pt modelId="{1A0BDBAA-B2F5-4362-B9C4-C347F9A2FB38}" type="pres">
      <dgm:prSet presAssocID="{2D4CB5E7-6E72-42EA-9957-1E0D0DEFD158}" presName="topArc2" presStyleLbl="parChTrans1D1" presStyleIdx="22" presStyleCnt="40"/>
      <dgm:spPr/>
    </dgm:pt>
    <dgm:pt modelId="{B10CFF20-C943-479F-AF84-2AE34BDCFE7B}" type="pres">
      <dgm:prSet presAssocID="{2D4CB5E7-6E72-42EA-9957-1E0D0DEFD158}" presName="bottomArc2" presStyleLbl="parChTrans1D1" presStyleIdx="23" presStyleCnt="40"/>
      <dgm:spPr/>
    </dgm:pt>
    <dgm:pt modelId="{BB3B59B4-5051-4BF6-9F05-0C737C5606A7}" type="pres">
      <dgm:prSet presAssocID="{2D4CB5E7-6E72-42EA-9957-1E0D0DEFD158}" presName="topConnNode2" presStyleLbl="node3" presStyleIdx="0" presStyleCnt="0"/>
      <dgm:spPr/>
    </dgm:pt>
    <dgm:pt modelId="{11CA5583-6FAA-431A-931C-99C1B6A9C406}" type="pres">
      <dgm:prSet presAssocID="{2D4CB5E7-6E72-42EA-9957-1E0D0DEFD158}" presName="hierChild4" presStyleCnt="0"/>
      <dgm:spPr/>
    </dgm:pt>
    <dgm:pt modelId="{5CC8D9F9-DF2D-48DF-800B-6CDF89D92D01}" type="pres">
      <dgm:prSet presAssocID="{B1EC193A-5F85-460D-AA27-2C2F8B3F7A36}" presName="Name28" presStyleLbl="parChTrans1D4" presStyleIdx="3" presStyleCnt="6"/>
      <dgm:spPr/>
    </dgm:pt>
    <dgm:pt modelId="{38678B2D-0A40-4699-8E18-11A217497499}" type="pres">
      <dgm:prSet presAssocID="{81D43B8E-B66B-4205-807A-366FE9E3AEDC}" presName="hierRoot2" presStyleCnt="0">
        <dgm:presLayoutVars>
          <dgm:hierBranch val="init"/>
        </dgm:presLayoutVars>
      </dgm:prSet>
      <dgm:spPr/>
    </dgm:pt>
    <dgm:pt modelId="{4121933A-0ACA-4C43-B097-380F529C2BE9}" type="pres">
      <dgm:prSet presAssocID="{81D43B8E-B66B-4205-807A-366FE9E3AEDC}" presName="rootComposite2" presStyleCnt="0"/>
      <dgm:spPr/>
    </dgm:pt>
    <dgm:pt modelId="{3B830E78-317B-4B8D-B201-F72C7BF9BE9D}" type="pres">
      <dgm:prSet presAssocID="{81D43B8E-B66B-4205-807A-366FE9E3AEDC}" presName="rootText2" presStyleLbl="alignAcc1" presStyleIdx="0" presStyleCnt="0">
        <dgm:presLayoutVars>
          <dgm:chPref val="3"/>
        </dgm:presLayoutVars>
      </dgm:prSet>
      <dgm:spPr/>
    </dgm:pt>
    <dgm:pt modelId="{327D2EE5-CF9C-4E3F-A16F-7765ECD66FAC}" type="pres">
      <dgm:prSet presAssocID="{81D43B8E-B66B-4205-807A-366FE9E3AEDC}" presName="topArc2" presStyleLbl="parChTrans1D1" presStyleIdx="24" presStyleCnt="40"/>
      <dgm:spPr/>
    </dgm:pt>
    <dgm:pt modelId="{115672B5-ED44-4E5C-BAD8-969F8AC7A1D3}" type="pres">
      <dgm:prSet presAssocID="{81D43B8E-B66B-4205-807A-366FE9E3AEDC}" presName="bottomArc2" presStyleLbl="parChTrans1D1" presStyleIdx="25" presStyleCnt="40"/>
      <dgm:spPr/>
    </dgm:pt>
    <dgm:pt modelId="{5F72BDF1-B913-4993-82A5-501C88831BB1}" type="pres">
      <dgm:prSet presAssocID="{81D43B8E-B66B-4205-807A-366FE9E3AEDC}" presName="topConnNode2" presStyleLbl="node4" presStyleIdx="0" presStyleCnt="0"/>
      <dgm:spPr/>
    </dgm:pt>
    <dgm:pt modelId="{B54960A0-9148-43DC-AD78-F0D5F34D6D74}" type="pres">
      <dgm:prSet presAssocID="{81D43B8E-B66B-4205-807A-366FE9E3AEDC}" presName="hierChild4" presStyleCnt="0"/>
      <dgm:spPr/>
    </dgm:pt>
    <dgm:pt modelId="{DC619399-8E0A-4847-AEA4-7A8CACA94B81}" type="pres">
      <dgm:prSet presAssocID="{81D43B8E-B66B-4205-807A-366FE9E3AEDC}" presName="hierChild5" presStyleCnt="0"/>
      <dgm:spPr/>
    </dgm:pt>
    <dgm:pt modelId="{77975072-8088-4932-A754-E9ECD2F2108A}" type="pres">
      <dgm:prSet presAssocID="{2D4CB5E7-6E72-42EA-9957-1E0D0DEFD158}" presName="hierChild5" presStyleCnt="0"/>
      <dgm:spPr/>
    </dgm:pt>
    <dgm:pt modelId="{116C35E8-57FE-4100-A70C-85AC33CE82A4}" type="pres">
      <dgm:prSet presAssocID="{FC6FDFF8-A402-42B9-AD51-3B9F4C48B694}" presName="hierChild5" presStyleCnt="0"/>
      <dgm:spPr/>
    </dgm:pt>
    <dgm:pt modelId="{0E5A4FA0-F7F7-472E-B95C-A8D8E17B4E7C}" type="pres">
      <dgm:prSet presAssocID="{B2F94B21-AEF1-4563-9BF7-F9311C4476FD}" presName="Name28" presStyleLbl="parChTrans1D2" presStyleIdx="4" presStyleCnt="7"/>
      <dgm:spPr/>
    </dgm:pt>
    <dgm:pt modelId="{94B32C32-051A-46D4-96A6-881AE2099BFC}" type="pres">
      <dgm:prSet presAssocID="{DBA20E9B-267D-47A9-9F55-4934A7196486}" presName="hierRoot2" presStyleCnt="0">
        <dgm:presLayoutVars>
          <dgm:hierBranch val="init"/>
        </dgm:presLayoutVars>
      </dgm:prSet>
      <dgm:spPr/>
    </dgm:pt>
    <dgm:pt modelId="{AF2C22CE-5760-4C68-80CA-6730002F54FF}" type="pres">
      <dgm:prSet presAssocID="{DBA20E9B-267D-47A9-9F55-4934A7196486}" presName="rootComposite2" presStyleCnt="0"/>
      <dgm:spPr/>
    </dgm:pt>
    <dgm:pt modelId="{BEC18BD7-C6F5-4610-ADD8-CFD526C1F518}" type="pres">
      <dgm:prSet presAssocID="{DBA20E9B-267D-47A9-9F55-4934A7196486}" presName="rootText2" presStyleLbl="alignAcc1" presStyleIdx="0" presStyleCnt="0">
        <dgm:presLayoutVars>
          <dgm:chPref val="3"/>
        </dgm:presLayoutVars>
      </dgm:prSet>
      <dgm:spPr/>
    </dgm:pt>
    <dgm:pt modelId="{D09C46BD-3AEB-4283-A673-7C34BB9A6C50}" type="pres">
      <dgm:prSet presAssocID="{DBA20E9B-267D-47A9-9F55-4934A7196486}" presName="topArc2" presStyleLbl="parChTrans1D1" presStyleIdx="26" presStyleCnt="40"/>
      <dgm:spPr/>
    </dgm:pt>
    <dgm:pt modelId="{2B318941-359F-4013-AC75-733EE01C90E7}" type="pres">
      <dgm:prSet presAssocID="{DBA20E9B-267D-47A9-9F55-4934A7196486}" presName="bottomArc2" presStyleLbl="parChTrans1D1" presStyleIdx="27" presStyleCnt="40"/>
      <dgm:spPr/>
    </dgm:pt>
    <dgm:pt modelId="{730A7314-80D4-4E4F-A4C5-1DD493D9D66F}" type="pres">
      <dgm:prSet presAssocID="{DBA20E9B-267D-47A9-9F55-4934A7196486}" presName="topConnNode2" presStyleLbl="node2" presStyleIdx="0" presStyleCnt="0"/>
      <dgm:spPr/>
    </dgm:pt>
    <dgm:pt modelId="{780C673C-14D8-44FA-871B-7EA0DF711795}" type="pres">
      <dgm:prSet presAssocID="{DBA20E9B-267D-47A9-9F55-4934A7196486}" presName="hierChild4" presStyleCnt="0"/>
      <dgm:spPr/>
    </dgm:pt>
    <dgm:pt modelId="{361C1B05-300A-4474-8554-BA2EA2D4D1A8}" type="pres">
      <dgm:prSet presAssocID="{EC4F930B-D9FA-428A-AAF6-88BC8A33156D}" presName="Name28" presStyleLbl="parChTrans1D3" presStyleIdx="4" presStyleCnt="6"/>
      <dgm:spPr/>
    </dgm:pt>
    <dgm:pt modelId="{460E5E6C-A6BA-41BB-96EE-61CE7CE2FFC9}" type="pres">
      <dgm:prSet presAssocID="{1413FFA2-5C21-43FE-A884-E9497A8040CA}" presName="hierRoot2" presStyleCnt="0">
        <dgm:presLayoutVars>
          <dgm:hierBranch val="init"/>
        </dgm:presLayoutVars>
      </dgm:prSet>
      <dgm:spPr/>
    </dgm:pt>
    <dgm:pt modelId="{DD8EBED9-FBFA-4FCC-BB54-0F49F607DF5E}" type="pres">
      <dgm:prSet presAssocID="{1413FFA2-5C21-43FE-A884-E9497A8040CA}" presName="rootComposite2" presStyleCnt="0"/>
      <dgm:spPr/>
    </dgm:pt>
    <dgm:pt modelId="{0F507CD7-4361-4929-A809-22FC5FBA0B2E}" type="pres">
      <dgm:prSet presAssocID="{1413FFA2-5C21-43FE-A884-E9497A8040CA}" presName="rootText2" presStyleLbl="alignAcc1" presStyleIdx="0" presStyleCnt="0">
        <dgm:presLayoutVars>
          <dgm:chPref val="3"/>
        </dgm:presLayoutVars>
      </dgm:prSet>
      <dgm:spPr/>
    </dgm:pt>
    <dgm:pt modelId="{086B57CD-AE87-4094-AF67-9D32282F933C}" type="pres">
      <dgm:prSet presAssocID="{1413FFA2-5C21-43FE-A884-E9497A8040CA}" presName="topArc2" presStyleLbl="parChTrans1D1" presStyleIdx="28" presStyleCnt="40"/>
      <dgm:spPr/>
    </dgm:pt>
    <dgm:pt modelId="{D5D84D68-36B3-4DF3-A5B3-55099CCD7152}" type="pres">
      <dgm:prSet presAssocID="{1413FFA2-5C21-43FE-A884-E9497A8040CA}" presName="bottomArc2" presStyleLbl="parChTrans1D1" presStyleIdx="29" presStyleCnt="40"/>
      <dgm:spPr/>
    </dgm:pt>
    <dgm:pt modelId="{BF934850-D460-4309-86EB-140F3241F569}" type="pres">
      <dgm:prSet presAssocID="{1413FFA2-5C21-43FE-A884-E9497A8040CA}" presName="topConnNode2" presStyleLbl="node3" presStyleIdx="0" presStyleCnt="0"/>
      <dgm:spPr/>
    </dgm:pt>
    <dgm:pt modelId="{40C23B13-EA32-488E-BF3E-81127B039215}" type="pres">
      <dgm:prSet presAssocID="{1413FFA2-5C21-43FE-A884-E9497A8040CA}" presName="hierChild4" presStyleCnt="0"/>
      <dgm:spPr/>
    </dgm:pt>
    <dgm:pt modelId="{A616A9FD-BAA5-4644-A7F0-7F7C3960D98C}" type="pres">
      <dgm:prSet presAssocID="{F9A09D9C-A751-4C2B-8B11-6246D06310E4}" presName="Name28" presStyleLbl="parChTrans1D4" presStyleIdx="4" presStyleCnt="6"/>
      <dgm:spPr/>
    </dgm:pt>
    <dgm:pt modelId="{1E4EEF8D-2E7B-4814-9B3F-8FC9B1625787}" type="pres">
      <dgm:prSet presAssocID="{8E5F42E5-6EB7-460F-AA47-47EDFD480428}" presName="hierRoot2" presStyleCnt="0">
        <dgm:presLayoutVars>
          <dgm:hierBranch val="init"/>
        </dgm:presLayoutVars>
      </dgm:prSet>
      <dgm:spPr/>
    </dgm:pt>
    <dgm:pt modelId="{A963EF85-4835-46D0-A7D3-08F6E193E922}" type="pres">
      <dgm:prSet presAssocID="{8E5F42E5-6EB7-460F-AA47-47EDFD480428}" presName="rootComposite2" presStyleCnt="0"/>
      <dgm:spPr/>
    </dgm:pt>
    <dgm:pt modelId="{849C76E5-9B6A-4B8A-ADFC-FFD0514E819E}" type="pres">
      <dgm:prSet presAssocID="{8E5F42E5-6EB7-460F-AA47-47EDFD480428}" presName="rootText2" presStyleLbl="alignAcc1" presStyleIdx="0" presStyleCnt="0">
        <dgm:presLayoutVars>
          <dgm:chPref val="3"/>
        </dgm:presLayoutVars>
      </dgm:prSet>
      <dgm:spPr/>
    </dgm:pt>
    <dgm:pt modelId="{EB1A6EBC-F4DF-4EE3-8851-ABB3867AC8B3}" type="pres">
      <dgm:prSet presAssocID="{8E5F42E5-6EB7-460F-AA47-47EDFD480428}" presName="topArc2" presStyleLbl="parChTrans1D1" presStyleIdx="30" presStyleCnt="40"/>
      <dgm:spPr/>
    </dgm:pt>
    <dgm:pt modelId="{A559611F-85EB-4481-A5DA-8EBD79CD665C}" type="pres">
      <dgm:prSet presAssocID="{8E5F42E5-6EB7-460F-AA47-47EDFD480428}" presName="bottomArc2" presStyleLbl="parChTrans1D1" presStyleIdx="31" presStyleCnt="40"/>
      <dgm:spPr/>
    </dgm:pt>
    <dgm:pt modelId="{9B90A729-A64A-40F9-A302-C6BB3AAC2517}" type="pres">
      <dgm:prSet presAssocID="{8E5F42E5-6EB7-460F-AA47-47EDFD480428}" presName="topConnNode2" presStyleLbl="node4" presStyleIdx="0" presStyleCnt="0"/>
      <dgm:spPr/>
    </dgm:pt>
    <dgm:pt modelId="{7879331C-66A9-41DC-8AAE-F737FCC160F3}" type="pres">
      <dgm:prSet presAssocID="{8E5F42E5-6EB7-460F-AA47-47EDFD480428}" presName="hierChild4" presStyleCnt="0"/>
      <dgm:spPr/>
    </dgm:pt>
    <dgm:pt modelId="{68A54982-5F6C-4C86-AB43-B99CC24F9B81}" type="pres">
      <dgm:prSet presAssocID="{8E5F42E5-6EB7-460F-AA47-47EDFD480428}" presName="hierChild5" presStyleCnt="0"/>
      <dgm:spPr/>
    </dgm:pt>
    <dgm:pt modelId="{D272715E-88B4-4EA9-8CF1-F302B9A8A590}" type="pres">
      <dgm:prSet presAssocID="{1413FFA2-5C21-43FE-A884-E9497A8040CA}" presName="hierChild5" presStyleCnt="0"/>
      <dgm:spPr/>
    </dgm:pt>
    <dgm:pt modelId="{C97862F6-0A96-448B-9E9C-CE987012A746}" type="pres">
      <dgm:prSet presAssocID="{DBA20E9B-267D-47A9-9F55-4934A7196486}" presName="hierChild5" presStyleCnt="0"/>
      <dgm:spPr/>
    </dgm:pt>
    <dgm:pt modelId="{68757172-D8E4-4B0A-84A5-6F8D304B4795}" type="pres">
      <dgm:prSet presAssocID="{FC36D3A1-AC5B-4767-A002-BC8AF5219C1D}" presName="Name28" presStyleLbl="parChTrans1D2" presStyleIdx="5" presStyleCnt="7"/>
      <dgm:spPr/>
    </dgm:pt>
    <dgm:pt modelId="{9E02C396-85EE-4F7B-ACD6-4DBE1AF4251A}" type="pres">
      <dgm:prSet presAssocID="{69527AAE-F691-4A55-B2ED-8268EA31A322}" presName="hierRoot2" presStyleCnt="0">
        <dgm:presLayoutVars>
          <dgm:hierBranch val="init"/>
        </dgm:presLayoutVars>
      </dgm:prSet>
      <dgm:spPr/>
    </dgm:pt>
    <dgm:pt modelId="{1FC1E912-B768-405B-9965-B9AC3B24B0EA}" type="pres">
      <dgm:prSet presAssocID="{69527AAE-F691-4A55-B2ED-8268EA31A322}" presName="rootComposite2" presStyleCnt="0"/>
      <dgm:spPr/>
    </dgm:pt>
    <dgm:pt modelId="{23207199-092D-487A-84E9-50318D36B4F8}" type="pres">
      <dgm:prSet presAssocID="{69527AAE-F691-4A55-B2ED-8268EA31A322}" presName="rootText2" presStyleLbl="alignAcc1" presStyleIdx="0" presStyleCnt="0">
        <dgm:presLayoutVars>
          <dgm:chPref val="3"/>
        </dgm:presLayoutVars>
      </dgm:prSet>
      <dgm:spPr/>
    </dgm:pt>
    <dgm:pt modelId="{95769E89-B403-4576-93A4-BC7DCF6E9868}" type="pres">
      <dgm:prSet presAssocID="{69527AAE-F691-4A55-B2ED-8268EA31A322}" presName="topArc2" presStyleLbl="parChTrans1D1" presStyleIdx="32" presStyleCnt="40"/>
      <dgm:spPr/>
    </dgm:pt>
    <dgm:pt modelId="{1B4CA447-A57D-4D01-90AF-13727F013093}" type="pres">
      <dgm:prSet presAssocID="{69527AAE-F691-4A55-B2ED-8268EA31A322}" presName="bottomArc2" presStyleLbl="parChTrans1D1" presStyleIdx="33" presStyleCnt="40"/>
      <dgm:spPr/>
    </dgm:pt>
    <dgm:pt modelId="{E7A0AA97-9AC7-4212-BD4F-59528B330CF0}" type="pres">
      <dgm:prSet presAssocID="{69527AAE-F691-4A55-B2ED-8268EA31A322}" presName="topConnNode2" presStyleLbl="node2" presStyleIdx="0" presStyleCnt="0"/>
      <dgm:spPr/>
    </dgm:pt>
    <dgm:pt modelId="{71B61D95-8B39-4CF9-84AF-9AB958A80884}" type="pres">
      <dgm:prSet presAssocID="{69527AAE-F691-4A55-B2ED-8268EA31A322}" presName="hierChild4" presStyleCnt="0"/>
      <dgm:spPr/>
    </dgm:pt>
    <dgm:pt modelId="{DD9147F2-1705-4551-9B1A-BC0D96924BEB}" type="pres">
      <dgm:prSet presAssocID="{AAF45E7A-B854-4B51-8620-68CFC8390FD2}" presName="Name28" presStyleLbl="parChTrans1D3" presStyleIdx="5" presStyleCnt="6"/>
      <dgm:spPr/>
    </dgm:pt>
    <dgm:pt modelId="{7F983E81-7EA5-49C2-AE38-65E3672A7000}" type="pres">
      <dgm:prSet presAssocID="{7B3411FD-6D4A-4849-8407-A14F9E540DD0}" presName="hierRoot2" presStyleCnt="0">
        <dgm:presLayoutVars>
          <dgm:hierBranch val="init"/>
        </dgm:presLayoutVars>
      </dgm:prSet>
      <dgm:spPr/>
    </dgm:pt>
    <dgm:pt modelId="{80A4654D-712F-4BCF-A34A-7E741F51C903}" type="pres">
      <dgm:prSet presAssocID="{7B3411FD-6D4A-4849-8407-A14F9E540DD0}" presName="rootComposite2" presStyleCnt="0"/>
      <dgm:spPr/>
    </dgm:pt>
    <dgm:pt modelId="{EF4BA6CE-A493-40A2-A09E-64F809A0A1A4}" type="pres">
      <dgm:prSet presAssocID="{7B3411FD-6D4A-4849-8407-A14F9E540DD0}" presName="rootText2" presStyleLbl="alignAcc1" presStyleIdx="0" presStyleCnt="0">
        <dgm:presLayoutVars>
          <dgm:chPref val="3"/>
        </dgm:presLayoutVars>
      </dgm:prSet>
      <dgm:spPr/>
    </dgm:pt>
    <dgm:pt modelId="{A47113A7-459C-4AC7-8343-DDF3DDFEF92A}" type="pres">
      <dgm:prSet presAssocID="{7B3411FD-6D4A-4849-8407-A14F9E540DD0}" presName="topArc2" presStyleLbl="parChTrans1D1" presStyleIdx="34" presStyleCnt="40"/>
      <dgm:spPr/>
    </dgm:pt>
    <dgm:pt modelId="{88FF1D21-DFFC-4C5D-A058-82E0BA13A3D8}" type="pres">
      <dgm:prSet presAssocID="{7B3411FD-6D4A-4849-8407-A14F9E540DD0}" presName="bottomArc2" presStyleLbl="parChTrans1D1" presStyleIdx="35" presStyleCnt="40"/>
      <dgm:spPr/>
    </dgm:pt>
    <dgm:pt modelId="{B5064A12-FE35-4356-A8CF-4C250EA70CAE}" type="pres">
      <dgm:prSet presAssocID="{7B3411FD-6D4A-4849-8407-A14F9E540DD0}" presName="topConnNode2" presStyleLbl="node3" presStyleIdx="0" presStyleCnt="0"/>
      <dgm:spPr/>
    </dgm:pt>
    <dgm:pt modelId="{2B48972A-B4C4-47CB-8E2D-F2DE22647515}" type="pres">
      <dgm:prSet presAssocID="{7B3411FD-6D4A-4849-8407-A14F9E540DD0}" presName="hierChild4" presStyleCnt="0"/>
      <dgm:spPr/>
    </dgm:pt>
    <dgm:pt modelId="{FCEABFC7-D4F2-45C8-9AFF-1B2A12475907}" type="pres">
      <dgm:prSet presAssocID="{17237636-6177-4B61-8CB4-C650DCF5E3D3}" presName="Name28" presStyleLbl="parChTrans1D4" presStyleIdx="5" presStyleCnt="6"/>
      <dgm:spPr/>
    </dgm:pt>
    <dgm:pt modelId="{B3647B7E-03C6-4ED1-81E5-503927048205}" type="pres">
      <dgm:prSet presAssocID="{41D695F6-C54A-49CB-921D-ECE32449A4F1}" presName="hierRoot2" presStyleCnt="0">
        <dgm:presLayoutVars>
          <dgm:hierBranch val="init"/>
        </dgm:presLayoutVars>
      </dgm:prSet>
      <dgm:spPr/>
    </dgm:pt>
    <dgm:pt modelId="{4645DA90-8852-4886-B555-8929C4AD8382}" type="pres">
      <dgm:prSet presAssocID="{41D695F6-C54A-49CB-921D-ECE32449A4F1}" presName="rootComposite2" presStyleCnt="0"/>
      <dgm:spPr/>
    </dgm:pt>
    <dgm:pt modelId="{709DF292-B415-4D7D-993D-7B73188083B3}" type="pres">
      <dgm:prSet presAssocID="{41D695F6-C54A-49CB-921D-ECE32449A4F1}" presName="rootText2" presStyleLbl="alignAcc1" presStyleIdx="0" presStyleCnt="0">
        <dgm:presLayoutVars>
          <dgm:chPref val="3"/>
        </dgm:presLayoutVars>
      </dgm:prSet>
      <dgm:spPr/>
    </dgm:pt>
    <dgm:pt modelId="{1269FBBC-17E7-459B-B987-848354A251D6}" type="pres">
      <dgm:prSet presAssocID="{41D695F6-C54A-49CB-921D-ECE32449A4F1}" presName="topArc2" presStyleLbl="parChTrans1D1" presStyleIdx="36" presStyleCnt="40"/>
      <dgm:spPr/>
    </dgm:pt>
    <dgm:pt modelId="{7DCAA9BE-273F-4819-A754-EEECDA47941A}" type="pres">
      <dgm:prSet presAssocID="{41D695F6-C54A-49CB-921D-ECE32449A4F1}" presName="bottomArc2" presStyleLbl="parChTrans1D1" presStyleIdx="37" presStyleCnt="40"/>
      <dgm:spPr/>
    </dgm:pt>
    <dgm:pt modelId="{3D2D1CA1-24CC-4D65-95A6-B38AF0A7E1E7}" type="pres">
      <dgm:prSet presAssocID="{41D695F6-C54A-49CB-921D-ECE32449A4F1}" presName="topConnNode2" presStyleLbl="node4" presStyleIdx="0" presStyleCnt="0"/>
      <dgm:spPr/>
    </dgm:pt>
    <dgm:pt modelId="{A902C627-E1D8-490C-8E31-FAEEA4F571B0}" type="pres">
      <dgm:prSet presAssocID="{41D695F6-C54A-49CB-921D-ECE32449A4F1}" presName="hierChild4" presStyleCnt="0"/>
      <dgm:spPr/>
    </dgm:pt>
    <dgm:pt modelId="{4A828D36-366A-4626-A386-00D9C6AA33DB}" type="pres">
      <dgm:prSet presAssocID="{41D695F6-C54A-49CB-921D-ECE32449A4F1}" presName="hierChild5" presStyleCnt="0"/>
      <dgm:spPr/>
    </dgm:pt>
    <dgm:pt modelId="{E88A9DC6-9DEB-4B0A-A53C-1FB60C34F9A5}" type="pres">
      <dgm:prSet presAssocID="{7B3411FD-6D4A-4849-8407-A14F9E540DD0}" presName="hierChild5" presStyleCnt="0"/>
      <dgm:spPr/>
    </dgm:pt>
    <dgm:pt modelId="{E7F09C3A-C369-4B3F-968D-8CE644642A5E}" type="pres">
      <dgm:prSet presAssocID="{69527AAE-F691-4A55-B2ED-8268EA31A322}" presName="hierChild5" presStyleCnt="0"/>
      <dgm:spPr/>
    </dgm:pt>
    <dgm:pt modelId="{9F98682B-764E-4A5B-AA16-0D3579345EF1}" type="pres">
      <dgm:prSet presAssocID="{C7FFF648-0371-451B-9EC6-EDDDAC1A3B03}" presName="hierChild3" presStyleCnt="0"/>
      <dgm:spPr/>
    </dgm:pt>
    <dgm:pt modelId="{9DC9584A-7284-4CBF-8B52-5B4E67D644BC}" type="pres">
      <dgm:prSet presAssocID="{9E9ED130-1A9F-4836-A423-D00EF0026FE8}" presName="Name101" presStyleLbl="parChTrans1D2" presStyleIdx="6" presStyleCnt="7"/>
      <dgm:spPr/>
    </dgm:pt>
    <dgm:pt modelId="{B5F7AC64-2A98-4E9F-A543-4342681378A6}" type="pres">
      <dgm:prSet presAssocID="{934A8551-0C28-4811-9934-A6275174C9CD}" presName="hierRoot3" presStyleCnt="0">
        <dgm:presLayoutVars>
          <dgm:hierBranch val="init"/>
        </dgm:presLayoutVars>
      </dgm:prSet>
      <dgm:spPr/>
    </dgm:pt>
    <dgm:pt modelId="{AE3D4EFC-98C7-46E8-92B6-A127A373A67C}" type="pres">
      <dgm:prSet presAssocID="{934A8551-0C28-4811-9934-A6275174C9CD}" presName="rootComposite3" presStyleCnt="0"/>
      <dgm:spPr/>
    </dgm:pt>
    <dgm:pt modelId="{3A331AE2-45DD-4327-A289-4122BC552DA0}" type="pres">
      <dgm:prSet presAssocID="{934A8551-0C28-4811-9934-A6275174C9CD}" presName="rootText3" presStyleLbl="alignAcc1" presStyleIdx="0" presStyleCnt="0">
        <dgm:presLayoutVars>
          <dgm:chPref val="3"/>
        </dgm:presLayoutVars>
      </dgm:prSet>
      <dgm:spPr/>
    </dgm:pt>
    <dgm:pt modelId="{24A7FD3F-79CF-4872-9049-531CBE7749CC}" type="pres">
      <dgm:prSet presAssocID="{934A8551-0C28-4811-9934-A6275174C9CD}" presName="topArc3" presStyleLbl="parChTrans1D1" presStyleIdx="38" presStyleCnt="40"/>
      <dgm:spPr/>
    </dgm:pt>
    <dgm:pt modelId="{A8B6198A-D6CC-473B-8469-D3BE5C9C6058}" type="pres">
      <dgm:prSet presAssocID="{934A8551-0C28-4811-9934-A6275174C9CD}" presName="bottomArc3" presStyleLbl="parChTrans1D1" presStyleIdx="39" presStyleCnt="40"/>
      <dgm:spPr/>
    </dgm:pt>
    <dgm:pt modelId="{273E82A4-0DB2-4859-AFD0-2091324BFF84}" type="pres">
      <dgm:prSet presAssocID="{934A8551-0C28-4811-9934-A6275174C9CD}" presName="topConnNode3" presStyleLbl="asst1" presStyleIdx="0" presStyleCnt="0"/>
      <dgm:spPr/>
    </dgm:pt>
    <dgm:pt modelId="{C51C3D62-0B18-4EC9-97D1-B52C957A14A8}" type="pres">
      <dgm:prSet presAssocID="{934A8551-0C28-4811-9934-A6275174C9CD}" presName="hierChild6" presStyleCnt="0"/>
      <dgm:spPr/>
    </dgm:pt>
    <dgm:pt modelId="{67F56B5F-4202-4DFD-A082-FB542E7C3EE3}" type="pres">
      <dgm:prSet presAssocID="{934A8551-0C28-4811-9934-A6275174C9CD}" presName="hierChild7" presStyleCnt="0"/>
      <dgm:spPr/>
    </dgm:pt>
  </dgm:ptLst>
  <dgm:cxnLst>
    <dgm:cxn modelId="{5AE2CC02-4266-4113-BC41-4A8C2F4C7B0F}" type="presOf" srcId="{71C42BA5-3868-409D-9F81-2F617735A1EB}" destId="{DCCEF9AF-920C-4BB8-B126-EBEAE42CBE27}" srcOrd="0" destOrd="0" presId="urn:microsoft.com/office/officeart/2008/layout/HalfCircleOrganizationChart"/>
    <dgm:cxn modelId="{538D5D08-00BA-44FB-8C21-407261DC7829}" type="presOf" srcId="{4345C26E-5937-45BB-A38C-7548480121FA}" destId="{B51D84ED-A677-460C-A01D-C196AB3108A9}" srcOrd="0" destOrd="0" presId="urn:microsoft.com/office/officeart/2008/layout/HalfCircleOrganizationChart"/>
    <dgm:cxn modelId="{03790F0A-A2FC-4FEC-B27B-C487ED679B05}" srcId="{C7FFF648-0371-451B-9EC6-EDDDAC1A3B03}" destId="{FC6FDFF8-A402-42B9-AD51-3B9F4C48B694}" srcOrd="4" destOrd="0" parTransId="{32B18DF4-E781-4AFE-91C6-CDF4B73CDAAD}" sibTransId="{3386EC37-2C98-469D-8126-01C3174DEA3D}"/>
    <dgm:cxn modelId="{568EB40A-05E8-4751-888B-9C8C8B27892B}" type="presOf" srcId="{90D72FCD-D7D6-4B5C-A639-EE3DC0553167}" destId="{37EA1567-01BA-4B9E-9D67-371EC5D6BD32}" srcOrd="0" destOrd="0" presId="urn:microsoft.com/office/officeart/2008/layout/HalfCircleOrganizationChart"/>
    <dgm:cxn modelId="{A39D4D0B-A4DD-443C-865C-74A936477916}" type="presOf" srcId="{9FC4FE51-4BAD-455D-A9BC-CCF3440B8C57}" destId="{41805154-E03F-4C75-A485-02224BE06C4D}" srcOrd="0" destOrd="0" presId="urn:microsoft.com/office/officeart/2008/layout/HalfCircleOrganizationChart"/>
    <dgm:cxn modelId="{FE35EF0B-BF15-4FF0-80CA-59F5AA934DAA}" type="presOf" srcId="{DF29C68B-87F2-4C55-9DDD-6131DB81FE7A}" destId="{FF5DD98A-EFA1-446A-A7DA-F1FA6F19F07B}" srcOrd="1" destOrd="0" presId="urn:microsoft.com/office/officeart/2008/layout/HalfCircleOrganizationChart"/>
    <dgm:cxn modelId="{2C74270D-BB49-401B-AB2D-78C88785E20E}" srcId="{C7FFF648-0371-451B-9EC6-EDDDAC1A3B03}" destId="{4345C26E-5937-45BB-A38C-7548480121FA}" srcOrd="1" destOrd="0" parTransId="{470DB3D0-F12E-4BD0-895E-440B3098BEA2}" sibTransId="{B65F9FCE-51DF-40C8-A643-408511697DEE}"/>
    <dgm:cxn modelId="{AECD2F10-760D-47EB-B94B-A3D774D3F03E}" type="presOf" srcId="{722A4631-26F8-4F54-BFB2-355344E44492}" destId="{2649809B-8040-4408-8316-1AA52DE90B97}" srcOrd="0" destOrd="0" presId="urn:microsoft.com/office/officeart/2008/layout/HalfCircleOrganizationChart"/>
    <dgm:cxn modelId="{74A7B011-B9F1-416B-A441-8E1AAF8148B1}" type="presOf" srcId="{7B3411FD-6D4A-4849-8407-A14F9E540DD0}" destId="{B5064A12-FE35-4356-A8CF-4C250EA70CAE}" srcOrd="1" destOrd="0" presId="urn:microsoft.com/office/officeart/2008/layout/HalfCircleOrganizationChart"/>
    <dgm:cxn modelId="{EA6D5A12-AFBE-458A-AC80-7F11E8E95FE2}" type="presOf" srcId="{3A313BA5-A420-48FD-A373-8C4AE482CF2A}" destId="{1F92E74A-7132-453E-AF5B-81A03BB080C3}" srcOrd="0" destOrd="0" presId="urn:microsoft.com/office/officeart/2008/layout/HalfCircleOrganizationChart"/>
    <dgm:cxn modelId="{87C6B615-9442-4BB3-AF36-11B9D14E26D4}" type="presOf" srcId="{AAF45E7A-B854-4B51-8620-68CFC8390FD2}" destId="{DD9147F2-1705-4551-9B1A-BC0D96924BEB}" srcOrd="0" destOrd="0" presId="urn:microsoft.com/office/officeart/2008/layout/HalfCircleOrganizationChart"/>
    <dgm:cxn modelId="{70C3931D-498C-44BA-9B6C-F01335BB4493}" type="presOf" srcId="{67C84171-8243-4DEB-AD50-05A1B6450A16}" destId="{28B95983-424F-41FF-8FD5-C0B79013349D}" srcOrd="0" destOrd="0" presId="urn:microsoft.com/office/officeart/2008/layout/HalfCircleOrganizationChart"/>
    <dgm:cxn modelId="{2CEEF21D-A4A8-4953-831B-EB44CA1123D3}" srcId="{C7FFF648-0371-451B-9EC6-EDDDAC1A3B03}" destId="{934A8551-0C28-4811-9934-A6275174C9CD}" srcOrd="0" destOrd="0" parTransId="{9E9ED130-1A9F-4836-A423-D00EF0026FE8}" sibTransId="{8DCA21ED-0A0B-49F2-83F2-2E084B54A957}"/>
    <dgm:cxn modelId="{3267CE1E-26B3-4A2D-9A23-37B98686B697}" srcId="{1413FFA2-5C21-43FE-A884-E9497A8040CA}" destId="{8E5F42E5-6EB7-460F-AA47-47EDFD480428}" srcOrd="0" destOrd="0" parTransId="{F9A09D9C-A751-4C2B-8B11-6246D06310E4}" sibTransId="{C0BB76D9-5303-414E-B28B-1024AEE053D9}"/>
    <dgm:cxn modelId="{B844BA23-D979-45F8-9F66-0EF30191EA18}" srcId="{59223A7B-B039-4140-B97A-A407395D5EF1}" destId="{C7FFF648-0371-451B-9EC6-EDDDAC1A3B03}" srcOrd="0" destOrd="0" parTransId="{93A244CF-9C4B-4994-A612-AD7EA57F8A1E}" sibTransId="{E21824F2-4DE6-46BB-A21C-F9C06ABCFFEE}"/>
    <dgm:cxn modelId="{9EF04B24-3325-4EC6-B6E8-DF8802AEF9A2}" type="presOf" srcId="{D0145EA6-C37E-4FDB-B8D5-8380DCE7FF4C}" destId="{FA2DCEE0-D24A-492D-A7F0-9D409D974866}" srcOrd="0" destOrd="0" presId="urn:microsoft.com/office/officeart/2008/layout/HalfCircleOrganizationChart"/>
    <dgm:cxn modelId="{A1499825-1346-48BD-8B3E-4E0AC51689C2}" type="presOf" srcId="{AA369F49-5796-4533-A3BF-457FA472E70D}" destId="{16DFE39C-B130-4CC1-B0E3-1E3C38680E96}" srcOrd="0" destOrd="0" presId="urn:microsoft.com/office/officeart/2008/layout/HalfCircleOrganizationChart"/>
    <dgm:cxn modelId="{363B0C28-C007-4BA5-9291-BF41DC70D4CD}" type="presOf" srcId="{EC4F930B-D9FA-428A-AAF6-88BC8A33156D}" destId="{361C1B05-300A-4474-8554-BA2EA2D4D1A8}" srcOrd="0" destOrd="0" presId="urn:microsoft.com/office/officeart/2008/layout/HalfCircleOrganizationChart"/>
    <dgm:cxn modelId="{6145122C-D9EA-4044-AB7E-20545ABB1626}" type="presOf" srcId="{F876A768-2062-4884-9180-C7F1CD585C31}" destId="{396C6D9B-4961-47D7-8F71-5F89C680E70E}" srcOrd="0" destOrd="0" presId="urn:microsoft.com/office/officeart/2008/layout/HalfCircleOrganizationChart"/>
    <dgm:cxn modelId="{8169752C-B4F8-418B-9053-7E8109029596}" srcId="{DBA20E9B-267D-47A9-9F55-4934A7196486}" destId="{1413FFA2-5C21-43FE-A884-E9497A8040CA}" srcOrd="0" destOrd="0" parTransId="{EC4F930B-D9FA-428A-AAF6-88BC8A33156D}" sibTransId="{51933937-E8D7-4CDE-8418-08F869377864}"/>
    <dgm:cxn modelId="{8271E033-F92D-41BD-8B9E-8A2A27C7B032}" type="presOf" srcId="{81D43B8E-B66B-4205-807A-366FE9E3AEDC}" destId="{3B830E78-317B-4B8D-B201-F72C7BF9BE9D}" srcOrd="0" destOrd="0" presId="urn:microsoft.com/office/officeart/2008/layout/HalfCircleOrganizationChart"/>
    <dgm:cxn modelId="{9122FD37-5E0E-476A-9C69-CDD09FE79C61}" type="presOf" srcId="{90D72FCD-D7D6-4B5C-A639-EE3DC0553167}" destId="{08AFA6AC-E3F2-4FA8-B5BD-C9AFC5859411}" srcOrd="1" destOrd="0" presId="urn:microsoft.com/office/officeart/2008/layout/HalfCircleOrganizationChart"/>
    <dgm:cxn modelId="{6D3D5761-DA6A-426B-8635-62CDD7658094}" type="presOf" srcId="{ED667A1B-9C3A-4D05-8119-6C6C8B1E380D}" destId="{28D3E95E-873A-4391-8EA1-316949C647CC}" srcOrd="0" destOrd="0" presId="urn:microsoft.com/office/officeart/2008/layout/HalfCircleOrganizationChart"/>
    <dgm:cxn modelId="{0D008361-9864-4BFE-B485-7591927900F5}" type="presOf" srcId="{F9A09D9C-A751-4C2B-8B11-6246D06310E4}" destId="{A616A9FD-BAA5-4644-A7F0-7F7C3960D98C}" srcOrd="0" destOrd="0" presId="urn:microsoft.com/office/officeart/2008/layout/HalfCircleOrganizationChart"/>
    <dgm:cxn modelId="{672DA861-9B3F-49C6-8144-2F085BEAD919}" srcId="{C7FFF648-0371-451B-9EC6-EDDDAC1A3B03}" destId="{DBA20E9B-267D-47A9-9F55-4934A7196486}" srcOrd="5" destOrd="0" parTransId="{B2F94B21-AEF1-4563-9BF7-F9311C4476FD}" sibTransId="{1E64FC49-4103-4D04-9B57-85BFD8532F65}"/>
    <dgm:cxn modelId="{F4A22563-315C-43EF-9BF2-905C33468E13}" srcId="{4345C26E-5937-45BB-A38C-7548480121FA}" destId="{D0145EA6-C37E-4FDB-B8D5-8380DCE7FF4C}" srcOrd="0" destOrd="0" parTransId="{9FC4FE51-4BAD-455D-A9BC-CCF3440B8C57}" sibTransId="{A67C53F6-25CE-445B-B86F-6B15AF74865E}"/>
    <dgm:cxn modelId="{D278D743-D7C1-4C25-BFB7-BFDBA19CE54B}" type="presOf" srcId="{17237636-6177-4B61-8CB4-C650DCF5E3D3}" destId="{FCEABFC7-D4F2-45C8-9AFF-1B2A12475907}" srcOrd="0" destOrd="0" presId="urn:microsoft.com/office/officeart/2008/layout/HalfCircleOrganizationChart"/>
    <dgm:cxn modelId="{41A06446-F4C8-4DB5-993E-470F44B96E56}" type="presOf" srcId="{DF29C68B-87F2-4C55-9DDD-6131DB81FE7A}" destId="{35A8C5B6-546E-4248-804B-E64D11B29A4A}" srcOrd="0" destOrd="0" presId="urn:microsoft.com/office/officeart/2008/layout/HalfCircleOrganizationChart"/>
    <dgm:cxn modelId="{E1046368-18FE-4536-AC1F-EB1401F76A6D}" srcId="{69527AAE-F691-4A55-B2ED-8268EA31A322}" destId="{7B3411FD-6D4A-4849-8407-A14F9E540DD0}" srcOrd="0" destOrd="0" parTransId="{AAF45E7A-B854-4B51-8620-68CFC8390FD2}" sibTransId="{6C355537-E029-4E6F-B9E1-F19A88C62AEC}"/>
    <dgm:cxn modelId="{EB7C6B49-2D87-4712-A433-9260D9CF7FC8}" srcId="{79632E41-8188-4257-94C0-21A33C24B542}" destId="{7F308D8A-2346-4899-ADEE-D95912AD3971}" srcOrd="0" destOrd="0" parTransId="{AA369F49-5796-4533-A3BF-457FA472E70D}" sibTransId="{BF8FB231-CB54-4DCD-8FE4-0AAB25B322F3}"/>
    <dgm:cxn modelId="{70AA164B-2B02-43EA-AF95-853D7F826E3E}" type="presOf" srcId="{B281BA9A-7E10-495A-A3C8-21E495652F94}" destId="{A1020DD9-6F91-4AAB-9BC4-6663B6492D86}" srcOrd="0" destOrd="0" presId="urn:microsoft.com/office/officeart/2008/layout/HalfCircleOrganizationChart"/>
    <dgm:cxn modelId="{6C6F154E-A731-4386-8FA6-9EBD2C54D47B}" type="presOf" srcId="{FC36D3A1-AC5B-4767-A002-BC8AF5219C1D}" destId="{68757172-D8E4-4B0A-84A5-6F8D304B4795}" srcOrd="0" destOrd="0" presId="urn:microsoft.com/office/officeart/2008/layout/HalfCircleOrganizationChart"/>
    <dgm:cxn modelId="{BDADE54E-5CDA-468D-9946-D3D06A6551F5}" type="presOf" srcId="{C7FFF648-0371-451B-9EC6-EDDDAC1A3B03}" destId="{4C474B54-9584-495B-BF93-14F29ECF41B1}" srcOrd="0" destOrd="0" presId="urn:microsoft.com/office/officeart/2008/layout/HalfCircleOrganizationChart"/>
    <dgm:cxn modelId="{7320714F-D01C-4FDE-882F-1C147145EDFB}" type="presOf" srcId="{7F308D8A-2346-4899-ADEE-D95912AD3971}" destId="{02ACA923-0ADE-45B2-BE4C-A617209950DA}" srcOrd="1" destOrd="0" presId="urn:microsoft.com/office/officeart/2008/layout/HalfCircleOrganizationChart"/>
    <dgm:cxn modelId="{79A47270-B162-423F-92D2-84B67AE4D18A}" srcId="{D0145EA6-C37E-4FDB-B8D5-8380DCE7FF4C}" destId="{DE2C619C-D76D-42EB-8243-B915C41333E8}" srcOrd="0" destOrd="0" parTransId="{ED667A1B-9C3A-4D05-8119-6C6C8B1E380D}" sibTransId="{3C7AB4F5-A986-4627-8191-AE02EA9914BA}"/>
    <dgm:cxn modelId="{30CBD758-A4CF-4DC0-881C-631F7CE3D3C4}" type="presOf" srcId="{D8F79059-2560-41C2-8E66-F04D27D9A165}" destId="{CE0A90C7-BB81-47C0-A2F7-5BD03726917B}" srcOrd="0" destOrd="0" presId="urn:microsoft.com/office/officeart/2008/layout/HalfCircleOrganizationChart"/>
    <dgm:cxn modelId="{C4CED859-4BB8-4EDC-84F7-56050D383CAE}" type="presOf" srcId="{2D4CB5E7-6E72-42EA-9957-1E0D0DEFD158}" destId="{FDAE3E19-660E-440E-8494-4B7DB44D7179}" srcOrd="0" destOrd="0" presId="urn:microsoft.com/office/officeart/2008/layout/HalfCircleOrganizationChart"/>
    <dgm:cxn modelId="{0095307A-C4F7-4094-9433-B98C4F5FDF16}" srcId="{90D72FCD-D7D6-4B5C-A639-EE3DC0553167}" destId="{F876A768-2062-4884-9180-C7F1CD585C31}" srcOrd="0" destOrd="0" parTransId="{B281BA9A-7E10-495A-A3C8-21E495652F94}" sibTransId="{738341D9-0D87-4EE1-9C72-1012F77AD3B3}"/>
    <dgm:cxn modelId="{0063485A-0D2E-4640-B257-616CF408D79E}" srcId="{2D4CB5E7-6E72-42EA-9957-1E0D0DEFD158}" destId="{81D43B8E-B66B-4205-807A-366FE9E3AEDC}" srcOrd="0" destOrd="0" parTransId="{B1EC193A-5F85-460D-AA27-2C2F8B3F7A36}" sibTransId="{193FF2F5-9AF1-4835-8098-29ABF2E833DD}"/>
    <dgm:cxn modelId="{4B107A7B-4F24-4AF6-9631-8398B634D738}" srcId="{FC6FDFF8-A402-42B9-AD51-3B9F4C48B694}" destId="{2D4CB5E7-6E72-42EA-9957-1E0D0DEFD158}" srcOrd="0" destOrd="0" parTransId="{67C84171-8243-4DEB-AD50-05A1B6450A16}" sibTransId="{B47DF0AF-2179-41A3-9322-8C2D3859B8BD}"/>
    <dgm:cxn modelId="{7D588F7F-0819-4B49-BC71-C15EDE7AEB0B}" type="presOf" srcId="{8E5F42E5-6EB7-460F-AA47-47EDFD480428}" destId="{9B90A729-A64A-40F9-A302-C6BB3AAC2517}" srcOrd="1" destOrd="0" presId="urn:microsoft.com/office/officeart/2008/layout/HalfCircleOrganizationChart"/>
    <dgm:cxn modelId="{69D9C081-CAE2-4A6B-BCE4-7A2A7E11F848}" type="presOf" srcId="{2D4CB5E7-6E72-42EA-9957-1E0D0DEFD158}" destId="{BB3B59B4-5051-4BF6-9F05-0C737C5606A7}" srcOrd="1" destOrd="0" presId="urn:microsoft.com/office/officeart/2008/layout/HalfCircleOrganizationChart"/>
    <dgm:cxn modelId="{5D95E583-D993-4848-A28A-5D45C30AC7F0}" type="presOf" srcId="{F876A768-2062-4884-9180-C7F1CD585C31}" destId="{D681A4E8-F613-4ABD-98CC-5AE03833BE94}" srcOrd="1" destOrd="0" presId="urn:microsoft.com/office/officeart/2008/layout/HalfCircleOrganizationChart"/>
    <dgm:cxn modelId="{6B8C3084-60C7-4FBC-AFFF-0D506114A1B6}" type="presOf" srcId="{DE2C619C-D76D-42EB-8243-B915C41333E8}" destId="{E3551B14-D4AB-4153-9150-BB1C69D08087}" srcOrd="1" destOrd="0" presId="urn:microsoft.com/office/officeart/2008/layout/HalfCircleOrganizationChart"/>
    <dgm:cxn modelId="{20F31B85-C06D-417F-AC25-3B89C1CD4335}" type="presOf" srcId="{81D43B8E-B66B-4205-807A-366FE9E3AEDC}" destId="{5F72BDF1-B913-4993-82A5-501C88831BB1}" srcOrd="1" destOrd="0" presId="urn:microsoft.com/office/officeart/2008/layout/HalfCircleOrganizationChart"/>
    <dgm:cxn modelId="{DE48678B-B4D0-414B-864F-626B1D355AD8}" srcId="{C7FFF648-0371-451B-9EC6-EDDDAC1A3B03}" destId="{90D72FCD-D7D6-4B5C-A639-EE3DC0553167}" srcOrd="3" destOrd="0" parTransId="{D8F79059-2560-41C2-8E66-F04D27D9A165}" sibTransId="{33CA20D4-16CF-4729-9041-1DDE974F00C1}"/>
    <dgm:cxn modelId="{79639294-9ABA-4798-B259-242BE93291EF}" type="presOf" srcId="{7F308D8A-2346-4899-ADEE-D95912AD3971}" destId="{ED2EAD53-BC76-4A00-A637-640E6198E2BE}" srcOrd="0" destOrd="0" presId="urn:microsoft.com/office/officeart/2008/layout/HalfCircleOrganizationChart"/>
    <dgm:cxn modelId="{E53AAB94-2793-467A-A466-EB9354C6B7D3}" srcId="{C7FFF648-0371-451B-9EC6-EDDDAC1A3B03}" destId="{69527AAE-F691-4A55-B2ED-8268EA31A322}" srcOrd="6" destOrd="0" parTransId="{FC36D3A1-AC5B-4767-A002-BC8AF5219C1D}" sibTransId="{27E8342D-2711-47E0-A686-F2FC04CFF84E}"/>
    <dgm:cxn modelId="{1644FE94-82FC-42A2-8AAD-FF5E27B47F0E}" type="presOf" srcId="{7B3411FD-6D4A-4849-8407-A14F9E540DD0}" destId="{EF4BA6CE-A493-40A2-A09E-64F809A0A1A4}" srcOrd="0" destOrd="0" presId="urn:microsoft.com/office/officeart/2008/layout/HalfCircleOrganizationChart"/>
    <dgm:cxn modelId="{F3224E96-CCC1-497E-A9BB-970198916A05}" type="presOf" srcId="{69527AAE-F691-4A55-B2ED-8268EA31A322}" destId="{E7A0AA97-9AC7-4212-BD4F-59528B330CF0}" srcOrd="1" destOrd="0" presId="urn:microsoft.com/office/officeart/2008/layout/HalfCircleOrganizationChart"/>
    <dgm:cxn modelId="{41E58A9E-475D-42CD-875C-6422147947CB}" srcId="{7B3411FD-6D4A-4849-8407-A14F9E540DD0}" destId="{41D695F6-C54A-49CB-921D-ECE32449A4F1}" srcOrd="0" destOrd="0" parTransId="{17237636-6177-4B61-8CB4-C650DCF5E3D3}" sibTransId="{D85445AB-3139-4608-BB1E-5C89D601DC83}"/>
    <dgm:cxn modelId="{3656B09E-7C4E-413E-9D9A-7E8A9CF57AA7}" type="presOf" srcId="{4345C26E-5937-45BB-A38C-7548480121FA}" destId="{7EBF9BD5-511B-41CF-B322-F3C153819176}" srcOrd="1" destOrd="0" presId="urn:microsoft.com/office/officeart/2008/layout/HalfCircleOrganizationChart"/>
    <dgm:cxn modelId="{503604A8-1C61-42D2-9F1D-A80937139FDC}" type="presOf" srcId="{79632E41-8188-4257-94C0-21A33C24B542}" destId="{D01FBF1A-7EE5-46D5-86C8-907D011C6D62}" srcOrd="1" destOrd="0" presId="urn:microsoft.com/office/officeart/2008/layout/HalfCircleOrganizationChart"/>
    <dgm:cxn modelId="{5E922FB1-0D3C-4886-84A9-CFFC134FA944}" type="presOf" srcId="{41D695F6-C54A-49CB-921D-ECE32449A4F1}" destId="{709DF292-B415-4D7D-993D-7B73188083B3}" srcOrd="0" destOrd="0" presId="urn:microsoft.com/office/officeart/2008/layout/HalfCircleOrganizationChart"/>
    <dgm:cxn modelId="{55A869B2-CE5A-44CC-B76A-82BFE02F36D4}" srcId="{C7FFF648-0371-451B-9EC6-EDDDAC1A3B03}" destId="{79632E41-8188-4257-94C0-21A33C24B542}" srcOrd="2" destOrd="0" parTransId="{667F499E-2C5B-4E64-9BD6-9F48AD1E0D45}" sibTransId="{36C5C176-B77A-4438-97EB-DF14813DF974}"/>
    <dgm:cxn modelId="{C8FFC0B5-D5CE-494F-A1CD-48ECA422A72B}" type="presOf" srcId="{DE2C619C-D76D-42EB-8243-B915C41333E8}" destId="{BF7BC3D5-E94E-4FD0-B846-ABCDD172D1A4}" srcOrd="0" destOrd="0" presId="urn:microsoft.com/office/officeart/2008/layout/HalfCircleOrganizationChart"/>
    <dgm:cxn modelId="{F37398B9-868E-4CC6-ABF7-B3974774E00C}" type="presOf" srcId="{667F499E-2C5B-4E64-9BD6-9F48AD1E0D45}" destId="{0C89F53D-24E9-4597-B9B2-D22443CAD610}" srcOrd="0" destOrd="0" presId="urn:microsoft.com/office/officeart/2008/layout/HalfCircleOrganizationChart"/>
    <dgm:cxn modelId="{D9E0ECBD-17A4-4639-AD0E-5D3F77421693}" type="presOf" srcId="{B2F94B21-AEF1-4563-9BF7-F9311C4476FD}" destId="{0E5A4FA0-F7F7-472E-B95C-A8D8E17B4E7C}" srcOrd="0" destOrd="0" presId="urn:microsoft.com/office/officeart/2008/layout/HalfCircleOrganizationChart"/>
    <dgm:cxn modelId="{6CCC6EBF-A169-405A-9872-B558598D4708}" type="presOf" srcId="{8E5F42E5-6EB7-460F-AA47-47EDFD480428}" destId="{849C76E5-9B6A-4B8A-ADFC-FFD0514E819E}" srcOrd="0" destOrd="0" presId="urn:microsoft.com/office/officeart/2008/layout/HalfCircleOrganizationChart"/>
    <dgm:cxn modelId="{E93C06C0-B741-4554-B11D-EA64F19F3096}" type="presOf" srcId="{FC6FDFF8-A402-42B9-AD51-3B9F4C48B694}" destId="{F116AC48-3E69-486D-9930-94265206497A}" srcOrd="0" destOrd="0" presId="urn:microsoft.com/office/officeart/2008/layout/HalfCircleOrganizationChart"/>
    <dgm:cxn modelId="{34A486C2-EBFF-4D19-9213-C57C6328AF59}" type="presOf" srcId="{3A313BA5-A420-48FD-A373-8C4AE482CF2A}" destId="{A1DF7D91-B587-4802-9649-1E3ED882238C}" srcOrd="1" destOrd="0" presId="urn:microsoft.com/office/officeart/2008/layout/HalfCircleOrganizationChart"/>
    <dgm:cxn modelId="{01590CC5-0EA7-447E-8544-C02596359DA6}" srcId="{7F308D8A-2346-4899-ADEE-D95912AD3971}" destId="{3A313BA5-A420-48FD-A373-8C4AE482CF2A}" srcOrd="0" destOrd="0" parTransId="{71C42BA5-3868-409D-9F81-2F617735A1EB}" sibTransId="{1D7DDB08-9717-4A1F-9BF9-53BC63E4BA69}"/>
    <dgm:cxn modelId="{61303DC8-C84D-4A59-89C1-26E7F47B5AD5}" type="presOf" srcId="{C7FFF648-0371-451B-9EC6-EDDDAC1A3B03}" destId="{4CF91506-A4BB-4259-89FC-4795A1100B34}" srcOrd="1" destOrd="0" presId="urn:microsoft.com/office/officeart/2008/layout/HalfCircleOrganizationChart"/>
    <dgm:cxn modelId="{4D9A94C9-B384-4192-98F8-D6711F6524C9}" type="presOf" srcId="{59223A7B-B039-4140-B97A-A407395D5EF1}" destId="{780D70C8-54B7-4F4D-9914-D6EBE5C9BA70}" srcOrd="0" destOrd="0" presId="urn:microsoft.com/office/officeart/2008/layout/HalfCircleOrganizationChart"/>
    <dgm:cxn modelId="{989821CC-0B52-4F74-80E5-2B4D6701B0F2}" type="presOf" srcId="{470DB3D0-F12E-4BD0-895E-440B3098BEA2}" destId="{3807774A-7AA5-41F6-A505-75871FDE0C6C}" srcOrd="0" destOrd="0" presId="urn:microsoft.com/office/officeart/2008/layout/HalfCircleOrganizationChart"/>
    <dgm:cxn modelId="{3F3395CC-EEB8-4E43-8AB8-09C6C404B121}" type="presOf" srcId="{D0145EA6-C37E-4FDB-B8D5-8380DCE7FF4C}" destId="{5046E911-E929-4EF1-BF57-7278D6060452}" srcOrd="1" destOrd="0" presId="urn:microsoft.com/office/officeart/2008/layout/HalfCircleOrganizationChart"/>
    <dgm:cxn modelId="{F72CE7D2-19EC-4572-BAAD-DB9270D214A4}" type="presOf" srcId="{934A8551-0C28-4811-9934-A6275174C9CD}" destId="{3A331AE2-45DD-4327-A289-4122BC552DA0}" srcOrd="0" destOrd="0" presId="urn:microsoft.com/office/officeart/2008/layout/HalfCircleOrganizationChart"/>
    <dgm:cxn modelId="{52C69BD3-C0EA-4623-94D0-7D075DFF361A}" type="presOf" srcId="{41D695F6-C54A-49CB-921D-ECE32449A4F1}" destId="{3D2D1CA1-24CC-4D65-95A6-B38AF0A7E1E7}" srcOrd="1" destOrd="0" presId="urn:microsoft.com/office/officeart/2008/layout/HalfCircleOrganizationChart"/>
    <dgm:cxn modelId="{E62E80DF-29D3-4D64-8238-74DB90738F45}" type="presOf" srcId="{1413FFA2-5C21-43FE-A884-E9497A8040CA}" destId="{BF934850-D460-4309-86EB-140F3241F569}" srcOrd="1" destOrd="0" presId="urn:microsoft.com/office/officeart/2008/layout/HalfCircleOrganizationChart"/>
    <dgm:cxn modelId="{F8F3E1E1-107C-4B4F-8538-07A3765135EF}" type="presOf" srcId="{69527AAE-F691-4A55-B2ED-8268EA31A322}" destId="{23207199-092D-487A-84E9-50318D36B4F8}" srcOrd="0" destOrd="0" presId="urn:microsoft.com/office/officeart/2008/layout/HalfCircleOrganizationChart"/>
    <dgm:cxn modelId="{488AE5E3-034A-4186-AAD7-A34576E877A8}" type="presOf" srcId="{B1EC193A-5F85-460D-AA27-2C2F8B3F7A36}" destId="{5CC8D9F9-DF2D-48DF-800B-6CDF89D92D01}" srcOrd="0" destOrd="0" presId="urn:microsoft.com/office/officeart/2008/layout/HalfCircleOrganizationChart"/>
    <dgm:cxn modelId="{0799D1EA-81F6-44AB-BB38-44513AA65A46}" type="presOf" srcId="{9E9ED130-1A9F-4836-A423-D00EF0026FE8}" destId="{9DC9584A-7284-4CBF-8B52-5B4E67D644BC}" srcOrd="0" destOrd="0" presId="urn:microsoft.com/office/officeart/2008/layout/HalfCircleOrganizationChart"/>
    <dgm:cxn modelId="{BEA855EB-49B3-42EA-AB56-D5ABE100B12B}" type="presOf" srcId="{DBA20E9B-267D-47A9-9F55-4934A7196486}" destId="{730A7314-80D4-4E4F-A4C5-1DD493D9D66F}" srcOrd="1" destOrd="0" presId="urn:microsoft.com/office/officeart/2008/layout/HalfCircleOrganizationChart"/>
    <dgm:cxn modelId="{17D0E8EB-F513-44CB-9F5C-CC4B27F42447}" type="presOf" srcId="{FC6FDFF8-A402-42B9-AD51-3B9F4C48B694}" destId="{5A4005B0-18C9-4F36-8853-B2C0EE2925D0}" srcOrd="1" destOrd="0" presId="urn:microsoft.com/office/officeart/2008/layout/HalfCircleOrganizationChart"/>
    <dgm:cxn modelId="{721FB1ED-C9A4-4A0D-B96C-B14CFD325E76}" type="presOf" srcId="{79632E41-8188-4257-94C0-21A33C24B542}" destId="{AAB50C8B-79BC-4015-8E13-D59B4FEAB9DD}" srcOrd="0" destOrd="0" presId="urn:microsoft.com/office/officeart/2008/layout/HalfCircleOrganizationChart"/>
    <dgm:cxn modelId="{897EF3EF-6BCB-40AB-97D3-879706BD57C8}" type="presOf" srcId="{DBA20E9B-267D-47A9-9F55-4934A7196486}" destId="{BEC18BD7-C6F5-4610-ADD8-CFD526C1F518}" srcOrd="0" destOrd="0" presId="urn:microsoft.com/office/officeart/2008/layout/HalfCircleOrganizationChart"/>
    <dgm:cxn modelId="{9DE551F1-827B-45DD-BA7D-4AB935BB3838}" srcId="{F876A768-2062-4884-9180-C7F1CD585C31}" destId="{DF29C68B-87F2-4C55-9DDD-6131DB81FE7A}" srcOrd="0" destOrd="0" parTransId="{722A4631-26F8-4F54-BFB2-355344E44492}" sibTransId="{8173FA8E-CC06-4F50-BE90-1493B6A18F96}"/>
    <dgm:cxn modelId="{B124C7FC-AF86-4406-B658-5DFD093E6304}" type="presOf" srcId="{32B18DF4-E781-4AFE-91C6-CDF4B73CDAAD}" destId="{1EF6F071-5279-41C2-A568-F015C8C9A672}" srcOrd="0" destOrd="0" presId="urn:microsoft.com/office/officeart/2008/layout/HalfCircleOrganizationChart"/>
    <dgm:cxn modelId="{290E60FE-9B0E-402A-869F-F532BF67CEBE}" type="presOf" srcId="{934A8551-0C28-4811-9934-A6275174C9CD}" destId="{273E82A4-0DB2-4859-AFD0-2091324BFF84}" srcOrd="1" destOrd="0" presId="urn:microsoft.com/office/officeart/2008/layout/HalfCircleOrganizationChart"/>
    <dgm:cxn modelId="{AA1786FE-8733-4E02-BD2C-C168257120C8}" type="presOf" srcId="{1413FFA2-5C21-43FE-A884-E9497A8040CA}" destId="{0F507CD7-4361-4929-A809-22FC5FBA0B2E}" srcOrd="0" destOrd="0" presId="urn:microsoft.com/office/officeart/2008/layout/HalfCircleOrganizationChart"/>
    <dgm:cxn modelId="{6D2ACCB3-6B8D-4044-AE39-8AA6806C8506}" type="presParOf" srcId="{780D70C8-54B7-4F4D-9914-D6EBE5C9BA70}" destId="{BECB165F-8C31-433E-9FB3-A639B87823EB}" srcOrd="0" destOrd="0" presId="urn:microsoft.com/office/officeart/2008/layout/HalfCircleOrganizationChart"/>
    <dgm:cxn modelId="{D9688B12-A9A5-4C7E-B775-205B37BCACBE}" type="presParOf" srcId="{BECB165F-8C31-433E-9FB3-A639B87823EB}" destId="{79518D61-D459-4130-A466-896E5841F723}" srcOrd="0" destOrd="0" presId="urn:microsoft.com/office/officeart/2008/layout/HalfCircleOrganizationChart"/>
    <dgm:cxn modelId="{3F3E0160-2E6F-4F6D-B46C-6A3DCD9789B2}" type="presParOf" srcId="{79518D61-D459-4130-A466-896E5841F723}" destId="{4C474B54-9584-495B-BF93-14F29ECF41B1}" srcOrd="0" destOrd="0" presId="urn:microsoft.com/office/officeart/2008/layout/HalfCircleOrganizationChart"/>
    <dgm:cxn modelId="{3B895AAF-295F-4CCD-A6FA-C0BA755835D3}" type="presParOf" srcId="{79518D61-D459-4130-A466-896E5841F723}" destId="{A335FF12-D938-4F3B-BC38-3C552BB97C85}" srcOrd="1" destOrd="0" presId="urn:microsoft.com/office/officeart/2008/layout/HalfCircleOrganizationChart"/>
    <dgm:cxn modelId="{9AF01C27-5020-4444-82A0-31E2F6035735}" type="presParOf" srcId="{79518D61-D459-4130-A466-896E5841F723}" destId="{6E73BA69-BD1D-44C6-B8B4-8AA6A6766B98}" srcOrd="2" destOrd="0" presId="urn:microsoft.com/office/officeart/2008/layout/HalfCircleOrganizationChart"/>
    <dgm:cxn modelId="{AD0EBCE3-3695-4DDC-BE8A-CBD538B1D6CA}" type="presParOf" srcId="{79518D61-D459-4130-A466-896E5841F723}" destId="{4CF91506-A4BB-4259-89FC-4795A1100B34}" srcOrd="3" destOrd="0" presId="urn:microsoft.com/office/officeart/2008/layout/HalfCircleOrganizationChart"/>
    <dgm:cxn modelId="{42086CF5-593B-4EA6-8819-6FCA075FCFA4}" type="presParOf" srcId="{BECB165F-8C31-433E-9FB3-A639B87823EB}" destId="{27106847-AB50-469C-BF6F-2360E2203790}" srcOrd="1" destOrd="0" presId="urn:microsoft.com/office/officeart/2008/layout/HalfCircleOrganizationChart"/>
    <dgm:cxn modelId="{5F6E899F-02F3-4CB4-9813-5BC62A1A4AA3}" type="presParOf" srcId="{27106847-AB50-469C-BF6F-2360E2203790}" destId="{3807774A-7AA5-41F6-A505-75871FDE0C6C}" srcOrd="0" destOrd="0" presId="urn:microsoft.com/office/officeart/2008/layout/HalfCircleOrganizationChart"/>
    <dgm:cxn modelId="{EA5D814F-94C4-4044-8AFD-426DE6C1527E}" type="presParOf" srcId="{27106847-AB50-469C-BF6F-2360E2203790}" destId="{6EC9521C-2BC8-4DDA-8A45-8C6CEF2B8D6C}" srcOrd="1" destOrd="0" presId="urn:microsoft.com/office/officeart/2008/layout/HalfCircleOrganizationChart"/>
    <dgm:cxn modelId="{C4DA84A3-E87F-445C-B02D-AC791D31DE06}" type="presParOf" srcId="{6EC9521C-2BC8-4DDA-8A45-8C6CEF2B8D6C}" destId="{948BDA62-164D-42AF-ADAB-D3DC7C846D87}" srcOrd="0" destOrd="0" presId="urn:microsoft.com/office/officeart/2008/layout/HalfCircleOrganizationChart"/>
    <dgm:cxn modelId="{2FD32311-545F-432E-B8DA-CA11FB4069D3}" type="presParOf" srcId="{948BDA62-164D-42AF-ADAB-D3DC7C846D87}" destId="{B51D84ED-A677-460C-A01D-C196AB3108A9}" srcOrd="0" destOrd="0" presId="urn:microsoft.com/office/officeart/2008/layout/HalfCircleOrganizationChart"/>
    <dgm:cxn modelId="{3A1561FC-77B1-4822-A6EC-3B514954B1E1}" type="presParOf" srcId="{948BDA62-164D-42AF-ADAB-D3DC7C846D87}" destId="{EC941E45-2158-4358-A989-A3AC2654149A}" srcOrd="1" destOrd="0" presId="urn:microsoft.com/office/officeart/2008/layout/HalfCircleOrganizationChart"/>
    <dgm:cxn modelId="{4AECA161-2C3C-4711-AA25-77BEA34CBE85}" type="presParOf" srcId="{948BDA62-164D-42AF-ADAB-D3DC7C846D87}" destId="{D14690C0-6283-458D-94BD-10B7FE65B31A}" srcOrd="2" destOrd="0" presId="urn:microsoft.com/office/officeart/2008/layout/HalfCircleOrganizationChart"/>
    <dgm:cxn modelId="{8370DEB1-0E0F-42B1-A6BB-AE422A17AF82}" type="presParOf" srcId="{948BDA62-164D-42AF-ADAB-D3DC7C846D87}" destId="{7EBF9BD5-511B-41CF-B322-F3C153819176}" srcOrd="3" destOrd="0" presId="urn:microsoft.com/office/officeart/2008/layout/HalfCircleOrganizationChart"/>
    <dgm:cxn modelId="{982A6061-AB87-4C35-9DA2-1F7F1B2226CB}" type="presParOf" srcId="{6EC9521C-2BC8-4DDA-8A45-8C6CEF2B8D6C}" destId="{E8AE9EA7-0D5D-44F2-A7BE-26B8924A9F27}" srcOrd="1" destOrd="0" presId="urn:microsoft.com/office/officeart/2008/layout/HalfCircleOrganizationChart"/>
    <dgm:cxn modelId="{6FC8C5D7-9B52-43B0-B789-0D513306BEDC}" type="presParOf" srcId="{E8AE9EA7-0D5D-44F2-A7BE-26B8924A9F27}" destId="{41805154-E03F-4C75-A485-02224BE06C4D}" srcOrd="0" destOrd="0" presId="urn:microsoft.com/office/officeart/2008/layout/HalfCircleOrganizationChart"/>
    <dgm:cxn modelId="{4FCF2AAF-9487-4764-AA0F-B643781B9230}" type="presParOf" srcId="{E8AE9EA7-0D5D-44F2-A7BE-26B8924A9F27}" destId="{B070BD41-F99D-4FC3-AE7B-383D74217344}" srcOrd="1" destOrd="0" presId="urn:microsoft.com/office/officeart/2008/layout/HalfCircleOrganizationChart"/>
    <dgm:cxn modelId="{B615F3DF-112E-4815-AA11-C7539990ACFC}" type="presParOf" srcId="{B070BD41-F99D-4FC3-AE7B-383D74217344}" destId="{EE2A8689-03B4-4ADE-997F-5869C43E86E0}" srcOrd="0" destOrd="0" presId="urn:microsoft.com/office/officeart/2008/layout/HalfCircleOrganizationChart"/>
    <dgm:cxn modelId="{348068FD-885C-415D-95E0-EA1388CDEDF8}" type="presParOf" srcId="{EE2A8689-03B4-4ADE-997F-5869C43E86E0}" destId="{FA2DCEE0-D24A-492D-A7F0-9D409D974866}" srcOrd="0" destOrd="0" presId="urn:microsoft.com/office/officeart/2008/layout/HalfCircleOrganizationChart"/>
    <dgm:cxn modelId="{4BC382BD-C2FB-468F-AA68-649C76550C48}" type="presParOf" srcId="{EE2A8689-03B4-4ADE-997F-5869C43E86E0}" destId="{D261582D-A289-4E85-90D5-1DA2E32F961B}" srcOrd="1" destOrd="0" presId="urn:microsoft.com/office/officeart/2008/layout/HalfCircleOrganizationChart"/>
    <dgm:cxn modelId="{38FD3E6A-B11E-4DE9-BED1-CA2841C3D2BC}" type="presParOf" srcId="{EE2A8689-03B4-4ADE-997F-5869C43E86E0}" destId="{D364E96B-DC7D-48C2-8059-41E60B52E7F0}" srcOrd="2" destOrd="0" presId="urn:microsoft.com/office/officeart/2008/layout/HalfCircleOrganizationChart"/>
    <dgm:cxn modelId="{E19B564D-0802-44D6-958F-C788E8688624}" type="presParOf" srcId="{EE2A8689-03B4-4ADE-997F-5869C43E86E0}" destId="{5046E911-E929-4EF1-BF57-7278D6060452}" srcOrd="3" destOrd="0" presId="urn:microsoft.com/office/officeart/2008/layout/HalfCircleOrganizationChart"/>
    <dgm:cxn modelId="{6E6BF171-1852-43C8-9E7B-F8344955449B}" type="presParOf" srcId="{B070BD41-F99D-4FC3-AE7B-383D74217344}" destId="{D4A9E6BA-6090-4049-8130-77B99A2945A3}" srcOrd="1" destOrd="0" presId="urn:microsoft.com/office/officeart/2008/layout/HalfCircleOrganizationChart"/>
    <dgm:cxn modelId="{B9603805-BDBB-4D43-85CD-DDA801ED45B5}" type="presParOf" srcId="{D4A9E6BA-6090-4049-8130-77B99A2945A3}" destId="{28D3E95E-873A-4391-8EA1-316949C647CC}" srcOrd="0" destOrd="0" presId="urn:microsoft.com/office/officeart/2008/layout/HalfCircleOrganizationChart"/>
    <dgm:cxn modelId="{4DB11147-098D-45E6-B098-156085578A6E}" type="presParOf" srcId="{D4A9E6BA-6090-4049-8130-77B99A2945A3}" destId="{DCC2678A-FA79-49A9-9C2F-CE8450EFAFD7}" srcOrd="1" destOrd="0" presId="urn:microsoft.com/office/officeart/2008/layout/HalfCircleOrganizationChart"/>
    <dgm:cxn modelId="{30C981AE-8929-4E0E-B7D7-8B1E572BD462}" type="presParOf" srcId="{DCC2678A-FA79-49A9-9C2F-CE8450EFAFD7}" destId="{1F9A2A1E-2C68-4F51-82DA-48F76DB50D7E}" srcOrd="0" destOrd="0" presId="urn:microsoft.com/office/officeart/2008/layout/HalfCircleOrganizationChart"/>
    <dgm:cxn modelId="{393BE3E3-9453-4466-8F81-6CC41E9C4449}" type="presParOf" srcId="{1F9A2A1E-2C68-4F51-82DA-48F76DB50D7E}" destId="{BF7BC3D5-E94E-4FD0-B846-ABCDD172D1A4}" srcOrd="0" destOrd="0" presId="urn:microsoft.com/office/officeart/2008/layout/HalfCircleOrganizationChart"/>
    <dgm:cxn modelId="{40AE0E05-CDDF-44EC-A333-6E3C248560F5}" type="presParOf" srcId="{1F9A2A1E-2C68-4F51-82DA-48F76DB50D7E}" destId="{C5DC578C-7851-40E5-87D8-CD970C57B809}" srcOrd="1" destOrd="0" presId="urn:microsoft.com/office/officeart/2008/layout/HalfCircleOrganizationChart"/>
    <dgm:cxn modelId="{C654EB09-BA50-40E6-AE4B-3D414F46A3B3}" type="presParOf" srcId="{1F9A2A1E-2C68-4F51-82DA-48F76DB50D7E}" destId="{4039FCC3-7A7D-4DDA-BB63-D486046A4FED}" srcOrd="2" destOrd="0" presId="urn:microsoft.com/office/officeart/2008/layout/HalfCircleOrganizationChart"/>
    <dgm:cxn modelId="{7C43AB06-6C45-4636-9E50-E0EC34EE7367}" type="presParOf" srcId="{1F9A2A1E-2C68-4F51-82DA-48F76DB50D7E}" destId="{E3551B14-D4AB-4153-9150-BB1C69D08087}" srcOrd="3" destOrd="0" presId="urn:microsoft.com/office/officeart/2008/layout/HalfCircleOrganizationChart"/>
    <dgm:cxn modelId="{E015B63B-931B-446F-8F22-CC1BC04F03D2}" type="presParOf" srcId="{DCC2678A-FA79-49A9-9C2F-CE8450EFAFD7}" destId="{C4DD7804-5DF7-4AAE-B205-25EA42399C60}" srcOrd="1" destOrd="0" presId="urn:microsoft.com/office/officeart/2008/layout/HalfCircleOrganizationChart"/>
    <dgm:cxn modelId="{0D33F1E7-E157-4478-B540-A557F5479FB0}" type="presParOf" srcId="{DCC2678A-FA79-49A9-9C2F-CE8450EFAFD7}" destId="{1318B98C-EC81-4068-BDD8-BACD7ED875BF}" srcOrd="2" destOrd="0" presId="urn:microsoft.com/office/officeart/2008/layout/HalfCircleOrganizationChart"/>
    <dgm:cxn modelId="{68AB0A93-960D-47A1-95B3-CD916A965FB2}" type="presParOf" srcId="{B070BD41-F99D-4FC3-AE7B-383D74217344}" destId="{5BE4157F-720D-4E88-81D1-4F5860ECC801}" srcOrd="2" destOrd="0" presId="urn:microsoft.com/office/officeart/2008/layout/HalfCircleOrganizationChart"/>
    <dgm:cxn modelId="{F95F6A2A-FCC1-4A69-8B0E-D41704525B8F}" type="presParOf" srcId="{6EC9521C-2BC8-4DDA-8A45-8C6CEF2B8D6C}" destId="{2EF09A91-F33D-48EB-B20C-0331AC1D7D16}" srcOrd="2" destOrd="0" presId="urn:microsoft.com/office/officeart/2008/layout/HalfCircleOrganizationChart"/>
    <dgm:cxn modelId="{7537CD28-56B9-479B-AC92-66958720B5FE}" type="presParOf" srcId="{27106847-AB50-469C-BF6F-2360E2203790}" destId="{0C89F53D-24E9-4597-B9B2-D22443CAD610}" srcOrd="2" destOrd="0" presId="urn:microsoft.com/office/officeart/2008/layout/HalfCircleOrganizationChart"/>
    <dgm:cxn modelId="{0D79B03A-777E-4BEA-B6CE-D39910C218B3}" type="presParOf" srcId="{27106847-AB50-469C-BF6F-2360E2203790}" destId="{45CD4790-CA6F-4B4A-A449-9A2C2F2B5F23}" srcOrd="3" destOrd="0" presId="urn:microsoft.com/office/officeart/2008/layout/HalfCircleOrganizationChart"/>
    <dgm:cxn modelId="{57AD49D1-AD56-4D95-8524-3E73C2AD0452}" type="presParOf" srcId="{45CD4790-CA6F-4B4A-A449-9A2C2F2B5F23}" destId="{E717D16D-B64D-42AC-A07A-D5D4C7CD8003}" srcOrd="0" destOrd="0" presId="urn:microsoft.com/office/officeart/2008/layout/HalfCircleOrganizationChart"/>
    <dgm:cxn modelId="{9B419720-CDD1-47EF-92C9-27E66F9AD820}" type="presParOf" srcId="{E717D16D-B64D-42AC-A07A-D5D4C7CD8003}" destId="{AAB50C8B-79BC-4015-8E13-D59B4FEAB9DD}" srcOrd="0" destOrd="0" presId="urn:microsoft.com/office/officeart/2008/layout/HalfCircleOrganizationChart"/>
    <dgm:cxn modelId="{282EE115-028B-433D-BC26-C46BAF3ECCBB}" type="presParOf" srcId="{E717D16D-B64D-42AC-A07A-D5D4C7CD8003}" destId="{CEB30F80-221F-44EE-A9D4-9ACD40DABBA2}" srcOrd="1" destOrd="0" presId="urn:microsoft.com/office/officeart/2008/layout/HalfCircleOrganizationChart"/>
    <dgm:cxn modelId="{DF4F23FC-529A-4287-9BBD-DD68DCFF510F}" type="presParOf" srcId="{E717D16D-B64D-42AC-A07A-D5D4C7CD8003}" destId="{F0C7A93A-CF9A-46A4-A160-258B71BB4D4D}" srcOrd="2" destOrd="0" presId="urn:microsoft.com/office/officeart/2008/layout/HalfCircleOrganizationChart"/>
    <dgm:cxn modelId="{87989E14-7939-4196-AB85-8B2ED51E05B7}" type="presParOf" srcId="{E717D16D-B64D-42AC-A07A-D5D4C7CD8003}" destId="{D01FBF1A-7EE5-46D5-86C8-907D011C6D62}" srcOrd="3" destOrd="0" presId="urn:microsoft.com/office/officeart/2008/layout/HalfCircleOrganizationChart"/>
    <dgm:cxn modelId="{437284A9-700D-4813-B827-A0874DFBC124}" type="presParOf" srcId="{45CD4790-CA6F-4B4A-A449-9A2C2F2B5F23}" destId="{76F141D0-90A8-4A67-90E2-F10F8A086127}" srcOrd="1" destOrd="0" presId="urn:microsoft.com/office/officeart/2008/layout/HalfCircleOrganizationChart"/>
    <dgm:cxn modelId="{A2D6DC6D-FAC2-498D-9ED0-1DD84041BC16}" type="presParOf" srcId="{76F141D0-90A8-4A67-90E2-F10F8A086127}" destId="{16DFE39C-B130-4CC1-B0E3-1E3C38680E96}" srcOrd="0" destOrd="0" presId="urn:microsoft.com/office/officeart/2008/layout/HalfCircleOrganizationChart"/>
    <dgm:cxn modelId="{A221F785-305C-4204-B109-5F36C635DAAC}" type="presParOf" srcId="{76F141D0-90A8-4A67-90E2-F10F8A086127}" destId="{E39ADC36-E834-41CB-9ADC-9801F8DF04A7}" srcOrd="1" destOrd="0" presId="urn:microsoft.com/office/officeart/2008/layout/HalfCircleOrganizationChart"/>
    <dgm:cxn modelId="{401D8A60-2C01-41D5-B1A6-091F714B2CDA}" type="presParOf" srcId="{E39ADC36-E834-41CB-9ADC-9801F8DF04A7}" destId="{747D7EDA-0F2E-416B-A720-AF01B61A26F1}" srcOrd="0" destOrd="0" presId="urn:microsoft.com/office/officeart/2008/layout/HalfCircleOrganizationChart"/>
    <dgm:cxn modelId="{BFCDB250-BBD4-4DBA-A409-2672B7C9C267}" type="presParOf" srcId="{747D7EDA-0F2E-416B-A720-AF01B61A26F1}" destId="{ED2EAD53-BC76-4A00-A637-640E6198E2BE}" srcOrd="0" destOrd="0" presId="urn:microsoft.com/office/officeart/2008/layout/HalfCircleOrganizationChart"/>
    <dgm:cxn modelId="{2DFF94A1-EE62-4BCC-948D-6D748B92B2AA}" type="presParOf" srcId="{747D7EDA-0F2E-416B-A720-AF01B61A26F1}" destId="{1350D3AF-FCB3-49CD-BBF7-D2D19C3DF5AD}" srcOrd="1" destOrd="0" presId="urn:microsoft.com/office/officeart/2008/layout/HalfCircleOrganizationChart"/>
    <dgm:cxn modelId="{6192769E-6AE9-4591-A48D-D50E201A8701}" type="presParOf" srcId="{747D7EDA-0F2E-416B-A720-AF01B61A26F1}" destId="{A47AD9DA-0401-45CE-94BC-8DBBC1D11EB7}" srcOrd="2" destOrd="0" presId="urn:microsoft.com/office/officeart/2008/layout/HalfCircleOrganizationChart"/>
    <dgm:cxn modelId="{F36607A5-233A-47EC-9604-EF7DDE89FAD2}" type="presParOf" srcId="{747D7EDA-0F2E-416B-A720-AF01B61A26F1}" destId="{02ACA923-0ADE-45B2-BE4C-A617209950DA}" srcOrd="3" destOrd="0" presId="urn:microsoft.com/office/officeart/2008/layout/HalfCircleOrganizationChart"/>
    <dgm:cxn modelId="{72978D41-05DE-4074-A4A6-E20F3419364F}" type="presParOf" srcId="{E39ADC36-E834-41CB-9ADC-9801F8DF04A7}" destId="{3335A700-1CCB-40F0-9FB8-D54C9C38E5F9}" srcOrd="1" destOrd="0" presId="urn:microsoft.com/office/officeart/2008/layout/HalfCircleOrganizationChart"/>
    <dgm:cxn modelId="{00CD71F6-C848-4084-ADBA-DCFCB4B1B9F0}" type="presParOf" srcId="{3335A700-1CCB-40F0-9FB8-D54C9C38E5F9}" destId="{DCCEF9AF-920C-4BB8-B126-EBEAE42CBE27}" srcOrd="0" destOrd="0" presId="urn:microsoft.com/office/officeart/2008/layout/HalfCircleOrganizationChart"/>
    <dgm:cxn modelId="{7E87452A-5FBC-4D08-A7CA-50336CA44CA9}" type="presParOf" srcId="{3335A700-1CCB-40F0-9FB8-D54C9C38E5F9}" destId="{126B2BC3-AFAD-423B-BBA1-805B645D9D8B}" srcOrd="1" destOrd="0" presId="urn:microsoft.com/office/officeart/2008/layout/HalfCircleOrganizationChart"/>
    <dgm:cxn modelId="{3818BD17-3288-4573-B2B4-F03079DE3923}" type="presParOf" srcId="{126B2BC3-AFAD-423B-BBA1-805B645D9D8B}" destId="{984D10FB-E8C4-4706-A0DC-B1A6F3BF8622}" srcOrd="0" destOrd="0" presId="urn:microsoft.com/office/officeart/2008/layout/HalfCircleOrganizationChart"/>
    <dgm:cxn modelId="{5DF0B9FB-892A-4F15-B924-840DD7184747}" type="presParOf" srcId="{984D10FB-E8C4-4706-A0DC-B1A6F3BF8622}" destId="{1F92E74A-7132-453E-AF5B-81A03BB080C3}" srcOrd="0" destOrd="0" presId="urn:microsoft.com/office/officeart/2008/layout/HalfCircleOrganizationChart"/>
    <dgm:cxn modelId="{DB7DFF93-05B8-41D8-B51A-5DC110C31077}" type="presParOf" srcId="{984D10FB-E8C4-4706-A0DC-B1A6F3BF8622}" destId="{38044890-CC5C-41F9-846E-6E35F9ABEC97}" srcOrd="1" destOrd="0" presId="urn:microsoft.com/office/officeart/2008/layout/HalfCircleOrganizationChart"/>
    <dgm:cxn modelId="{6204657B-8AC6-4A96-9761-4314C0CF59FB}" type="presParOf" srcId="{984D10FB-E8C4-4706-A0DC-B1A6F3BF8622}" destId="{35467A7D-B5DF-4B1A-83E3-65E508009822}" srcOrd="2" destOrd="0" presId="urn:microsoft.com/office/officeart/2008/layout/HalfCircleOrganizationChart"/>
    <dgm:cxn modelId="{C9265A7C-796C-4A19-BC16-8EAF99F8EFFC}" type="presParOf" srcId="{984D10FB-E8C4-4706-A0DC-B1A6F3BF8622}" destId="{A1DF7D91-B587-4802-9649-1E3ED882238C}" srcOrd="3" destOrd="0" presId="urn:microsoft.com/office/officeart/2008/layout/HalfCircleOrganizationChart"/>
    <dgm:cxn modelId="{2B475D66-54E5-4BFF-AD0D-4820C2915C54}" type="presParOf" srcId="{126B2BC3-AFAD-423B-BBA1-805B645D9D8B}" destId="{A4BF0C34-511A-4E3D-A2D1-334977FFDBC4}" srcOrd="1" destOrd="0" presId="urn:microsoft.com/office/officeart/2008/layout/HalfCircleOrganizationChart"/>
    <dgm:cxn modelId="{8D5090D7-D4ED-42E3-B784-FA4729236B1C}" type="presParOf" srcId="{126B2BC3-AFAD-423B-BBA1-805B645D9D8B}" destId="{C991BDF4-673D-40A6-8D19-B7DB4ABC1DF5}" srcOrd="2" destOrd="0" presId="urn:microsoft.com/office/officeart/2008/layout/HalfCircleOrganizationChart"/>
    <dgm:cxn modelId="{D2E06BC3-BFA7-4DAC-ABDA-C067DD303FD3}" type="presParOf" srcId="{E39ADC36-E834-41CB-9ADC-9801F8DF04A7}" destId="{24B292BE-D0F1-4C08-8C2B-B5DE4BD28274}" srcOrd="2" destOrd="0" presId="urn:microsoft.com/office/officeart/2008/layout/HalfCircleOrganizationChart"/>
    <dgm:cxn modelId="{083E0C7C-A7A4-4B6F-9576-7B17DF947FF0}" type="presParOf" srcId="{45CD4790-CA6F-4B4A-A449-9A2C2F2B5F23}" destId="{DE2C2660-8E37-43A5-A61C-DDA614271949}" srcOrd="2" destOrd="0" presId="urn:microsoft.com/office/officeart/2008/layout/HalfCircleOrganizationChart"/>
    <dgm:cxn modelId="{A7984A0D-031F-4109-BDBC-EE46F7C28796}" type="presParOf" srcId="{27106847-AB50-469C-BF6F-2360E2203790}" destId="{CE0A90C7-BB81-47C0-A2F7-5BD03726917B}" srcOrd="4" destOrd="0" presId="urn:microsoft.com/office/officeart/2008/layout/HalfCircleOrganizationChart"/>
    <dgm:cxn modelId="{5A05A847-D38E-480B-A724-94B0C684AECA}" type="presParOf" srcId="{27106847-AB50-469C-BF6F-2360E2203790}" destId="{33AC6605-5A09-4573-B77F-113C84672CFF}" srcOrd="5" destOrd="0" presId="urn:microsoft.com/office/officeart/2008/layout/HalfCircleOrganizationChart"/>
    <dgm:cxn modelId="{F22F8D53-FEDF-40A2-8870-942DBE6566C0}" type="presParOf" srcId="{33AC6605-5A09-4573-B77F-113C84672CFF}" destId="{00D50C6F-87E0-4BD3-AF24-ABCFF51B5C55}" srcOrd="0" destOrd="0" presId="urn:microsoft.com/office/officeart/2008/layout/HalfCircleOrganizationChart"/>
    <dgm:cxn modelId="{C98ACF81-7F9A-4C09-BED5-8884B214FBD3}" type="presParOf" srcId="{00D50C6F-87E0-4BD3-AF24-ABCFF51B5C55}" destId="{37EA1567-01BA-4B9E-9D67-371EC5D6BD32}" srcOrd="0" destOrd="0" presId="urn:microsoft.com/office/officeart/2008/layout/HalfCircleOrganizationChart"/>
    <dgm:cxn modelId="{B1AF4AF1-CE96-4852-9063-6B14E0A4CA22}" type="presParOf" srcId="{00D50C6F-87E0-4BD3-AF24-ABCFF51B5C55}" destId="{97B9F4A8-FB9F-4139-BF57-CB711E55A7CB}" srcOrd="1" destOrd="0" presId="urn:microsoft.com/office/officeart/2008/layout/HalfCircleOrganizationChart"/>
    <dgm:cxn modelId="{AB018986-3857-4D4D-9A92-601F017FBA02}" type="presParOf" srcId="{00D50C6F-87E0-4BD3-AF24-ABCFF51B5C55}" destId="{E4F310A9-4495-4230-9535-37DF21EF05C1}" srcOrd="2" destOrd="0" presId="urn:microsoft.com/office/officeart/2008/layout/HalfCircleOrganizationChart"/>
    <dgm:cxn modelId="{F9425450-81B2-4929-A04A-C04D6CE9ED19}" type="presParOf" srcId="{00D50C6F-87E0-4BD3-AF24-ABCFF51B5C55}" destId="{08AFA6AC-E3F2-4FA8-B5BD-C9AFC5859411}" srcOrd="3" destOrd="0" presId="urn:microsoft.com/office/officeart/2008/layout/HalfCircleOrganizationChart"/>
    <dgm:cxn modelId="{53C07B73-260E-405A-BE9D-6A20B7D8C50C}" type="presParOf" srcId="{33AC6605-5A09-4573-B77F-113C84672CFF}" destId="{361976EC-0BE8-4276-9B49-5DE470C1E84C}" srcOrd="1" destOrd="0" presId="urn:microsoft.com/office/officeart/2008/layout/HalfCircleOrganizationChart"/>
    <dgm:cxn modelId="{411A5EA1-646A-4890-BD06-C55419B98365}" type="presParOf" srcId="{361976EC-0BE8-4276-9B49-5DE470C1E84C}" destId="{A1020DD9-6F91-4AAB-9BC4-6663B6492D86}" srcOrd="0" destOrd="0" presId="urn:microsoft.com/office/officeart/2008/layout/HalfCircleOrganizationChart"/>
    <dgm:cxn modelId="{D2D4396E-DEB3-4136-8636-766B3AA1547D}" type="presParOf" srcId="{361976EC-0BE8-4276-9B49-5DE470C1E84C}" destId="{F884408A-D0C2-4E02-A388-E3D9F7130B48}" srcOrd="1" destOrd="0" presId="urn:microsoft.com/office/officeart/2008/layout/HalfCircleOrganizationChart"/>
    <dgm:cxn modelId="{BA9AAD11-AD06-410A-B7B2-3AEC3979F513}" type="presParOf" srcId="{F884408A-D0C2-4E02-A388-E3D9F7130B48}" destId="{2B1EE54E-C629-4552-A5BF-1FC89C29C9FC}" srcOrd="0" destOrd="0" presId="urn:microsoft.com/office/officeart/2008/layout/HalfCircleOrganizationChart"/>
    <dgm:cxn modelId="{A27AC75F-3159-44B7-968E-90215D8292FE}" type="presParOf" srcId="{2B1EE54E-C629-4552-A5BF-1FC89C29C9FC}" destId="{396C6D9B-4961-47D7-8F71-5F89C680E70E}" srcOrd="0" destOrd="0" presId="urn:microsoft.com/office/officeart/2008/layout/HalfCircleOrganizationChart"/>
    <dgm:cxn modelId="{3EE1EC84-3928-4A45-AEA0-3CFE22B485DF}" type="presParOf" srcId="{2B1EE54E-C629-4552-A5BF-1FC89C29C9FC}" destId="{DA9F9EC2-D62B-4A59-AB88-1858E70C4350}" srcOrd="1" destOrd="0" presId="urn:microsoft.com/office/officeart/2008/layout/HalfCircleOrganizationChart"/>
    <dgm:cxn modelId="{CD0C6222-3CAE-490B-80B5-858403F4838C}" type="presParOf" srcId="{2B1EE54E-C629-4552-A5BF-1FC89C29C9FC}" destId="{5A1BFFC1-AE46-466C-8DBC-5F7BFC040AAC}" srcOrd="2" destOrd="0" presId="urn:microsoft.com/office/officeart/2008/layout/HalfCircleOrganizationChart"/>
    <dgm:cxn modelId="{A9749802-C2CB-435F-8BE4-32C2AF287C20}" type="presParOf" srcId="{2B1EE54E-C629-4552-A5BF-1FC89C29C9FC}" destId="{D681A4E8-F613-4ABD-98CC-5AE03833BE94}" srcOrd="3" destOrd="0" presId="urn:microsoft.com/office/officeart/2008/layout/HalfCircleOrganizationChart"/>
    <dgm:cxn modelId="{0EE6CF92-514D-411A-84D2-014B2E2A85CD}" type="presParOf" srcId="{F884408A-D0C2-4E02-A388-E3D9F7130B48}" destId="{4DEB08F7-CE88-4F3A-A440-3CB5E672699A}" srcOrd="1" destOrd="0" presId="urn:microsoft.com/office/officeart/2008/layout/HalfCircleOrganizationChart"/>
    <dgm:cxn modelId="{FC1BCA92-214A-4570-BEF3-91C6A166BE2D}" type="presParOf" srcId="{4DEB08F7-CE88-4F3A-A440-3CB5E672699A}" destId="{2649809B-8040-4408-8316-1AA52DE90B97}" srcOrd="0" destOrd="0" presId="urn:microsoft.com/office/officeart/2008/layout/HalfCircleOrganizationChart"/>
    <dgm:cxn modelId="{00C5C5DE-5A8F-45AF-8DEA-952FA40B7F97}" type="presParOf" srcId="{4DEB08F7-CE88-4F3A-A440-3CB5E672699A}" destId="{B8304C74-074F-42A7-8C31-F8C0CDE3C5F0}" srcOrd="1" destOrd="0" presId="urn:microsoft.com/office/officeart/2008/layout/HalfCircleOrganizationChart"/>
    <dgm:cxn modelId="{CFE5BCC1-04F9-4464-9C39-B77116B6B880}" type="presParOf" srcId="{B8304C74-074F-42A7-8C31-F8C0CDE3C5F0}" destId="{47D911B6-E0BE-412E-B740-3AB6E91CAB8B}" srcOrd="0" destOrd="0" presId="urn:microsoft.com/office/officeart/2008/layout/HalfCircleOrganizationChart"/>
    <dgm:cxn modelId="{E6B4F234-D66E-474B-B0AC-E0D620E22E36}" type="presParOf" srcId="{47D911B6-E0BE-412E-B740-3AB6E91CAB8B}" destId="{35A8C5B6-546E-4248-804B-E64D11B29A4A}" srcOrd="0" destOrd="0" presId="urn:microsoft.com/office/officeart/2008/layout/HalfCircleOrganizationChart"/>
    <dgm:cxn modelId="{E320A507-090F-472F-8F98-0AAC04A0E885}" type="presParOf" srcId="{47D911B6-E0BE-412E-B740-3AB6E91CAB8B}" destId="{8DE9604A-F038-47FC-8BBF-E6E38D9E7D87}" srcOrd="1" destOrd="0" presId="urn:microsoft.com/office/officeart/2008/layout/HalfCircleOrganizationChart"/>
    <dgm:cxn modelId="{C5C28808-8894-456A-A81B-B69B436D0F91}" type="presParOf" srcId="{47D911B6-E0BE-412E-B740-3AB6E91CAB8B}" destId="{00795137-40AA-4076-AD6B-1349D44B0B2C}" srcOrd="2" destOrd="0" presId="urn:microsoft.com/office/officeart/2008/layout/HalfCircleOrganizationChart"/>
    <dgm:cxn modelId="{977974C0-EB48-45B3-99C2-6275A2D3AD97}" type="presParOf" srcId="{47D911B6-E0BE-412E-B740-3AB6E91CAB8B}" destId="{FF5DD98A-EFA1-446A-A7DA-F1FA6F19F07B}" srcOrd="3" destOrd="0" presId="urn:microsoft.com/office/officeart/2008/layout/HalfCircleOrganizationChart"/>
    <dgm:cxn modelId="{8AE19CA8-6102-430E-9C3F-515DC89105DA}" type="presParOf" srcId="{B8304C74-074F-42A7-8C31-F8C0CDE3C5F0}" destId="{CAD7E366-794C-4B1B-81C3-A9C76E301938}" srcOrd="1" destOrd="0" presId="urn:microsoft.com/office/officeart/2008/layout/HalfCircleOrganizationChart"/>
    <dgm:cxn modelId="{BF372094-9330-4243-A0A0-935B10F9BD9C}" type="presParOf" srcId="{B8304C74-074F-42A7-8C31-F8C0CDE3C5F0}" destId="{3F03AEC1-6A47-4F49-A65B-43C988F52A69}" srcOrd="2" destOrd="0" presId="urn:microsoft.com/office/officeart/2008/layout/HalfCircleOrganizationChart"/>
    <dgm:cxn modelId="{D64B4391-D16D-4AA8-B649-1DFB0B1BA68C}" type="presParOf" srcId="{F884408A-D0C2-4E02-A388-E3D9F7130B48}" destId="{051B9D74-D6FB-4EAB-ADA7-D1AADB97AE33}" srcOrd="2" destOrd="0" presId="urn:microsoft.com/office/officeart/2008/layout/HalfCircleOrganizationChart"/>
    <dgm:cxn modelId="{C16FF569-3798-4B87-8752-12F1229C5082}" type="presParOf" srcId="{33AC6605-5A09-4573-B77F-113C84672CFF}" destId="{352B22CB-E5AB-45DD-B2BE-84AD2D487BC6}" srcOrd="2" destOrd="0" presId="urn:microsoft.com/office/officeart/2008/layout/HalfCircleOrganizationChart"/>
    <dgm:cxn modelId="{B04D5858-FFFF-41CF-8E5C-E79401EF8E3E}" type="presParOf" srcId="{27106847-AB50-469C-BF6F-2360E2203790}" destId="{1EF6F071-5279-41C2-A568-F015C8C9A672}" srcOrd="6" destOrd="0" presId="urn:microsoft.com/office/officeart/2008/layout/HalfCircleOrganizationChart"/>
    <dgm:cxn modelId="{2B30CF44-A9F3-4FB2-A726-8D4BA58BC0A6}" type="presParOf" srcId="{27106847-AB50-469C-BF6F-2360E2203790}" destId="{F169A007-F128-4FB0-B56F-7E6446568EAC}" srcOrd="7" destOrd="0" presId="urn:microsoft.com/office/officeart/2008/layout/HalfCircleOrganizationChart"/>
    <dgm:cxn modelId="{64607AE2-3FDF-4481-86F9-B23C13514A62}" type="presParOf" srcId="{F169A007-F128-4FB0-B56F-7E6446568EAC}" destId="{2B75E04E-2EE7-4DEE-A5FB-A7DFCC4EFA85}" srcOrd="0" destOrd="0" presId="urn:microsoft.com/office/officeart/2008/layout/HalfCircleOrganizationChart"/>
    <dgm:cxn modelId="{0F1E2D53-6491-40A0-87B2-9088FC457B0D}" type="presParOf" srcId="{2B75E04E-2EE7-4DEE-A5FB-A7DFCC4EFA85}" destId="{F116AC48-3E69-486D-9930-94265206497A}" srcOrd="0" destOrd="0" presId="urn:microsoft.com/office/officeart/2008/layout/HalfCircleOrganizationChart"/>
    <dgm:cxn modelId="{F01C48FF-CD03-4458-B437-40E86AED40B8}" type="presParOf" srcId="{2B75E04E-2EE7-4DEE-A5FB-A7DFCC4EFA85}" destId="{9BB5F924-D390-4732-8DD6-1FAF1CC92FFB}" srcOrd="1" destOrd="0" presId="urn:microsoft.com/office/officeart/2008/layout/HalfCircleOrganizationChart"/>
    <dgm:cxn modelId="{A506BB4B-9456-4F25-B4B4-D5F61766D59E}" type="presParOf" srcId="{2B75E04E-2EE7-4DEE-A5FB-A7DFCC4EFA85}" destId="{A2491935-E830-47C1-939A-26029F7BD6C4}" srcOrd="2" destOrd="0" presId="urn:microsoft.com/office/officeart/2008/layout/HalfCircleOrganizationChart"/>
    <dgm:cxn modelId="{61B080D0-AE38-4114-9216-8635A27A7B3C}" type="presParOf" srcId="{2B75E04E-2EE7-4DEE-A5FB-A7DFCC4EFA85}" destId="{5A4005B0-18C9-4F36-8853-B2C0EE2925D0}" srcOrd="3" destOrd="0" presId="urn:microsoft.com/office/officeart/2008/layout/HalfCircleOrganizationChart"/>
    <dgm:cxn modelId="{681AD65B-EEB5-4120-A1DE-0E800171E4BF}" type="presParOf" srcId="{F169A007-F128-4FB0-B56F-7E6446568EAC}" destId="{10905CEF-43E3-4AE0-9A9A-D6A151EAB35F}" srcOrd="1" destOrd="0" presId="urn:microsoft.com/office/officeart/2008/layout/HalfCircleOrganizationChart"/>
    <dgm:cxn modelId="{1EA2E00E-6A56-4842-801E-EAA286EE92ED}" type="presParOf" srcId="{10905CEF-43E3-4AE0-9A9A-D6A151EAB35F}" destId="{28B95983-424F-41FF-8FD5-C0B79013349D}" srcOrd="0" destOrd="0" presId="urn:microsoft.com/office/officeart/2008/layout/HalfCircleOrganizationChart"/>
    <dgm:cxn modelId="{2EE4C3B8-984C-45C2-936B-7A71D548A7D2}" type="presParOf" srcId="{10905CEF-43E3-4AE0-9A9A-D6A151EAB35F}" destId="{A62AF479-0952-4B30-B687-671BE06440F4}" srcOrd="1" destOrd="0" presId="urn:microsoft.com/office/officeart/2008/layout/HalfCircleOrganizationChart"/>
    <dgm:cxn modelId="{2DC6D157-3070-486E-B9DC-371CCFD9C629}" type="presParOf" srcId="{A62AF479-0952-4B30-B687-671BE06440F4}" destId="{1ACD4D84-9EA6-4D48-81D8-85FD36C69656}" srcOrd="0" destOrd="0" presId="urn:microsoft.com/office/officeart/2008/layout/HalfCircleOrganizationChart"/>
    <dgm:cxn modelId="{612E9199-DC1C-47B7-BB55-5DC4A296E656}" type="presParOf" srcId="{1ACD4D84-9EA6-4D48-81D8-85FD36C69656}" destId="{FDAE3E19-660E-440E-8494-4B7DB44D7179}" srcOrd="0" destOrd="0" presId="urn:microsoft.com/office/officeart/2008/layout/HalfCircleOrganizationChart"/>
    <dgm:cxn modelId="{F7308E8D-4070-4207-ABA8-8CEF20672F62}" type="presParOf" srcId="{1ACD4D84-9EA6-4D48-81D8-85FD36C69656}" destId="{1A0BDBAA-B2F5-4362-B9C4-C347F9A2FB38}" srcOrd="1" destOrd="0" presId="urn:microsoft.com/office/officeart/2008/layout/HalfCircleOrganizationChart"/>
    <dgm:cxn modelId="{0B0455B3-179A-4D34-97EB-5CA68A32C01B}" type="presParOf" srcId="{1ACD4D84-9EA6-4D48-81D8-85FD36C69656}" destId="{B10CFF20-C943-479F-AF84-2AE34BDCFE7B}" srcOrd="2" destOrd="0" presId="urn:microsoft.com/office/officeart/2008/layout/HalfCircleOrganizationChart"/>
    <dgm:cxn modelId="{1DBD7A49-86C9-4918-8104-76745A384481}" type="presParOf" srcId="{1ACD4D84-9EA6-4D48-81D8-85FD36C69656}" destId="{BB3B59B4-5051-4BF6-9F05-0C737C5606A7}" srcOrd="3" destOrd="0" presId="urn:microsoft.com/office/officeart/2008/layout/HalfCircleOrganizationChart"/>
    <dgm:cxn modelId="{64303C5A-FDD6-4EE5-B1C1-04DF96801086}" type="presParOf" srcId="{A62AF479-0952-4B30-B687-671BE06440F4}" destId="{11CA5583-6FAA-431A-931C-99C1B6A9C406}" srcOrd="1" destOrd="0" presId="urn:microsoft.com/office/officeart/2008/layout/HalfCircleOrganizationChart"/>
    <dgm:cxn modelId="{E1B40749-CB1F-43C5-9737-97756144395A}" type="presParOf" srcId="{11CA5583-6FAA-431A-931C-99C1B6A9C406}" destId="{5CC8D9F9-DF2D-48DF-800B-6CDF89D92D01}" srcOrd="0" destOrd="0" presId="urn:microsoft.com/office/officeart/2008/layout/HalfCircleOrganizationChart"/>
    <dgm:cxn modelId="{19A7EE21-CAB9-4386-82FE-63C7FE127E4D}" type="presParOf" srcId="{11CA5583-6FAA-431A-931C-99C1B6A9C406}" destId="{38678B2D-0A40-4699-8E18-11A217497499}" srcOrd="1" destOrd="0" presId="urn:microsoft.com/office/officeart/2008/layout/HalfCircleOrganizationChart"/>
    <dgm:cxn modelId="{31E906E9-DCEB-4704-898E-1302174F1A24}" type="presParOf" srcId="{38678B2D-0A40-4699-8E18-11A217497499}" destId="{4121933A-0ACA-4C43-B097-380F529C2BE9}" srcOrd="0" destOrd="0" presId="urn:microsoft.com/office/officeart/2008/layout/HalfCircleOrganizationChart"/>
    <dgm:cxn modelId="{29214458-A8D6-4F09-BCDB-971DF98799AF}" type="presParOf" srcId="{4121933A-0ACA-4C43-B097-380F529C2BE9}" destId="{3B830E78-317B-4B8D-B201-F72C7BF9BE9D}" srcOrd="0" destOrd="0" presId="urn:microsoft.com/office/officeart/2008/layout/HalfCircleOrganizationChart"/>
    <dgm:cxn modelId="{529BBBEC-D1AB-4A2F-8455-08348ED44C14}" type="presParOf" srcId="{4121933A-0ACA-4C43-B097-380F529C2BE9}" destId="{327D2EE5-CF9C-4E3F-A16F-7765ECD66FAC}" srcOrd="1" destOrd="0" presId="urn:microsoft.com/office/officeart/2008/layout/HalfCircleOrganizationChart"/>
    <dgm:cxn modelId="{04C95689-D4CE-4252-A101-8F09017A8300}" type="presParOf" srcId="{4121933A-0ACA-4C43-B097-380F529C2BE9}" destId="{115672B5-ED44-4E5C-BAD8-969F8AC7A1D3}" srcOrd="2" destOrd="0" presId="urn:microsoft.com/office/officeart/2008/layout/HalfCircleOrganizationChart"/>
    <dgm:cxn modelId="{3A7E376D-87F5-43C6-91CD-5CDD5906C85A}" type="presParOf" srcId="{4121933A-0ACA-4C43-B097-380F529C2BE9}" destId="{5F72BDF1-B913-4993-82A5-501C88831BB1}" srcOrd="3" destOrd="0" presId="urn:microsoft.com/office/officeart/2008/layout/HalfCircleOrganizationChart"/>
    <dgm:cxn modelId="{A9E8F36A-34C6-483B-9468-0CD8C17A0300}" type="presParOf" srcId="{38678B2D-0A40-4699-8E18-11A217497499}" destId="{B54960A0-9148-43DC-AD78-F0D5F34D6D74}" srcOrd="1" destOrd="0" presId="urn:microsoft.com/office/officeart/2008/layout/HalfCircleOrganizationChart"/>
    <dgm:cxn modelId="{675A8B0E-E7DD-4DE2-A892-4EF421BB49AE}" type="presParOf" srcId="{38678B2D-0A40-4699-8E18-11A217497499}" destId="{DC619399-8E0A-4847-AEA4-7A8CACA94B81}" srcOrd="2" destOrd="0" presId="urn:microsoft.com/office/officeart/2008/layout/HalfCircleOrganizationChart"/>
    <dgm:cxn modelId="{246DF7CE-357F-4B7E-9964-886972C1A146}" type="presParOf" srcId="{A62AF479-0952-4B30-B687-671BE06440F4}" destId="{77975072-8088-4932-A754-E9ECD2F2108A}" srcOrd="2" destOrd="0" presId="urn:microsoft.com/office/officeart/2008/layout/HalfCircleOrganizationChart"/>
    <dgm:cxn modelId="{2153FB12-30F2-4A98-8289-5C646D8CF813}" type="presParOf" srcId="{F169A007-F128-4FB0-B56F-7E6446568EAC}" destId="{116C35E8-57FE-4100-A70C-85AC33CE82A4}" srcOrd="2" destOrd="0" presId="urn:microsoft.com/office/officeart/2008/layout/HalfCircleOrganizationChart"/>
    <dgm:cxn modelId="{D9AD8878-32E9-4257-BC7A-B6CD72653EAE}" type="presParOf" srcId="{27106847-AB50-469C-BF6F-2360E2203790}" destId="{0E5A4FA0-F7F7-472E-B95C-A8D8E17B4E7C}" srcOrd="8" destOrd="0" presId="urn:microsoft.com/office/officeart/2008/layout/HalfCircleOrganizationChart"/>
    <dgm:cxn modelId="{780F7343-F2C9-4A8F-B6D5-1A711E6DCD1D}" type="presParOf" srcId="{27106847-AB50-469C-BF6F-2360E2203790}" destId="{94B32C32-051A-46D4-96A6-881AE2099BFC}" srcOrd="9" destOrd="0" presId="urn:microsoft.com/office/officeart/2008/layout/HalfCircleOrganizationChart"/>
    <dgm:cxn modelId="{887BFBEB-7A7A-4B59-9DE5-F2FA723380F1}" type="presParOf" srcId="{94B32C32-051A-46D4-96A6-881AE2099BFC}" destId="{AF2C22CE-5760-4C68-80CA-6730002F54FF}" srcOrd="0" destOrd="0" presId="urn:microsoft.com/office/officeart/2008/layout/HalfCircleOrganizationChart"/>
    <dgm:cxn modelId="{F19A19D4-7C03-470B-BF82-6A62DE07E937}" type="presParOf" srcId="{AF2C22CE-5760-4C68-80CA-6730002F54FF}" destId="{BEC18BD7-C6F5-4610-ADD8-CFD526C1F518}" srcOrd="0" destOrd="0" presId="urn:microsoft.com/office/officeart/2008/layout/HalfCircleOrganizationChart"/>
    <dgm:cxn modelId="{4B039D6A-06D4-414E-92B5-9A1BF5590CD7}" type="presParOf" srcId="{AF2C22CE-5760-4C68-80CA-6730002F54FF}" destId="{D09C46BD-3AEB-4283-A673-7C34BB9A6C50}" srcOrd="1" destOrd="0" presId="urn:microsoft.com/office/officeart/2008/layout/HalfCircleOrganizationChart"/>
    <dgm:cxn modelId="{E1435A73-7C5C-4DC5-8742-BA0CD2CA8EA8}" type="presParOf" srcId="{AF2C22CE-5760-4C68-80CA-6730002F54FF}" destId="{2B318941-359F-4013-AC75-733EE01C90E7}" srcOrd="2" destOrd="0" presId="urn:microsoft.com/office/officeart/2008/layout/HalfCircleOrganizationChart"/>
    <dgm:cxn modelId="{31520557-5592-4EBB-B994-0697B3AE85F9}" type="presParOf" srcId="{AF2C22CE-5760-4C68-80CA-6730002F54FF}" destId="{730A7314-80D4-4E4F-A4C5-1DD493D9D66F}" srcOrd="3" destOrd="0" presId="urn:microsoft.com/office/officeart/2008/layout/HalfCircleOrganizationChart"/>
    <dgm:cxn modelId="{7E8ADE02-06B7-42B5-A113-A18845A7EBA9}" type="presParOf" srcId="{94B32C32-051A-46D4-96A6-881AE2099BFC}" destId="{780C673C-14D8-44FA-871B-7EA0DF711795}" srcOrd="1" destOrd="0" presId="urn:microsoft.com/office/officeart/2008/layout/HalfCircleOrganizationChart"/>
    <dgm:cxn modelId="{9DCA2422-CF39-4C83-84BE-A189AE1FCE8C}" type="presParOf" srcId="{780C673C-14D8-44FA-871B-7EA0DF711795}" destId="{361C1B05-300A-4474-8554-BA2EA2D4D1A8}" srcOrd="0" destOrd="0" presId="urn:microsoft.com/office/officeart/2008/layout/HalfCircleOrganizationChart"/>
    <dgm:cxn modelId="{A9A55A79-925B-44CA-8DAD-DBB2B11B62A0}" type="presParOf" srcId="{780C673C-14D8-44FA-871B-7EA0DF711795}" destId="{460E5E6C-A6BA-41BB-96EE-61CE7CE2FFC9}" srcOrd="1" destOrd="0" presId="urn:microsoft.com/office/officeart/2008/layout/HalfCircleOrganizationChart"/>
    <dgm:cxn modelId="{52F4D402-2CF2-4B93-9350-7CE05CA4D460}" type="presParOf" srcId="{460E5E6C-A6BA-41BB-96EE-61CE7CE2FFC9}" destId="{DD8EBED9-FBFA-4FCC-BB54-0F49F607DF5E}" srcOrd="0" destOrd="0" presId="urn:microsoft.com/office/officeart/2008/layout/HalfCircleOrganizationChart"/>
    <dgm:cxn modelId="{CCBB4F2D-E25F-45A8-A706-235702960E33}" type="presParOf" srcId="{DD8EBED9-FBFA-4FCC-BB54-0F49F607DF5E}" destId="{0F507CD7-4361-4929-A809-22FC5FBA0B2E}" srcOrd="0" destOrd="0" presId="urn:microsoft.com/office/officeart/2008/layout/HalfCircleOrganizationChart"/>
    <dgm:cxn modelId="{944A940C-3494-4034-9036-B5747FD2D8A4}" type="presParOf" srcId="{DD8EBED9-FBFA-4FCC-BB54-0F49F607DF5E}" destId="{086B57CD-AE87-4094-AF67-9D32282F933C}" srcOrd="1" destOrd="0" presId="urn:microsoft.com/office/officeart/2008/layout/HalfCircleOrganizationChart"/>
    <dgm:cxn modelId="{688D0BCD-954D-4043-8692-519672B37128}" type="presParOf" srcId="{DD8EBED9-FBFA-4FCC-BB54-0F49F607DF5E}" destId="{D5D84D68-36B3-4DF3-A5B3-55099CCD7152}" srcOrd="2" destOrd="0" presId="urn:microsoft.com/office/officeart/2008/layout/HalfCircleOrganizationChart"/>
    <dgm:cxn modelId="{AFC489F6-3D41-4B16-8F84-9627421E7851}" type="presParOf" srcId="{DD8EBED9-FBFA-4FCC-BB54-0F49F607DF5E}" destId="{BF934850-D460-4309-86EB-140F3241F569}" srcOrd="3" destOrd="0" presId="urn:microsoft.com/office/officeart/2008/layout/HalfCircleOrganizationChart"/>
    <dgm:cxn modelId="{2E1C122E-BFFE-4DE3-A253-C9B3ACABC253}" type="presParOf" srcId="{460E5E6C-A6BA-41BB-96EE-61CE7CE2FFC9}" destId="{40C23B13-EA32-488E-BF3E-81127B039215}" srcOrd="1" destOrd="0" presId="urn:microsoft.com/office/officeart/2008/layout/HalfCircleOrganizationChart"/>
    <dgm:cxn modelId="{C338B6C7-2BC2-40A7-9EBC-0A4D59F434B2}" type="presParOf" srcId="{40C23B13-EA32-488E-BF3E-81127B039215}" destId="{A616A9FD-BAA5-4644-A7F0-7F7C3960D98C}" srcOrd="0" destOrd="0" presId="urn:microsoft.com/office/officeart/2008/layout/HalfCircleOrganizationChart"/>
    <dgm:cxn modelId="{11192E8E-1558-45BB-8FC0-1FC81DC2DB54}" type="presParOf" srcId="{40C23B13-EA32-488E-BF3E-81127B039215}" destId="{1E4EEF8D-2E7B-4814-9B3F-8FC9B1625787}" srcOrd="1" destOrd="0" presId="urn:microsoft.com/office/officeart/2008/layout/HalfCircleOrganizationChart"/>
    <dgm:cxn modelId="{1E23B3E2-CEC1-470F-AE87-34DBA3D39E06}" type="presParOf" srcId="{1E4EEF8D-2E7B-4814-9B3F-8FC9B1625787}" destId="{A963EF85-4835-46D0-A7D3-08F6E193E922}" srcOrd="0" destOrd="0" presId="urn:microsoft.com/office/officeart/2008/layout/HalfCircleOrganizationChart"/>
    <dgm:cxn modelId="{5F1B99FA-433F-465A-AD1B-03DF0260C5A8}" type="presParOf" srcId="{A963EF85-4835-46D0-A7D3-08F6E193E922}" destId="{849C76E5-9B6A-4B8A-ADFC-FFD0514E819E}" srcOrd="0" destOrd="0" presId="urn:microsoft.com/office/officeart/2008/layout/HalfCircleOrganizationChart"/>
    <dgm:cxn modelId="{40575B67-4922-4725-91F2-2CFCC361EB6C}" type="presParOf" srcId="{A963EF85-4835-46D0-A7D3-08F6E193E922}" destId="{EB1A6EBC-F4DF-4EE3-8851-ABB3867AC8B3}" srcOrd="1" destOrd="0" presId="urn:microsoft.com/office/officeart/2008/layout/HalfCircleOrganizationChart"/>
    <dgm:cxn modelId="{3FD73C60-9C41-4C83-ABE8-0C8D06A0F0C5}" type="presParOf" srcId="{A963EF85-4835-46D0-A7D3-08F6E193E922}" destId="{A559611F-85EB-4481-A5DA-8EBD79CD665C}" srcOrd="2" destOrd="0" presId="urn:microsoft.com/office/officeart/2008/layout/HalfCircleOrganizationChart"/>
    <dgm:cxn modelId="{C02E0AE4-A24F-4288-B098-AA5BB977F6DC}" type="presParOf" srcId="{A963EF85-4835-46D0-A7D3-08F6E193E922}" destId="{9B90A729-A64A-40F9-A302-C6BB3AAC2517}" srcOrd="3" destOrd="0" presId="urn:microsoft.com/office/officeart/2008/layout/HalfCircleOrganizationChart"/>
    <dgm:cxn modelId="{BCB4F619-06F1-45D4-B10B-CB9666BC8138}" type="presParOf" srcId="{1E4EEF8D-2E7B-4814-9B3F-8FC9B1625787}" destId="{7879331C-66A9-41DC-8AAE-F737FCC160F3}" srcOrd="1" destOrd="0" presId="urn:microsoft.com/office/officeart/2008/layout/HalfCircleOrganizationChart"/>
    <dgm:cxn modelId="{CBF7774A-0917-4219-ACC6-82F94EC3815F}" type="presParOf" srcId="{1E4EEF8D-2E7B-4814-9B3F-8FC9B1625787}" destId="{68A54982-5F6C-4C86-AB43-B99CC24F9B81}" srcOrd="2" destOrd="0" presId="urn:microsoft.com/office/officeart/2008/layout/HalfCircleOrganizationChart"/>
    <dgm:cxn modelId="{A672854E-7FE7-4F9B-A3F7-13B9DFFC1DAF}" type="presParOf" srcId="{460E5E6C-A6BA-41BB-96EE-61CE7CE2FFC9}" destId="{D272715E-88B4-4EA9-8CF1-F302B9A8A590}" srcOrd="2" destOrd="0" presId="urn:microsoft.com/office/officeart/2008/layout/HalfCircleOrganizationChart"/>
    <dgm:cxn modelId="{B1CCED54-F945-4E22-958C-7E40A96C68C8}" type="presParOf" srcId="{94B32C32-051A-46D4-96A6-881AE2099BFC}" destId="{C97862F6-0A96-448B-9E9C-CE987012A746}" srcOrd="2" destOrd="0" presId="urn:microsoft.com/office/officeart/2008/layout/HalfCircleOrganizationChart"/>
    <dgm:cxn modelId="{F0DDD660-43E9-4F7C-A722-4D96E7A35EE0}" type="presParOf" srcId="{27106847-AB50-469C-BF6F-2360E2203790}" destId="{68757172-D8E4-4B0A-84A5-6F8D304B4795}" srcOrd="10" destOrd="0" presId="urn:microsoft.com/office/officeart/2008/layout/HalfCircleOrganizationChart"/>
    <dgm:cxn modelId="{0E9165FE-7578-4E7E-A9FF-300C23799FE7}" type="presParOf" srcId="{27106847-AB50-469C-BF6F-2360E2203790}" destId="{9E02C396-85EE-4F7B-ACD6-4DBE1AF4251A}" srcOrd="11" destOrd="0" presId="urn:microsoft.com/office/officeart/2008/layout/HalfCircleOrganizationChart"/>
    <dgm:cxn modelId="{13D8E636-F101-4181-9262-26C438D95185}" type="presParOf" srcId="{9E02C396-85EE-4F7B-ACD6-4DBE1AF4251A}" destId="{1FC1E912-B768-405B-9965-B9AC3B24B0EA}" srcOrd="0" destOrd="0" presId="urn:microsoft.com/office/officeart/2008/layout/HalfCircleOrganizationChart"/>
    <dgm:cxn modelId="{8D8977AF-E35A-44B2-A0C8-212A3BF881C8}" type="presParOf" srcId="{1FC1E912-B768-405B-9965-B9AC3B24B0EA}" destId="{23207199-092D-487A-84E9-50318D36B4F8}" srcOrd="0" destOrd="0" presId="urn:microsoft.com/office/officeart/2008/layout/HalfCircleOrganizationChart"/>
    <dgm:cxn modelId="{5B1FEA58-6820-4BDC-856C-C0BC0B006033}" type="presParOf" srcId="{1FC1E912-B768-405B-9965-B9AC3B24B0EA}" destId="{95769E89-B403-4576-93A4-BC7DCF6E9868}" srcOrd="1" destOrd="0" presId="urn:microsoft.com/office/officeart/2008/layout/HalfCircleOrganizationChart"/>
    <dgm:cxn modelId="{7AC2A06A-1084-442B-86EC-5FC72CD25BCD}" type="presParOf" srcId="{1FC1E912-B768-405B-9965-B9AC3B24B0EA}" destId="{1B4CA447-A57D-4D01-90AF-13727F013093}" srcOrd="2" destOrd="0" presId="urn:microsoft.com/office/officeart/2008/layout/HalfCircleOrganizationChart"/>
    <dgm:cxn modelId="{956D8660-5996-4E8B-98F4-71D0CF7D5D92}" type="presParOf" srcId="{1FC1E912-B768-405B-9965-B9AC3B24B0EA}" destId="{E7A0AA97-9AC7-4212-BD4F-59528B330CF0}" srcOrd="3" destOrd="0" presId="urn:microsoft.com/office/officeart/2008/layout/HalfCircleOrganizationChart"/>
    <dgm:cxn modelId="{6920B613-3B03-453A-ABAC-4208692F0B07}" type="presParOf" srcId="{9E02C396-85EE-4F7B-ACD6-4DBE1AF4251A}" destId="{71B61D95-8B39-4CF9-84AF-9AB958A80884}" srcOrd="1" destOrd="0" presId="urn:microsoft.com/office/officeart/2008/layout/HalfCircleOrganizationChart"/>
    <dgm:cxn modelId="{8AF6A29A-A332-45FA-9327-83518D95D24A}" type="presParOf" srcId="{71B61D95-8B39-4CF9-84AF-9AB958A80884}" destId="{DD9147F2-1705-4551-9B1A-BC0D96924BEB}" srcOrd="0" destOrd="0" presId="urn:microsoft.com/office/officeart/2008/layout/HalfCircleOrganizationChart"/>
    <dgm:cxn modelId="{1C7F9187-96E9-4E01-8DDE-D40A591B9A7E}" type="presParOf" srcId="{71B61D95-8B39-4CF9-84AF-9AB958A80884}" destId="{7F983E81-7EA5-49C2-AE38-65E3672A7000}" srcOrd="1" destOrd="0" presId="urn:microsoft.com/office/officeart/2008/layout/HalfCircleOrganizationChart"/>
    <dgm:cxn modelId="{0C46D886-8097-4F23-9E75-009E16F990D0}" type="presParOf" srcId="{7F983E81-7EA5-49C2-AE38-65E3672A7000}" destId="{80A4654D-712F-4BCF-A34A-7E741F51C903}" srcOrd="0" destOrd="0" presId="urn:microsoft.com/office/officeart/2008/layout/HalfCircleOrganizationChart"/>
    <dgm:cxn modelId="{E4AE2DCA-9DF0-4647-8A60-37EBF3C52D41}" type="presParOf" srcId="{80A4654D-712F-4BCF-A34A-7E741F51C903}" destId="{EF4BA6CE-A493-40A2-A09E-64F809A0A1A4}" srcOrd="0" destOrd="0" presId="urn:microsoft.com/office/officeart/2008/layout/HalfCircleOrganizationChart"/>
    <dgm:cxn modelId="{75508881-6D38-479B-B908-D8866F5D8D2E}" type="presParOf" srcId="{80A4654D-712F-4BCF-A34A-7E741F51C903}" destId="{A47113A7-459C-4AC7-8343-DDF3DDFEF92A}" srcOrd="1" destOrd="0" presId="urn:microsoft.com/office/officeart/2008/layout/HalfCircleOrganizationChart"/>
    <dgm:cxn modelId="{37055D81-F851-4C51-B1CE-84F4FD514187}" type="presParOf" srcId="{80A4654D-712F-4BCF-A34A-7E741F51C903}" destId="{88FF1D21-DFFC-4C5D-A058-82E0BA13A3D8}" srcOrd="2" destOrd="0" presId="urn:microsoft.com/office/officeart/2008/layout/HalfCircleOrganizationChart"/>
    <dgm:cxn modelId="{A04EE75A-8A2F-4E42-A08B-3B707AA7A5D3}" type="presParOf" srcId="{80A4654D-712F-4BCF-A34A-7E741F51C903}" destId="{B5064A12-FE35-4356-A8CF-4C250EA70CAE}" srcOrd="3" destOrd="0" presId="urn:microsoft.com/office/officeart/2008/layout/HalfCircleOrganizationChart"/>
    <dgm:cxn modelId="{BA66CC34-7BB8-458D-8066-DC94F377A6D5}" type="presParOf" srcId="{7F983E81-7EA5-49C2-AE38-65E3672A7000}" destId="{2B48972A-B4C4-47CB-8E2D-F2DE22647515}" srcOrd="1" destOrd="0" presId="urn:microsoft.com/office/officeart/2008/layout/HalfCircleOrganizationChart"/>
    <dgm:cxn modelId="{88F64305-182B-47E9-B2B9-82136A500AE0}" type="presParOf" srcId="{2B48972A-B4C4-47CB-8E2D-F2DE22647515}" destId="{FCEABFC7-D4F2-45C8-9AFF-1B2A12475907}" srcOrd="0" destOrd="0" presId="urn:microsoft.com/office/officeart/2008/layout/HalfCircleOrganizationChart"/>
    <dgm:cxn modelId="{CB27D0A5-3949-4595-9EC0-6A016144C63B}" type="presParOf" srcId="{2B48972A-B4C4-47CB-8E2D-F2DE22647515}" destId="{B3647B7E-03C6-4ED1-81E5-503927048205}" srcOrd="1" destOrd="0" presId="urn:microsoft.com/office/officeart/2008/layout/HalfCircleOrganizationChart"/>
    <dgm:cxn modelId="{1367C55F-3909-4F27-A86C-0E44A80CB429}" type="presParOf" srcId="{B3647B7E-03C6-4ED1-81E5-503927048205}" destId="{4645DA90-8852-4886-B555-8929C4AD8382}" srcOrd="0" destOrd="0" presId="urn:microsoft.com/office/officeart/2008/layout/HalfCircleOrganizationChart"/>
    <dgm:cxn modelId="{AF024720-0454-4D1E-8074-205DDA56E492}" type="presParOf" srcId="{4645DA90-8852-4886-B555-8929C4AD8382}" destId="{709DF292-B415-4D7D-993D-7B73188083B3}" srcOrd="0" destOrd="0" presId="urn:microsoft.com/office/officeart/2008/layout/HalfCircleOrganizationChart"/>
    <dgm:cxn modelId="{DC60EC06-95F5-4817-8119-98FC19B987F0}" type="presParOf" srcId="{4645DA90-8852-4886-B555-8929C4AD8382}" destId="{1269FBBC-17E7-459B-B987-848354A251D6}" srcOrd="1" destOrd="0" presId="urn:microsoft.com/office/officeart/2008/layout/HalfCircleOrganizationChart"/>
    <dgm:cxn modelId="{FAE00556-A962-4C1F-9728-A982A57E8F6E}" type="presParOf" srcId="{4645DA90-8852-4886-B555-8929C4AD8382}" destId="{7DCAA9BE-273F-4819-A754-EEECDA47941A}" srcOrd="2" destOrd="0" presId="urn:microsoft.com/office/officeart/2008/layout/HalfCircleOrganizationChart"/>
    <dgm:cxn modelId="{38113B35-F963-4B4F-AC3E-06F6C300B091}" type="presParOf" srcId="{4645DA90-8852-4886-B555-8929C4AD8382}" destId="{3D2D1CA1-24CC-4D65-95A6-B38AF0A7E1E7}" srcOrd="3" destOrd="0" presId="urn:microsoft.com/office/officeart/2008/layout/HalfCircleOrganizationChart"/>
    <dgm:cxn modelId="{1634C98E-9D94-404E-B0CA-678F509BE55C}" type="presParOf" srcId="{B3647B7E-03C6-4ED1-81E5-503927048205}" destId="{A902C627-E1D8-490C-8E31-FAEEA4F571B0}" srcOrd="1" destOrd="0" presId="urn:microsoft.com/office/officeart/2008/layout/HalfCircleOrganizationChart"/>
    <dgm:cxn modelId="{96974C62-91C7-4522-95EE-772FC97D8129}" type="presParOf" srcId="{B3647B7E-03C6-4ED1-81E5-503927048205}" destId="{4A828D36-366A-4626-A386-00D9C6AA33DB}" srcOrd="2" destOrd="0" presId="urn:microsoft.com/office/officeart/2008/layout/HalfCircleOrganizationChart"/>
    <dgm:cxn modelId="{4EA28A87-6EA9-4F1C-9319-3AC378832441}" type="presParOf" srcId="{7F983E81-7EA5-49C2-AE38-65E3672A7000}" destId="{E88A9DC6-9DEB-4B0A-A53C-1FB60C34F9A5}" srcOrd="2" destOrd="0" presId="urn:microsoft.com/office/officeart/2008/layout/HalfCircleOrganizationChart"/>
    <dgm:cxn modelId="{C9C96DF5-C277-441F-9519-84787067C94E}" type="presParOf" srcId="{9E02C396-85EE-4F7B-ACD6-4DBE1AF4251A}" destId="{E7F09C3A-C369-4B3F-968D-8CE644642A5E}" srcOrd="2" destOrd="0" presId="urn:microsoft.com/office/officeart/2008/layout/HalfCircleOrganizationChart"/>
    <dgm:cxn modelId="{D025CE69-D1A2-4B1A-83ED-74961F5B4BD3}" type="presParOf" srcId="{BECB165F-8C31-433E-9FB3-A639B87823EB}" destId="{9F98682B-764E-4A5B-AA16-0D3579345EF1}" srcOrd="2" destOrd="0" presId="urn:microsoft.com/office/officeart/2008/layout/HalfCircleOrganizationChart"/>
    <dgm:cxn modelId="{3882DA56-FCC1-4DAE-9BA0-E6FE82A2E400}" type="presParOf" srcId="{9F98682B-764E-4A5B-AA16-0D3579345EF1}" destId="{9DC9584A-7284-4CBF-8B52-5B4E67D644BC}" srcOrd="0" destOrd="0" presId="urn:microsoft.com/office/officeart/2008/layout/HalfCircleOrganizationChart"/>
    <dgm:cxn modelId="{DC1ABDFA-6068-4DD9-859F-B2B6BCB71A48}" type="presParOf" srcId="{9F98682B-764E-4A5B-AA16-0D3579345EF1}" destId="{B5F7AC64-2A98-4E9F-A543-4342681378A6}" srcOrd="1" destOrd="0" presId="urn:microsoft.com/office/officeart/2008/layout/HalfCircleOrganizationChart"/>
    <dgm:cxn modelId="{54B53F52-885E-41FA-B267-3D25B0F9BA91}" type="presParOf" srcId="{B5F7AC64-2A98-4E9F-A543-4342681378A6}" destId="{AE3D4EFC-98C7-46E8-92B6-A127A373A67C}" srcOrd="0" destOrd="0" presId="urn:microsoft.com/office/officeart/2008/layout/HalfCircleOrganizationChart"/>
    <dgm:cxn modelId="{CF947010-930F-4334-ADC3-CDA031224442}" type="presParOf" srcId="{AE3D4EFC-98C7-46E8-92B6-A127A373A67C}" destId="{3A331AE2-45DD-4327-A289-4122BC552DA0}" srcOrd="0" destOrd="0" presId="urn:microsoft.com/office/officeart/2008/layout/HalfCircleOrganizationChart"/>
    <dgm:cxn modelId="{FAC0ABE1-4AE6-4CB4-8CC6-AE4DF248FFCA}" type="presParOf" srcId="{AE3D4EFC-98C7-46E8-92B6-A127A373A67C}" destId="{24A7FD3F-79CF-4872-9049-531CBE7749CC}" srcOrd="1" destOrd="0" presId="urn:microsoft.com/office/officeart/2008/layout/HalfCircleOrganizationChart"/>
    <dgm:cxn modelId="{11CF084E-1D14-4CE0-8E3A-B7C290A63E14}" type="presParOf" srcId="{AE3D4EFC-98C7-46E8-92B6-A127A373A67C}" destId="{A8B6198A-D6CC-473B-8469-D3BE5C9C6058}" srcOrd="2" destOrd="0" presId="urn:microsoft.com/office/officeart/2008/layout/HalfCircleOrganizationChart"/>
    <dgm:cxn modelId="{7BEF02D6-24AB-4213-9600-184B5BF555C5}" type="presParOf" srcId="{AE3D4EFC-98C7-46E8-92B6-A127A373A67C}" destId="{273E82A4-0DB2-4859-AFD0-2091324BFF84}" srcOrd="3" destOrd="0" presId="urn:microsoft.com/office/officeart/2008/layout/HalfCircleOrganizationChart"/>
    <dgm:cxn modelId="{D147FDBB-A722-46B8-A51A-B198A1C91662}" type="presParOf" srcId="{B5F7AC64-2A98-4E9F-A543-4342681378A6}" destId="{C51C3D62-0B18-4EC9-97D1-B52C957A14A8}" srcOrd="1" destOrd="0" presId="urn:microsoft.com/office/officeart/2008/layout/HalfCircleOrganizationChart"/>
    <dgm:cxn modelId="{8C3B3E8B-0F79-401C-892A-3414EC963475}" type="presParOf" srcId="{B5F7AC64-2A98-4E9F-A543-4342681378A6}" destId="{67F56B5F-4202-4DFD-A082-FB542E7C3EE3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3F21BFC-8610-460A-B17B-591F58CFBC7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0027B90-B8E0-4614-A17F-DE120C737BC3}">
      <dgm:prSet phldrT="[نص]"/>
      <dgm:spPr/>
      <dgm:t>
        <a:bodyPr/>
        <a:lstStyle/>
        <a:p>
          <a:pPr rtl="1"/>
          <a:r>
            <a:rPr lang="ar-SA" dirty="0"/>
            <a:t>أفعال المقاربة</a:t>
          </a:r>
        </a:p>
      </dgm:t>
    </dgm:pt>
    <dgm:pt modelId="{4D27AB46-A4B8-4B3C-8041-6A397C51E078}" type="parTrans" cxnId="{4FA0E3FC-6BED-4892-B0D6-030DC20807EF}">
      <dgm:prSet/>
      <dgm:spPr/>
      <dgm:t>
        <a:bodyPr/>
        <a:lstStyle/>
        <a:p>
          <a:pPr rtl="1"/>
          <a:endParaRPr lang="ar-SA"/>
        </a:p>
      </dgm:t>
    </dgm:pt>
    <dgm:pt modelId="{2AD28FDA-6700-400A-BC7E-489F1DD1822E}" type="sibTrans" cxnId="{4FA0E3FC-6BED-4892-B0D6-030DC20807EF}">
      <dgm:prSet/>
      <dgm:spPr/>
      <dgm:t>
        <a:bodyPr/>
        <a:lstStyle/>
        <a:p>
          <a:pPr rtl="1"/>
          <a:endParaRPr lang="ar-SA"/>
        </a:p>
      </dgm:t>
    </dgm:pt>
    <dgm:pt modelId="{97D789C8-BCED-4CA8-AB0A-67EF7E031151}">
      <dgm:prSet phldrT="[نص]"/>
      <dgm:spPr/>
      <dgm:t>
        <a:bodyPr/>
        <a:lstStyle/>
        <a:p>
          <a:pPr rtl="1"/>
          <a:r>
            <a:rPr lang="ar-SA" dirty="0"/>
            <a:t>كاد</a:t>
          </a:r>
        </a:p>
      </dgm:t>
    </dgm:pt>
    <dgm:pt modelId="{1629E5CE-991E-47B9-AA97-7FEC5EDBDC37}" type="parTrans" cxnId="{91CE7848-4834-4595-92C3-40F697BFE020}">
      <dgm:prSet/>
      <dgm:spPr/>
      <dgm:t>
        <a:bodyPr/>
        <a:lstStyle/>
        <a:p>
          <a:pPr rtl="1"/>
          <a:endParaRPr lang="ar-SA"/>
        </a:p>
      </dgm:t>
    </dgm:pt>
    <dgm:pt modelId="{59083B31-9805-4246-8217-95EF15001133}" type="sibTrans" cxnId="{91CE7848-4834-4595-92C3-40F697BFE020}">
      <dgm:prSet/>
      <dgm:spPr/>
      <dgm:t>
        <a:bodyPr/>
        <a:lstStyle/>
        <a:p>
          <a:pPr rtl="1"/>
          <a:endParaRPr lang="ar-SA"/>
        </a:p>
      </dgm:t>
    </dgm:pt>
    <dgm:pt modelId="{3A11C902-00BA-4138-B6E2-0E92992AF1E5}">
      <dgm:prSet phldrT="[نص]"/>
      <dgm:spPr/>
      <dgm:t>
        <a:bodyPr/>
        <a:lstStyle/>
        <a:p>
          <a:pPr rtl="1"/>
          <a:r>
            <a:rPr lang="ar-SA" dirty="0"/>
            <a:t>أوشك</a:t>
          </a:r>
        </a:p>
      </dgm:t>
    </dgm:pt>
    <dgm:pt modelId="{1E3B95FA-8806-4F8B-B0C5-B86C4E5BE15D}" type="parTrans" cxnId="{DF74662F-3674-4325-8148-35B2D3706125}">
      <dgm:prSet/>
      <dgm:spPr/>
      <dgm:t>
        <a:bodyPr/>
        <a:lstStyle/>
        <a:p>
          <a:pPr rtl="1"/>
          <a:endParaRPr lang="ar-SA"/>
        </a:p>
      </dgm:t>
    </dgm:pt>
    <dgm:pt modelId="{E0F78E52-AE5D-419B-B79B-953B34F6A8AE}" type="sibTrans" cxnId="{DF74662F-3674-4325-8148-35B2D3706125}">
      <dgm:prSet/>
      <dgm:spPr/>
      <dgm:t>
        <a:bodyPr/>
        <a:lstStyle/>
        <a:p>
          <a:pPr rtl="1"/>
          <a:endParaRPr lang="ar-SA"/>
        </a:p>
      </dgm:t>
    </dgm:pt>
    <dgm:pt modelId="{5C20A80F-EDB1-4F41-AF9E-03097B0CDAEC}">
      <dgm:prSet phldrT="[نص]"/>
      <dgm:spPr/>
      <dgm:t>
        <a:bodyPr/>
        <a:lstStyle/>
        <a:p>
          <a:pPr rtl="1"/>
          <a:r>
            <a:rPr lang="ar-SA" dirty="0"/>
            <a:t>أفعال الرجاء</a:t>
          </a:r>
        </a:p>
      </dgm:t>
    </dgm:pt>
    <dgm:pt modelId="{CFE6BB25-C633-41F6-97AA-F97D8D8F6B62}" type="parTrans" cxnId="{9AD62BC8-2A9B-462D-9B03-9A99E0B544CD}">
      <dgm:prSet/>
      <dgm:spPr/>
      <dgm:t>
        <a:bodyPr/>
        <a:lstStyle/>
        <a:p>
          <a:pPr rtl="1"/>
          <a:endParaRPr lang="ar-SA"/>
        </a:p>
      </dgm:t>
    </dgm:pt>
    <dgm:pt modelId="{6F3961FE-E0F3-4FF0-BDA1-BDD2D418733F}" type="sibTrans" cxnId="{9AD62BC8-2A9B-462D-9B03-9A99E0B544CD}">
      <dgm:prSet/>
      <dgm:spPr/>
      <dgm:t>
        <a:bodyPr/>
        <a:lstStyle/>
        <a:p>
          <a:pPr rtl="1"/>
          <a:endParaRPr lang="ar-SA"/>
        </a:p>
      </dgm:t>
    </dgm:pt>
    <dgm:pt modelId="{CD26F1FB-43FA-4149-83E2-80185582537C}">
      <dgm:prSet phldrT="[نص]"/>
      <dgm:spPr/>
      <dgm:t>
        <a:bodyPr/>
        <a:lstStyle/>
        <a:p>
          <a:pPr rtl="1"/>
          <a:r>
            <a:rPr lang="ar-SA" dirty="0"/>
            <a:t>عسى</a:t>
          </a:r>
        </a:p>
      </dgm:t>
    </dgm:pt>
    <dgm:pt modelId="{7857313E-E639-4D3B-8178-FD81BA0B0D2F}" type="parTrans" cxnId="{DADFB0FF-3EEC-41A6-96C0-6E2CB207072E}">
      <dgm:prSet/>
      <dgm:spPr/>
      <dgm:t>
        <a:bodyPr/>
        <a:lstStyle/>
        <a:p>
          <a:pPr rtl="1"/>
          <a:endParaRPr lang="ar-SA"/>
        </a:p>
      </dgm:t>
    </dgm:pt>
    <dgm:pt modelId="{3D0ADFF5-BDB8-4F63-B7A0-D2CB34908161}" type="sibTrans" cxnId="{DADFB0FF-3EEC-41A6-96C0-6E2CB207072E}">
      <dgm:prSet/>
      <dgm:spPr/>
      <dgm:t>
        <a:bodyPr/>
        <a:lstStyle/>
        <a:p>
          <a:pPr rtl="1"/>
          <a:endParaRPr lang="ar-SA"/>
        </a:p>
      </dgm:t>
    </dgm:pt>
    <dgm:pt modelId="{4D5A9222-BF3A-4F96-864C-5DFB894772B7}">
      <dgm:prSet phldrT="[نص]"/>
      <dgm:spPr/>
      <dgm:t>
        <a:bodyPr/>
        <a:lstStyle/>
        <a:p>
          <a:pPr rtl="1"/>
          <a:r>
            <a:rPr lang="ar-SA" dirty="0"/>
            <a:t>اخلولق</a:t>
          </a:r>
        </a:p>
      </dgm:t>
    </dgm:pt>
    <dgm:pt modelId="{C30C533C-16FA-460D-B136-11B75B8555D0}" type="parTrans" cxnId="{CC914993-9394-46FB-85DD-16D33D7F3CC2}">
      <dgm:prSet/>
      <dgm:spPr/>
      <dgm:t>
        <a:bodyPr/>
        <a:lstStyle/>
        <a:p>
          <a:pPr rtl="1"/>
          <a:endParaRPr lang="ar-SA"/>
        </a:p>
      </dgm:t>
    </dgm:pt>
    <dgm:pt modelId="{CC4C62ED-98F9-49C4-AB0B-B979349C83CB}" type="sibTrans" cxnId="{CC914993-9394-46FB-85DD-16D33D7F3CC2}">
      <dgm:prSet/>
      <dgm:spPr/>
      <dgm:t>
        <a:bodyPr/>
        <a:lstStyle/>
        <a:p>
          <a:pPr rtl="1"/>
          <a:endParaRPr lang="ar-SA"/>
        </a:p>
      </dgm:t>
    </dgm:pt>
    <dgm:pt modelId="{C87E0283-1AA3-46FE-AF79-B60CDFE83144}">
      <dgm:prSet/>
      <dgm:spPr/>
      <dgm:t>
        <a:bodyPr/>
        <a:lstStyle/>
        <a:p>
          <a:pPr rtl="1"/>
          <a:r>
            <a:rPr lang="ar-SA" dirty="0"/>
            <a:t>أفعال الشروع</a:t>
          </a:r>
        </a:p>
      </dgm:t>
    </dgm:pt>
    <dgm:pt modelId="{D49ED855-C266-43E0-974A-C392E60A000C}" type="parTrans" cxnId="{A0846AD9-B3A4-471E-9132-83D3CC997F25}">
      <dgm:prSet/>
      <dgm:spPr/>
      <dgm:t>
        <a:bodyPr/>
        <a:lstStyle/>
        <a:p>
          <a:pPr rtl="1"/>
          <a:endParaRPr lang="ar-SA"/>
        </a:p>
      </dgm:t>
    </dgm:pt>
    <dgm:pt modelId="{613332BA-D673-479E-9630-B0BB64DACDFC}" type="sibTrans" cxnId="{A0846AD9-B3A4-471E-9132-83D3CC997F25}">
      <dgm:prSet/>
      <dgm:spPr/>
      <dgm:t>
        <a:bodyPr/>
        <a:lstStyle/>
        <a:p>
          <a:pPr rtl="1"/>
          <a:endParaRPr lang="ar-SA"/>
        </a:p>
      </dgm:t>
    </dgm:pt>
    <dgm:pt modelId="{DA1E2CBD-BBEE-4961-8864-E3BFEA55B0B2}">
      <dgm:prSet/>
      <dgm:spPr/>
      <dgm:t>
        <a:bodyPr/>
        <a:lstStyle/>
        <a:p>
          <a:pPr rtl="1"/>
          <a:r>
            <a:rPr lang="ar-SA" dirty="0"/>
            <a:t>شرع</a:t>
          </a:r>
        </a:p>
      </dgm:t>
    </dgm:pt>
    <dgm:pt modelId="{60D8942A-AEB9-41F7-8678-148F39236750}" type="parTrans" cxnId="{B761DB76-0279-4072-B1FD-BA7A1427B7D1}">
      <dgm:prSet/>
      <dgm:spPr/>
      <dgm:t>
        <a:bodyPr/>
        <a:lstStyle/>
        <a:p>
          <a:pPr rtl="1"/>
          <a:endParaRPr lang="ar-SA"/>
        </a:p>
      </dgm:t>
    </dgm:pt>
    <dgm:pt modelId="{F4C6AC7A-0618-4440-AC15-56D6C87D1468}" type="sibTrans" cxnId="{B761DB76-0279-4072-B1FD-BA7A1427B7D1}">
      <dgm:prSet/>
      <dgm:spPr/>
      <dgm:t>
        <a:bodyPr/>
        <a:lstStyle/>
        <a:p>
          <a:pPr rtl="1"/>
          <a:endParaRPr lang="ar-SA"/>
        </a:p>
      </dgm:t>
    </dgm:pt>
    <dgm:pt modelId="{28CB4217-E386-4E95-AE8D-A78DD1065074}">
      <dgm:prSet/>
      <dgm:spPr/>
      <dgm:t>
        <a:bodyPr/>
        <a:lstStyle/>
        <a:p>
          <a:pPr rtl="1"/>
          <a:r>
            <a:rPr lang="ar-SA" dirty="0"/>
            <a:t>بدأ</a:t>
          </a:r>
        </a:p>
      </dgm:t>
    </dgm:pt>
    <dgm:pt modelId="{BEED3F8F-9369-416B-B699-91AD46C92020}" type="parTrans" cxnId="{8E56C4EA-068F-4274-9BC9-18FD2D34D04E}">
      <dgm:prSet/>
      <dgm:spPr/>
      <dgm:t>
        <a:bodyPr/>
        <a:lstStyle/>
        <a:p>
          <a:pPr rtl="1"/>
          <a:endParaRPr lang="ar-SA"/>
        </a:p>
      </dgm:t>
    </dgm:pt>
    <dgm:pt modelId="{C1F18A80-A1ED-4541-9642-F76F55F628E7}" type="sibTrans" cxnId="{8E56C4EA-068F-4274-9BC9-18FD2D34D04E}">
      <dgm:prSet/>
      <dgm:spPr/>
      <dgm:t>
        <a:bodyPr/>
        <a:lstStyle/>
        <a:p>
          <a:pPr rtl="1"/>
          <a:endParaRPr lang="ar-SA"/>
        </a:p>
      </dgm:t>
    </dgm:pt>
    <dgm:pt modelId="{C028D8F2-8B52-405A-99E5-0D383B9A54EC}">
      <dgm:prSet/>
      <dgm:spPr/>
      <dgm:t>
        <a:bodyPr/>
        <a:lstStyle/>
        <a:p>
          <a:pPr rtl="1"/>
          <a:r>
            <a:rPr lang="ar-SA" dirty="0"/>
            <a:t>أخذ</a:t>
          </a:r>
        </a:p>
      </dgm:t>
    </dgm:pt>
    <dgm:pt modelId="{F6B21384-EBA0-4DC6-93C7-7E01532BC8CD}" type="parTrans" cxnId="{58342FC3-4986-448F-9B08-C9351135DCD6}">
      <dgm:prSet/>
      <dgm:spPr/>
      <dgm:t>
        <a:bodyPr/>
        <a:lstStyle/>
        <a:p>
          <a:pPr rtl="1"/>
          <a:endParaRPr lang="ar-SA"/>
        </a:p>
      </dgm:t>
    </dgm:pt>
    <dgm:pt modelId="{75512023-86B7-40A6-B30F-454BE1B22377}" type="sibTrans" cxnId="{58342FC3-4986-448F-9B08-C9351135DCD6}">
      <dgm:prSet/>
      <dgm:spPr/>
      <dgm:t>
        <a:bodyPr/>
        <a:lstStyle/>
        <a:p>
          <a:pPr rtl="1"/>
          <a:endParaRPr lang="ar-SA"/>
        </a:p>
      </dgm:t>
    </dgm:pt>
    <dgm:pt modelId="{BC631103-ECA4-4773-BCBF-C42CCF39FFE2}">
      <dgm:prSet/>
      <dgm:spPr/>
      <dgm:t>
        <a:bodyPr/>
        <a:lstStyle/>
        <a:p>
          <a:pPr rtl="1"/>
          <a:r>
            <a:rPr lang="ar-SA" dirty="0"/>
            <a:t>طفق</a:t>
          </a:r>
        </a:p>
      </dgm:t>
    </dgm:pt>
    <dgm:pt modelId="{73B484E9-72E3-4F92-933E-99F6998590C0}" type="parTrans" cxnId="{46C568F0-C334-4E00-8081-B4DB83E89A78}">
      <dgm:prSet/>
      <dgm:spPr/>
      <dgm:t>
        <a:bodyPr/>
        <a:lstStyle/>
        <a:p>
          <a:pPr rtl="1"/>
          <a:endParaRPr lang="ar-SA"/>
        </a:p>
      </dgm:t>
    </dgm:pt>
    <dgm:pt modelId="{78BDDBF3-7E69-4A96-A08E-DCC5E831AD4F}" type="sibTrans" cxnId="{46C568F0-C334-4E00-8081-B4DB83E89A78}">
      <dgm:prSet/>
      <dgm:spPr/>
      <dgm:t>
        <a:bodyPr/>
        <a:lstStyle/>
        <a:p>
          <a:pPr rtl="1"/>
          <a:endParaRPr lang="ar-SA"/>
        </a:p>
      </dgm:t>
    </dgm:pt>
    <dgm:pt modelId="{B14AB3F0-D8F8-4354-A78F-3DC6F8DEB0B6}">
      <dgm:prSet/>
      <dgm:spPr/>
      <dgm:t>
        <a:bodyPr/>
        <a:lstStyle/>
        <a:p>
          <a:pPr rtl="1"/>
          <a:r>
            <a:rPr lang="ar-SA" dirty="0"/>
            <a:t>أنشأ</a:t>
          </a:r>
        </a:p>
      </dgm:t>
    </dgm:pt>
    <dgm:pt modelId="{9C7C0A74-E64A-40F5-811A-390F6D90EF4A}" type="parTrans" cxnId="{53CB4643-D8E0-4E34-8326-89843D85240D}">
      <dgm:prSet/>
      <dgm:spPr/>
      <dgm:t>
        <a:bodyPr/>
        <a:lstStyle/>
        <a:p>
          <a:pPr rtl="1"/>
          <a:endParaRPr lang="ar-SA"/>
        </a:p>
      </dgm:t>
    </dgm:pt>
    <dgm:pt modelId="{FA2E24C1-EEE9-4B50-B144-90FE00173381}" type="sibTrans" cxnId="{53CB4643-D8E0-4E34-8326-89843D85240D}">
      <dgm:prSet/>
      <dgm:spPr/>
      <dgm:t>
        <a:bodyPr/>
        <a:lstStyle/>
        <a:p>
          <a:pPr rtl="1"/>
          <a:endParaRPr lang="ar-SA"/>
        </a:p>
      </dgm:t>
    </dgm:pt>
    <dgm:pt modelId="{466FEC8A-2B21-4EF0-83E1-57FBF26FB97A}">
      <dgm:prSet/>
      <dgm:spPr/>
      <dgm:t>
        <a:bodyPr/>
        <a:lstStyle/>
        <a:p>
          <a:pPr rtl="1"/>
          <a:r>
            <a:rPr lang="ar-SA" dirty="0"/>
            <a:t>جعل</a:t>
          </a:r>
        </a:p>
      </dgm:t>
    </dgm:pt>
    <dgm:pt modelId="{9F1B59EB-62EE-4714-AFEA-216AB172F6ED}" type="parTrans" cxnId="{A0D3826C-CB69-4609-8B64-658EE2A35AF5}">
      <dgm:prSet/>
      <dgm:spPr/>
      <dgm:t>
        <a:bodyPr/>
        <a:lstStyle/>
        <a:p>
          <a:pPr rtl="1"/>
          <a:endParaRPr lang="ar-SA"/>
        </a:p>
      </dgm:t>
    </dgm:pt>
    <dgm:pt modelId="{E31F904A-313E-4761-8193-2019DF000601}" type="sibTrans" cxnId="{A0D3826C-CB69-4609-8B64-658EE2A35AF5}">
      <dgm:prSet/>
      <dgm:spPr/>
      <dgm:t>
        <a:bodyPr/>
        <a:lstStyle/>
        <a:p>
          <a:pPr rtl="1"/>
          <a:endParaRPr lang="ar-SA"/>
        </a:p>
      </dgm:t>
    </dgm:pt>
    <dgm:pt modelId="{F3CF9F63-EEE6-48E5-9EC9-6198D425EC87}" type="pres">
      <dgm:prSet presAssocID="{C3F21BFC-8610-460A-B17B-591F58CFBC73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CDF73BB2-F0A7-4B96-AD76-5FD07CB8EA60}" type="pres">
      <dgm:prSet presAssocID="{70027B90-B8E0-4614-A17F-DE120C737BC3}" presName="root" presStyleCnt="0"/>
      <dgm:spPr/>
    </dgm:pt>
    <dgm:pt modelId="{D9FBC05F-817A-4BF1-90CE-4BA85AAAF983}" type="pres">
      <dgm:prSet presAssocID="{70027B90-B8E0-4614-A17F-DE120C737BC3}" presName="rootComposite" presStyleCnt="0"/>
      <dgm:spPr/>
    </dgm:pt>
    <dgm:pt modelId="{4B04EF12-BEEC-434A-BD94-7805245B4680}" type="pres">
      <dgm:prSet presAssocID="{70027B90-B8E0-4614-A17F-DE120C737BC3}" presName="rootText" presStyleLbl="node1" presStyleIdx="0" presStyleCnt="3"/>
      <dgm:spPr/>
    </dgm:pt>
    <dgm:pt modelId="{5E2A7156-C1FA-4805-AF70-E7CDBEFBB81B}" type="pres">
      <dgm:prSet presAssocID="{70027B90-B8E0-4614-A17F-DE120C737BC3}" presName="rootConnector" presStyleLbl="node1" presStyleIdx="0" presStyleCnt="3"/>
      <dgm:spPr/>
    </dgm:pt>
    <dgm:pt modelId="{FAC931BD-6FC6-474D-AD51-E932723A0457}" type="pres">
      <dgm:prSet presAssocID="{70027B90-B8E0-4614-A17F-DE120C737BC3}" presName="childShape" presStyleCnt="0"/>
      <dgm:spPr/>
    </dgm:pt>
    <dgm:pt modelId="{D003D15B-B9D1-4C22-A24E-5303A60E1F9A}" type="pres">
      <dgm:prSet presAssocID="{1629E5CE-991E-47B9-AA97-7FEC5EDBDC37}" presName="Name13" presStyleLbl="parChTrans1D2" presStyleIdx="0" presStyleCnt="10"/>
      <dgm:spPr/>
    </dgm:pt>
    <dgm:pt modelId="{3C28FB4F-3403-4DE4-9D67-6DBFF8E3E7F7}" type="pres">
      <dgm:prSet presAssocID="{97D789C8-BCED-4CA8-AB0A-67EF7E031151}" presName="childText" presStyleLbl="bgAcc1" presStyleIdx="0" presStyleCnt="10">
        <dgm:presLayoutVars>
          <dgm:bulletEnabled val="1"/>
        </dgm:presLayoutVars>
      </dgm:prSet>
      <dgm:spPr/>
    </dgm:pt>
    <dgm:pt modelId="{9EFA5770-7AF6-4DCD-AC6D-6A1DA2815344}" type="pres">
      <dgm:prSet presAssocID="{1E3B95FA-8806-4F8B-B0C5-B86C4E5BE15D}" presName="Name13" presStyleLbl="parChTrans1D2" presStyleIdx="1" presStyleCnt="10"/>
      <dgm:spPr/>
    </dgm:pt>
    <dgm:pt modelId="{0F6C2104-B4C1-4F8E-B921-8124BEE453EF}" type="pres">
      <dgm:prSet presAssocID="{3A11C902-00BA-4138-B6E2-0E92992AF1E5}" presName="childText" presStyleLbl="bgAcc1" presStyleIdx="1" presStyleCnt="10">
        <dgm:presLayoutVars>
          <dgm:bulletEnabled val="1"/>
        </dgm:presLayoutVars>
      </dgm:prSet>
      <dgm:spPr/>
    </dgm:pt>
    <dgm:pt modelId="{0749AEA3-CCE0-42BA-9BE7-3D5C8D196123}" type="pres">
      <dgm:prSet presAssocID="{5C20A80F-EDB1-4F41-AF9E-03097B0CDAEC}" presName="root" presStyleCnt="0"/>
      <dgm:spPr/>
    </dgm:pt>
    <dgm:pt modelId="{C3628080-9ECC-453F-B8F5-DAC2AC14E560}" type="pres">
      <dgm:prSet presAssocID="{5C20A80F-EDB1-4F41-AF9E-03097B0CDAEC}" presName="rootComposite" presStyleCnt="0"/>
      <dgm:spPr/>
    </dgm:pt>
    <dgm:pt modelId="{495CAF28-7476-422C-BF4B-410FE0EB69DA}" type="pres">
      <dgm:prSet presAssocID="{5C20A80F-EDB1-4F41-AF9E-03097B0CDAEC}" presName="rootText" presStyleLbl="node1" presStyleIdx="1" presStyleCnt="3"/>
      <dgm:spPr/>
    </dgm:pt>
    <dgm:pt modelId="{BB133EFE-6A3C-474B-9C71-81A7828B9B53}" type="pres">
      <dgm:prSet presAssocID="{5C20A80F-EDB1-4F41-AF9E-03097B0CDAEC}" presName="rootConnector" presStyleLbl="node1" presStyleIdx="1" presStyleCnt="3"/>
      <dgm:spPr/>
    </dgm:pt>
    <dgm:pt modelId="{2B379940-A740-4CAF-9C64-F1296D53DEAE}" type="pres">
      <dgm:prSet presAssocID="{5C20A80F-EDB1-4F41-AF9E-03097B0CDAEC}" presName="childShape" presStyleCnt="0"/>
      <dgm:spPr/>
    </dgm:pt>
    <dgm:pt modelId="{98B26841-D7A1-448D-A2E5-88C440B09462}" type="pres">
      <dgm:prSet presAssocID="{7857313E-E639-4D3B-8178-FD81BA0B0D2F}" presName="Name13" presStyleLbl="parChTrans1D2" presStyleIdx="2" presStyleCnt="10"/>
      <dgm:spPr/>
    </dgm:pt>
    <dgm:pt modelId="{7FCBE2B8-5D22-494C-BB80-647069FDD021}" type="pres">
      <dgm:prSet presAssocID="{CD26F1FB-43FA-4149-83E2-80185582537C}" presName="childText" presStyleLbl="bgAcc1" presStyleIdx="2" presStyleCnt="10">
        <dgm:presLayoutVars>
          <dgm:bulletEnabled val="1"/>
        </dgm:presLayoutVars>
      </dgm:prSet>
      <dgm:spPr/>
    </dgm:pt>
    <dgm:pt modelId="{2CE0606D-FB2A-4211-9441-60F422550F7E}" type="pres">
      <dgm:prSet presAssocID="{C30C533C-16FA-460D-B136-11B75B8555D0}" presName="Name13" presStyleLbl="parChTrans1D2" presStyleIdx="3" presStyleCnt="10"/>
      <dgm:spPr/>
    </dgm:pt>
    <dgm:pt modelId="{26EFECD4-2E4F-4860-8E84-D836AF71B1AE}" type="pres">
      <dgm:prSet presAssocID="{4D5A9222-BF3A-4F96-864C-5DFB894772B7}" presName="childText" presStyleLbl="bgAcc1" presStyleIdx="3" presStyleCnt="10">
        <dgm:presLayoutVars>
          <dgm:bulletEnabled val="1"/>
        </dgm:presLayoutVars>
      </dgm:prSet>
      <dgm:spPr/>
    </dgm:pt>
    <dgm:pt modelId="{C4D8840F-B9B4-48A3-A094-DC1C168799E1}" type="pres">
      <dgm:prSet presAssocID="{C87E0283-1AA3-46FE-AF79-B60CDFE83144}" presName="root" presStyleCnt="0"/>
      <dgm:spPr/>
    </dgm:pt>
    <dgm:pt modelId="{3B78C313-8291-4168-A878-DB11E6FFC519}" type="pres">
      <dgm:prSet presAssocID="{C87E0283-1AA3-46FE-AF79-B60CDFE83144}" presName="rootComposite" presStyleCnt="0"/>
      <dgm:spPr/>
    </dgm:pt>
    <dgm:pt modelId="{62CAD3D4-65D1-4B94-8472-E00C2377F5FE}" type="pres">
      <dgm:prSet presAssocID="{C87E0283-1AA3-46FE-AF79-B60CDFE83144}" presName="rootText" presStyleLbl="node1" presStyleIdx="2" presStyleCnt="3"/>
      <dgm:spPr/>
    </dgm:pt>
    <dgm:pt modelId="{C9B37EAA-A6CA-48B6-8723-69F7CBACF3EF}" type="pres">
      <dgm:prSet presAssocID="{C87E0283-1AA3-46FE-AF79-B60CDFE83144}" presName="rootConnector" presStyleLbl="node1" presStyleIdx="2" presStyleCnt="3"/>
      <dgm:spPr/>
    </dgm:pt>
    <dgm:pt modelId="{56058359-A5D7-41F1-A96B-F0E0376F3F1A}" type="pres">
      <dgm:prSet presAssocID="{C87E0283-1AA3-46FE-AF79-B60CDFE83144}" presName="childShape" presStyleCnt="0"/>
      <dgm:spPr/>
    </dgm:pt>
    <dgm:pt modelId="{4775B86B-724E-42A9-810E-9BACB800ACB7}" type="pres">
      <dgm:prSet presAssocID="{60D8942A-AEB9-41F7-8678-148F39236750}" presName="Name13" presStyleLbl="parChTrans1D2" presStyleIdx="4" presStyleCnt="10"/>
      <dgm:spPr/>
    </dgm:pt>
    <dgm:pt modelId="{425303A5-EB36-4E28-814A-00C57C3E343E}" type="pres">
      <dgm:prSet presAssocID="{DA1E2CBD-BBEE-4961-8864-E3BFEA55B0B2}" presName="childText" presStyleLbl="bgAcc1" presStyleIdx="4" presStyleCnt="10">
        <dgm:presLayoutVars>
          <dgm:bulletEnabled val="1"/>
        </dgm:presLayoutVars>
      </dgm:prSet>
      <dgm:spPr/>
    </dgm:pt>
    <dgm:pt modelId="{07FD3C5A-E895-47AD-AE9A-9D093FBF3EE3}" type="pres">
      <dgm:prSet presAssocID="{BEED3F8F-9369-416B-B699-91AD46C92020}" presName="Name13" presStyleLbl="parChTrans1D2" presStyleIdx="5" presStyleCnt="10"/>
      <dgm:spPr/>
    </dgm:pt>
    <dgm:pt modelId="{86C5C97C-98ED-412D-982B-4447A9A2502E}" type="pres">
      <dgm:prSet presAssocID="{28CB4217-E386-4E95-AE8D-A78DD1065074}" presName="childText" presStyleLbl="bgAcc1" presStyleIdx="5" presStyleCnt="10">
        <dgm:presLayoutVars>
          <dgm:bulletEnabled val="1"/>
        </dgm:presLayoutVars>
      </dgm:prSet>
      <dgm:spPr/>
    </dgm:pt>
    <dgm:pt modelId="{9F5A660C-7C1E-458D-8B2E-8D29A2907215}" type="pres">
      <dgm:prSet presAssocID="{F6B21384-EBA0-4DC6-93C7-7E01532BC8CD}" presName="Name13" presStyleLbl="parChTrans1D2" presStyleIdx="6" presStyleCnt="10"/>
      <dgm:spPr/>
    </dgm:pt>
    <dgm:pt modelId="{0FEC3A70-F53A-4C5E-8FED-135F5D9F67E0}" type="pres">
      <dgm:prSet presAssocID="{C028D8F2-8B52-405A-99E5-0D383B9A54EC}" presName="childText" presStyleLbl="bgAcc1" presStyleIdx="6" presStyleCnt="10">
        <dgm:presLayoutVars>
          <dgm:bulletEnabled val="1"/>
        </dgm:presLayoutVars>
      </dgm:prSet>
      <dgm:spPr/>
    </dgm:pt>
    <dgm:pt modelId="{76A27F1F-07AB-49DA-8318-EB520BBD0B85}" type="pres">
      <dgm:prSet presAssocID="{73B484E9-72E3-4F92-933E-99F6998590C0}" presName="Name13" presStyleLbl="parChTrans1D2" presStyleIdx="7" presStyleCnt="10"/>
      <dgm:spPr/>
    </dgm:pt>
    <dgm:pt modelId="{4DC8C90E-7B1D-47E7-B971-09F532BB500D}" type="pres">
      <dgm:prSet presAssocID="{BC631103-ECA4-4773-BCBF-C42CCF39FFE2}" presName="childText" presStyleLbl="bgAcc1" presStyleIdx="7" presStyleCnt="10">
        <dgm:presLayoutVars>
          <dgm:bulletEnabled val="1"/>
        </dgm:presLayoutVars>
      </dgm:prSet>
      <dgm:spPr/>
    </dgm:pt>
    <dgm:pt modelId="{E55081E1-22DC-4B9C-BCA3-949830210898}" type="pres">
      <dgm:prSet presAssocID="{9C7C0A74-E64A-40F5-811A-390F6D90EF4A}" presName="Name13" presStyleLbl="parChTrans1D2" presStyleIdx="8" presStyleCnt="10"/>
      <dgm:spPr/>
    </dgm:pt>
    <dgm:pt modelId="{6741E6DF-F639-4890-8C13-83632C450DB7}" type="pres">
      <dgm:prSet presAssocID="{B14AB3F0-D8F8-4354-A78F-3DC6F8DEB0B6}" presName="childText" presStyleLbl="bgAcc1" presStyleIdx="8" presStyleCnt="10">
        <dgm:presLayoutVars>
          <dgm:bulletEnabled val="1"/>
        </dgm:presLayoutVars>
      </dgm:prSet>
      <dgm:spPr/>
    </dgm:pt>
    <dgm:pt modelId="{FF1086BD-1718-410C-B08A-6EAF7B49AF05}" type="pres">
      <dgm:prSet presAssocID="{9F1B59EB-62EE-4714-AFEA-216AB172F6ED}" presName="Name13" presStyleLbl="parChTrans1D2" presStyleIdx="9" presStyleCnt="10"/>
      <dgm:spPr/>
    </dgm:pt>
    <dgm:pt modelId="{78BA3DC0-E7BD-4A93-9BF9-E3C181ED4AA4}" type="pres">
      <dgm:prSet presAssocID="{466FEC8A-2B21-4EF0-83E1-57FBF26FB97A}" presName="childText" presStyleLbl="bgAcc1" presStyleIdx="9" presStyleCnt="10">
        <dgm:presLayoutVars>
          <dgm:bulletEnabled val="1"/>
        </dgm:presLayoutVars>
      </dgm:prSet>
      <dgm:spPr/>
    </dgm:pt>
  </dgm:ptLst>
  <dgm:cxnLst>
    <dgm:cxn modelId="{16641C00-F45A-4D74-A77F-ED4A5D4138C3}" type="presOf" srcId="{CD26F1FB-43FA-4149-83E2-80185582537C}" destId="{7FCBE2B8-5D22-494C-BB80-647069FDD021}" srcOrd="0" destOrd="0" presId="urn:microsoft.com/office/officeart/2005/8/layout/hierarchy3"/>
    <dgm:cxn modelId="{C575F007-2419-464E-A0E8-211F1C6E600F}" type="presOf" srcId="{7857313E-E639-4D3B-8178-FD81BA0B0D2F}" destId="{98B26841-D7A1-448D-A2E5-88C440B09462}" srcOrd="0" destOrd="0" presId="urn:microsoft.com/office/officeart/2005/8/layout/hierarchy3"/>
    <dgm:cxn modelId="{C09F7909-FE49-4DC3-92F2-70A9735DBCF7}" type="presOf" srcId="{9C7C0A74-E64A-40F5-811A-390F6D90EF4A}" destId="{E55081E1-22DC-4B9C-BCA3-949830210898}" srcOrd="0" destOrd="0" presId="urn:microsoft.com/office/officeart/2005/8/layout/hierarchy3"/>
    <dgm:cxn modelId="{04B1A90F-A93D-4AD3-A90D-B1908E2CE873}" type="presOf" srcId="{73B484E9-72E3-4F92-933E-99F6998590C0}" destId="{76A27F1F-07AB-49DA-8318-EB520BBD0B85}" srcOrd="0" destOrd="0" presId="urn:microsoft.com/office/officeart/2005/8/layout/hierarchy3"/>
    <dgm:cxn modelId="{4044C517-FD61-40FA-BFB7-2F1A2CDA23B8}" type="presOf" srcId="{F6B21384-EBA0-4DC6-93C7-7E01532BC8CD}" destId="{9F5A660C-7C1E-458D-8B2E-8D29A2907215}" srcOrd="0" destOrd="0" presId="urn:microsoft.com/office/officeart/2005/8/layout/hierarchy3"/>
    <dgm:cxn modelId="{DF74662F-3674-4325-8148-35B2D3706125}" srcId="{70027B90-B8E0-4614-A17F-DE120C737BC3}" destId="{3A11C902-00BA-4138-B6E2-0E92992AF1E5}" srcOrd="1" destOrd="0" parTransId="{1E3B95FA-8806-4F8B-B0C5-B86C4E5BE15D}" sibTransId="{E0F78E52-AE5D-419B-B79B-953B34F6A8AE}"/>
    <dgm:cxn modelId="{F3D0E730-0456-45F4-8D9B-9C8EC9E02F34}" type="presOf" srcId="{9F1B59EB-62EE-4714-AFEA-216AB172F6ED}" destId="{FF1086BD-1718-410C-B08A-6EAF7B49AF05}" srcOrd="0" destOrd="0" presId="urn:microsoft.com/office/officeart/2005/8/layout/hierarchy3"/>
    <dgm:cxn modelId="{153C135D-EA58-407F-87E1-8BE47DE4539D}" type="presOf" srcId="{5C20A80F-EDB1-4F41-AF9E-03097B0CDAEC}" destId="{BB133EFE-6A3C-474B-9C71-81A7828B9B53}" srcOrd="1" destOrd="0" presId="urn:microsoft.com/office/officeart/2005/8/layout/hierarchy3"/>
    <dgm:cxn modelId="{D575F75F-4DE8-4028-8BE6-73789EEDECCB}" type="presOf" srcId="{28CB4217-E386-4E95-AE8D-A78DD1065074}" destId="{86C5C97C-98ED-412D-982B-4447A9A2502E}" srcOrd="0" destOrd="0" presId="urn:microsoft.com/office/officeart/2005/8/layout/hierarchy3"/>
    <dgm:cxn modelId="{53CB4643-D8E0-4E34-8326-89843D85240D}" srcId="{C87E0283-1AA3-46FE-AF79-B60CDFE83144}" destId="{B14AB3F0-D8F8-4354-A78F-3DC6F8DEB0B6}" srcOrd="4" destOrd="0" parTransId="{9C7C0A74-E64A-40F5-811A-390F6D90EF4A}" sibTransId="{FA2E24C1-EEE9-4B50-B144-90FE00173381}"/>
    <dgm:cxn modelId="{91CE7848-4834-4595-92C3-40F697BFE020}" srcId="{70027B90-B8E0-4614-A17F-DE120C737BC3}" destId="{97D789C8-BCED-4CA8-AB0A-67EF7E031151}" srcOrd="0" destOrd="0" parTransId="{1629E5CE-991E-47B9-AA97-7FEC5EDBDC37}" sibTransId="{59083B31-9805-4246-8217-95EF15001133}"/>
    <dgm:cxn modelId="{4D13134A-95CA-4143-9D29-65461CC0F163}" type="presOf" srcId="{3A11C902-00BA-4138-B6E2-0E92992AF1E5}" destId="{0F6C2104-B4C1-4F8E-B921-8124BEE453EF}" srcOrd="0" destOrd="0" presId="urn:microsoft.com/office/officeart/2005/8/layout/hierarchy3"/>
    <dgm:cxn modelId="{A0D3826C-CB69-4609-8B64-658EE2A35AF5}" srcId="{C87E0283-1AA3-46FE-AF79-B60CDFE83144}" destId="{466FEC8A-2B21-4EF0-83E1-57FBF26FB97A}" srcOrd="5" destOrd="0" parTransId="{9F1B59EB-62EE-4714-AFEA-216AB172F6ED}" sibTransId="{E31F904A-313E-4761-8193-2019DF000601}"/>
    <dgm:cxn modelId="{7785744E-7775-4E74-97BC-F2744A629771}" type="presOf" srcId="{5C20A80F-EDB1-4F41-AF9E-03097B0CDAEC}" destId="{495CAF28-7476-422C-BF4B-410FE0EB69DA}" srcOrd="0" destOrd="0" presId="urn:microsoft.com/office/officeart/2005/8/layout/hierarchy3"/>
    <dgm:cxn modelId="{B761DB76-0279-4072-B1FD-BA7A1427B7D1}" srcId="{C87E0283-1AA3-46FE-AF79-B60CDFE83144}" destId="{DA1E2CBD-BBEE-4961-8864-E3BFEA55B0B2}" srcOrd="0" destOrd="0" parTransId="{60D8942A-AEB9-41F7-8678-148F39236750}" sibTransId="{F4C6AC7A-0618-4440-AC15-56D6C87D1468}"/>
    <dgm:cxn modelId="{3AA15E7E-75A1-459B-BC4F-1093793CBD7B}" type="presOf" srcId="{C3F21BFC-8610-460A-B17B-591F58CFBC73}" destId="{F3CF9F63-EEE6-48E5-9EC9-6198D425EC87}" srcOrd="0" destOrd="0" presId="urn:microsoft.com/office/officeart/2005/8/layout/hierarchy3"/>
    <dgm:cxn modelId="{C02AA28A-039F-4B6D-943E-840115D562E0}" type="presOf" srcId="{C30C533C-16FA-460D-B136-11B75B8555D0}" destId="{2CE0606D-FB2A-4211-9441-60F422550F7E}" srcOrd="0" destOrd="0" presId="urn:microsoft.com/office/officeart/2005/8/layout/hierarchy3"/>
    <dgm:cxn modelId="{ED0EB98C-D0B4-4199-B11C-22E25F8F6ADC}" type="presOf" srcId="{BC631103-ECA4-4773-BCBF-C42CCF39FFE2}" destId="{4DC8C90E-7B1D-47E7-B971-09F532BB500D}" srcOrd="0" destOrd="0" presId="urn:microsoft.com/office/officeart/2005/8/layout/hierarchy3"/>
    <dgm:cxn modelId="{CC914993-9394-46FB-85DD-16D33D7F3CC2}" srcId="{5C20A80F-EDB1-4F41-AF9E-03097B0CDAEC}" destId="{4D5A9222-BF3A-4F96-864C-5DFB894772B7}" srcOrd="1" destOrd="0" parTransId="{C30C533C-16FA-460D-B136-11B75B8555D0}" sibTransId="{CC4C62ED-98F9-49C4-AB0B-B979349C83CB}"/>
    <dgm:cxn modelId="{54082E99-0D1C-49C5-8337-C5FBF23FC2DA}" type="presOf" srcId="{1E3B95FA-8806-4F8B-B0C5-B86C4E5BE15D}" destId="{9EFA5770-7AF6-4DCD-AC6D-6A1DA2815344}" srcOrd="0" destOrd="0" presId="urn:microsoft.com/office/officeart/2005/8/layout/hierarchy3"/>
    <dgm:cxn modelId="{4FBAD7A1-B7C2-467D-9B3B-FEEEB9FFD1CF}" type="presOf" srcId="{70027B90-B8E0-4614-A17F-DE120C737BC3}" destId="{5E2A7156-C1FA-4805-AF70-E7CDBEFBB81B}" srcOrd="1" destOrd="0" presId="urn:microsoft.com/office/officeart/2005/8/layout/hierarchy3"/>
    <dgm:cxn modelId="{3EA86EA6-E569-46D8-9C08-0C46E2D9E894}" type="presOf" srcId="{70027B90-B8E0-4614-A17F-DE120C737BC3}" destId="{4B04EF12-BEEC-434A-BD94-7805245B4680}" srcOrd="0" destOrd="0" presId="urn:microsoft.com/office/officeart/2005/8/layout/hierarchy3"/>
    <dgm:cxn modelId="{B7A672AB-086C-4706-B27C-2C6A3D02647B}" type="presOf" srcId="{60D8942A-AEB9-41F7-8678-148F39236750}" destId="{4775B86B-724E-42A9-810E-9BACB800ACB7}" srcOrd="0" destOrd="0" presId="urn:microsoft.com/office/officeart/2005/8/layout/hierarchy3"/>
    <dgm:cxn modelId="{9CEB7CB1-D83E-4D7D-ABCB-0B4C94141B41}" type="presOf" srcId="{1629E5CE-991E-47B9-AA97-7FEC5EDBDC37}" destId="{D003D15B-B9D1-4C22-A24E-5303A60E1F9A}" srcOrd="0" destOrd="0" presId="urn:microsoft.com/office/officeart/2005/8/layout/hierarchy3"/>
    <dgm:cxn modelId="{F807B6B1-E2DD-4CC6-81EE-B6F38406E8A8}" type="presOf" srcId="{BEED3F8F-9369-416B-B699-91AD46C92020}" destId="{07FD3C5A-E895-47AD-AE9A-9D093FBF3EE3}" srcOrd="0" destOrd="0" presId="urn:microsoft.com/office/officeart/2005/8/layout/hierarchy3"/>
    <dgm:cxn modelId="{024761B5-8C99-410E-8034-04A7CBA77569}" type="presOf" srcId="{4D5A9222-BF3A-4F96-864C-5DFB894772B7}" destId="{26EFECD4-2E4F-4860-8E84-D836AF71B1AE}" srcOrd="0" destOrd="0" presId="urn:microsoft.com/office/officeart/2005/8/layout/hierarchy3"/>
    <dgm:cxn modelId="{184386B5-C377-42AD-A193-66A27D4A6355}" type="presOf" srcId="{DA1E2CBD-BBEE-4961-8864-E3BFEA55B0B2}" destId="{425303A5-EB36-4E28-814A-00C57C3E343E}" srcOrd="0" destOrd="0" presId="urn:microsoft.com/office/officeart/2005/8/layout/hierarchy3"/>
    <dgm:cxn modelId="{7513A4BF-2230-4C5D-811C-E5526AE0E341}" type="presOf" srcId="{C87E0283-1AA3-46FE-AF79-B60CDFE83144}" destId="{62CAD3D4-65D1-4B94-8472-E00C2377F5FE}" srcOrd="0" destOrd="0" presId="urn:microsoft.com/office/officeart/2005/8/layout/hierarchy3"/>
    <dgm:cxn modelId="{58342FC3-4986-448F-9B08-C9351135DCD6}" srcId="{C87E0283-1AA3-46FE-AF79-B60CDFE83144}" destId="{C028D8F2-8B52-405A-99E5-0D383B9A54EC}" srcOrd="2" destOrd="0" parTransId="{F6B21384-EBA0-4DC6-93C7-7E01532BC8CD}" sibTransId="{75512023-86B7-40A6-B30F-454BE1B22377}"/>
    <dgm:cxn modelId="{F0A358C5-5BE9-4F83-B9C8-6D2CEDC51168}" type="presOf" srcId="{B14AB3F0-D8F8-4354-A78F-3DC6F8DEB0B6}" destId="{6741E6DF-F639-4890-8C13-83632C450DB7}" srcOrd="0" destOrd="0" presId="urn:microsoft.com/office/officeart/2005/8/layout/hierarchy3"/>
    <dgm:cxn modelId="{9AD62BC8-2A9B-462D-9B03-9A99E0B544CD}" srcId="{C3F21BFC-8610-460A-B17B-591F58CFBC73}" destId="{5C20A80F-EDB1-4F41-AF9E-03097B0CDAEC}" srcOrd="1" destOrd="0" parTransId="{CFE6BB25-C633-41F6-97AA-F97D8D8F6B62}" sibTransId="{6F3961FE-E0F3-4FF0-BDA1-BDD2D418733F}"/>
    <dgm:cxn modelId="{B67B84D7-5A8C-4FB3-B970-CD17FB505DC0}" type="presOf" srcId="{97D789C8-BCED-4CA8-AB0A-67EF7E031151}" destId="{3C28FB4F-3403-4DE4-9D67-6DBFF8E3E7F7}" srcOrd="0" destOrd="0" presId="urn:microsoft.com/office/officeart/2005/8/layout/hierarchy3"/>
    <dgm:cxn modelId="{A0846AD9-B3A4-471E-9132-83D3CC997F25}" srcId="{C3F21BFC-8610-460A-B17B-591F58CFBC73}" destId="{C87E0283-1AA3-46FE-AF79-B60CDFE83144}" srcOrd="2" destOrd="0" parTransId="{D49ED855-C266-43E0-974A-C392E60A000C}" sibTransId="{613332BA-D673-479E-9630-B0BB64DACDFC}"/>
    <dgm:cxn modelId="{B28605E6-74BE-4590-B33B-3C9A9DA77A69}" type="presOf" srcId="{C87E0283-1AA3-46FE-AF79-B60CDFE83144}" destId="{C9B37EAA-A6CA-48B6-8723-69F7CBACF3EF}" srcOrd="1" destOrd="0" presId="urn:microsoft.com/office/officeart/2005/8/layout/hierarchy3"/>
    <dgm:cxn modelId="{32CB36E7-E50D-4203-BE25-30C7BB3987B4}" type="presOf" srcId="{466FEC8A-2B21-4EF0-83E1-57FBF26FB97A}" destId="{78BA3DC0-E7BD-4A93-9BF9-E3C181ED4AA4}" srcOrd="0" destOrd="0" presId="urn:microsoft.com/office/officeart/2005/8/layout/hierarchy3"/>
    <dgm:cxn modelId="{8E56C4EA-068F-4274-9BC9-18FD2D34D04E}" srcId="{C87E0283-1AA3-46FE-AF79-B60CDFE83144}" destId="{28CB4217-E386-4E95-AE8D-A78DD1065074}" srcOrd="1" destOrd="0" parTransId="{BEED3F8F-9369-416B-B699-91AD46C92020}" sibTransId="{C1F18A80-A1ED-4541-9642-F76F55F628E7}"/>
    <dgm:cxn modelId="{46C568F0-C334-4E00-8081-B4DB83E89A78}" srcId="{C87E0283-1AA3-46FE-AF79-B60CDFE83144}" destId="{BC631103-ECA4-4773-BCBF-C42CCF39FFE2}" srcOrd="3" destOrd="0" parTransId="{73B484E9-72E3-4F92-933E-99F6998590C0}" sibTransId="{78BDDBF3-7E69-4A96-A08E-DCC5E831AD4F}"/>
    <dgm:cxn modelId="{AF1CBDFC-6CBF-4581-B0AA-4A4D1C7DD760}" type="presOf" srcId="{C028D8F2-8B52-405A-99E5-0D383B9A54EC}" destId="{0FEC3A70-F53A-4C5E-8FED-135F5D9F67E0}" srcOrd="0" destOrd="0" presId="urn:microsoft.com/office/officeart/2005/8/layout/hierarchy3"/>
    <dgm:cxn modelId="{4FA0E3FC-6BED-4892-B0D6-030DC20807EF}" srcId="{C3F21BFC-8610-460A-B17B-591F58CFBC73}" destId="{70027B90-B8E0-4614-A17F-DE120C737BC3}" srcOrd="0" destOrd="0" parTransId="{4D27AB46-A4B8-4B3C-8041-6A397C51E078}" sibTransId="{2AD28FDA-6700-400A-BC7E-489F1DD1822E}"/>
    <dgm:cxn modelId="{DADFB0FF-3EEC-41A6-96C0-6E2CB207072E}" srcId="{5C20A80F-EDB1-4F41-AF9E-03097B0CDAEC}" destId="{CD26F1FB-43FA-4149-83E2-80185582537C}" srcOrd="0" destOrd="0" parTransId="{7857313E-E639-4D3B-8178-FD81BA0B0D2F}" sibTransId="{3D0ADFF5-BDB8-4F63-B7A0-D2CB34908161}"/>
    <dgm:cxn modelId="{0F12127A-EB65-46C1-8FF4-0FED815C2956}" type="presParOf" srcId="{F3CF9F63-EEE6-48E5-9EC9-6198D425EC87}" destId="{CDF73BB2-F0A7-4B96-AD76-5FD07CB8EA60}" srcOrd="0" destOrd="0" presId="urn:microsoft.com/office/officeart/2005/8/layout/hierarchy3"/>
    <dgm:cxn modelId="{DFAB8FCF-1D9A-4D99-92B1-65057EE2B980}" type="presParOf" srcId="{CDF73BB2-F0A7-4B96-AD76-5FD07CB8EA60}" destId="{D9FBC05F-817A-4BF1-90CE-4BA85AAAF983}" srcOrd="0" destOrd="0" presId="urn:microsoft.com/office/officeart/2005/8/layout/hierarchy3"/>
    <dgm:cxn modelId="{C3619881-1269-4B4B-9AF8-90D84D402181}" type="presParOf" srcId="{D9FBC05F-817A-4BF1-90CE-4BA85AAAF983}" destId="{4B04EF12-BEEC-434A-BD94-7805245B4680}" srcOrd="0" destOrd="0" presId="urn:microsoft.com/office/officeart/2005/8/layout/hierarchy3"/>
    <dgm:cxn modelId="{2080DE18-D347-418B-A1EC-5BA77CDDF016}" type="presParOf" srcId="{D9FBC05F-817A-4BF1-90CE-4BA85AAAF983}" destId="{5E2A7156-C1FA-4805-AF70-E7CDBEFBB81B}" srcOrd="1" destOrd="0" presId="urn:microsoft.com/office/officeart/2005/8/layout/hierarchy3"/>
    <dgm:cxn modelId="{D8150586-E15D-41B1-985A-F7F3CBE1E281}" type="presParOf" srcId="{CDF73BB2-F0A7-4B96-AD76-5FD07CB8EA60}" destId="{FAC931BD-6FC6-474D-AD51-E932723A0457}" srcOrd="1" destOrd="0" presId="urn:microsoft.com/office/officeart/2005/8/layout/hierarchy3"/>
    <dgm:cxn modelId="{45496099-6742-4F2E-B4E1-129E06B7D118}" type="presParOf" srcId="{FAC931BD-6FC6-474D-AD51-E932723A0457}" destId="{D003D15B-B9D1-4C22-A24E-5303A60E1F9A}" srcOrd="0" destOrd="0" presId="urn:microsoft.com/office/officeart/2005/8/layout/hierarchy3"/>
    <dgm:cxn modelId="{4CDE5873-5449-422D-8E25-1ACE13029AB6}" type="presParOf" srcId="{FAC931BD-6FC6-474D-AD51-E932723A0457}" destId="{3C28FB4F-3403-4DE4-9D67-6DBFF8E3E7F7}" srcOrd="1" destOrd="0" presId="urn:microsoft.com/office/officeart/2005/8/layout/hierarchy3"/>
    <dgm:cxn modelId="{2482CE61-C224-4F84-88AC-763407710F39}" type="presParOf" srcId="{FAC931BD-6FC6-474D-AD51-E932723A0457}" destId="{9EFA5770-7AF6-4DCD-AC6D-6A1DA2815344}" srcOrd="2" destOrd="0" presId="urn:microsoft.com/office/officeart/2005/8/layout/hierarchy3"/>
    <dgm:cxn modelId="{06E1F4B0-0007-480D-9FCC-7E42491EEED2}" type="presParOf" srcId="{FAC931BD-6FC6-474D-AD51-E932723A0457}" destId="{0F6C2104-B4C1-4F8E-B921-8124BEE453EF}" srcOrd="3" destOrd="0" presId="urn:microsoft.com/office/officeart/2005/8/layout/hierarchy3"/>
    <dgm:cxn modelId="{AC2A62C3-37C9-42F1-B04D-6B2E3DE34422}" type="presParOf" srcId="{F3CF9F63-EEE6-48E5-9EC9-6198D425EC87}" destId="{0749AEA3-CCE0-42BA-9BE7-3D5C8D196123}" srcOrd="1" destOrd="0" presId="urn:microsoft.com/office/officeart/2005/8/layout/hierarchy3"/>
    <dgm:cxn modelId="{4028BDFF-FB72-4A2C-B54F-EAC3DD06B026}" type="presParOf" srcId="{0749AEA3-CCE0-42BA-9BE7-3D5C8D196123}" destId="{C3628080-9ECC-453F-B8F5-DAC2AC14E560}" srcOrd="0" destOrd="0" presId="urn:microsoft.com/office/officeart/2005/8/layout/hierarchy3"/>
    <dgm:cxn modelId="{3EF57582-AB94-4FC0-89D4-0A3CA1CBCFF7}" type="presParOf" srcId="{C3628080-9ECC-453F-B8F5-DAC2AC14E560}" destId="{495CAF28-7476-422C-BF4B-410FE0EB69DA}" srcOrd="0" destOrd="0" presId="urn:microsoft.com/office/officeart/2005/8/layout/hierarchy3"/>
    <dgm:cxn modelId="{6E7A8AF9-BEBC-42B6-BB08-924D63133B8A}" type="presParOf" srcId="{C3628080-9ECC-453F-B8F5-DAC2AC14E560}" destId="{BB133EFE-6A3C-474B-9C71-81A7828B9B53}" srcOrd="1" destOrd="0" presId="urn:microsoft.com/office/officeart/2005/8/layout/hierarchy3"/>
    <dgm:cxn modelId="{C5DBEEF8-0FC9-4CA7-9446-6967D4C74CC4}" type="presParOf" srcId="{0749AEA3-CCE0-42BA-9BE7-3D5C8D196123}" destId="{2B379940-A740-4CAF-9C64-F1296D53DEAE}" srcOrd="1" destOrd="0" presId="urn:microsoft.com/office/officeart/2005/8/layout/hierarchy3"/>
    <dgm:cxn modelId="{3D0AD526-1EE5-46A1-94AF-6DF2D7088D6A}" type="presParOf" srcId="{2B379940-A740-4CAF-9C64-F1296D53DEAE}" destId="{98B26841-D7A1-448D-A2E5-88C440B09462}" srcOrd="0" destOrd="0" presId="urn:microsoft.com/office/officeart/2005/8/layout/hierarchy3"/>
    <dgm:cxn modelId="{58D5540C-ADD4-47FE-BD38-EBA836544080}" type="presParOf" srcId="{2B379940-A740-4CAF-9C64-F1296D53DEAE}" destId="{7FCBE2B8-5D22-494C-BB80-647069FDD021}" srcOrd="1" destOrd="0" presId="urn:microsoft.com/office/officeart/2005/8/layout/hierarchy3"/>
    <dgm:cxn modelId="{759AA262-0060-40B0-A737-E0A0DC251EA8}" type="presParOf" srcId="{2B379940-A740-4CAF-9C64-F1296D53DEAE}" destId="{2CE0606D-FB2A-4211-9441-60F422550F7E}" srcOrd="2" destOrd="0" presId="urn:microsoft.com/office/officeart/2005/8/layout/hierarchy3"/>
    <dgm:cxn modelId="{DA14A63D-D441-4BC6-A642-AD0D03F40CC1}" type="presParOf" srcId="{2B379940-A740-4CAF-9C64-F1296D53DEAE}" destId="{26EFECD4-2E4F-4860-8E84-D836AF71B1AE}" srcOrd="3" destOrd="0" presId="urn:microsoft.com/office/officeart/2005/8/layout/hierarchy3"/>
    <dgm:cxn modelId="{6D01637D-5AC3-4AF0-AD6B-AB24D8D39BF4}" type="presParOf" srcId="{F3CF9F63-EEE6-48E5-9EC9-6198D425EC87}" destId="{C4D8840F-B9B4-48A3-A094-DC1C168799E1}" srcOrd="2" destOrd="0" presId="urn:microsoft.com/office/officeart/2005/8/layout/hierarchy3"/>
    <dgm:cxn modelId="{153EC1B1-D885-4DF0-8DAA-30D81F4ADADB}" type="presParOf" srcId="{C4D8840F-B9B4-48A3-A094-DC1C168799E1}" destId="{3B78C313-8291-4168-A878-DB11E6FFC519}" srcOrd="0" destOrd="0" presId="urn:microsoft.com/office/officeart/2005/8/layout/hierarchy3"/>
    <dgm:cxn modelId="{8AB9800B-1D53-4D87-955D-5361772E9F94}" type="presParOf" srcId="{3B78C313-8291-4168-A878-DB11E6FFC519}" destId="{62CAD3D4-65D1-4B94-8472-E00C2377F5FE}" srcOrd="0" destOrd="0" presId="urn:microsoft.com/office/officeart/2005/8/layout/hierarchy3"/>
    <dgm:cxn modelId="{811BE932-1558-44C8-802C-CE34555212D2}" type="presParOf" srcId="{3B78C313-8291-4168-A878-DB11E6FFC519}" destId="{C9B37EAA-A6CA-48B6-8723-69F7CBACF3EF}" srcOrd="1" destOrd="0" presId="urn:microsoft.com/office/officeart/2005/8/layout/hierarchy3"/>
    <dgm:cxn modelId="{1769CAFF-4724-494C-B776-7A2BC8853337}" type="presParOf" srcId="{C4D8840F-B9B4-48A3-A094-DC1C168799E1}" destId="{56058359-A5D7-41F1-A96B-F0E0376F3F1A}" srcOrd="1" destOrd="0" presId="urn:microsoft.com/office/officeart/2005/8/layout/hierarchy3"/>
    <dgm:cxn modelId="{5CB6AA91-9281-4323-9353-346F53D69A12}" type="presParOf" srcId="{56058359-A5D7-41F1-A96B-F0E0376F3F1A}" destId="{4775B86B-724E-42A9-810E-9BACB800ACB7}" srcOrd="0" destOrd="0" presId="urn:microsoft.com/office/officeart/2005/8/layout/hierarchy3"/>
    <dgm:cxn modelId="{5CC6E71C-3BD9-42D2-89EE-F86450416B45}" type="presParOf" srcId="{56058359-A5D7-41F1-A96B-F0E0376F3F1A}" destId="{425303A5-EB36-4E28-814A-00C57C3E343E}" srcOrd="1" destOrd="0" presId="urn:microsoft.com/office/officeart/2005/8/layout/hierarchy3"/>
    <dgm:cxn modelId="{3CB50260-7F01-4BD9-A831-BBF69915844F}" type="presParOf" srcId="{56058359-A5D7-41F1-A96B-F0E0376F3F1A}" destId="{07FD3C5A-E895-47AD-AE9A-9D093FBF3EE3}" srcOrd="2" destOrd="0" presId="urn:microsoft.com/office/officeart/2005/8/layout/hierarchy3"/>
    <dgm:cxn modelId="{AA22BA7E-149C-4BFA-B59C-58A164E552CA}" type="presParOf" srcId="{56058359-A5D7-41F1-A96B-F0E0376F3F1A}" destId="{86C5C97C-98ED-412D-982B-4447A9A2502E}" srcOrd="3" destOrd="0" presId="urn:microsoft.com/office/officeart/2005/8/layout/hierarchy3"/>
    <dgm:cxn modelId="{2742D427-0749-436F-B3F7-B588F4A11822}" type="presParOf" srcId="{56058359-A5D7-41F1-A96B-F0E0376F3F1A}" destId="{9F5A660C-7C1E-458D-8B2E-8D29A2907215}" srcOrd="4" destOrd="0" presId="urn:microsoft.com/office/officeart/2005/8/layout/hierarchy3"/>
    <dgm:cxn modelId="{29C15F92-80E8-47D0-9624-EDCFE6C76FE1}" type="presParOf" srcId="{56058359-A5D7-41F1-A96B-F0E0376F3F1A}" destId="{0FEC3A70-F53A-4C5E-8FED-135F5D9F67E0}" srcOrd="5" destOrd="0" presId="urn:microsoft.com/office/officeart/2005/8/layout/hierarchy3"/>
    <dgm:cxn modelId="{814E36FC-DADD-42FD-98D9-A22B7BBF55E3}" type="presParOf" srcId="{56058359-A5D7-41F1-A96B-F0E0376F3F1A}" destId="{76A27F1F-07AB-49DA-8318-EB520BBD0B85}" srcOrd="6" destOrd="0" presId="urn:microsoft.com/office/officeart/2005/8/layout/hierarchy3"/>
    <dgm:cxn modelId="{CEC8B67C-BA67-401C-B5D6-B52B2F457DEB}" type="presParOf" srcId="{56058359-A5D7-41F1-A96B-F0E0376F3F1A}" destId="{4DC8C90E-7B1D-47E7-B971-09F532BB500D}" srcOrd="7" destOrd="0" presId="urn:microsoft.com/office/officeart/2005/8/layout/hierarchy3"/>
    <dgm:cxn modelId="{92BA01D6-10F0-4813-9DBF-C7C326339F51}" type="presParOf" srcId="{56058359-A5D7-41F1-A96B-F0E0376F3F1A}" destId="{E55081E1-22DC-4B9C-BCA3-949830210898}" srcOrd="8" destOrd="0" presId="urn:microsoft.com/office/officeart/2005/8/layout/hierarchy3"/>
    <dgm:cxn modelId="{41B6411B-822C-4B39-B077-453CE07AC376}" type="presParOf" srcId="{56058359-A5D7-41F1-A96B-F0E0376F3F1A}" destId="{6741E6DF-F639-4890-8C13-83632C450DB7}" srcOrd="9" destOrd="0" presId="urn:microsoft.com/office/officeart/2005/8/layout/hierarchy3"/>
    <dgm:cxn modelId="{2837C34D-BF9A-4E67-A054-4AA011BBED42}" type="presParOf" srcId="{56058359-A5D7-41F1-A96B-F0E0376F3F1A}" destId="{FF1086BD-1718-410C-B08A-6EAF7B49AF05}" srcOrd="10" destOrd="0" presId="urn:microsoft.com/office/officeart/2005/8/layout/hierarchy3"/>
    <dgm:cxn modelId="{B666DBD3-E130-4FAA-94BA-299C40731D37}" type="presParOf" srcId="{56058359-A5D7-41F1-A96B-F0E0376F3F1A}" destId="{78BA3DC0-E7BD-4A93-9BF9-E3C181ED4AA4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A06AF12-DADA-4FDB-B5A1-B5CA7221D57E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D33A2B92-DB0B-485D-8D33-5BFFFC1DE2FD}">
      <dgm:prSet phldrT="[نص]"/>
      <dgm:spPr/>
      <dgm:t>
        <a:bodyPr/>
        <a:lstStyle/>
        <a:p>
          <a:pPr rtl="1"/>
          <a:r>
            <a:rPr lang="ar-SA" dirty="0"/>
            <a:t>الشك أو الرجحان</a:t>
          </a:r>
        </a:p>
      </dgm:t>
    </dgm:pt>
    <dgm:pt modelId="{2896D140-16A1-4732-8C22-78FB65988430}" type="parTrans" cxnId="{135F1583-E0C6-48F9-AF2E-9AD733062CCB}">
      <dgm:prSet/>
      <dgm:spPr/>
      <dgm:t>
        <a:bodyPr/>
        <a:lstStyle/>
        <a:p>
          <a:pPr rtl="1"/>
          <a:endParaRPr lang="ar-SA"/>
        </a:p>
      </dgm:t>
    </dgm:pt>
    <dgm:pt modelId="{8FA5959C-CB97-4D4B-BF0E-4D86DD3BC27F}" type="sibTrans" cxnId="{135F1583-E0C6-48F9-AF2E-9AD733062CCB}">
      <dgm:prSet/>
      <dgm:spPr/>
    </dgm:pt>
    <dgm:pt modelId="{A5247DCA-B624-4929-B078-096AEBF25E4D}">
      <dgm:prSet phldrT="[نص]"/>
      <dgm:spPr/>
      <dgm:t>
        <a:bodyPr/>
        <a:lstStyle/>
        <a:p>
          <a:pPr rtl="1"/>
          <a:r>
            <a:rPr lang="ar-SA" dirty="0"/>
            <a:t>التصيير</a:t>
          </a:r>
        </a:p>
      </dgm:t>
    </dgm:pt>
    <dgm:pt modelId="{FBDCBD5C-8886-4E6C-9DBF-BEF8BE9A979C}" type="parTrans" cxnId="{FA5EE067-37D2-40C5-AB95-F756B7166561}">
      <dgm:prSet/>
      <dgm:spPr/>
      <dgm:t>
        <a:bodyPr/>
        <a:lstStyle/>
        <a:p>
          <a:pPr rtl="1"/>
          <a:endParaRPr lang="ar-SA"/>
        </a:p>
      </dgm:t>
    </dgm:pt>
    <dgm:pt modelId="{01DE459F-8918-43CE-B130-4FA14DC12446}" type="sibTrans" cxnId="{FA5EE067-37D2-40C5-AB95-F756B7166561}">
      <dgm:prSet/>
      <dgm:spPr/>
    </dgm:pt>
    <dgm:pt modelId="{862D912B-478C-424C-A6AE-A2E35E6FF928}">
      <dgm:prSet phldrT="[نص]"/>
      <dgm:spPr/>
      <dgm:t>
        <a:bodyPr/>
        <a:lstStyle/>
        <a:p>
          <a:pPr rtl="1"/>
          <a:r>
            <a:rPr lang="ar-SA" dirty="0"/>
            <a:t>اليقين أو التحقيق</a:t>
          </a:r>
        </a:p>
      </dgm:t>
    </dgm:pt>
    <dgm:pt modelId="{8D7AF589-12F6-433A-BAAA-371FD4436BD1}" type="parTrans" cxnId="{780E6AD5-EBF9-4218-90E2-7633D2BE50D9}">
      <dgm:prSet/>
      <dgm:spPr/>
      <dgm:t>
        <a:bodyPr/>
        <a:lstStyle/>
        <a:p>
          <a:pPr rtl="1"/>
          <a:endParaRPr lang="ar-SA"/>
        </a:p>
      </dgm:t>
    </dgm:pt>
    <dgm:pt modelId="{9A082E3E-11F6-4748-B309-F481B60FFE5B}" type="sibTrans" cxnId="{780E6AD5-EBF9-4218-90E2-7633D2BE50D9}">
      <dgm:prSet/>
      <dgm:spPr/>
    </dgm:pt>
    <dgm:pt modelId="{064B46DA-7992-4896-AEC4-265AAD3EB427}" type="pres">
      <dgm:prSet presAssocID="{EA06AF12-DADA-4FDB-B5A1-B5CA7221D57E}" presName="compositeShape" presStyleCnt="0">
        <dgm:presLayoutVars>
          <dgm:chMax val="7"/>
          <dgm:dir/>
          <dgm:resizeHandles val="exact"/>
        </dgm:presLayoutVars>
      </dgm:prSet>
      <dgm:spPr/>
    </dgm:pt>
    <dgm:pt modelId="{EC5A2C0A-11F3-4E91-BE3F-4864E98E330F}" type="pres">
      <dgm:prSet presAssocID="{EA06AF12-DADA-4FDB-B5A1-B5CA7221D57E}" presName="wedge1" presStyleLbl="node1" presStyleIdx="0" presStyleCnt="3"/>
      <dgm:spPr/>
    </dgm:pt>
    <dgm:pt modelId="{2ABDFA55-4DD1-4250-984D-F240B86493FE}" type="pres">
      <dgm:prSet presAssocID="{EA06AF12-DADA-4FDB-B5A1-B5CA7221D57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7BF20E2-4600-4E0F-BA70-10E7BA00D0D1}" type="pres">
      <dgm:prSet presAssocID="{EA06AF12-DADA-4FDB-B5A1-B5CA7221D57E}" presName="wedge2" presStyleLbl="node1" presStyleIdx="1" presStyleCnt="3"/>
      <dgm:spPr/>
    </dgm:pt>
    <dgm:pt modelId="{56308FE6-AEE4-4675-9839-E89F41275DAC}" type="pres">
      <dgm:prSet presAssocID="{EA06AF12-DADA-4FDB-B5A1-B5CA7221D57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D2FC8CA-6196-4802-8E23-70003D2090C6}" type="pres">
      <dgm:prSet presAssocID="{EA06AF12-DADA-4FDB-B5A1-B5CA7221D57E}" presName="wedge3" presStyleLbl="node1" presStyleIdx="2" presStyleCnt="3"/>
      <dgm:spPr/>
    </dgm:pt>
    <dgm:pt modelId="{F4183CFA-6C17-4E5F-A0B6-816E0689604B}" type="pres">
      <dgm:prSet presAssocID="{EA06AF12-DADA-4FDB-B5A1-B5CA7221D57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0AC2C18-2A96-4957-ADC8-1BE24983069D}" type="presOf" srcId="{EA06AF12-DADA-4FDB-B5A1-B5CA7221D57E}" destId="{064B46DA-7992-4896-AEC4-265AAD3EB427}" srcOrd="0" destOrd="0" presId="urn:microsoft.com/office/officeart/2005/8/layout/chart3"/>
    <dgm:cxn modelId="{18F21265-B57C-454B-912A-B92C4F455758}" type="presOf" srcId="{A5247DCA-B624-4929-B078-096AEBF25E4D}" destId="{47BF20E2-4600-4E0F-BA70-10E7BA00D0D1}" srcOrd="0" destOrd="0" presId="urn:microsoft.com/office/officeart/2005/8/layout/chart3"/>
    <dgm:cxn modelId="{FA5EE067-37D2-40C5-AB95-F756B7166561}" srcId="{EA06AF12-DADA-4FDB-B5A1-B5CA7221D57E}" destId="{A5247DCA-B624-4929-B078-096AEBF25E4D}" srcOrd="1" destOrd="0" parTransId="{FBDCBD5C-8886-4E6C-9DBF-BEF8BE9A979C}" sibTransId="{01DE459F-8918-43CE-B130-4FA14DC12446}"/>
    <dgm:cxn modelId="{37DE5E54-5AE3-46EC-88CB-19401238D71A}" type="presOf" srcId="{D33A2B92-DB0B-485D-8D33-5BFFFC1DE2FD}" destId="{EC5A2C0A-11F3-4E91-BE3F-4864E98E330F}" srcOrd="0" destOrd="0" presId="urn:microsoft.com/office/officeart/2005/8/layout/chart3"/>
    <dgm:cxn modelId="{135F1583-E0C6-48F9-AF2E-9AD733062CCB}" srcId="{EA06AF12-DADA-4FDB-B5A1-B5CA7221D57E}" destId="{D33A2B92-DB0B-485D-8D33-5BFFFC1DE2FD}" srcOrd="0" destOrd="0" parTransId="{2896D140-16A1-4732-8C22-78FB65988430}" sibTransId="{8FA5959C-CB97-4D4B-BF0E-4D86DD3BC27F}"/>
    <dgm:cxn modelId="{ADC38796-9C4B-47B2-80A0-1DD2F8D0D1F8}" type="presOf" srcId="{862D912B-478C-424C-A6AE-A2E35E6FF928}" destId="{FD2FC8CA-6196-4802-8E23-70003D2090C6}" srcOrd="0" destOrd="0" presId="urn:microsoft.com/office/officeart/2005/8/layout/chart3"/>
    <dgm:cxn modelId="{3B8F6BA6-FFAF-4345-A996-ACDBF6A6F2C0}" type="presOf" srcId="{862D912B-478C-424C-A6AE-A2E35E6FF928}" destId="{F4183CFA-6C17-4E5F-A0B6-816E0689604B}" srcOrd="1" destOrd="0" presId="urn:microsoft.com/office/officeart/2005/8/layout/chart3"/>
    <dgm:cxn modelId="{780E6AD5-EBF9-4218-90E2-7633D2BE50D9}" srcId="{EA06AF12-DADA-4FDB-B5A1-B5CA7221D57E}" destId="{862D912B-478C-424C-A6AE-A2E35E6FF928}" srcOrd="2" destOrd="0" parTransId="{8D7AF589-12F6-433A-BAAA-371FD4436BD1}" sibTransId="{9A082E3E-11F6-4748-B309-F481B60FFE5B}"/>
    <dgm:cxn modelId="{3601DEE4-F523-4119-AE9A-1572E7D825B8}" type="presOf" srcId="{A5247DCA-B624-4929-B078-096AEBF25E4D}" destId="{56308FE6-AEE4-4675-9839-E89F41275DAC}" srcOrd="1" destOrd="0" presId="urn:microsoft.com/office/officeart/2005/8/layout/chart3"/>
    <dgm:cxn modelId="{F10F1FEF-FAA4-4B4A-93E3-06076AEB1D44}" type="presOf" srcId="{D33A2B92-DB0B-485D-8D33-5BFFFC1DE2FD}" destId="{2ABDFA55-4DD1-4250-984D-F240B86493FE}" srcOrd="1" destOrd="0" presId="urn:microsoft.com/office/officeart/2005/8/layout/chart3"/>
    <dgm:cxn modelId="{E21EF1ED-7717-46CF-85E0-3468EC470143}" type="presParOf" srcId="{064B46DA-7992-4896-AEC4-265AAD3EB427}" destId="{EC5A2C0A-11F3-4E91-BE3F-4864E98E330F}" srcOrd="0" destOrd="0" presId="urn:microsoft.com/office/officeart/2005/8/layout/chart3"/>
    <dgm:cxn modelId="{C7939BAF-6BA7-4AC0-BA07-1F0FCCDF0F3B}" type="presParOf" srcId="{064B46DA-7992-4896-AEC4-265AAD3EB427}" destId="{2ABDFA55-4DD1-4250-984D-F240B86493FE}" srcOrd="1" destOrd="0" presId="urn:microsoft.com/office/officeart/2005/8/layout/chart3"/>
    <dgm:cxn modelId="{E397BA8F-4C7B-4248-848B-22CCC555E9A6}" type="presParOf" srcId="{064B46DA-7992-4896-AEC4-265AAD3EB427}" destId="{47BF20E2-4600-4E0F-BA70-10E7BA00D0D1}" srcOrd="2" destOrd="0" presId="urn:microsoft.com/office/officeart/2005/8/layout/chart3"/>
    <dgm:cxn modelId="{76F8644C-F590-4A9A-B220-C4A1415DE678}" type="presParOf" srcId="{064B46DA-7992-4896-AEC4-265AAD3EB427}" destId="{56308FE6-AEE4-4675-9839-E89F41275DAC}" srcOrd="3" destOrd="0" presId="urn:microsoft.com/office/officeart/2005/8/layout/chart3"/>
    <dgm:cxn modelId="{CE573066-05E9-4086-BF3F-1838F0347A90}" type="presParOf" srcId="{064B46DA-7992-4896-AEC4-265AAD3EB427}" destId="{FD2FC8CA-6196-4802-8E23-70003D2090C6}" srcOrd="4" destOrd="0" presId="urn:microsoft.com/office/officeart/2005/8/layout/chart3"/>
    <dgm:cxn modelId="{504DB037-9FCF-4EB1-80CD-38F2A5ABE975}" type="presParOf" srcId="{064B46DA-7992-4896-AEC4-265AAD3EB427}" destId="{F4183CFA-6C17-4E5F-A0B6-816E0689604B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A06AF12-DADA-4FDB-B5A1-B5CA7221D57E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064B46DA-7992-4896-AEC4-265AAD3EB427}" type="pres">
      <dgm:prSet presAssocID="{EA06AF12-DADA-4FDB-B5A1-B5CA7221D57E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0AC2C18-2A96-4957-ADC8-1BE24983069D}" type="presOf" srcId="{EA06AF12-DADA-4FDB-B5A1-B5CA7221D57E}" destId="{064B46DA-7992-4896-AEC4-265AAD3EB427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87A2A0E-13F4-4336-B383-E45E0132C8A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AE4F91D-6E74-4946-A4CD-2D06AEE138B3}">
      <dgm:prSet phldrT="[نص]"/>
      <dgm:spPr/>
      <dgm:t>
        <a:bodyPr/>
        <a:lstStyle/>
        <a:p>
          <a:pPr rtl="1"/>
          <a:r>
            <a:rPr lang="ar-SA" dirty="0"/>
            <a:t>ظن</a:t>
          </a:r>
        </a:p>
      </dgm:t>
    </dgm:pt>
    <dgm:pt modelId="{0FB688A4-19A8-445E-92B8-13C8C1FD49C3}" type="parTrans" cxnId="{EAEFED3E-7ECA-4898-9ADE-344D3E4572F8}">
      <dgm:prSet/>
      <dgm:spPr/>
      <dgm:t>
        <a:bodyPr/>
        <a:lstStyle/>
        <a:p>
          <a:pPr rtl="1"/>
          <a:endParaRPr lang="ar-SA"/>
        </a:p>
      </dgm:t>
    </dgm:pt>
    <dgm:pt modelId="{269530C3-2C44-4213-8E1D-C729849A6247}" type="sibTrans" cxnId="{EAEFED3E-7ECA-4898-9ADE-344D3E4572F8}">
      <dgm:prSet/>
      <dgm:spPr/>
      <dgm:t>
        <a:bodyPr/>
        <a:lstStyle/>
        <a:p>
          <a:pPr rtl="1"/>
          <a:endParaRPr lang="ar-SA"/>
        </a:p>
      </dgm:t>
    </dgm:pt>
    <dgm:pt modelId="{681AFEB9-3D90-4281-9CC4-463DF12F7D9E}">
      <dgm:prSet phldrT="[نص]" custT="1"/>
      <dgm:spPr/>
      <dgm:t>
        <a:bodyPr/>
        <a:lstStyle/>
        <a:p>
          <a:pPr rtl="1">
            <a:buFontTx/>
            <a:buNone/>
          </a:pPr>
          <a:r>
            <a:rPr lang="ar-SA" sz="2000" dirty="0">
              <a:solidFill>
                <a:schemeClr val="tx1"/>
              </a:solidFill>
            </a:rPr>
            <a:t>ظننتُ نوال أختك</a:t>
          </a:r>
        </a:p>
      </dgm:t>
    </dgm:pt>
    <dgm:pt modelId="{A766ED49-4498-4097-B91F-E070992660B7}" type="parTrans" cxnId="{1B8F5D28-6F60-40FF-BE9D-8C1691F294B2}">
      <dgm:prSet/>
      <dgm:spPr/>
      <dgm:t>
        <a:bodyPr/>
        <a:lstStyle/>
        <a:p>
          <a:pPr rtl="1"/>
          <a:endParaRPr lang="ar-SA"/>
        </a:p>
      </dgm:t>
    </dgm:pt>
    <dgm:pt modelId="{78262817-454E-4332-BF7A-3E7FE1C93AA4}" type="sibTrans" cxnId="{1B8F5D28-6F60-40FF-BE9D-8C1691F294B2}">
      <dgm:prSet/>
      <dgm:spPr/>
      <dgm:t>
        <a:bodyPr/>
        <a:lstStyle/>
        <a:p>
          <a:pPr rtl="1"/>
          <a:endParaRPr lang="ar-SA"/>
        </a:p>
      </dgm:t>
    </dgm:pt>
    <dgm:pt modelId="{3CB0D480-72B6-4A6A-8DF7-D1A778A16592}">
      <dgm:prSet phldrT="[نص]" custT="1"/>
      <dgm:spPr/>
      <dgm:t>
        <a:bodyPr/>
        <a:lstStyle/>
        <a:p>
          <a:pPr rtl="1">
            <a:buFontTx/>
            <a:buNone/>
          </a:pPr>
          <a:r>
            <a:rPr lang="ar-SA" sz="1400" dirty="0">
              <a:solidFill>
                <a:schemeClr val="tx1"/>
              </a:solidFill>
            </a:rPr>
            <a:t>{وإني لأظنه من الكاذبين</a:t>
          </a:r>
          <a:r>
            <a:rPr lang="ar-SA" sz="1600" dirty="0">
              <a:solidFill>
                <a:schemeClr val="tx1"/>
              </a:solidFill>
            </a:rPr>
            <a:t>}</a:t>
          </a:r>
        </a:p>
      </dgm:t>
    </dgm:pt>
    <dgm:pt modelId="{0D4592AB-CE4C-405C-AAFC-9F102F68C111}" type="parTrans" cxnId="{BCDE4A79-082C-4BF1-9303-79C1A55DB742}">
      <dgm:prSet/>
      <dgm:spPr/>
      <dgm:t>
        <a:bodyPr/>
        <a:lstStyle/>
        <a:p>
          <a:pPr rtl="1"/>
          <a:endParaRPr lang="ar-SA"/>
        </a:p>
      </dgm:t>
    </dgm:pt>
    <dgm:pt modelId="{49E98878-ACDA-4B85-9D0A-046A73A8F312}" type="sibTrans" cxnId="{BCDE4A79-082C-4BF1-9303-79C1A55DB742}">
      <dgm:prSet/>
      <dgm:spPr/>
      <dgm:t>
        <a:bodyPr/>
        <a:lstStyle/>
        <a:p>
          <a:pPr rtl="1"/>
          <a:endParaRPr lang="ar-SA"/>
        </a:p>
      </dgm:t>
    </dgm:pt>
    <dgm:pt modelId="{5BDC0EA6-2B05-4066-AA5E-C78F73B0F087}">
      <dgm:prSet phldrT="[نص]"/>
      <dgm:spPr/>
      <dgm:t>
        <a:bodyPr/>
        <a:lstStyle/>
        <a:p>
          <a:pPr rtl="1"/>
          <a:r>
            <a:rPr lang="ar-SA" dirty="0"/>
            <a:t>حسب</a:t>
          </a:r>
        </a:p>
      </dgm:t>
    </dgm:pt>
    <dgm:pt modelId="{6446EEF0-FA2F-4D5E-9A87-B73B38364CE2}" type="parTrans" cxnId="{DA77BF04-28DE-4A95-B10B-0282086E86A6}">
      <dgm:prSet/>
      <dgm:spPr/>
      <dgm:t>
        <a:bodyPr/>
        <a:lstStyle/>
        <a:p>
          <a:pPr rtl="1"/>
          <a:endParaRPr lang="ar-SA"/>
        </a:p>
      </dgm:t>
    </dgm:pt>
    <dgm:pt modelId="{C6A3F5A4-1624-467B-B769-265600507001}" type="sibTrans" cxnId="{DA77BF04-28DE-4A95-B10B-0282086E86A6}">
      <dgm:prSet/>
      <dgm:spPr/>
      <dgm:t>
        <a:bodyPr/>
        <a:lstStyle/>
        <a:p>
          <a:pPr rtl="1"/>
          <a:endParaRPr lang="ar-SA"/>
        </a:p>
      </dgm:t>
    </dgm:pt>
    <dgm:pt modelId="{12ED2980-57E9-4B9F-B747-4AE45E52C576}">
      <dgm:prSet phldrT="[نص]" custT="1"/>
      <dgm:spPr/>
      <dgm:t>
        <a:bodyPr/>
        <a:lstStyle/>
        <a:p>
          <a:pPr rtl="1">
            <a:buNone/>
          </a:pPr>
          <a:r>
            <a:rPr lang="ar-SA" sz="2000" dirty="0">
              <a:solidFill>
                <a:schemeClr val="tx1"/>
              </a:solidFill>
            </a:rPr>
            <a:t>حسبتُ نوال أختك</a:t>
          </a:r>
        </a:p>
      </dgm:t>
    </dgm:pt>
    <dgm:pt modelId="{8CCA7872-6D7B-4F90-ABB1-E369EE947950}" type="parTrans" cxnId="{25508CA7-B97E-435D-AB9D-F281EB1410E7}">
      <dgm:prSet/>
      <dgm:spPr/>
      <dgm:t>
        <a:bodyPr/>
        <a:lstStyle/>
        <a:p>
          <a:pPr rtl="1"/>
          <a:endParaRPr lang="ar-SA"/>
        </a:p>
      </dgm:t>
    </dgm:pt>
    <dgm:pt modelId="{252AD410-1C68-4DA9-BB64-AE5F83F1BD7C}" type="sibTrans" cxnId="{25508CA7-B97E-435D-AB9D-F281EB1410E7}">
      <dgm:prSet/>
      <dgm:spPr/>
      <dgm:t>
        <a:bodyPr/>
        <a:lstStyle/>
        <a:p>
          <a:pPr rtl="1"/>
          <a:endParaRPr lang="ar-SA"/>
        </a:p>
      </dgm:t>
    </dgm:pt>
    <dgm:pt modelId="{DF611DA2-BD2B-4443-A6B4-19E993DB3D23}">
      <dgm:prSet phldrT="[نص]" custT="1"/>
      <dgm:spPr/>
      <dgm:t>
        <a:bodyPr/>
        <a:lstStyle/>
        <a:p>
          <a:pPr rtl="1">
            <a:buFontTx/>
            <a:buNone/>
          </a:pPr>
          <a:r>
            <a:rPr lang="ar-SA" sz="1400" dirty="0">
              <a:solidFill>
                <a:schemeClr val="tx1"/>
              </a:solidFill>
            </a:rPr>
            <a:t>{وتَحسَبهم أيقاظًا وهم رقود}</a:t>
          </a:r>
        </a:p>
      </dgm:t>
    </dgm:pt>
    <dgm:pt modelId="{D7EB29E5-E2A9-4ED8-943E-5E32F22CBA24}" type="parTrans" cxnId="{85CB5FCC-E663-439E-9F9C-B0F59AD42C25}">
      <dgm:prSet/>
      <dgm:spPr/>
      <dgm:t>
        <a:bodyPr/>
        <a:lstStyle/>
        <a:p>
          <a:pPr rtl="1"/>
          <a:endParaRPr lang="ar-SA"/>
        </a:p>
      </dgm:t>
    </dgm:pt>
    <dgm:pt modelId="{69C688DF-0B18-4501-B55B-AF6E8F783992}" type="sibTrans" cxnId="{85CB5FCC-E663-439E-9F9C-B0F59AD42C25}">
      <dgm:prSet/>
      <dgm:spPr/>
      <dgm:t>
        <a:bodyPr/>
        <a:lstStyle/>
        <a:p>
          <a:pPr rtl="1"/>
          <a:endParaRPr lang="ar-SA"/>
        </a:p>
      </dgm:t>
    </dgm:pt>
    <dgm:pt modelId="{7E8EFEDF-727E-4E6A-AE12-BA2D14E48766}">
      <dgm:prSet phldrT="[نص]"/>
      <dgm:spPr/>
      <dgm:t>
        <a:bodyPr/>
        <a:lstStyle/>
        <a:p>
          <a:pPr rtl="1"/>
          <a:r>
            <a:rPr lang="ar-SA" dirty="0"/>
            <a:t>خالَ</a:t>
          </a:r>
        </a:p>
      </dgm:t>
    </dgm:pt>
    <dgm:pt modelId="{ED974189-42B4-442B-A070-F6D8999947A6}" type="parTrans" cxnId="{E0180384-BDCE-4555-B9F5-9064134853DB}">
      <dgm:prSet/>
      <dgm:spPr/>
      <dgm:t>
        <a:bodyPr/>
        <a:lstStyle/>
        <a:p>
          <a:pPr rtl="1"/>
          <a:endParaRPr lang="ar-SA"/>
        </a:p>
      </dgm:t>
    </dgm:pt>
    <dgm:pt modelId="{B91B969D-D26C-4DC9-8EDB-0D1BA9CAE7F9}" type="sibTrans" cxnId="{E0180384-BDCE-4555-B9F5-9064134853DB}">
      <dgm:prSet/>
      <dgm:spPr/>
      <dgm:t>
        <a:bodyPr/>
        <a:lstStyle/>
        <a:p>
          <a:pPr rtl="1"/>
          <a:endParaRPr lang="ar-SA"/>
        </a:p>
      </dgm:t>
    </dgm:pt>
    <dgm:pt modelId="{F2913239-D47A-4305-A0F9-1F45A5DA576B}">
      <dgm:prSet phldrT="[نص]" custT="1"/>
      <dgm:spPr/>
      <dgm:t>
        <a:bodyPr/>
        <a:lstStyle/>
        <a:p>
          <a:pPr rtl="1">
            <a:buNone/>
          </a:pPr>
          <a:r>
            <a:rPr lang="ar-SA" sz="1600" dirty="0">
              <a:solidFill>
                <a:schemeClr val="tx1"/>
              </a:solidFill>
            </a:rPr>
            <a:t>خِلتُ نوال أختك</a:t>
          </a:r>
        </a:p>
      </dgm:t>
    </dgm:pt>
    <dgm:pt modelId="{B93B043E-E0AF-41F1-A2E9-9DC37B09589D}" type="parTrans" cxnId="{45B8CB2F-21A9-4018-B815-864B014EBB70}">
      <dgm:prSet/>
      <dgm:spPr/>
      <dgm:t>
        <a:bodyPr/>
        <a:lstStyle/>
        <a:p>
          <a:pPr rtl="1"/>
          <a:endParaRPr lang="ar-SA"/>
        </a:p>
      </dgm:t>
    </dgm:pt>
    <dgm:pt modelId="{22642E99-08E1-4698-B1D5-475E3B7EAA85}" type="sibTrans" cxnId="{45B8CB2F-21A9-4018-B815-864B014EBB70}">
      <dgm:prSet/>
      <dgm:spPr/>
      <dgm:t>
        <a:bodyPr/>
        <a:lstStyle/>
        <a:p>
          <a:pPr rtl="1"/>
          <a:endParaRPr lang="ar-SA"/>
        </a:p>
      </dgm:t>
    </dgm:pt>
    <dgm:pt modelId="{A54A0C5A-EFD6-4A54-AC60-02F25BCCD67E}">
      <dgm:prSet phldrT="[نص]" custT="1"/>
      <dgm:spPr/>
      <dgm:t>
        <a:bodyPr/>
        <a:lstStyle/>
        <a:p>
          <a:pPr rtl="1">
            <a:buNone/>
          </a:pPr>
          <a:r>
            <a:rPr lang="ar-SA" sz="1400" dirty="0">
              <a:solidFill>
                <a:schemeClr val="tx1"/>
              </a:solidFill>
            </a:rPr>
            <a:t>إخالكَ إن لم تغضضِ</a:t>
          </a:r>
        </a:p>
      </dgm:t>
    </dgm:pt>
    <dgm:pt modelId="{493BF2D8-3EF7-419E-BE68-E09596026C35}" type="parTrans" cxnId="{FA7316D4-73CA-43E2-8B1C-818811356438}">
      <dgm:prSet/>
      <dgm:spPr/>
      <dgm:t>
        <a:bodyPr/>
        <a:lstStyle/>
        <a:p>
          <a:pPr rtl="1"/>
          <a:endParaRPr lang="ar-SA"/>
        </a:p>
      </dgm:t>
    </dgm:pt>
    <dgm:pt modelId="{3F674408-3BA8-4393-8141-3BAEF4738AFF}" type="sibTrans" cxnId="{FA7316D4-73CA-43E2-8B1C-818811356438}">
      <dgm:prSet/>
      <dgm:spPr/>
      <dgm:t>
        <a:bodyPr/>
        <a:lstStyle/>
        <a:p>
          <a:pPr rtl="1"/>
          <a:endParaRPr lang="ar-SA"/>
        </a:p>
      </dgm:t>
    </dgm:pt>
    <dgm:pt modelId="{618A4B17-DDFD-4C42-8E20-CCD46F3DD013}">
      <dgm:prSet/>
      <dgm:spPr/>
      <dgm:t>
        <a:bodyPr/>
        <a:lstStyle/>
        <a:p>
          <a:pPr rtl="1"/>
          <a:r>
            <a:rPr lang="ar-SA" dirty="0"/>
            <a:t>هَبْ</a:t>
          </a:r>
        </a:p>
      </dgm:t>
    </dgm:pt>
    <dgm:pt modelId="{28F1A8C5-370F-4538-B74A-6144551B8DBB}" type="parTrans" cxnId="{28C83536-2063-46B8-ABC8-9666290445BA}">
      <dgm:prSet/>
      <dgm:spPr/>
      <dgm:t>
        <a:bodyPr/>
        <a:lstStyle/>
        <a:p>
          <a:pPr rtl="1"/>
          <a:endParaRPr lang="ar-SA"/>
        </a:p>
      </dgm:t>
    </dgm:pt>
    <dgm:pt modelId="{E49559DC-FAFA-4853-A8BC-FC6F769E5F00}" type="sibTrans" cxnId="{28C83536-2063-46B8-ABC8-9666290445BA}">
      <dgm:prSet/>
      <dgm:spPr/>
      <dgm:t>
        <a:bodyPr/>
        <a:lstStyle/>
        <a:p>
          <a:pPr rtl="1"/>
          <a:endParaRPr lang="ar-SA"/>
        </a:p>
      </dgm:t>
    </dgm:pt>
    <dgm:pt modelId="{B24C351B-2A7F-422A-91B5-0C80C224E78E}">
      <dgm:prSet phldrT="[نص]" custT="1"/>
      <dgm:spPr/>
      <dgm:t>
        <a:bodyPr/>
        <a:lstStyle/>
        <a:p>
          <a:pPr rtl="1">
            <a:buNone/>
          </a:pPr>
          <a:r>
            <a:rPr lang="ar-SA" sz="1400" dirty="0">
              <a:solidFill>
                <a:schemeClr val="tx1"/>
              </a:solidFill>
            </a:rPr>
            <a:t>يسومُكَ ما لا يُستطاعُ من الوجدِ</a:t>
          </a:r>
        </a:p>
      </dgm:t>
    </dgm:pt>
    <dgm:pt modelId="{E488CC31-168E-4BDE-8A79-02F7D5EF0F34}" type="parTrans" cxnId="{50C17470-87FE-4583-B70E-D7B6C564AAEC}">
      <dgm:prSet/>
      <dgm:spPr/>
      <dgm:t>
        <a:bodyPr/>
        <a:lstStyle/>
        <a:p>
          <a:pPr rtl="1"/>
          <a:endParaRPr lang="ar-SA"/>
        </a:p>
      </dgm:t>
    </dgm:pt>
    <dgm:pt modelId="{6BABA129-695F-4299-ABA3-1785543D055F}" type="sibTrans" cxnId="{50C17470-87FE-4583-B70E-D7B6C564AAEC}">
      <dgm:prSet/>
      <dgm:spPr/>
      <dgm:t>
        <a:bodyPr/>
        <a:lstStyle/>
        <a:p>
          <a:pPr rtl="1"/>
          <a:endParaRPr lang="ar-SA"/>
        </a:p>
      </dgm:t>
    </dgm:pt>
    <dgm:pt modelId="{FA2B45BB-60D6-4D8C-B8C9-5CA2DA1EB243}">
      <dgm:prSet phldrT="[نص]" custT="1"/>
      <dgm:spPr/>
      <dgm:t>
        <a:bodyPr/>
        <a:lstStyle/>
        <a:p>
          <a:pPr rtl="1">
            <a:buNone/>
          </a:pPr>
          <a:r>
            <a:rPr lang="ar-SA" sz="1400" dirty="0">
              <a:solidFill>
                <a:schemeClr val="tx1"/>
              </a:solidFill>
            </a:rPr>
            <a:t>الطرفَ ذا هوى</a:t>
          </a:r>
        </a:p>
      </dgm:t>
    </dgm:pt>
    <dgm:pt modelId="{12769165-7EE2-4A57-A1FC-A6F874B4EAF3}" type="parTrans" cxnId="{28E64ED8-F4AB-410C-B65E-6EF4CCD8E829}">
      <dgm:prSet/>
      <dgm:spPr/>
      <dgm:t>
        <a:bodyPr/>
        <a:lstStyle/>
        <a:p>
          <a:pPr rtl="1"/>
          <a:endParaRPr lang="ar-SA"/>
        </a:p>
      </dgm:t>
    </dgm:pt>
    <dgm:pt modelId="{43E28B2E-6011-40DC-8D1F-6C2444A159C0}" type="sibTrans" cxnId="{28E64ED8-F4AB-410C-B65E-6EF4CCD8E829}">
      <dgm:prSet/>
      <dgm:spPr/>
      <dgm:t>
        <a:bodyPr/>
        <a:lstStyle/>
        <a:p>
          <a:pPr rtl="1"/>
          <a:endParaRPr lang="ar-SA"/>
        </a:p>
      </dgm:t>
    </dgm:pt>
    <dgm:pt modelId="{DCC74214-A2B0-4C27-B949-CDF53AB17381}">
      <dgm:prSet/>
      <dgm:spPr/>
      <dgm:t>
        <a:bodyPr/>
        <a:lstStyle/>
        <a:p>
          <a:pPr rtl="1"/>
          <a:r>
            <a:rPr lang="ar-SA" dirty="0"/>
            <a:t>زعمَ</a:t>
          </a:r>
        </a:p>
      </dgm:t>
    </dgm:pt>
    <dgm:pt modelId="{859DB28C-D33D-4740-B50F-4155C49A4487}" type="sibTrans" cxnId="{68871900-A143-4A0A-B1A4-F1D30964E4B3}">
      <dgm:prSet/>
      <dgm:spPr/>
      <dgm:t>
        <a:bodyPr/>
        <a:lstStyle/>
        <a:p>
          <a:pPr rtl="1"/>
          <a:endParaRPr lang="ar-SA"/>
        </a:p>
      </dgm:t>
    </dgm:pt>
    <dgm:pt modelId="{7D4783DF-0F06-42E4-8A07-AC565077BB4D}" type="parTrans" cxnId="{68871900-A143-4A0A-B1A4-F1D30964E4B3}">
      <dgm:prSet/>
      <dgm:spPr/>
      <dgm:t>
        <a:bodyPr/>
        <a:lstStyle/>
        <a:p>
          <a:pPr rtl="1"/>
          <a:endParaRPr lang="ar-SA"/>
        </a:p>
      </dgm:t>
    </dgm:pt>
    <dgm:pt modelId="{4E0D1436-4688-4B07-894D-98A7C70443D7}">
      <dgm:prSet/>
      <dgm:spPr/>
      <dgm:t>
        <a:bodyPr/>
        <a:lstStyle/>
        <a:p>
          <a:pPr rtl="1"/>
          <a:r>
            <a:rPr lang="ar-SA" dirty="0"/>
            <a:t>اعتبرَ</a:t>
          </a:r>
        </a:p>
        <a:p>
          <a:pPr rtl="1"/>
          <a:r>
            <a:rPr lang="ar-SA" dirty="0"/>
            <a:t>عدَّ</a:t>
          </a:r>
        </a:p>
      </dgm:t>
    </dgm:pt>
    <dgm:pt modelId="{75CF8385-E2EC-47FE-82E3-C4C3D9847553}" type="sibTrans" cxnId="{8D41FFF2-1FC9-4360-B566-4F7A5DF6A0DE}">
      <dgm:prSet/>
      <dgm:spPr/>
      <dgm:t>
        <a:bodyPr/>
        <a:lstStyle/>
        <a:p>
          <a:pPr rtl="1"/>
          <a:endParaRPr lang="ar-SA"/>
        </a:p>
      </dgm:t>
    </dgm:pt>
    <dgm:pt modelId="{FCA643BA-4444-40A7-B586-BE0F82C71C68}" type="parTrans" cxnId="{8D41FFF2-1FC9-4360-B566-4F7A5DF6A0DE}">
      <dgm:prSet/>
      <dgm:spPr/>
      <dgm:t>
        <a:bodyPr/>
        <a:lstStyle/>
        <a:p>
          <a:pPr rtl="1"/>
          <a:endParaRPr lang="ar-SA"/>
        </a:p>
      </dgm:t>
    </dgm:pt>
    <dgm:pt modelId="{E40C8460-23C7-47D3-B975-9A03C0CD007A}">
      <dgm:prSet custT="1"/>
      <dgm:spPr/>
      <dgm:t>
        <a:bodyPr/>
        <a:lstStyle/>
        <a:p>
          <a:pPr rtl="1">
            <a:buNone/>
          </a:pPr>
          <a:r>
            <a:rPr lang="ar-SA" sz="1400" dirty="0"/>
            <a:t>زعمت أختك السفرَ قريبًا</a:t>
          </a:r>
        </a:p>
      </dgm:t>
    </dgm:pt>
    <dgm:pt modelId="{321867E0-132A-44CE-A310-A8EFD1839D10}" type="parTrans" cxnId="{0A2113FA-F65F-4A03-AF27-8A8EF56369FE}">
      <dgm:prSet/>
      <dgm:spPr/>
      <dgm:t>
        <a:bodyPr/>
        <a:lstStyle/>
        <a:p>
          <a:pPr rtl="1"/>
          <a:endParaRPr lang="ar-SA"/>
        </a:p>
      </dgm:t>
    </dgm:pt>
    <dgm:pt modelId="{82051272-F218-43F9-AD72-0142ABFCFEA7}" type="sibTrans" cxnId="{0A2113FA-F65F-4A03-AF27-8A8EF56369FE}">
      <dgm:prSet/>
      <dgm:spPr/>
      <dgm:t>
        <a:bodyPr/>
        <a:lstStyle/>
        <a:p>
          <a:pPr rtl="1"/>
          <a:endParaRPr lang="ar-SA"/>
        </a:p>
      </dgm:t>
    </dgm:pt>
    <dgm:pt modelId="{CD8D36EF-A5A6-4767-8756-16C74F6845C3}">
      <dgm:prSet custT="1"/>
      <dgm:spPr/>
      <dgm:t>
        <a:bodyPr/>
        <a:lstStyle/>
        <a:p>
          <a:pPr rtl="1">
            <a:buNone/>
          </a:pPr>
          <a:r>
            <a:rPr lang="ar-SA" sz="1400" dirty="0"/>
            <a:t>وقدْ زعمتْ أني تغيرتُ بعدها</a:t>
          </a:r>
        </a:p>
      </dgm:t>
    </dgm:pt>
    <dgm:pt modelId="{51D03B0D-D606-420D-91A9-3663C078BB54}" type="parTrans" cxnId="{EE4B5A7C-F51B-492F-BAA6-DE2DA158D8E0}">
      <dgm:prSet/>
      <dgm:spPr/>
      <dgm:t>
        <a:bodyPr/>
        <a:lstStyle/>
        <a:p>
          <a:pPr rtl="1"/>
          <a:endParaRPr lang="ar-SA"/>
        </a:p>
      </dgm:t>
    </dgm:pt>
    <dgm:pt modelId="{35A63843-619C-45DA-966D-CE08107C804D}" type="sibTrans" cxnId="{EE4B5A7C-F51B-492F-BAA6-DE2DA158D8E0}">
      <dgm:prSet/>
      <dgm:spPr/>
      <dgm:t>
        <a:bodyPr/>
        <a:lstStyle/>
        <a:p>
          <a:pPr rtl="1"/>
          <a:endParaRPr lang="ar-SA"/>
        </a:p>
      </dgm:t>
    </dgm:pt>
    <dgm:pt modelId="{A34DD133-F3A7-4976-BBDB-CBEDAB9E5B4D}">
      <dgm:prSet custT="1"/>
      <dgm:spPr/>
      <dgm:t>
        <a:bodyPr/>
        <a:lstStyle/>
        <a:p>
          <a:pPr rtl="1">
            <a:buNone/>
          </a:pPr>
          <a:r>
            <a:rPr lang="ar-SA" sz="1400" dirty="0"/>
            <a:t>ومن ذا الذي يا عَزُّ لا يتغيرُ؟</a:t>
          </a:r>
        </a:p>
      </dgm:t>
    </dgm:pt>
    <dgm:pt modelId="{3D53C578-838E-410D-A208-87E82BF99C07}" type="parTrans" cxnId="{B1DE1BE6-BE39-45E1-9DB0-3240FF02CB4E}">
      <dgm:prSet/>
      <dgm:spPr/>
      <dgm:t>
        <a:bodyPr/>
        <a:lstStyle/>
        <a:p>
          <a:pPr rtl="1"/>
          <a:endParaRPr lang="ar-SA"/>
        </a:p>
      </dgm:t>
    </dgm:pt>
    <dgm:pt modelId="{6E4B4221-CD08-4D0C-A1C4-FF93825469A9}" type="sibTrans" cxnId="{B1DE1BE6-BE39-45E1-9DB0-3240FF02CB4E}">
      <dgm:prSet/>
      <dgm:spPr/>
      <dgm:t>
        <a:bodyPr/>
        <a:lstStyle/>
        <a:p>
          <a:pPr rtl="1"/>
          <a:endParaRPr lang="ar-SA"/>
        </a:p>
      </dgm:t>
    </dgm:pt>
    <dgm:pt modelId="{5C31298B-1E14-424A-87AC-92BEF0EF571E}">
      <dgm:prSet custT="1"/>
      <dgm:spPr/>
      <dgm:t>
        <a:bodyPr/>
        <a:lstStyle/>
        <a:p>
          <a:pPr rtl="1">
            <a:buNone/>
          </a:pPr>
          <a:r>
            <a:rPr lang="ar-SA" sz="1600" dirty="0"/>
            <a:t>اعتبرتُ النحوَ صعبًا</a:t>
          </a:r>
        </a:p>
      </dgm:t>
    </dgm:pt>
    <dgm:pt modelId="{BF524372-D849-44AD-A644-A871AF4D8CFD}" type="parTrans" cxnId="{92B92E60-72C3-4162-95C3-60D78ED348AB}">
      <dgm:prSet/>
      <dgm:spPr/>
      <dgm:t>
        <a:bodyPr/>
        <a:lstStyle/>
        <a:p>
          <a:pPr rtl="1"/>
          <a:endParaRPr lang="ar-SA"/>
        </a:p>
      </dgm:t>
    </dgm:pt>
    <dgm:pt modelId="{85445B8E-4387-4737-B5CB-88AB637E3170}" type="sibTrans" cxnId="{92B92E60-72C3-4162-95C3-60D78ED348AB}">
      <dgm:prSet/>
      <dgm:spPr/>
      <dgm:t>
        <a:bodyPr/>
        <a:lstStyle/>
        <a:p>
          <a:pPr rtl="1"/>
          <a:endParaRPr lang="ar-SA"/>
        </a:p>
      </dgm:t>
    </dgm:pt>
    <dgm:pt modelId="{349F49A6-470D-4786-BF7A-EA4BCAF53082}">
      <dgm:prSet custT="1"/>
      <dgm:spPr/>
      <dgm:t>
        <a:bodyPr/>
        <a:lstStyle/>
        <a:p>
          <a:pPr rtl="1">
            <a:buNone/>
          </a:pPr>
          <a:endParaRPr lang="ar-SA" sz="1400" dirty="0"/>
        </a:p>
      </dgm:t>
    </dgm:pt>
    <dgm:pt modelId="{A1181ECB-C03F-4D2A-9143-49C93685DBD5}" type="parTrans" cxnId="{709DCDE5-DD14-4029-BE1F-B08E17C4977B}">
      <dgm:prSet/>
      <dgm:spPr/>
      <dgm:t>
        <a:bodyPr/>
        <a:lstStyle/>
        <a:p>
          <a:pPr rtl="1"/>
          <a:endParaRPr lang="ar-SA"/>
        </a:p>
      </dgm:t>
    </dgm:pt>
    <dgm:pt modelId="{999CDA40-EB1D-4D12-972A-22BEF7AFDDE2}" type="sibTrans" cxnId="{709DCDE5-DD14-4029-BE1F-B08E17C4977B}">
      <dgm:prSet/>
      <dgm:spPr/>
      <dgm:t>
        <a:bodyPr/>
        <a:lstStyle/>
        <a:p>
          <a:pPr rtl="1"/>
          <a:endParaRPr lang="ar-SA"/>
        </a:p>
      </dgm:t>
    </dgm:pt>
    <dgm:pt modelId="{8A15EB4C-4AE3-4216-8452-0ABFD9A4F040}">
      <dgm:prSet phldrT="[نص]" custT="1"/>
      <dgm:spPr/>
      <dgm:t>
        <a:bodyPr/>
        <a:lstStyle/>
        <a:p>
          <a:pPr rtl="1">
            <a:buNone/>
          </a:pPr>
          <a:endParaRPr lang="ar-SA" sz="1600" dirty="0">
            <a:solidFill>
              <a:schemeClr val="tx1"/>
            </a:solidFill>
          </a:endParaRPr>
        </a:p>
      </dgm:t>
    </dgm:pt>
    <dgm:pt modelId="{F4211A14-665A-42C8-AC33-1D70AA7F0D03}" type="parTrans" cxnId="{9FA60D4A-A0B2-4E8D-8DAC-B07410E3EC4C}">
      <dgm:prSet/>
      <dgm:spPr/>
      <dgm:t>
        <a:bodyPr/>
        <a:lstStyle/>
        <a:p>
          <a:pPr rtl="1"/>
          <a:endParaRPr lang="ar-SA"/>
        </a:p>
      </dgm:t>
    </dgm:pt>
    <dgm:pt modelId="{A988A0EB-F6BB-4E4F-9F11-DF66331AF392}" type="sibTrans" cxnId="{9FA60D4A-A0B2-4E8D-8DAC-B07410E3EC4C}">
      <dgm:prSet/>
      <dgm:spPr/>
      <dgm:t>
        <a:bodyPr/>
        <a:lstStyle/>
        <a:p>
          <a:pPr rtl="1"/>
          <a:endParaRPr lang="ar-SA"/>
        </a:p>
      </dgm:t>
    </dgm:pt>
    <dgm:pt modelId="{2E27BCC5-9741-4B8B-85C2-340E06E1CD59}">
      <dgm:prSet custT="1"/>
      <dgm:spPr/>
      <dgm:t>
        <a:bodyPr/>
        <a:lstStyle/>
        <a:p>
          <a:pPr rtl="1">
            <a:buNone/>
          </a:pPr>
          <a:r>
            <a:rPr lang="ar-SA" sz="1600" dirty="0"/>
            <a:t>عددتُ النحوَ صعبا</a:t>
          </a:r>
        </a:p>
      </dgm:t>
    </dgm:pt>
    <dgm:pt modelId="{E6F3411A-0EB8-4E4A-9D3B-772F939AB779}" type="parTrans" cxnId="{A9D7A71E-B73E-4121-A1B9-921C8B2D2521}">
      <dgm:prSet/>
      <dgm:spPr/>
      <dgm:t>
        <a:bodyPr/>
        <a:lstStyle/>
        <a:p>
          <a:pPr rtl="1"/>
          <a:endParaRPr lang="ar-SA"/>
        </a:p>
      </dgm:t>
    </dgm:pt>
    <dgm:pt modelId="{3BD477D2-8096-432E-9000-B4F28B582CE0}" type="sibTrans" cxnId="{A9D7A71E-B73E-4121-A1B9-921C8B2D2521}">
      <dgm:prSet/>
      <dgm:spPr/>
      <dgm:t>
        <a:bodyPr/>
        <a:lstStyle/>
        <a:p>
          <a:pPr rtl="1"/>
          <a:endParaRPr lang="ar-SA"/>
        </a:p>
      </dgm:t>
    </dgm:pt>
    <dgm:pt modelId="{958050E5-AE85-4236-A55C-44332D87DF88}">
      <dgm:prSet custT="1"/>
      <dgm:spPr/>
      <dgm:t>
        <a:bodyPr/>
        <a:lstStyle/>
        <a:p>
          <a:pPr rtl="1">
            <a:buNone/>
          </a:pPr>
          <a:r>
            <a:rPr lang="ar-SA" sz="1400" dirty="0"/>
            <a:t>فقلتُ أجرني أبا مالكٍ</a:t>
          </a:r>
        </a:p>
      </dgm:t>
    </dgm:pt>
    <dgm:pt modelId="{A76D474C-A8B4-4168-B658-440B0D94804C}" type="parTrans" cxnId="{AE7D4AD8-C476-4179-9EF9-02CD490724C0}">
      <dgm:prSet/>
      <dgm:spPr/>
      <dgm:t>
        <a:bodyPr/>
        <a:lstStyle/>
        <a:p>
          <a:pPr rtl="1"/>
          <a:endParaRPr lang="ar-SA"/>
        </a:p>
      </dgm:t>
    </dgm:pt>
    <dgm:pt modelId="{7C4F80AA-73C7-4B11-BE8C-221BEA70AE32}" type="sibTrans" cxnId="{AE7D4AD8-C476-4179-9EF9-02CD490724C0}">
      <dgm:prSet/>
      <dgm:spPr/>
      <dgm:t>
        <a:bodyPr/>
        <a:lstStyle/>
        <a:p>
          <a:pPr rtl="1"/>
          <a:endParaRPr lang="ar-SA"/>
        </a:p>
      </dgm:t>
    </dgm:pt>
    <dgm:pt modelId="{C78BFEA2-8B11-4BD8-9A8F-80906D89B007}">
      <dgm:prSet custT="1"/>
      <dgm:spPr/>
      <dgm:t>
        <a:bodyPr/>
        <a:lstStyle/>
        <a:p>
          <a:pPr rtl="1">
            <a:buNone/>
          </a:pPr>
          <a:r>
            <a:rPr lang="ar-SA" sz="1400" dirty="0"/>
            <a:t>وإلا فهبني </a:t>
          </a:r>
          <a:r>
            <a:rPr lang="ar-SA" sz="1400" dirty="0" err="1"/>
            <a:t>امرءًا</a:t>
          </a:r>
          <a:r>
            <a:rPr lang="ar-SA" sz="1400" dirty="0"/>
            <a:t> هالكا</a:t>
          </a:r>
        </a:p>
      </dgm:t>
    </dgm:pt>
    <dgm:pt modelId="{936BF783-36BD-4A58-B306-94DD4FBF14B8}" type="parTrans" cxnId="{FD4ABBC5-3E9A-46D4-89FC-A7869753D804}">
      <dgm:prSet/>
      <dgm:spPr/>
      <dgm:t>
        <a:bodyPr/>
        <a:lstStyle/>
        <a:p>
          <a:pPr rtl="1"/>
          <a:endParaRPr lang="ar-SA"/>
        </a:p>
      </dgm:t>
    </dgm:pt>
    <dgm:pt modelId="{938B38D6-3A96-4F72-86A8-98ED1EC15C07}" type="sibTrans" cxnId="{FD4ABBC5-3E9A-46D4-89FC-A7869753D804}">
      <dgm:prSet/>
      <dgm:spPr/>
      <dgm:t>
        <a:bodyPr/>
        <a:lstStyle/>
        <a:p>
          <a:pPr rtl="1"/>
          <a:endParaRPr lang="ar-SA"/>
        </a:p>
      </dgm:t>
    </dgm:pt>
    <dgm:pt modelId="{F8964D5C-8D15-4F76-8285-9520F7EBB662}" type="pres">
      <dgm:prSet presAssocID="{887A2A0E-13F4-4336-B383-E45E0132C8A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87D6490E-28D0-405A-9987-147DB1C097A2}" type="pres">
      <dgm:prSet presAssocID="{887A2A0E-13F4-4336-B383-E45E0132C8AD}" presName="cycle" presStyleCnt="0"/>
      <dgm:spPr/>
    </dgm:pt>
    <dgm:pt modelId="{EBB69A72-B58C-4040-93EF-F51CFBF5D3F5}" type="pres">
      <dgm:prSet presAssocID="{887A2A0E-13F4-4336-B383-E45E0132C8AD}" presName="centerShape" presStyleCnt="0"/>
      <dgm:spPr/>
    </dgm:pt>
    <dgm:pt modelId="{8EE7866B-B18B-4D0E-8EAD-22B966D33BAE}" type="pres">
      <dgm:prSet presAssocID="{887A2A0E-13F4-4336-B383-E45E0132C8AD}" presName="connSite" presStyleLbl="node1" presStyleIdx="0" presStyleCnt="7"/>
      <dgm:spPr/>
    </dgm:pt>
    <dgm:pt modelId="{55DFA50A-74AB-4910-B883-074264374B07}" type="pres">
      <dgm:prSet presAssocID="{887A2A0E-13F4-4336-B383-E45E0132C8AD}" presName="visible" presStyleLbl="node1" presStyleIdx="0" presStyleCnt="7"/>
      <dgm:spPr/>
    </dgm:pt>
    <dgm:pt modelId="{42DC6C12-874C-4F7B-9E3C-EB1279B4D9A4}" type="pres">
      <dgm:prSet presAssocID="{0FB688A4-19A8-445E-92B8-13C8C1FD49C3}" presName="Name25" presStyleLbl="parChTrans1D1" presStyleIdx="0" presStyleCnt="6"/>
      <dgm:spPr/>
    </dgm:pt>
    <dgm:pt modelId="{969DC444-612B-4B5A-8051-6BD8738474D5}" type="pres">
      <dgm:prSet presAssocID="{7AE4F91D-6E74-4946-A4CD-2D06AEE138B3}" presName="node" presStyleCnt="0"/>
      <dgm:spPr/>
    </dgm:pt>
    <dgm:pt modelId="{AB3CF878-373E-4159-BD7C-1783F9FB6063}" type="pres">
      <dgm:prSet presAssocID="{7AE4F91D-6E74-4946-A4CD-2D06AEE138B3}" presName="parentNode" presStyleLbl="node1" presStyleIdx="1" presStyleCnt="7" custScaleX="140364" custScaleY="121000" custLinFactNeighborX="4971">
        <dgm:presLayoutVars>
          <dgm:chMax val="1"/>
          <dgm:bulletEnabled val="1"/>
        </dgm:presLayoutVars>
      </dgm:prSet>
      <dgm:spPr/>
    </dgm:pt>
    <dgm:pt modelId="{69B634D0-EF1A-46B5-9B58-9121E58BCA0A}" type="pres">
      <dgm:prSet presAssocID="{7AE4F91D-6E74-4946-A4CD-2D06AEE138B3}" presName="childNode" presStyleLbl="revTx" presStyleIdx="0" presStyleCnt="6">
        <dgm:presLayoutVars>
          <dgm:bulletEnabled val="1"/>
        </dgm:presLayoutVars>
      </dgm:prSet>
      <dgm:spPr/>
    </dgm:pt>
    <dgm:pt modelId="{A3018C6C-6865-4E9A-8159-2B1C77192CF9}" type="pres">
      <dgm:prSet presAssocID="{6446EEF0-FA2F-4D5E-9A87-B73B38364CE2}" presName="Name25" presStyleLbl="parChTrans1D1" presStyleIdx="1" presStyleCnt="6"/>
      <dgm:spPr/>
    </dgm:pt>
    <dgm:pt modelId="{E843137A-3F65-493D-917C-C9843B772DBD}" type="pres">
      <dgm:prSet presAssocID="{5BDC0EA6-2B05-4066-AA5E-C78F73B0F087}" presName="node" presStyleCnt="0"/>
      <dgm:spPr/>
    </dgm:pt>
    <dgm:pt modelId="{88982805-8234-4116-B9EB-83BC645B99E0}" type="pres">
      <dgm:prSet presAssocID="{5BDC0EA6-2B05-4066-AA5E-C78F73B0F087}" presName="parentNode" presStyleLbl="node1" presStyleIdx="2" presStyleCnt="7" custScaleX="143852" custScaleY="92474">
        <dgm:presLayoutVars>
          <dgm:chMax val="1"/>
          <dgm:bulletEnabled val="1"/>
        </dgm:presLayoutVars>
      </dgm:prSet>
      <dgm:spPr/>
    </dgm:pt>
    <dgm:pt modelId="{3FF7F6E4-2FD1-453A-B486-89F02AAAB830}" type="pres">
      <dgm:prSet presAssocID="{5BDC0EA6-2B05-4066-AA5E-C78F73B0F087}" presName="childNode" presStyleLbl="revTx" presStyleIdx="1" presStyleCnt="6">
        <dgm:presLayoutVars>
          <dgm:bulletEnabled val="1"/>
        </dgm:presLayoutVars>
      </dgm:prSet>
      <dgm:spPr/>
    </dgm:pt>
    <dgm:pt modelId="{5663EC14-EE86-443B-8BD2-2117855536DA}" type="pres">
      <dgm:prSet presAssocID="{ED974189-42B4-442B-A070-F6D8999947A6}" presName="Name25" presStyleLbl="parChTrans1D1" presStyleIdx="2" presStyleCnt="6"/>
      <dgm:spPr/>
    </dgm:pt>
    <dgm:pt modelId="{84CA94D3-1E26-48F7-8D0E-B90C6C48FA42}" type="pres">
      <dgm:prSet presAssocID="{7E8EFEDF-727E-4E6A-AE12-BA2D14E48766}" presName="node" presStyleCnt="0"/>
      <dgm:spPr/>
    </dgm:pt>
    <dgm:pt modelId="{8F716798-9E4F-4CE6-B2BB-ECBFE3F8C375}" type="pres">
      <dgm:prSet presAssocID="{7E8EFEDF-727E-4E6A-AE12-BA2D14E48766}" presName="parentNode" presStyleLbl="node1" presStyleIdx="3" presStyleCnt="7" custScaleX="142319" custScaleY="90754" custLinFactNeighborX="-24687" custLinFactNeighborY="-2551">
        <dgm:presLayoutVars>
          <dgm:chMax val="1"/>
          <dgm:bulletEnabled val="1"/>
        </dgm:presLayoutVars>
      </dgm:prSet>
      <dgm:spPr/>
    </dgm:pt>
    <dgm:pt modelId="{2EE26A72-E748-4678-8567-1C357FB1B07E}" type="pres">
      <dgm:prSet presAssocID="{7E8EFEDF-727E-4E6A-AE12-BA2D14E48766}" presName="childNode" presStyleLbl="revTx" presStyleIdx="2" presStyleCnt="6">
        <dgm:presLayoutVars>
          <dgm:bulletEnabled val="1"/>
        </dgm:presLayoutVars>
      </dgm:prSet>
      <dgm:spPr/>
    </dgm:pt>
    <dgm:pt modelId="{6610F5BB-BD04-431C-9864-BF5ED66D03EF}" type="pres">
      <dgm:prSet presAssocID="{7D4783DF-0F06-42E4-8A07-AC565077BB4D}" presName="Name25" presStyleLbl="parChTrans1D1" presStyleIdx="3" presStyleCnt="6"/>
      <dgm:spPr/>
    </dgm:pt>
    <dgm:pt modelId="{98FAEFE1-8443-4E55-83CF-CF8B34CC072C}" type="pres">
      <dgm:prSet presAssocID="{DCC74214-A2B0-4C27-B949-CDF53AB17381}" presName="node" presStyleCnt="0"/>
      <dgm:spPr/>
    </dgm:pt>
    <dgm:pt modelId="{3BE9B0F7-0B62-4584-B13B-C1C73675091F}" type="pres">
      <dgm:prSet presAssocID="{DCC74214-A2B0-4C27-B949-CDF53AB17381}" presName="parentNode" presStyleLbl="node1" presStyleIdx="4" presStyleCnt="7" custScaleX="160752" custScaleY="86278" custLinFactNeighborX="-1738">
        <dgm:presLayoutVars>
          <dgm:chMax val="1"/>
          <dgm:bulletEnabled val="1"/>
        </dgm:presLayoutVars>
      </dgm:prSet>
      <dgm:spPr/>
    </dgm:pt>
    <dgm:pt modelId="{48FE6165-0ABA-4D6C-AB3B-2837788E6DB5}" type="pres">
      <dgm:prSet presAssocID="{DCC74214-A2B0-4C27-B949-CDF53AB17381}" presName="childNode" presStyleLbl="revTx" presStyleIdx="3" presStyleCnt="6">
        <dgm:presLayoutVars>
          <dgm:bulletEnabled val="1"/>
        </dgm:presLayoutVars>
      </dgm:prSet>
      <dgm:spPr/>
    </dgm:pt>
    <dgm:pt modelId="{3D39AFC9-EC45-43F9-B2AA-ABBBBE8C7849}" type="pres">
      <dgm:prSet presAssocID="{FCA643BA-4444-40A7-B586-BE0F82C71C68}" presName="Name25" presStyleLbl="parChTrans1D1" presStyleIdx="4" presStyleCnt="6"/>
      <dgm:spPr/>
    </dgm:pt>
    <dgm:pt modelId="{3EFC2567-ECE3-41EB-9049-0706439F76FE}" type="pres">
      <dgm:prSet presAssocID="{4E0D1436-4688-4B07-894D-98A7C70443D7}" presName="node" presStyleCnt="0"/>
      <dgm:spPr/>
    </dgm:pt>
    <dgm:pt modelId="{4CAD4F92-B69B-480E-9F62-A24B100F6AD3}" type="pres">
      <dgm:prSet presAssocID="{4E0D1436-4688-4B07-894D-98A7C70443D7}" presName="parentNode" presStyleLbl="node1" presStyleIdx="5" presStyleCnt="7" custScaleX="121104">
        <dgm:presLayoutVars>
          <dgm:chMax val="1"/>
          <dgm:bulletEnabled val="1"/>
        </dgm:presLayoutVars>
      </dgm:prSet>
      <dgm:spPr/>
    </dgm:pt>
    <dgm:pt modelId="{1A9F2302-5DAB-4860-A727-1060B669B621}" type="pres">
      <dgm:prSet presAssocID="{4E0D1436-4688-4B07-894D-98A7C70443D7}" presName="childNode" presStyleLbl="revTx" presStyleIdx="4" presStyleCnt="6">
        <dgm:presLayoutVars>
          <dgm:bulletEnabled val="1"/>
        </dgm:presLayoutVars>
      </dgm:prSet>
      <dgm:spPr/>
    </dgm:pt>
    <dgm:pt modelId="{0E0C0001-89B4-4FF9-90F0-62B4F6CC01CF}" type="pres">
      <dgm:prSet presAssocID="{28F1A8C5-370F-4538-B74A-6144551B8DBB}" presName="Name25" presStyleLbl="parChTrans1D1" presStyleIdx="5" presStyleCnt="6"/>
      <dgm:spPr/>
    </dgm:pt>
    <dgm:pt modelId="{3A3C5E9D-1F0C-4893-9F19-865366D8D560}" type="pres">
      <dgm:prSet presAssocID="{618A4B17-DDFD-4C42-8E20-CCD46F3DD013}" presName="node" presStyleCnt="0"/>
      <dgm:spPr/>
    </dgm:pt>
    <dgm:pt modelId="{11BC4D45-1BF6-4928-AC98-45EDE6EC720A}" type="pres">
      <dgm:prSet presAssocID="{618A4B17-DDFD-4C42-8E20-CCD46F3DD013}" presName="parentNode" presStyleLbl="node1" presStyleIdx="6" presStyleCnt="7" custScaleX="128210">
        <dgm:presLayoutVars>
          <dgm:chMax val="1"/>
          <dgm:bulletEnabled val="1"/>
        </dgm:presLayoutVars>
      </dgm:prSet>
      <dgm:spPr/>
    </dgm:pt>
    <dgm:pt modelId="{5B4D01CF-5982-4CC9-967B-2C64EE15226D}" type="pres">
      <dgm:prSet presAssocID="{618A4B17-DDFD-4C42-8E20-CCD46F3DD013}" presName="childNode" presStyleLbl="revTx" presStyleIdx="5" presStyleCnt="6">
        <dgm:presLayoutVars>
          <dgm:bulletEnabled val="1"/>
        </dgm:presLayoutVars>
      </dgm:prSet>
      <dgm:spPr/>
    </dgm:pt>
  </dgm:ptLst>
  <dgm:cxnLst>
    <dgm:cxn modelId="{68871900-A143-4A0A-B1A4-F1D30964E4B3}" srcId="{887A2A0E-13F4-4336-B383-E45E0132C8AD}" destId="{DCC74214-A2B0-4C27-B949-CDF53AB17381}" srcOrd="3" destOrd="0" parTransId="{7D4783DF-0F06-42E4-8A07-AC565077BB4D}" sibTransId="{859DB28C-D33D-4740-B50F-4155C49A4487}"/>
    <dgm:cxn modelId="{FFF97001-B7D9-40FB-8387-A31A91361075}" type="presOf" srcId="{6446EEF0-FA2F-4D5E-9A87-B73B38364CE2}" destId="{A3018C6C-6865-4E9A-8159-2B1C77192CF9}" srcOrd="0" destOrd="0" presId="urn:microsoft.com/office/officeart/2005/8/layout/radial2"/>
    <dgm:cxn modelId="{58E47501-457B-4B72-8B46-8E688651CEB8}" type="presOf" srcId="{A34DD133-F3A7-4976-BBDB-CBEDAB9E5B4D}" destId="{48FE6165-0ABA-4D6C-AB3B-2837788E6DB5}" srcOrd="0" destOrd="3" presId="urn:microsoft.com/office/officeart/2005/8/layout/radial2"/>
    <dgm:cxn modelId="{471EE502-3699-4FBC-A119-F4AD8D98340F}" type="presOf" srcId="{E40C8460-23C7-47D3-B975-9A03C0CD007A}" destId="{48FE6165-0ABA-4D6C-AB3B-2837788E6DB5}" srcOrd="0" destOrd="0" presId="urn:microsoft.com/office/officeart/2005/8/layout/radial2"/>
    <dgm:cxn modelId="{59282904-EEDE-419A-88A9-F05A6072A59F}" type="presOf" srcId="{5C31298B-1E14-424A-87AC-92BEF0EF571E}" destId="{1A9F2302-5DAB-4860-A727-1060B669B621}" srcOrd="0" destOrd="0" presId="urn:microsoft.com/office/officeart/2005/8/layout/radial2"/>
    <dgm:cxn modelId="{DA77BF04-28DE-4A95-B10B-0282086E86A6}" srcId="{887A2A0E-13F4-4336-B383-E45E0132C8AD}" destId="{5BDC0EA6-2B05-4066-AA5E-C78F73B0F087}" srcOrd="1" destOrd="0" parTransId="{6446EEF0-FA2F-4D5E-9A87-B73B38364CE2}" sibTransId="{C6A3F5A4-1624-467B-B769-265600507001}"/>
    <dgm:cxn modelId="{B667F110-0B14-4488-A019-2611400640D2}" type="presOf" srcId="{ED974189-42B4-442B-A070-F6D8999947A6}" destId="{5663EC14-EE86-443B-8BD2-2117855536DA}" srcOrd="0" destOrd="0" presId="urn:microsoft.com/office/officeart/2005/8/layout/radial2"/>
    <dgm:cxn modelId="{CEACCF18-F1C0-4E5C-A43B-5849E63760EC}" type="presOf" srcId="{5BDC0EA6-2B05-4066-AA5E-C78F73B0F087}" destId="{88982805-8234-4116-B9EB-83BC645B99E0}" srcOrd="0" destOrd="0" presId="urn:microsoft.com/office/officeart/2005/8/layout/radial2"/>
    <dgm:cxn modelId="{A9D7A71E-B73E-4121-A1B9-921C8B2D2521}" srcId="{4E0D1436-4688-4B07-894D-98A7C70443D7}" destId="{2E27BCC5-9741-4B8B-85C2-340E06E1CD59}" srcOrd="1" destOrd="0" parTransId="{E6F3411A-0EB8-4E4A-9D3B-772F939AB779}" sibTransId="{3BD477D2-8096-432E-9000-B4F28B582CE0}"/>
    <dgm:cxn modelId="{ADDF3120-4375-45A5-98D7-C44C3CBF1FEC}" type="presOf" srcId="{7AE4F91D-6E74-4946-A4CD-2D06AEE138B3}" destId="{AB3CF878-373E-4159-BD7C-1783F9FB6063}" srcOrd="0" destOrd="0" presId="urn:microsoft.com/office/officeart/2005/8/layout/radial2"/>
    <dgm:cxn modelId="{7C983D27-6E43-469E-AB36-E6BE843451C2}" type="presOf" srcId="{CD8D36EF-A5A6-4767-8756-16C74F6845C3}" destId="{48FE6165-0ABA-4D6C-AB3B-2837788E6DB5}" srcOrd="0" destOrd="2" presId="urn:microsoft.com/office/officeart/2005/8/layout/radial2"/>
    <dgm:cxn modelId="{1B8F5D28-6F60-40FF-BE9D-8C1691F294B2}" srcId="{7AE4F91D-6E74-4946-A4CD-2D06AEE138B3}" destId="{681AFEB9-3D90-4281-9CC4-463DF12F7D9E}" srcOrd="0" destOrd="0" parTransId="{A766ED49-4498-4097-B91F-E070992660B7}" sibTransId="{78262817-454E-4332-BF7A-3E7FE1C93AA4}"/>
    <dgm:cxn modelId="{87DA7F29-0D60-43D0-ADD2-6EBF305DD361}" type="presOf" srcId="{FCA643BA-4444-40A7-B586-BE0F82C71C68}" destId="{3D39AFC9-EC45-43F9-B2AA-ABBBBE8C7849}" srcOrd="0" destOrd="0" presId="urn:microsoft.com/office/officeart/2005/8/layout/radial2"/>
    <dgm:cxn modelId="{45B8CB2F-21A9-4018-B815-864B014EBB70}" srcId="{7E8EFEDF-727E-4E6A-AE12-BA2D14E48766}" destId="{F2913239-D47A-4305-A0F9-1F45A5DA576B}" srcOrd="0" destOrd="0" parTransId="{B93B043E-E0AF-41F1-A2E9-9DC37B09589D}" sibTransId="{22642E99-08E1-4698-B1D5-475E3B7EAA85}"/>
    <dgm:cxn modelId="{A471BF33-63D0-4DCC-9C66-FDE10111CAF1}" type="presOf" srcId="{7E8EFEDF-727E-4E6A-AE12-BA2D14E48766}" destId="{8F716798-9E4F-4CE6-B2BB-ECBFE3F8C375}" srcOrd="0" destOrd="0" presId="urn:microsoft.com/office/officeart/2005/8/layout/radial2"/>
    <dgm:cxn modelId="{1E1F0236-D9D0-4475-9328-BE9212A52CA2}" type="presOf" srcId="{FA2B45BB-60D6-4D8C-B8C9-5CA2DA1EB243}" destId="{2EE26A72-E748-4678-8567-1C357FB1B07E}" srcOrd="0" destOrd="3" presId="urn:microsoft.com/office/officeart/2005/8/layout/radial2"/>
    <dgm:cxn modelId="{28C83536-2063-46B8-ABC8-9666290445BA}" srcId="{887A2A0E-13F4-4336-B383-E45E0132C8AD}" destId="{618A4B17-DDFD-4C42-8E20-CCD46F3DD013}" srcOrd="5" destOrd="0" parTransId="{28F1A8C5-370F-4538-B74A-6144551B8DBB}" sibTransId="{E49559DC-FAFA-4853-A8BC-FC6F769E5F00}"/>
    <dgm:cxn modelId="{EAEFED3E-7ECA-4898-9ADE-344D3E4572F8}" srcId="{887A2A0E-13F4-4336-B383-E45E0132C8AD}" destId="{7AE4F91D-6E74-4946-A4CD-2D06AEE138B3}" srcOrd="0" destOrd="0" parTransId="{0FB688A4-19A8-445E-92B8-13C8C1FD49C3}" sibTransId="{269530C3-2C44-4213-8E1D-C729849A6247}"/>
    <dgm:cxn modelId="{EDA2673F-1A96-4F47-A9E1-28B3F89C9803}" type="presOf" srcId="{349F49A6-470D-4786-BF7A-EA4BCAF53082}" destId="{48FE6165-0ABA-4D6C-AB3B-2837788E6DB5}" srcOrd="0" destOrd="1" presId="urn:microsoft.com/office/officeart/2005/8/layout/radial2"/>
    <dgm:cxn modelId="{CBAF7C5E-7A90-4661-A593-616B6A6DC030}" type="presOf" srcId="{28F1A8C5-370F-4538-B74A-6144551B8DBB}" destId="{0E0C0001-89B4-4FF9-90F0-62B4F6CC01CF}" srcOrd="0" destOrd="0" presId="urn:microsoft.com/office/officeart/2005/8/layout/radial2"/>
    <dgm:cxn modelId="{92B92E60-72C3-4162-95C3-60D78ED348AB}" srcId="{4E0D1436-4688-4B07-894D-98A7C70443D7}" destId="{5C31298B-1E14-424A-87AC-92BEF0EF571E}" srcOrd="0" destOrd="0" parTransId="{BF524372-D849-44AD-A644-A871AF4D8CFD}" sibTransId="{85445B8E-4387-4737-B5CB-88AB637E3170}"/>
    <dgm:cxn modelId="{B3522A46-A5B0-4389-8DF5-67C35BE8C69B}" type="presOf" srcId="{DCC74214-A2B0-4C27-B949-CDF53AB17381}" destId="{3BE9B0F7-0B62-4584-B13B-C1C73675091F}" srcOrd="0" destOrd="0" presId="urn:microsoft.com/office/officeart/2005/8/layout/radial2"/>
    <dgm:cxn modelId="{CF248D47-2A71-4446-999D-0C13D029AE7D}" type="presOf" srcId="{681AFEB9-3D90-4281-9CC4-463DF12F7D9E}" destId="{69B634D0-EF1A-46B5-9B58-9121E58BCA0A}" srcOrd="0" destOrd="0" presId="urn:microsoft.com/office/officeart/2005/8/layout/radial2"/>
    <dgm:cxn modelId="{AFCF9068-4070-46C8-8B39-17B02E51A549}" type="presOf" srcId="{7D4783DF-0F06-42E4-8A07-AC565077BB4D}" destId="{6610F5BB-BD04-431C-9864-BF5ED66D03EF}" srcOrd="0" destOrd="0" presId="urn:microsoft.com/office/officeart/2005/8/layout/radial2"/>
    <dgm:cxn modelId="{9FA60D4A-A0B2-4E8D-8DAC-B07410E3EC4C}" srcId="{7E8EFEDF-727E-4E6A-AE12-BA2D14E48766}" destId="{8A15EB4C-4AE3-4216-8452-0ABFD9A4F040}" srcOrd="1" destOrd="0" parTransId="{F4211A14-665A-42C8-AC33-1D70AA7F0D03}" sibTransId="{A988A0EB-F6BB-4E4F-9F11-DF66331AF392}"/>
    <dgm:cxn modelId="{10185B6B-1607-4F70-A580-1F70D346B052}" type="presOf" srcId="{8A15EB4C-4AE3-4216-8452-0ABFD9A4F040}" destId="{2EE26A72-E748-4678-8567-1C357FB1B07E}" srcOrd="0" destOrd="1" presId="urn:microsoft.com/office/officeart/2005/8/layout/radial2"/>
    <dgm:cxn modelId="{AABED74B-026B-4572-B441-E4907AEDEFAE}" type="presOf" srcId="{DF611DA2-BD2B-4443-A6B4-19E993DB3D23}" destId="{3FF7F6E4-2FD1-453A-B486-89F02AAAB830}" srcOrd="0" destOrd="1" presId="urn:microsoft.com/office/officeart/2005/8/layout/radial2"/>
    <dgm:cxn modelId="{50C17470-87FE-4583-B70E-D7B6C564AAEC}" srcId="{7E8EFEDF-727E-4E6A-AE12-BA2D14E48766}" destId="{B24C351B-2A7F-422A-91B5-0C80C224E78E}" srcOrd="4" destOrd="0" parTransId="{E488CC31-168E-4BDE-8A79-02F7D5EF0F34}" sibTransId="{6BABA129-695F-4299-ABA3-1785543D055F}"/>
    <dgm:cxn modelId="{C4A1F053-B00D-431B-B6B5-B99A5A607C3F}" type="presOf" srcId="{3CB0D480-72B6-4A6A-8DF7-D1A778A16592}" destId="{69B634D0-EF1A-46B5-9B58-9121E58BCA0A}" srcOrd="0" destOrd="1" presId="urn:microsoft.com/office/officeart/2005/8/layout/radial2"/>
    <dgm:cxn modelId="{B6B4AC78-850F-479C-8A96-9105298C392C}" type="presOf" srcId="{B24C351B-2A7F-422A-91B5-0C80C224E78E}" destId="{2EE26A72-E748-4678-8567-1C357FB1B07E}" srcOrd="0" destOrd="4" presId="urn:microsoft.com/office/officeart/2005/8/layout/radial2"/>
    <dgm:cxn modelId="{BCDE4A79-082C-4BF1-9303-79C1A55DB742}" srcId="{7AE4F91D-6E74-4946-A4CD-2D06AEE138B3}" destId="{3CB0D480-72B6-4A6A-8DF7-D1A778A16592}" srcOrd="1" destOrd="0" parTransId="{0D4592AB-CE4C-405C-AAFC-9F102F68C111}" sibTransId="{49E98878-ACDA-4B85-9D0A-046A73A8F312}"/>
    <dgm:cxn modelId="{EE4B5A7C-F51B-492F-BAA6-DE2DA158D8E0}" srcId="{DCC74214-A2B0-4C27-B949-CDF53AB17381}" destId="{CD8D36EF-A5A6-4767-8756-16C74F6845C3}" srcOrd="2" destOrd="0" parTransId="{51D03B0D-D606-420D-91A9-3663C078BB54}" sibTransId="{35A63843-619C-45DA-966D-CE08107C804D}"/>
    <dgm:cxn modelId="{E0180384-BDCE-4555-B9F5-9064134853DB}" srcId="{887A2A0E-13F4-4336-B383-E45E0132C8AD}" destId="{7E8EFEDF-727E-4E6A-AE12-BA2D14E48766}" srcOrd="2" destOrd="0" parTransId="{ED974189-42B4-442B-A070-F6D8999947A6}" sibTransId="{B91B969D-D26C-4DC9-8EDB-0D1BA9CAE7F9}"/>
    <dgm:cxn modelId="{61AB61A4-F9DB-4117-B104-704562008D07}" type="presOf" srcId="{A54A0C5A-EFD6-4A54-AC60-02F25BCCD67E}" destId="{2EE26A72-E748-4678-8567-1C357FB1B07E}" srcOrd="0" destOrd="2" presId="urn:microsoft.com/office/officeart/2005/8/layout/radial2"/>
    <dgm:cxn modelId="{25508CA7-B97E-435D-AB9D-F281EB1410E7}" srcId="{5BDC0EA6-2B05-4066-AA5E-C78F73B0F087}" destId="{12ED2980-57E9-4B9F-B747-4AE45E52C576}" srcOrd="0" destOrd="0" parTransId="{8CCA7872-6D7B-4F90-ABB1-E369EE947950}" sibTransId="{252AD410-1C68-4DA9-BB64-AE5F83F1BD7C}"/>
    <dgm:cxn modelId="{C1D7C9B9-9CF8-4E82-ADA1-44C589A4FD0D}" type="presOf" srcId="{887A2A0E-13F4-4336-B383-E45E0132C8AD}" destId="{F8964D5C-8D15-4F76-8285-9520F7EBB662}" srcOrd="0" destOrd="0" presId="urn:microsoft.com/office/officeart/2005/8/layout/radial2"/>
    <dgm:cxn modelId="{050DB3C3-EA0F-4590-A311-66B60927731C}" type="presOf" srcId="{2E27BCC5-9741-4B8B-85C2-340E06E1CD59}" destId="{1A9F2302-5DAB-4860-A727-1060B669B621}" srcOrd="0" destOrd="1" presId="urn:microsoft.com/office/officeart/2005/8/layout/radial2"/>
    <dgm:cxn modelId="{ADFAB1C5-75BC-4A85-9093-D13D4BA1A382}" type="presOf" srcId="{958050E5-AE85-4236-A55C-44332D87DF88}" destId="{5B4D01CF-5982-4CC9-967B-2C64EE15226D}" srcOrd="0" destOrd="0" presId="urn:microsoft.com/office/officeart/2005/8/layout/radial2"/>
    <dgm:cxn modelId="{FD4ABBC5-3E9A-46D4-89FC-A7869753D804}" srcId="{618A4B17-DDFD-4C42-8E20-CCD46F3DD013}" destId="{C78BFEA2-8B11-4BD8-9A8F-80906D89B007}" srcOrd="1" destOrd="0" parTransId="{936BF783-36BD-4A58-B306-94DD4FBF14B8}" sibTransId="{938B38D6-3A96-4F72-86A8-98ED1EC15C07}"/>
    <dgm:cxn modelId="{71DBCCC9-759F-4023-A7BE-ACC2677110F6}" type="presOf" srcId="{12ED2980-57E9-4B9F-B747-4AE45E52C576}" destId="{3FF7F6E4-2FD1-453A-B486-89F02AAAB830}" srcOrd="0" destOrd="0" presId="urn:microsoft.com/office/officeart/2005/8/layout/radial2"/>
    <dgm:cxn modelId="{85CB5FCC-E663-439E-9F9C-B0F59AD42C25}" srcId="{5BDC0EA6-2B05-4066-AA5E-C78F73B0F087}" destId="{DF611DA2-BD2B-4443-A6B4-19E993DB3D23}" srcOrd="1" destOrd="0" parTransId="{D7EB29E5-E2A9-4ED8-943E-5E32F22CBA24}" sibTransId="{69C688DF-0B18-4501-B55B-AF6E8F783992}"/>
    <dgm:cxn modelId="{FA7316D4-73CA-43E2-8B1C-818811356438}" srcId="{7E8EFEDF-727E-4E6A-AE12-BA2D14E48766}" destId="{A54A0C5A-EFD6-4A54-AC60-02F25BCCD67E}" srcOrd="2" destOrd="0" parTransId="{493BF2D8-3EF7-419E-BE68-E09596026C35}" sibTransId="{3F674408-3BA8-4393-8141-3BAEF4738AFF}"/>
    <dgm:cxn modelId="{AE7D4AD8-C476-4179-9EF9-02CD490724C0}" srcId="{618A4B17-DDFD-4C42-8E20-CCD46F3DD013}" destId="{958050E5-AE85-4236-A55C-44332D87DF88}" srcOrd="0" destOrd="0" parTransId="{A76D474C-A8B4-4168-B658-440B0D94804C}" sibTransId="{7C4F80AA-73C7-4B11-BE8C-221BEA70AE32}"/>
    <dgm:cxn modelId="{28E64ED8-F4AB-410C-B65E-6EF4CCD8E829}" srcId="{7E8EFEDF-727E-4E6A-AE12-BA2D14E48766}" destId="{FA2B45BB-60D6-4D8C-B8C9-5CA2DA1EB243}" srcOrd="3" destOrd="0" parTransId="{12769165-7EE2-4A57-A1FC-A6F874B4EAF3}" sibTransId="{43E28B2E-6011-40DC-8D1F-6C2444A159C0}"/>
    <dgm:cxn modelId="{8F211CDF-8037-4351-A273-2039A53F7541}" type="presOf" srcId="{0FB688A4-19A8-445E-92B8-13C8C1FD49C3}" destId="{42DC6C12-874C-4F7B-9E3C-EB1279B4D9A4}" srcOrd="0" destOrd="0" presId="urn:microsoft.com/office/officeart/2005/8/layout/radial2"/>
    <dgm:cxn modelId="{0F98F1E2-49ED-45CF-91A8-B6BF49EC01AE}" type="presOf" srcId="{4E0D1436-4688-4B07-894D-98A7C70443D7}" destId="{4CAD4F92-B69B-480E-9F62-A24B100F6AD3}" srcOrd="0" destOrd="0" presId="urn:microsoft.com/office/officeart/2005/8/layout/radial2"/>
    <dgm:cxn modelId="{709DCDE5-DD14-4029-BE1F-B08E17C4977B}" srcId="{DCC74214-A2B0-4C27-B949-CDF53AB17381}" destId="{349F49A6-470D-4786-BF7A-EA4BCAF53082}" srcOrd="1" destOrd="0" parTransId="{A1181ECB-C03F-4D2A-9143-49C93685DBD5}" sibTransId="{999CDA40-EB1D-4D12-972A-22BEF7AFDDE2}"/>
    <dgm:cxn modelId="{B1DE1BE6-BE39-45E1-9DB0-3240FF02CB4E}" srcId="{DCC74214-A2B0-4C27-B949-CDF53AB17381}" destId="{A34DD133-F3A7-4976-BBDB-CBEDAB9E5B4D}" srcOrd="3" destOrd="0" parTransId="{3D53C578-838E-410D-A208-87E82BF99C07}" sibTransId="{6E4B4221-CD08-4D0C-A1C4-FF93825469A9}"/>
    <dgm:cxn modelId="{844722EA-D641-4C93-A93B-E8B480727FCC}" type="presOf" srcId="{C78BFEA2-8B11-4BD8-9A8F-80906D89B007}" destId="{5B4D01CF-5982-4CC9-967B-2C64EE15226D}" srcOrd="0" destOrd="1" presId="urn:microsoft.com/office/officeart/2005/8/layout/radial2"/>
    <dgm:cxn modelId="{C6DD05F1-CABA-4C91-9E0E-27C9D9E5441B}" type="presOf" srcId="{F2913239-D47A-4305-A0F9-1F45A5DA576B}" destId="{2EE26A72-E748-4678-8567-1C357FB1B07E}" srcOrd="0" destOrd="0" presId="urn:microsoft.com/office/officeart/2005/8/layout/radial2"/>
    <dgm:cxn modelId="{8D41FFF2-1FC9-4360-B566-4F7A5DF6A0DE}" srcId="{887A2A0E-13F4-4336-B383-E45E0132C8AD}" destId="{4E0D1436-4688-4B07-894D-98A7C70443D7}" srcOrd="4" destOrd="0" parTransId="{FCA643BA-4444-40A7-B586-BE0F82C71C68}" sibTransId="{75CF8385-E2EC-47FE-82E3-C4C3D9847553}"/>
    <dgm:cxn modelId="{0A2113FA-F65F-4A03-AF27-8A8EF56369FE}" srcId="{DCC74214-A2B0-4C27-B949-CDF53AB17381}" destId="{E40C8460-23C7-47D3-B975-9A03C0CD007A}" srcOrd="0" destOrd="0" parTransId="{321867E0-132A-44CE-A310-A8EFD1839D10}" sibTransId="{82051272-F218-43F9-AD72-0142ABFCFEA7}"/>
    <dgm:cxn modelId="{EE7B9CFB-F6F9-4F97-82FD-8BD1F73A60FD}" type="presOf" srcId="{618A4B17-DDFD-4C42-8E20-CCD46F3DD013}" destId="{11BC4D45-1BF6-4928-AC98-45EDE6EC720A}" srcOrd="0" destOrd="0" presId="urn:microsoft.com/office/officeart/2005/8/layout/radial2"/>
    <dgm:cxn modelId="{81625E87-BED0-4413-8F5C-76B236A17A39}" type="presParOf" srcId="{F8964D5C-8D15-4F76-8285-9520F7EBB662}" destId="{87D6490E-28D0-405A-9987-147DB1C097A2}" srcOrd="0" destOrd="0" presId="urn:microsoft.com/office/officeart/2005/8/layout/radial2"/>
    <dgm:cxn modelId="{B9785C2E-B1BF-4D5E-86E4-CA5B3ABAEC9F}" type="presParOf" srcId="{87D6490E-28D0-405A-9987-147DB1C097A2}" destId="{EBB69A72-B58C-4040-93EF-F51CFBF5D3F5}" srcOrd="0" destOrd="0" presId="urn:microsoft.com/office/officeart/2005/8/layout/radial2"/>
    <dgm:cxn modelId="{4D78F920-1647-4BEB-BC54-A4153DE85736}" type="presParOf" srcId="{EBB69A72-B58C-4040-93EF-F51CFBF5D3F5}" destId="{8EE7866B-B18B-4D0E-8EAD-22B966D33BAE}" srcOrd="0" destOrd="0" presId="urn:microsoft.com/office/officeart/2005/8/layout/radial2"/>
    <dgm:cxn modelId="{BBE6C52C-E5C6-45DF-A7FD-E2AEDB0D87EC}" type="presParOf" srcId="{EBB69A72-B58C-4040-93EF-F51CFBF5D3F5}" destId="{55DFA50A-74AB-4910-B883-074264374B07}" srcOrd="1" destOrd="0" presId="urn:microsoft.com/office/officeart/2005/8/layout/radial2"/>
    <dgm:cxn modelId="{681A46F3-05D3-4C84-B74C-1D78445706C9}" type="presParOf" srcId="{87D6490E-28D0-405A-9987-147DB1C097A2}" destId="{42DC6C12-874C-4F7B-9E3C-EB1279B4D9A4}" srcOrd="1" destOrd="0" presId="urn:microsoft.com/office/officeart/2005/8/layout/radial2"/>
    <dgm:cxn modelId="{D5C95FAD-F100-4456-93A1-0545536656C8}" type="presParOf" srcId="{87D6490E-28D0-405A-9987-147DB1C097A2}" destId="{969DC444-612B-4B5A-8051-6BD8738474D5}" srcOrd="2" destOrd="0" presId="urn:microsoft.com/office/officeart/2005/8/layout/radial2"/>
    <dgm:cxn modelId="{CA193234-6676-40AC-8491-5684E1A914DD}" type="presParOf" srcId="{969DC444-612B-4B5A-8051-6BD8738474D5}" destId="{AB3CF878-373E-4159-BD7C-1783F9FB6063}" srcOrd="0" destOrd="0" presId="urn:microsoft.com/office/officeart/2005/8/layout/radial2"/>
    <dgm:cxn modelId="{A02BBF97-3144-43AD-A15B-A741166DC284}" type="presParOf" srcId="{969DC444-612B-4B5A-8051-6BD8738474D5}" destId="{69B634D0-EF1A-46B5-9B58-9121E58BCA0A}" srcOrd="1" destOrd="0" presId="urn:microsoft.com/office/officeart/2005/8/layout/radial2"/>
    <dgm:cxn modelId="{6F40746A-DFC0-4149-A062-6B2342D9B25E}" type="presParOf" srcId="{87D6490E-28D0-405A-9987-147DB1C097A2}" destId="{A3018C6C-6865-4E9A-8159-2B1C77192CF9}" srcOrd="3" destOrd="0" presId="urn:microsoft.com/office/officeart/2005/8/layout/radial2"/>
    <dgm:cxn modelId="{7EE151E4-3533-45C5-915D-8872C10E640A}" type="presParOf" srcId="{87D6490E-28D0-405A-9987-147DB1C097A2}" destId="{E843137A-3F65-493D-917C-C9843B772DBD}" srcOrd="4" destOrd="0" presId="urn:microsoft.com/office/officeart/2005/8/layout/radial2"/>
    <dgm:cxn modelId="{A69F3758-F7B3-4D8A-B4F9-21EBB3D3E619}" type="presParOf" srcId="{E843137A-3F65-493D-917C-C9843B772DBD}" destId="{88982805-8234-4116-B9EB-83BC645B99E0}" srcOrd="0" destOrd="0" presId="urn:microsoft.com/office/officeart/2005/8/layout/radial2"/>
    <dgm:cxn modelId="{2F8CD612-2C93-4092-8DF2-D0CE4B9DA7C8}" type="presParOf" srcId="{E843137A-3F65-493D-917C-C9843B772DBD}" destId="{3FF7F6E4-2FD1-453A-B486-89F02AAAB830}" srcOrd="1" destOrd="0" presId="urn:microsoft.com/office/officeart/2005/8/layout/radial2"/>
    <dgm:cxn modelId="{271FE594-A4CF-4C39-B88F-07B72694E542}" type="presParOf" srcId="{87D6490E-28D0-405A-9987-147DB1C097A2}" destId="{5663EC14-EE86-443B-8BD2-2117855536DA}" srcOrd="5" destOrd="0" presId="urn:microsoft.com/office/officeart/2005/8/layout/radial2"/>
    <dgm:cxn modelId="{EDF8BF4D-E769-4FD1-90B1-261CF4D83029}" type="presParOf" srcId="{87D6490E-28D0-405A-9987-147DB1C097A2}" destId="{84CA94D3-1E26-48F7-8D0E-B90C6C48FA42}" srcOrd="6" destOrd="0" presId="urn:microsoft.com/office/officeart/2005/8/layout/radial2"/>
    <dgm:cxn modelId="{F28CE7D7-CBCC-4567-AA7B-46107AA80F65}" type="presParOf" srcId="{84CA94D3-1E26-48F7-8D0E-B90C6C48FA42}" destId="{8F716798-9E4F-4CE6-B2BB-ECBFE3F8C375}" srcOrd="0" destOrd="0" presId="urn:microsoft.com/office/officeart/2005/8/layout/radial2"/>
    <dgm:cxn modelId="{F89A2EB2-0BFF-4451-845D-1BDCFB45FF77}" type="presParOf" srcId="{84CA94D3-1E26-48F7-8D0E-B90C6C48FA42}" destId="{2EE26A72-E748-4678-8567-1C357FB1B07E}" srcOrd="1" destOrd="0" presId="urn:microsoft.com/office/officeart/2005/8/layout/radial2"/>
    <dgm:cxn modelId="{88F9F346-8DE1-49B6-B392-FD0EAD9891F7}" type="presParOf" srcId="{87D6490E-28D0-405A-9987-147DB1C097A2}" destId="{6610F5BB-BD04-431C-9864-BF5ED66D03EF}" srcOrd="7" destOrd="0" presId="urn:microsoft.com/office/officeart/2005/8/layout/radial2"/>
    <dgm:cxn modelId="{D90F058E-A6AE-4E96-8E9D-5044CA28260B}" type="presParOf" srcId="{87D6490E-28D0-405A-9987-147DB1C097A2}" destId="{98FAEFE1-8443-4E55-83CF-CF8B34CC072C}" srcOrd="8" destOrd="0" presId="urn:microsoft.com/office/officeart/2005/8/layout/radial2"/>
    <dgm:cxn modelId="{A82EBB38-6BCF-4EBD-9D84-6CEA663A04B4}" type="presParOf" srcId="{98FAEFE1-8443-4E55-83CF-CF8B34CC072C}" destId="{3BE9B0F7-0B62-4584-B13B-C1C73675091F}" srcOrd="0" destOrd="0" presId="urn:microsoft.com/office/officeart/2005/8/layout/radial2"/>
    <dgm:cxn modelId="{F9EEB5A5-56F1-45AB-BF50-D9B76C5EEECE}" type="presParOf" srcId="{98FAEFE1-8443-4E55-83CF-CF8B34CC072C}" destId="{48FE6165-0ABA-4D6C-AB3B-2837788E6DB5}" srcOrd="1" destOrd="0" presId="urn:microsoft.com/office/officeart/2005/8/layout/radial2"/>
    <dgm:cxn modelId="{D7632938-ED1F-4BEA-B575-06BED1129FAA}" type="presParOf" srcId="{87D6490E-28D0-405A-9987-147DB1C097A2}" destId="{3D39AFC9-EC45-43F9-B2AA-ABBBBE8C7849}" srcOrd="9" destOrd="0" presId="urn:microsoft.com/office/officeart/2005/8/layout/radial2"/>
    <dgm:cxn modelId="{7A5CF351-6461-4E34-9A3C-9C2C3BCF6A39}" type="presParOf" srcId="{87D6490E-28D0-405A-9987-147DB1C097A2}" destId="{3EFC2567-ECE3-41EB-9049-0706439F76FE}" srcOrd="10" destOrd="0" presId="urn:microsoft.com/office/officeart/2005/8/layout/radial2"/>
    <dgm:cxn modelId="{A31189E7-2012-4F24-801D-25AEF5A7B491}" type="presParOf" srcId="{3EFC2567-ECE3-41EB-9049-0706439F76FE}" destId="{4CAD4F92-B69B-480E-9F62-A24B100F6AD3}" srcOrd="0" destOrd="0" presId="urn:microsoft.com/office/officeart/2005/8/layout/radial2"/>
    <dgm:cxn modelId="{022DB13A-2235-4162-8637-F9B76D602466}" type="presParOf" srcId="{3EFC2567-ECE3-41EB-9049-0706439F76FE}" destId="{1A9F2302-5DAB-4860-A727-1060B669B621}" srcOrd="1" destOrd="0" presId="urn:microsoft.com/office/officeart/2005/8/layout/radial2"/>
    <dgm:cxn modelId="{869B04D7-C034-43A0-83AE-09D52BC4ECF2}" type="presParOf" srcId="{87D6490E-28D0-405A-9987-147DB1C097A2}" destId="{0E0C0001-89B4-4FF9-90F0-62B4F6CC01CF}" srcOrd="11" destOrd="0" presId="urn:microsoft.com/office/officeart/2005/8/layout/radial2"/>
    <dgm:cxn modelId="{F24F9B1D-550B-4313-86B3-882B9A0F4F18}" type="presParOf" srcId="{87D6490E-28D0-405A-9987-147DB1C097A2}" destId="{3A3C5E9D-1F0C-4893-9F19-865366D8D560}" srcOrd="12" destOrd="0" presId="urn:microsoft.com/office/officeart/2005/8/layout/radial2"/>
    <dgm:cxn modelId="{E6C4EAB5-7FEC-4114-888F-726AD8F9DD4B}" type="presParOf" srcId="{3A3C5E9D-1F0C-4893-9F19-865366D8D560}" destId="{11BC4D45-1BF6-4928-AC98-45EDE6EC720A}" srcOrd="0" destOrd="0" presId="urn:microsoft.com/office/officeart/2005/8/layout/radial2"/>
    <dgm:cxn modelId="{3D20E92B-36DB-4C1A-B8C6-744897501630}" type="presParOf" srcId="{3A3C5E9D-1F0C-4893-9F19-865366D8D560}" destId="{5B4D01CF-5982-4CC9-967B-2C64EE15226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103B41E-EE37-4237-87FE-E9241CBFFE27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9748A60B-FD22-438F-AB36-4C036132136F}">
      <dgm:prSet phldrT="[نص]"/>
      <dgm:spPr/>
      <dgm:t>
        <a:bodyPr/>
        <a:lstStyle/>
        <a:p>
          <a:pPr rtl="1"/>
          <a:r>
            <a:rPr lang="ar-SA" dirty="0"/>
            <a:t>رأى</a:t>
          </a:r>
        </a:p>
      </dgm:t>
    </dgm:pt>
    <dgm:pt modelId="{793785D6-B613-4F31-B155-B95084219C53}" type="parTrans" cxnId="{09A50A41-95AA-46AF-B14B-41020C2A1C99}">
      <dgm:prSet/>
      <dgm:spPr/>
      <dgm:t>
        <a:bodyPr/>
        <a:lstStyle/>
        <a:p>
          <a:pPr rtl="1"/>
          <a:endParaRPr lang="ar-SA"/>
        </a:p>
      </dgm:t>
    </dgm:pt>
    <dgm:pt modelId="{B3217DD2-5DE3-4DBD-AC7D-A4B66BACB926}" type="sibTrans" cxnId="{09A50A41-95AA-46AF-B14B-41020C2A1C99}">
      <dgm:prSet/>
      <dgm:spPr/>
      <dgm:t>
        <a:bodyPr/>
        <a:lstStyle/>
        <a:p>
          <a:pPr rtl="1"/>
          <a:endParaRPr lang="ar-SA"/>
        </a:p>
      </dgm:t>
    </dgm:pt>
    <dgm:pt modelId="{77624F8B-8649-4D4F-913B-DCCFBF2745F7}">
      <dgm:prSet phldrT="[نص]"/>
      <dgm:spPr/>
      <dgm:t>
        <a:bodyPr/>
        <a:lstStyle/>
        <a:p>
          <a:pPr rtl="1">
            <a:buNone/>
          </a:pPr>
          <a:r>
            <a:rPr lang="ar-SA" dirty="0"/>
            <a:t>{أفمن زُيِّنَ له سوءُ عملهِ فرآهُ حَسَنا}</a:t>
          </a:r>
        </a:p>
      </dgm:t>
    </dgm:pt>
    <dgm:pt modelId="{65503525-67A4-4B44-BDE2-7638642D7029}" type="parTrans" cxnId="{8B9541CE-474E-420A-86E5-1667D9409A25}">
      <dgm:prSet/>
      <dgm:spPr/>
      <dgm:t>
        <a:bodyPr/>
        <a:lstStyle/>
        <a:p>
          <a:pPr rtl="1"/>
          <a:endParaRPr lang="ar-SA"/>
        </a:p>
      </dgm:t>
    </dgm:pt>
    <dgm:pt modelId="{CE660B0A-F29E-4A5C-9E90-8981D8AFADA4}" type="sibTrans" cxnId="{8B9541CE-474E-420A-86E5-1667D9409A25}">
      <dgm:prSet/>
      <dgm:spPr/>
      <dgm:t>
        <a:bodyPr/>
        <a:lstStyle/>
        <a:p>
          <a:pPr rtl="1"/>
          <a:endParaRPr lang="ar-SA"/>
        </a:p>
      </dgm:t>
    </dgm:pt>
    <dgm:pt modelId="{3D4CCF73-DF87-4DAB-8E0C-669A9EE772BF}">
      <dgm:prSet/>
      <dgm:spPr/>
      <dgm:t>
        <a:bodyPr/>
        <a:lstStyle/>
        <a:p>
          <a:pPr rtl="1"/>
          <a:r>
            <a:rPr lang="ar-SA" dirty="0"/>
            <a:t>علم</a:t>
          </a:r>
        </a:p>
        <a:p>
          <a:pPr rtl="1"/>
          <a:r>
            <a:rPr lang="ar-SA" dirty="0"/>
            <a:t>درى</a:t>
          </a:r>
        </a:p>
      </dgm:t>
    </dgm:pt>
    <dgm:pt modelId="{84946C98-DD70-4984-9419-58BCCB38DCAF}" type="parTrans" cxnId="{B099E8FE-185C-4864-B623-A608A4D9B95C}">
      <dgm:prSet/>
      <dgm:spPr/>
      <dgm:t>
        <a:bodyPr/>
        <a:lstStyle/>
        <a:p>
          <a:pPr rtl="1"/>
          <a:endParaRPr lang="ar-SA"/>
        </a:p>
      </dgm:t>
    </dgm:pt>
    <dgm:pt modelId="{02A12300-BBEF-4E63-A05A-B4EB07012D5C}" type="sibTrans" cxnId="{B099E8FE-185C-4864-B623-A608A4D9B95C}">
      <dgm:prSet/>
      <dgm:spPr/>
      <dgm:t>
        <a:bodyPr/>
        <a:lstStyle/>
        <a:p>
          <a:pPr rtl="1"/>
          <a:endParaRPr lang="ar-SA"/>
        </a:p>
      </dgm:t>
    </dgm:pt>
    <dgm:pt modelId="{040FF963-CAE3-4D29-ADF7-8364FB111294}">
      <dgm:prSet/>
      <dgm:spPr/>
      <dgm:t>
        <a:bodyPr/>
        <a:lstStyle/>
        <a:p>
          <a:pPr rtl="1"/>
          <a:r>
            <a:rPr lang="ar-SA" dirty="0"/>
            <a:t>{فإن علمتموهنّ مؤمناتٍ فلا ترجعوهنّ إلى الكفار}</a:t>
          </a:r>
        </a:p>
      </dgm:t>
    </dgm:pt>
    <dgm:pt modelId="{9570ED94-38E5-484F-AEAC-A078AE335395}" type="parTrans" cxnId="{A1026888-D2A2-4B3D-B03B-E68DBBE197D7}">
      <dgm:prSet/>
      <dgm:spPr/>
    </dgm:pt>
    <dgm:pt modelId="{A875CF25-19B8-4EEE-82CA-866E30276297}" type="sibTrans" cxnId="{A1026888-D2A2-4B3D-B03B-E68DBBE197D7}">
      <dgm:prSet/>
      <dgm:spPr/>
    </dgm:pt>
    <dgm:pt modelId="{4C991D2A-28BB-44EE-9E24-C4804F0433FC}">
      <dgm:prSet/>
      <dgm:spPr/>
      <dgm:t>
        <a:bodyPr/>
        <a:lstStyle/>
        <a:p>
          <a:pPr rtl="1"/>
          <a:r>
            <a:rPr lang="ar-SA" dirty="0"/>
            <a:t>وجد</a:t>
          </a:r>
        </a:p>
      </dgm:t>
    </dgm:pt>
    <dgm:pt modelId="{24D1119A-BE6F-4120-8186-20A1BC243A79}" type="parTrans" cxnId="{F03B2A61-FE29-4506-BE87-38144AAE7F19}">
      <dgm:prSet/>
      <dgm:spPr/>
    </dgm:pt>
    <dgm:pt modelId="{AB34B976-F19C-4833-A819-9C045769C3B9}" type="sibTrans" cxnId="{F03B2A61-FE29-4506-BE87-38144AAE7F19}">
      <dgm:prSet/>
      <dgm:spPr/>
    </dgm:pt>
    <dgm:pt modelId="{E459E6E8-B381-4536-A954-732513A657F1}">
      <dgm:prSet/>
      <dgm:spPr/>
      <dgm:t>
        <a:bodyPr/>
        <a:lstStyle/>
        <a:p>
          <a:pPr rtl="1">
            <a:buNone/>
          </a:pPr>
          <a:r>
            <a:rPr lang="ar-SA" dirty="0"/>
            <a:t>{وإن وجدنا أكثرَهم لَفاسقين}</a:t>
          </a:r>
        </a:p>
      </dgm:t>
    </dgm:pt>
    <dgm:pt modelId="{EEFE42B9-4B48-47D3-A567-E70C2DB001C2}" type="parTrans" cxnId="{4921BD74-605D-41D5-93F3-A30440C67E40}">
      <dgm:prSet/>
      <dgm:spPr/>
    </dgm:pt>
    <dgm:pt modelId="{A74E8D4E-552F-4E2E-8C13-A68F4F209323}" type="sibTrans" cxnId="{4921BD74-605D-41D5-93F3-A30440C67E40}">
      <dgm:prSet/>
      <dgm:spPr/>
    </dgm:pt>
    <dgm:pt modelId="{906BAFA9-9403-4137-A24C-35AAF8280E62}">
      <dgm:prSet/>
      <dgm:spPr/>
      <dgm:t>
        <a:bodyPr/>
        <a:lstStyle/>
        <a:p>
          <a:pPr rtl="1"/>
          <a:r>
            <a:rPr lang="ar-SA" dirty="0"/>
            <a:t>ألفى</a:t>
          </a:r>
        </a:p>
      </dgm:t>
    </dgm:pt>
    <dgm:pt modelId="{DC045CB7-CB44-49A9-B493-B70713297A81}" type="parTrans" cxnId="{854E0433-5682-4A4E-883E-6E0712098E9F}">
      <dgm:prSet/>
      <dgm:spPr/>
    </dgm:pt>
    <dgm:pt modelId="{94874CB5-2A0F-467E-A62E-68998562069D}" type="sibTrans" cxnId="{854E0433-5682-4A4E-883E-6E0712098E9F}">
      <dgm:prSet/>
      <dgm:spPr/>
    </dgm:pt>
    <dgm:pt modelId="{A61A3497-894B-4657-B47B-EDF712A81026}">
      <dgm:prSet/>
      <dgm:spPr/>
      <dgm:t>
        <a:bodyPr/>
        <a:lstStyle/>
        <a:p>
          <a:pPr rtl="1">
            <a:buNone/>
          </a:pPr>
          <a:r>
            <a:rPr lang="ar-SA" dirty="0"/>
            <a:t>{إنهم ألفوا آباءهم ضالين}</a:t>
          </a:r>
        </a:p>
      </dgm:t>
    </dgm:pt>
    <dgm:pt modelId="{E84D1AA0-5F44-49F8-9142-BDED31B91CBA}" type="parTrans" cxnId="{773E5E16-6434-40EF-AEC8-8E6B20B66BCB}">
      <dgm:prSet/>
      <dgm:spPr/>
    </dgm:pt>
    <dgm:pt modelId="{29B239D2-5957-449F-AC48-1EF3514BDB4E}" type="sibTrans" cxnId="{773E5E16-6434-40EF-AEC8-8E6B20B66BCB}">
      <dgm:prSet/>
      <dgm:spPr/>
    </dgm:pt>
    <dgm:pt modelId="{FC6F6B57-F54F-4DC9-9330-A3D9F5548B00}" type="pres">
      <dgm:prSet presAssocID="{E103B41E-EE37-4237-87FE-E9241CBFFE2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1CC6F07-C1B0-4BD7-9201-2929310F485A}" type="pres">
      <dgm:prSet presAssocID="{E103B41E-EE37-4237-87FE-E9241CBFFE27}" presName="children" presStyleCnt="0"/>
      <dgm:spPr/>
    </dgm:pt>
    <dgm:pt modelId="{DD6C4932-9580-4EFD-8F5E-C8C80A8ACEAA}" type="pres">
      <dgm:prSet presAssocID="{E103B41E-EE37-4237-87FE-E9241CBFFE27}" presName="child1group" presStyleCnt="0"/>
      <dgm:spPr/>
    </dgm:pt>
    <dgm:pt modelId="{C6748703-1982-4FFD-9143-7A695D4237EC}" type="pres">
      <dgm:prSet presAssocID="{E103B41E-EE37-4237-87FE-E9241CBFFE27}" presName="child1" presStyleLbl="bgAcc1" presStyleIdx="0" presStyleCnt="4" custScaleX="140026" custScaleY="82647"/>
      <dgm:spPr/>
    </dgm:pt>
    <dgm:pt modelId="{610DC9BC-E251-40CF-B5AD-7C271E298CED}" type="pres">
      <dgm:prSet presAssocID="{E103B41E-EE37-4237-87FE-E9241CBFFE27}" presName="child1Text" presStyleLbl="bgAcc1" presStyleIdx="0" presStyleCnt="4">
        <dgm:presLayoutVars>
          <dgm:bulletEnabled val="1"/>
        </dgm:presLayoutVars>
      </dgm:prSet>
      <dgm:spPr/>
    </dgm:pt>
    <dgm:pt modelId="{EBBE3521-F7D2-4EB3-B034-F15719E7F3AE}" type="pres">
      <dgm:prSet presAssocID="{E103B41E-EE37-4237-87FE-E9241CBFFE27}" presName="child2group" presStyleCnt="0"/>
      <dgm:spPr/>
    </dgm:pt>
    <dgm:pt modelId="{7961E79F-06F0-4704-A186-4C5540802BC9}" type="pres">
      <dgm:prSet presAssocID="{E103B41E-EE37-4237-87FE-E9241CBFFE27}" presName="child2" presStyleLbl="bgAcc1" presStyleIdx="1" presStyleCnt="4" custScaleX="136230"/>
      <dgm:spPr/>
    </dgm:pt>
    <dgm:pt modelId="{78CAD226-1F48-4B28-8EA2-A1C511D93F78}" type="pres">
      <dgm:prSet presAssocID="{E103B41E-EE37-4237-87FE-E9241CBFFE27}" presName="child2Text" presStyleLbl="bgAcc1" presStyleIdx="1" presStyleCnt="4">
        <dgm:presLayoutVars>
          <dgm:bulletEnabled val="1"/>
        </dgm:presLayoutVars>
      </dgm:prSet>
      <dgm:spPr/>
    </dgm:pt>
    <dgm:pt modelId="{09D1DE52-ED80-40D1-9446-CC711B01FCFB}" type="pres">
      <dgm:prSet presAssocID="{E103B41E-EE37-4237-87FE-E9241CBFFE27}" presName="child3group" presStyleCnt="0"/>
      <dgm:spPr/>
    </dgm:pt>
    <dgm:pt modelId="{F8DFAEC1-9B86-47A9-83BD-92B3A1C37B5D}" type="pres">
      <dgm:prSet presAssocID="{E103B41E-EE37-4237-87FE-E9241CBFFE27}" presName="child3" presStyleLbl="bgAcc1" presStyleIdx="2" presStyleCnt="4" custScaleX="116275" custScaleY="79522"/>
      <dgm:spPr/>
    </dgm:pt>
    <dgm:pt modelId="{3588A7FA-8540-4067-8942-E1D719AA67EB}" type="pres">
      <dgm:prSet presAssocID="{E103B41E-EE37-4237-87FE-E9241CBFFE27}" presName="child3Text" presStyleLbl="bgAcc1" presStyleIdx="2" presStyleCnt="4">
        <dgm:presLayoutVars>
          <dgm:bulletEnabled val="1"/>
        </dgm:presLayoutVars>
      </dgm:prSet>
      <dgm:spPr/>
    </dgm:pt>
    <dgm:pt modelId="{47BCDF4B-1500-498A-B214-76FCB6B1CEDB}" type="pres">
      <dgm:prSet presAssocID="{E103B41E-EE37-4237-87FE-E9241CBFFE27}" presName="child4group" presStyleCnt="0"/>
      <dgm:spPr/>
    </dgm:pt>
    <dgm:pt modelId="{88EBA8A8-F078-4AFF-82D9-93071645AC0A}" type="pres">
      <dgm:prSet presAssocID="{E103B41E-EE37-4237-87FE-E9241CBFFE27}" presName="child4" presStyleLbl="bgAcc1" presStyleIdx="3" presStyleCnt="4" custScaleY="66738"/>
      <dgm:spPr/>
    </dgm:pt>
    <dgm:pt modelId="{46EFB137-380E-41E8-AB77-74A738C00C04}" type="pres">
      <dgm:prSet presAssocID="{E103B41E-EE37-4237-87FE-E9241CBFFE27}" presName="child4Text" presStyleLbl="bgAcc1" presStyleIdx="3" presStyleCnt="4">
        <dgm:presLayoutVars>
          <dgm:bulletEnabled val="1"/>
        </dgm:presLayoutVars>
      </dgm:prSet>
      <dgm:spPr/>
    </dgm:pt>
    <dgm:pt modelId="{F837FC7A-F7AC-4221-BCD8-6AC295A3DD07}" type="pres">
      <dgm:prSet presAssocID="{E103B41E-EE37-4237-87FE-E9241CBFFE27}" presName="childPlaceholder" presStyleCnt="0"/>
      <dgm:spPr/>
    </dgm:pt>
    <dgm:pt modelId="{C6AECE4F-EFEB-4DBD-91CC-49380856C4DC}" type="pres">
      <dgm:prSet presAssocID="{E103B41E-EE37-4237-87FE-E9241CBFFE27}" presName="circle" presStyleCnt="0"/>
      <dgm:spPr/>
    </dgm:pt>
    <dgm:pt modelId="{F8950560-587C-4E1E-A293-691F838D3FEE}" type="pres">
      <dgm:prSet presAssocID="{E103B41E-EE37-4237-87FE-E9241CBFFE27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B09F809F-E42E-4706-9EE3-A78D9814F929}" type="pres">
      <dgm:prSet presAssocID="{E103B41E-EE37-4237-87FE-E9241CBFFE27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B0F71BE0-FA3B-4074-BCC8-E965F0C33876}" type="pres">
      <dgm:prSet presAssocID="{E103B41E-EE37-4237-87FE-E9241CBFFE27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1C07294-338F-4E95-A1DD-83BBA634EBE9}" type="pres">
      <dgm:prSet presAssocID="{E103B41E-EE37-4237-87FE-E9241CBFFE27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66946837-3919-4482-89AC-FFC8737B78CE}" type="pres">
      <dgm:prSet presAssocID="{E103B41E-EE37-4237-87FE-E9241CBFFE27}" presName="quadrantPlaceholder" presStyleCnt="0"/>
      <dgm:spPr/>
    </dgm:pt>
    <dgm:pt modelId="{2082268C-D4AD-4E06-9645-BC3C3AB5650F}" type="pres">
      <dgm:prSet presAssocID="{E103B41E-EE37-4237-87FE-E9241CBFFE27}" presName="center1" presStyleLbl="fgShp" presStyleIdx="0" presStyleCnt="2"/>
      <dgm:spPr/>
    </dgm:pt>
    <dgm:pt modelId="{415BC5DC-58EE-44F2-A4E9-D15C8B5D9E45}" type="pres">
      <dgm:prSet presAssocID="{E103B41E-EE37-4237-87FE-E9241CBFFE27}" presName="center2" presStyleLbl="fgShp" presStyleIdx="1" presStyleCnt="2"/>
      <dgm:spPr/>
    </dgm:pt>
  </dgm:ptLst>
  <dgm:cxnLst>
    <dgm:cxn modelId="{E1AE4C04-3F54-4A18-A525-FF4FF1D3A480}" type="presOf" srcId="{9748A60B-FD22-438F-AB36-4C036132136F}" destId="{F8950560-587C-4E1E-A293-691F838D3FEE}" srcOrd="0" destOrd="0" presId="urn:microsoft.com/office/officeart/2005/8/layout/cycle4"/>
    <dgm:cxn modelId="{773E5E16-6434-40EF-AEC8-8E6B20B66BCB}" srcId="{906BAFA9-9403-4137-A24C-35AAF8280E62}" destId="{A61A3497-894B-4657-B47B-EDF712A81026}" srcOrd="0" destOrd="0" parTransId="{E84D1AA0-5F44-49F8-9142-BDED31B91CBA}" sibTransId="{29B239D2-5957-449F-AC48-1EF3514BDB4E}"/>
    <dgm:cxn modelId="{4458291C-983D-4E37-8FD6-CC3F7AC11E83}" type="presOf" srcId="{77624F8B-8649-4D4F-913B-DCCFBF2745F7}" destId="{610DC9BC-E251-40CF-B5AD-7C271E298CED}" srcOrd="1" destOrd="0" presId="urn:microsoft.com/office/officeart/2005/8/layout/cycle4"/>
    <dgm:cxn modelId="{4B874723-052E-4C41-84E5-FEF97A125DE9}" type="presOf" srcId="{040FF963-CAE3-4D29-ADF7-8364FB111294}" destId="{7961E79F-06F0-4704-A186-4C5540802BC9}" srcOrd="0" destOrd="0" presId="urn:microsoft.com/office/officeart/2005/8/layout/cycle4"/>
    <dgm:cxn modelId="{297CB12A-311C-4394-8053-DEA3FA2885FB}" type="presOf" srcId="{A61A3497-894B-4657-B47B-EDF712A81026}" destId="{88EBA8A8-F078-4AFF-82D9-93071645AC0A}" srcOrd="0" destOrd="0" presId="urn:microsoft.com/office/officeart/2005/8/layout/cycle4"/>
    <dgm:cxn modelId="{854E0433-5682-4A4E-883E-6E0712098E9F}" srcId="{E103B41E-EE37-4237-87FE-E9241CBFFE27}" destId="{906BAFA9-9403-4137-A24C-35AAF8280E62}" srcOrd="3" destOrd="0" parTransId="{DC045CB7-CB44-49A9-B493-B70713297A81}" sibTransId="{94874CB5-2A0F-467E-A62E-68998562069D}"/>
    <dgm:cxn modelId="{3E396B34-D217-41DF-AC50-158D72093C63}" type="presOf" srcId="{3D4CCF73-DF87-4DAB-8E0C-669A9EE772BF}" destId="{B09F809F-E42E-4706-9EE3-A78D9814F929}" srcOrd="0" destOrd="0" presId="urn:microsoft.com/office/officeart/2005/8/layout/cycle4"/>
    <dgm:cxn modelId="{09A50A41-95AA-46AF-B14B-41020C2A1C99}" srcId="{E103B41E-EE37-4237-87FE-E9241CBFFE27}" destId="{9748A60B-FD22-438F-AB36-4C036132136F}" srcOrd="0" destOrd="0" parTransId="{793785D6-B613-4F31-B155-B95084219C53}" sibTransId="{B3217DD2-5DE3-4DBD-AC7D-A4B66BACB926}"/>
    <dgm:cxn modelId="{F03B2A61-FE29-4506-BE87-38144AAE7F19}" srcId="{E103B41E-EE37-4237-87FE-E9241CBFFE27}" destId="{4C991D2A-28BB-44EE-9E24-C4804F0433FC}" srcOrd="2" destOrd="0" parTransId="{24D1119A-BE6F-4120-8186-20A1BC243A79}" sibTransId="{AB34B976-F19C-4833-A819-9C045769C3B9}"/>
    <dgm:cxn modelId="{31E51372-67D4-4235-B9BF-DFC298175013}" type="presOf" srcId="{4C991D2A-28BB-44EE-9E24-C4804F0433FC}" destId="{B0F71BE0-FA3B-4074-BCC8-E965F0C33876}" srcOrd="0" destOrd="0" presId="urn:microsoft.com/office/officeart/2005/8/layout/cycle4"/>
    <dgm:cxn modelId="{4921BD74-605D-41D5-93F3-A30440C67E40}" srcId="{4C991D2A-28BB-44EE-9E24-C4804F0433FC}" destId="{E459E6E8-B381-4536-A954-732513A657F1}" srcOrd="0" destOrd="0" parTransId="{EEFE42B9-4B48-47D3-A567-E70C2DB001C2}" sibTransId="{A74E8D4E-552F-4E2E-8C13-A68F4F209323}"/>
    <dgm:cxn modelId="{8ACE5458-69CD-4112-BF5F-6E3C076398EF}" type="presOf" srcId="{E459E6E8-B381-4536-A954-732513A657F1}" destId="{3588A7FA-8540-4067-8942-E1D719AA67EB}" srcOrd="1" destOrd="0" presId="urn:microsoft.com/office/officeart/2005/8/layout/cycle4"/>
    <dgm:cxn modelId="{368ADC5A-D8E7-4C0B-AAAB-2EFA41823B93}" type="presOf" srcId="{040FF963-CAE3-4D29-ADF7-8364FB111294}" destId="{78CAD226-1F48-4B28-8EA2-A1C511D93F78}" srcOrd="1" destOrd="0" presId="urn:microsoft.com/office/officeart/2005/8/layout/cycle4"/>
    <dgm:cxn modelId="{A1026888-D2A2-4B3D-B03B-E68DBBE197D7}" srcId="{3D4CCF73-DF87-4DAB-8E0C-669A9EE772BF}" destId="{040FF963-CAE3-4D29-ADF7-8364FB111294}" srcOrd="0" destOrd="0" parTransId="{9570ED94-38E5-484F-AEAC-A078AE335395}" sibTransId="{A875CF25-19B8-4EEE-82CA-866E30276297}"/>
    <dgm:cxn modelId="{6306AB8B-A921-4EA7-98AC-F9EFEE3C5E04}" type="presOf" srcId="{A61A3497-894B-4657-B47B-EDF712A81026}" destId="{46EFB137-380E-41E8-AB77-74A738C00C04}" srcOrd="1" destOrd="0" presId="urn:microsoft.com/office/officeart/2005/8/layout/cycle4"/>
    <dgm:cxn modelId="{0820B7A5-18C8-4B42-A9FC-CA7CC3868B9A}" type="presOf" srcId="{906BAFA9-9403-4137-A24C-35AAF8280E62}" destId="{B1C07294-338F-4E95-A1DD-83BBA634EBE9}" srcOrd="0" destOrd="0" presId="urn:microsoft.com/office/officeart/2005/8/layout/cycle4"/>
    <dgm:cxn modelId="{6D151BB8-FF9F-468A-968A-3BC5E4CA088E}" type="presOf" srcId="{E103B41E-EE37-4237-87FE-E9241CBFFE27}" destId="{FC6F6B57-F54F-4DC9-9330-A3D9F5548B00}" srcOrd="0" destOrd="0" presId="urn:microsoft.com/office/officeart/2005/8/layout/cycle4"/>
    <dgm:cxn modelId="{8B9541CE-474E-420A-86E5-1667D9409A25}" srcId="{9748A60B-FD22-438F-AB36-4C036132136F}" destId="{77624F8B-8649-4D4F-913B-DCCFBF2745F7}" srcOrd="0" destOrd="0" parTransId="{65503525-67A4-4B44-BDE2-7638642D7029}" sibTransId="{CE660B0A-F29E-4A5C-9E90-8981D8AFADA4}"/>
    <dgm:cxn modelId="{28C52AE1-CDEC-4420-AAFB-E6990A2FD92A}" type="presOf" srcId="{E459E6E8-B381-4536-A954-732513A657F1}" destId="{F8DFAEC1-9B86-47A9-83BD-92B3A1C37B5D}" srcOrd="0" destOrd="0" presId="urn:microsoft.com/office/officeart/2005/8/layout/cycle4"/>
    <dgm:cxn modelId="{906633E6-D63A-4B05-B7EC-AA46DA24F94C}" type="presOf" srcId="{77624F8B-8649-4D4F-913B-DCCFBF2745F7}" destId="{C6748703-1982-4FFD-9143-7A695D4237EC}" srcOrd="0" destOrd="0" presId="urn:microsoft.com/office/officeart/2005/8/layout/cycle4"/>
    <dgm:cxn modelId="{B099E8FE-185C-4864-B623-A608A4D9B95C}" srcId="{E103B41E-EE37-4237-87FE-E9241CBFFE27}" destId="{3D4CCF73-DF87-4DAB-8E0C-669A9EE772BF}" srcOrd="1" destOrd="0" parTransId="{84946C98-DD70-4984-9419-58BCCB38DCAF}" sibTransId="{02A12300-BBEF-4E63-A05A-B4EB07012D5C}"/>
    <dgm:cxn modelId="{D7D3C3BA-7053-4E3E-9C3C-0442922FA37F}" type="presParOf" srcId="{FC6F6B57-F54F-4DC9-9330-A3D9F5548B00}" destId="{A1CC6F07-C1B0-4BD7-9201-2929310F485A}" srcOrd="0" destOrd="0" presId="urn:microsoft.com/office/officeart/2005/8/layout/cycle4"/>
    <dgm:cxn modelId="{844786DB-EDED-4BFA-A3E9-0B568909CAD1}" type="presParOf" srcId="{A1CC6F07-C1B0-4BD7-9201-2929310F485A}" destId="{DD6C4932-9580-4EFD-8F5E-C8C80A8ACEAA}" srcOrd="0" destOrd="0" presId="urn:microsoft.com/office/officeart/2005/8/layout/cycle4"/>
    <dgm:cxn modelId="{D68B4E5C-B638-40CB-95D2-B856F27EF3FE}" type="presParOf" srcId="{DD6C4932-9580-4EFD-8F5E-C8C80A8ACEAA}" destId="{C6748703-1982-4FFD-9143-7A695D4237EC}" srcOrd="0" destOrd="0" presId="urn:microsoft.com/office/officeart/2005/8/layout/cycle4"/>
    <dgm:cxn modelId="{C4B856BF-4BA7-46B2-AD31-F40C42A2B165}" type="presParOf" srcId="{DD6C4932-9580-4EFD-8F5E-C8C80A8ACEAA}" destId="{610DC9BC-E251-40CF-B5AD-7C271E298CED}" srcOrd="1" destOrd="0" presId="urn:microsoft.com/office/officeart/2005/8/layout/cycle4"/>
    <dgm:cxn modelId="{9C9FC171-7CA4-458C-9187-47F52396CA88}" type="presParOf" srcId="{A1CC6F07-C1B0-4BD7-9201-2929310F485A}" destId="{EBBE3521-F7D2-4EB3-B034-F15719E7F3AE}" srcOrd="1" destOrd="0" presId="urn:microsoft.com/office/officeart/2005/8/layout/cycle4"/>
    <dgm:cxn modelId="{3392BDAB-F592-47FD-B7AD-435DD17B09C1}" type="presParOf" srcId="{EBBE3521-F7D2-4EB3-B034-F15719E7F3AE}" destId="{7961E79F-06F0-4704-A186-4C5540802BC9}" srcOrd="0" destOrd="0" presId="urn:microsoft.com/office/officeart/2005/8/layout/cycle4"/>
    <dgm:cxn modelId="{19A50C13-E3F8-42B4-B8B7-EEF68D51B486}" type="presParOf" srcId="{EBBE3521-F7D2-4EB3-B034-F15719E7F3AE}" destId="{78CAD226-1F48-4B28-8EA2-A1C511D93F78}" srcOrd="1" destOrd="0" presId="urn:microsoft.com/office/officeart/2005/8/layout/cycle4"/>
    <dgm:cxn modelId="{A36620EF-9199-4A68-8EDC-E6F1EC2844C9}" type="presParOf" srcId="{A1CC6F07-C1B0-4BD7-9201-2929310F485A}" destId="{09D1DE52-ED80-40D1-9446-CC711B01FCFB}" srcOrd="2" destOrd="0" presId="urn:microsoft.com/office/officeart/2005/8/layout/cycle4"/>
    <dgm:cxn modelId="{8E7F9EBE-74EA-4569-BAFF-6C6484E5DA5E}" type="presParOf" srcId="{09D1DE52-ED80-40D1-9446-CC711B01FCFB}" destId="{F8DFAEC1-9B86-47A9-83BD-92B3A1C37B5D}" srcOrd="0" destOrd="0" presId="urn:microsoft.com/office/officeart/2005/8/layout/cycle4"/>
    <dgm:cxn modelId="{77058809-8D23-47DD-9388-DDF8977EB378}" type="presParOf" srcId="{09D1DE52-ED80-40D1-9446-CC711B01FCFB}" destId="{3588A7FA-8540-4067-8942-E1D719AA67EB}" srcOrd="1" destOrd="0" presId="urn:microsoft.com/office/officeart/2005/8/layout/cycle4"/>
    <dgm:cxn modelId="{EF09667D-E46F-4657-938B-D55B0FDE40F4}" type="presParOf" srcId="{A1CC6F07-C1B0-4BD7-9201-2929310F485A}" destId="{47BCDF4B-1500-498A-B214-76FCB6B1CEDB}" srcOrd="3" destOrd="0" presId="urn:microsoft.com/office/officeart/2005/8/layout/cycle4"/>
    <dgm:cxn modelId="{97C7DE62-77F4-4E07-B30C-E70CFA73AAA2}" type="presParOf" srcId="{47BCDF4B-1500-498A-B214-76FCB6B1CEDB}" destId="{88EBA8A8-F078-4AFF-82D9-93071645AC0A}" srcOrd="0" destOrd="0" presId="urn:microsoft.com/office/officeart/2005/8/layout/cycle4"/>
    <dgm:cxn modelId="{A82565C8-BA06-415B-91CA-40031CFA9558}" type="presParOf" srcId="{47BCDF4B-1500-498A-B214-76FCB6B1CEDB}" destId="{46EFB137-380E-41E8-AB77-74A738C00C04}" srcOrd="1" destOrd="0" presId="urn:microsoft.com/office/officeart/2005/8/layout/cycle4"/>
    <dgm:cxn modelId="{87276B8B-69C2-4C0E-982B-4B3C27C2D315}" type="presParOf" srcId="{A1CC6F07-C1B0-4BD7-9201-2929310F485A}" destId="{F837FC7A-F7AC-4221-BCD8-6AC295A3DD07}" srcOrd="4" destOrd="0" presId="urn:microsoft.com/office/officeart/2005/8/layout/cycle4"/>
    <dgm:cxn modelId="{981A2515-24D5-45FB-8B02-51BA23D30BB5}" type="presParOf" srcId="{FC6F6B57-F54F-4DC9-9330-A3D9F5548B00}" destId="{C6AECE4F-EFEB-4DBD-91CC-49380856C4DC}" srcOrd="1" destOrd="0" presId="urn:microsoft.com/office/officeart/2005/8/layout/cycle4"/>
    <dgm:cxn modelId="{AF704404-5D0D-4BF3-9549-E32703898678}" type="presParOf" srcId="{C6AECE4F-EFEB-4DBD-91CC-49380856C4DC}" destId="{F8950560-587C-4E1E-A293-691F838D3FEE}" srcOrd="0" destOrd="0" presId="urn:microsoft.com/office/officeart/2005/8/layout/cycle4"/>
    <dgm:cxn modelId="{E6B0865A-A7E6-4D48-A209-F7F603187491}" type="presParOf" srcId="{C6AECE4F-EFEB-4DBD-91CC-49380856C4DC}" destId="{B09F809F-E42E-4706-9EE3-A78D9814F929}" srcOrd="1" destOrd="0" presId="urn:microsoft.com/office/officeart/2005/8/layout/cycle4"/>
    <dgm:cxn modelId="{3CF1F5ED-B349-4C43-A8B4-3F8A43A407ED}" type="presParOf" srcId="{C6AECE4F-EFEB-4DBD-91CC-49380856C4DC}" destId="{B0F71BE0-FA3B-4074-BCC8-E965F0C33876}" srcOrd="2" destOrd="0" presId="urn:microsoft.com/office/officeart/2005/8/layout/cycle4"/>
    <dgm:cxn modelId="{1A9BDBF3-7DC7-4D90-9846-1CE6E0B64EDB}" type="presParOf" srcId="{C6AECE4F-EFEB-4DBD-91CC-49380856C4DC}" destId="{B1C07294-338F-4E95-A1DD-83BBA634EBE9}" srcOrd="3" destOrd="0" presId="urn:microsoft.com/office/officeart/2005/8/layout/cycle4"/>
    <dgm:cxn modelId="{8CEC5869-C96D-4E38-9E06-D174A4469366}" type="presParOf" srcId="{C6AECE4F-EFEB-4DBD-91CC-49380856C4DC}" destId="{66946837-3919-4482-89AC-FFC8737B78CE}" srcOrd="4" destOrd="0" presId="urn:microsoft.com/office/officeart/2005/8/layout/cycle4"/>
    <dgm:cxn modelId="{7B91D5DB-817D-42F0-8181-5C91333EF9E6}" type="presParOf" srcId="{FC6F6B57-F54F-4DC9-9330-A3D9F5548B00}" destId="{2082268C-D4AD-4E06-9645-BC3C3AB5650F}" srcOrd="2" destOrd="0" presId="urn:microsoft.com/office/officeart/2005/8/layout/cycle4"/>
    <dgm:cxn modelId="{7DF647DE-06BB-46D6-9CE8-B8A63120E753}" type="presParOf" srcId="{FC6F6B57-F54F-4DC9-9330-A3D9F5548B00}" destId="{415BC5DC-58EE-44F2-A4E9-D15C8B5D9E4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103B41E-EE37-4237-87FE-E9241CBFFE27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9748A60B-FD22-438F-AB36-4C036132136F}">
      <dgm:prSet phldrT="[نص]"/>
      <dgm:spPr/>
      <dgm:t>
        <a:bodyPr/>
        <a:lstStyle/>
        <a:p>
          <a:pPr rtl="1"/>
          <a:r>
            <a:rPr lang="ar-SA" dirty="0"/>
            <a:t>جعل</a:t>
          </a:r>
        </a:p>
      </dgm:t>
    </dgm:pt>
    <dgm:pt modelId="{793785D6-B613-4F31-B155-B95084219C53}" type="parTrans" cxnId="{09A50A41-95AA-46AF-B14B-41020C2A1C99}">
      <dgm:prSet/>
      <dgm:spPr/>
      <dgm:t>
        <a:bodyPr/>
        <a:lstStyle/>
        <a:p>
          <a:pPr rtl="1"/>
          <a:endParaRPr lang="ar-SA"/>
        </a:p>
      </dgm:t>
    </dgm:pt>
    <dgm:pt modelId="{B3217DD2-5DE3-4DBD-AC7D-A4B66BACB926}" type="sibTrans" cxnId="{09A50A41-95AA-46AF-B14B-41020C2A1C99}">
      <dgm:prSet/>
      <dgm:spPr/>
      <dgm:t>
        <a:bodyPr/>
        <a:lstStyle/>
        <a:p>
          <a:pPr rtl="1"/>
          <a:endParaRPr lang="ar-SA"/>
        </a:p>
      </dgm:t>
    </dgm:pt>
    <dgm:pt modelId="{77624F8B-8649-4D4F-913B-DCCFBF2745F7}">
      <dgm:prSet phldrT="[نص]"/>
      <dgm:spPr/>
      <dgm:t>
        <a:bodyPr/>
        <a:lstStyle/>
        <a:p>
          <a:pPr rtl="1">
            <a:buNone/>
          </a:pPr>
          <a:r>
            <a:rPr lang="ar-SA" dirty="0"/>
            <a:t>{وقدمنا إلى ما عملوا من عملٍ فجعلناهُ هباءً منثورا}</a:t>
          </a:r>
        </a:p>
      </dgm:t>
    </dgm:pt>
    <dgm:pt modelId="{65503525-67A4-4B44-BDE2-7638642D7029}" type="parTrans" cxnId="{8B9541CE-474E-420A-86E5-1667D9409A25}">
      <dgm:prSet/>
      <dgm:spPr/>
      <dgm:t>
        <a:bodyPr/>
        <a:lstStyle/>
        <a:p>
          <a:pPr rtl="1"/>
          <a:endParaRPr lang="ar-SA"/>
        </a:p>
      </dgm:t>
    </dgm:pt>
    <dgm:pt modelId="{CE660B0A-F29E-4A5C-9E90-8981D8AFADA4}" type="sibTrans" cxnId="{8B9541CE-474E-420A-86E5-1667D9409A25}">
      <dgm:prSet/>
      <dgm:spPr/>
      <dgm:t>
        <a:bodyPr/>
        <a:lstStyle/>
        <a:p>
          <a:pPr rtl="1"/>
          <a:endParaRPr lang="ar-SA"/>
        </a:p>
      </dgm:t>
    </dgm:pt>
    <dgm:pt modelId="{3D4CCF73-DF87-4DAB-8E0C-669A9EE772BF}">
      <dgm:prSet/>
      <dgm:spPr/>
      <dgm:t>
        <a:bodyPr/>
        <a:lstStyle/>
        <a:p>
          <a:pPr rtl="1"/>
          <a:r>
            <a:rPr lang="ar-SA" dirty="0"/>
            <a:t>اتخذ</a:t>
          </a:r>
        </a:p>
      </dgm:t>
    </dgm:pt>
    <dgm:pt modelId="{84946C98-DD70-4984-9419-58BCCB38DCAF}" type="parTrans" cxnId="{B099E8FE-185C-4864-B623-A608A4D9B95C}">
      <dgm:prSet/>
      <dgm:spPr/>
      <dgm:t>
        <a:bodyPr/>
        <a:lstStyle/>
        <a:p>
          <a:pPr rtl="1"/>
          <a:endParaRPr lang="ar-SA"/>
        </a:p>
      </dgm:t>
    </dgm:pt>
    <dgm:pt modelId="{02A12300-BBEF-4E63-A05A-B4EB07012D5C}" type="sibTrans" cxnId="{B099E8FE-185C-4864-B623-A608A4D9B95C}">
      <dgm:prSet/>
      <dgm:spPr/>
      <dgm:t>
        <a:bodyPr/>
        <a:lstStyle/>
        <a:p>
          <a:pPr rtl="1"/>
          <a:endParaRPr lang="ar-SA"/>
        </a:p>
      </dgm:t>
    </dgm:pt>
    <dgm:pt modelId="{040FF963-CAE3-4D29-ADF7-8364FB111294}">
      <dgm:prSet/>
      <dgm:spPr/>
      <dgm:t>
        <a:bodyPr/>
        <a:lstStyle/>
        <a:p>
          <a:pPr rtl="1"/>
          <a:r>
            <a:rPr lang="ar-SA" dirty="0"/>
            <a:t>{واتخذ اللهُ إبراهيمَ خليلا}</a:t>
          </a:r>
        </a:p>
      </dgm:t>
    </dgm:pt>
    <dgm:pt modelId="{9570ED94-38E5-484F-AEAC-A078AE335395}" type="parTrans" cxnId="{A1026888-D2A2-4B3D-B03B-E68DBBE197D7}">
      <dgm:prSet/>
      <dgm:spPr/>
      <dgm:t>
        <a:bodyPr/>
        <a:lstStyle/>
        <a:p>
          <a:pPr rtl="1"/>
          <a:endParaRPr lang="ar-SA"/>
        </a:p>
      </dgm:t>
    </dgm:pt>
    <dgm:pt modelId="{A875CF25-19B8-4EEE-82CA-866E30276297}" type="sibTrans" cxnId="{A1026888-D2A2-4B3D-B03B-E68DBBE197D7}">
      <dgm:prSet/>
      <dgm:spPr/>
      <dgm:t>
        <a:bodyPr/>
        <a:lstStyle/>
        <a:p>
          <a:pPr rtl="1"/>
          <a:endParaRPr lang="ar-SA"/>
        </a:p>
      </dgm:t>
    </dgm:pt>
    <dgm:pt modelId="{4C991D2A-28BB-44EE-9E24-C4804F0433FC}">
      <dgm:prSet/>
      <dgm:spPr/>
      <dgm:t>
        <a:bodyPr/>
        <a:lstStyle/>
        <a:p>
          <a:pPr rtl="1"/>
          <a:r>
            <a:rPr lang="ar-SA" dirty="0"/>
            <a:t>صَيَّرَ</a:t>
          </a:r>
        </a:p>
      </dgm:t>
    </dgm:pt>
    <dgm:pt modelId="{24D1119A-BE6F-4120-8186-20A1BC243A79}" type="parTrans" cxnId="{F03B2A61-FE29-4506-BE87-38144AAE7F19}">
      <dgm:prSet/>
      <dgm:spPr/>
      <dgm:t>
        <a:bodyPr/>
        <a:lstStyle/>
        <a:p>
          <a:pPr rtl="1"/>
          <a:endParaRPr lang="ar-SA"/>
        </a:p>
      </dgm:t>
    </dgm:pt>
    <dgm:pt modelId="{AB34B976-F19C-4833-A819-9C045769C3B9}" type="sibTrans" cxnId="{F03B2A61-FE29-4506-BE87-38144AAE7F19}">
      <dgm:prSet/>
      <dgm:spPr/>
      <dgm:t>
        <a:bodyPr/>
        <a:lstStyle/>
        <a:p>
          <a:pPr rtl="1"/>
          <a:endParaRPr lang="ar-SA"/>
        </a:p>
      </dgm:t>
    </dgm:pt>
    <dgm:pt modelId="{E459E6E8-B381-4536-A954-732513A657F1}">
      <dgm:prSet/>
      <dgm:spPr/>
      <dgm:t>
        <a:bodyPr/>
        <a:lstStyle/>
        <a:p>
          <a:pPr rtl="1">
            <a:buNone/>
          </a:pPr>
          <a:r>
            <a:rPr lang="ar-SA" dirty="0"/>
            <a:t>صيرتُ الطينَ خزفًا</a:t>
          </a:r>
        </a:p>
      </dgm:t>
    </dgm:pt>
    <dgm:pt modelId="{EEFE42B9-4B48-47D3-A567-E70C2DB001C2}" type="parTrans" cxnId="{4921BD74-605D-41D5-93F3-A30440C67E40}">
      <dgm:prSet/>
      <dgm:spPr/>
      <dgm:t>
        <a:bodyPr/>
        <a:lstStyle/>
        <a:p>
          <a:pPr rtl="1"/>
          <a:endParaRPr lang="ar-SA"/>
        </a:p>
      </dgm:t>
    </dgm:pt>
    <dgm:pt modelId="{A74E8D4E-552F-4E2E-8C13-A68F4F209323}" type="sibTrans" cxnId="{4921BD74-605D-41D5-93F3-A30440C67E40}">
      <dgm:prSet/>
      <dgm:spPr/>
      <dgm:t>
        <a:bodyPr/>
        <a:lstStyle/>
        <a:p>
          <a:pPr rtl="1"/>
          <a:endParaRPr lang="ar-SA"/>
        </a:p>
      </dgm:t>
    </dgm:pt>
    <dgm:pt modelId="{906BAFA9-9403-4137-A24C-35AAF8280E62}">
      <dgm:prSet/>
      <dgm:spPr/>
      <dgm:t>
        <a:bodyPr/>
        <a:lstStyle/>
        <a:p>
          <a:pPr rtl="1"/>
          <a:r>
            <a:rPr lang="ar-SA" dirty="0"/>
            <a:t>تركَ</a:t>
          </a:r>
        </a:p>
      </dgm:t>
    </dgm:pt>
    <dgm:pt modelId="{DC045CB7-CB44-49A9-B493-B70713297A81}" type="parTrans" cxnId="{854E0433-5682-4A4E-883E-6E0712098E9F}">
      <dgm:prSet/>
      <dgm:spPr/>
      <dgm:t>
        <a:bodyPr/>
        <a:lstStyle/>
        <a:p>
          <a:pPr rtl="1"/>
          <a:endParaRPr lang="ar-SA"/>
        </a:p>
      </dgm:t>
    </dgm:pt>
    <dgm:pt modelId="{94874CB5-2A0F-467E-A62E-68998562069D}" type="sibTrans" cxnId="{854E0433-5682-4A4E-883E-6E0712098E9F}">
      <dgm:prSet/>
      <dgm:spPr/>
      <dgm:t>
        <a:bodyPr/>
        <a:lstStyle/>
        <a:p>
          <a:pPr rtl="1"/>
          <a:endParaRPr lang="ar-SA"/>
        </a:p>
      </dgm:t>
    </dgm:pt>
    <dgm:pt modelId="{A61A3497-894B-4657-B47B-EDF712A81026}">
      <dgm:prSet/>
      <dgm:spPr/>
      <dgm:t>
        <a:bodyPr/>
        <a:lstStyle/>
        <a:p>
          <a:pPr rtl="1">
            <a:buNone/>
          </a:pPr>
          <a:r>
            <a:rPr lang="ar-SA" dirty="0"/>
            <a:t>{وتركنا بعضهم يومئذٍ يموجُ في بعض}</a:t>
          </a:r>
        </a:p>
      </dgm:t>
    </dgm:pt>
    <dgm:pt modelId="{E84D1AA0-5F44-49F8-9142-BDED31B91CBA}" type="parTrans" cxnId="{773E5E16-6434-40EF-AEC8-8E6B20B66BCB}">
      <dgm:prSet/>
      <dgm:spPr/>
      <dgm:t>
        <a:bodyPr/>
        <a:lstStyle/>
        <a:p>
          <a:pPr rtl="1"/>
          <a:endParaRPr lang="ar-SA"/>
        </a:p>
      </dgm:t>
    </dgm:pt>
    <dgm:pt modelId="{29B239D2-5957-449F-AC48-1EF3514BDB4E}" type="sibTrans" cxnId="{773E5E16-6434-40EF-AEC8-8E6B20B66BCB}">
      <dgm:prSet/>
      <dgm:spPr/>
      <dgm:t>
        <a:bodyPr/>
        <a:lstStyle/>
        <a:p>
          <a:pPr rtl="1"/>
          <a:endParaRPr lang="ar-SA"/>
        </a:p>
      </dgm:t>
    </dgm:pt>
    <dgm:pt modelId="{ED2B1291-B6E2-4484-876E-51B19202C25F}">
      <dgm:prSet/>
      <dgm:spPr/>
      <dgm:t>
        <a:bodyPr/>
        <a:lstStyle/>
        <a:p>
          <a:pPr rtl="1"/>
          <a:r>
            <a:rPr lang="ar-SA" dirty="0"/>
            <a:t>{إنا جعلنا الشياطين أولياء للذين لا يؤمنون}</a:t>
          </a:r>
        </a:p>
      </dgm:t>
    </dgm:pt>
    <dgm:pt modelId="{81B16733-8CEC-4DC9-8837-160475BC4684}" type="parTrans" cxnId="{7D4A99D8-FEDA-4D7F-B095-D744BFADD93C}">
      <dgm:prSet/>
      <dgm:spPr/>
      <dgm:t>
        <a:bodyPr/>
        <a:lstStyle/>
        <a:p>
          <a:pPr rtl="1"/>
          <a:endParaRPr lang="ar-SA"/>
        </a:p>
      </dgm:t>
    </dgm:pt>
    <dgm:pt modelId="{3CFF929E-D02B-4398-A730-917B93DC958F}" type="sibTrans" cxnId="{7D4A99D8-FEDA-4D7F-B095-D744BFADD93C}">
      <dgm:prSet/>
      <dgm:spPr/>
      <dgm:t>
        <a:bodyPr/>
        <a:lstStyle/>
        <a:p>
          <a:pPr rtl="1"/>
          <a:endParaRPr lang="ar-SA"/>
        </a:p>
      </dgm:t>
    </dgm:pt>
    <dgm:pt modelId="{7B07A219-AAE7-4C04-85B3-4303FAE38503}">
      <dgm:prSet/>
      <dgm:spPr/>
      <dgm:t>
        <a:bodyPr/>
        <a:lstStyle/>
        <a:p>
          <a:pPr rtl="1"/>
          <a:r>
            <a:rPr lang="ar-SA" dirty="0"/>
            <a:t>{وإذا رأوا تجارةً أو لهوًا انفضوا إليها وتركوكَ قائما}</a:t>
          </a:r>
        </a:p>
      </dgm:t>
    </dgm:pt>
    <dgm:pt modelId="{9AAC1611-F18A-4772-9E1B-3AFAAAF598C8}" type="parTrans" cxnId="{C3C07CF1-56D5-4AFD-9DB5-96FFD1E7D89F}">
      <dgm:prSet/>
      <dgm:spPr/>
    </dgm:pt>
    <dgm:pt modelId="{15A758B7-2D0F-4675-A569-ABB11482A9BD}" type="sibTrans" cxnId="{C3C07CF1-56D5-4AFD-9DB5-96FFD1E7D89F}">
      <dgm:prSet/>
      <dgm:spPr/>
    </dgm:pt>
    <dgm:pt modelId="{92BF914E-456A-4F94-BDCD-971927114DC9}">
      <dgm:prSet/>
      <dgm:spPr/>
      <dgm:t>
        <a:bodyPr/>
        <a:lstStyle/>
        <a:p>
          <a:pPr rtl="1"/>
          <a:r>
            <a:rPr lang="ar-SA" dirty="0"/>
            <a:t>ردَّ</a:t>
          </a:r>
        </a:p>
      </dgm:t>
    </dgm:pt>
    <dgm:pt modelId="{19B1B229-D455-4EB0-B8B8-46CF32B5D4BE}" type="parTrans" cxnId="{7B9775BA-DA99-4BD8-AE70-8C426F91061D}">
      <dgm:prSet/>
      <dgm:spPr/>
    </dgm:pt>
    <dgm:pt modelId="{5C081785-8DD2-46E4-848E-E42EF19BD01B}" type="sibTrans" cxnId="{7B9775BA-DA99-4BD8-AE70-8C426F91061D}">
      <dgm:prSet/>
      <dgm:spPr/>
    </dgm:pt>
    <dgm:pt modelId="{86158046-CDBD-4F0A-8D55-37106DFF03A4}">
      <dgm:prSet/>
      <dgm:spPr/>
      <dgm:t>
        <a:bodyPr/>
        <a:lstStyle/>
        <a:p>
          <a:pPr rtl="1"/>
          <a:r>
            <a:rPr lang="ar-SA" dirty="0"/>
            <a:t>{ودَّ كثيرٌ من أهلِ الكتابِ لو يردونكم من بعدِ إيمانكم كفارًا}</a:t>
          </a:r>
        </a:p>
      </dgm:t>
    </dgm:pt>
    <dgm:pt modelId="{056214CC-6DBF-4242-BAED-55E5F2DA487B}" type="parTrans" cxnId="{1D9C03AC-68D3-4AC6-8291-6B9993FF64BD}">
      <dgm:prSet/>
      <dgm:spPr/>
    </dgm:pt>
    <dgm:pt modelId="{D79C50A1-BA41-4109-B6DF-9C85CB3AB68E}" type="sibTrans" cxnId="{1D9C03AC-68D3-4AC6-8291-6B9993FF64BD}">
      <dgm:prSet/>
      <dgm:spPr/>
    </dgm:pt>
    <dgm:pt modelId="{E019EA68-B18F-4A5A-802F-3EA4761844BC}">
      <dgm:prSet/>
      <dgm:spPr/>
      <dgm:t>
        <a:bodyPr/>
        <a:lstStyle/>
        <a:p>
          <a:pPr rtl="1"/>
          <a:r>
            <a:rPr lang="ar-SA" dirty="0"/>
            <a:t>فَردَّ شعورهنَّ السودَ بيضًا</a:t>
          </a:r>
        </a:p>
        <a:p>
          <a:pPr rtl="1"/>
          <a:r>
            <a:rPr lang="ar-SA" dirty="0"/>
            <a:t>وردَّ وجوههنَّ البيضَ سودا</a:t>
          </a:r>
        </a:p>
      </dgm:t>
    </dgm:pt>
    <dgm:pt modelId="{58EF94D9-9888-4742-AF3F-FACB002E5B03}" type="parTrans" cxnId="{7C9B714C-F81C-4A07-9C3A-90680683375A}">
      <dgm:prSet/>
      <dgm:spPr/>
    </dgm:pt>
    <dgm:pt modelId="{02481B3E-D343-44A8-A781-DCB852052DDD}" type="sibTrans" cxnId="{7C9B714C-F81C-4A07-9C3A-90680683375A}">
      <dgm:prSet/>
      <dgm:spPr/>
    </dgm:pt>
    <dgm:pt modelId="{8805D234-6A33-4A74-A616-F195AAD77C58}" type="pres">
      <dgm:prSet presAssocID="{E103B41E-EE37-4237-87FE-E9241CBFFE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E58DBB-A795-4E11-BE1F-7F9938194840}" type="pres">
      <dgm:prSet presAssocID="{9748A60B-FD22-438F-AB36-4C036132136F}" presName="root" presStyleCnt="0"/>
      <dgm:spPr/>
    </dgm:pt>
    <dgm:pt modelId="{59A979BA-C9CC-40C4-AD13-EC35716E84EB}" type="pres">
      <dgm:prSet presAssocID="{9748A60B-FD22-438F-AB36-4C036132136F}" presName="rootComposite" presStyleCnt="0"/>
      <dgm:spPr/>
    </dgm:pt>
    <dgm:pt modelId="{707306CA-8B1C-45B8-B405-0ED6B4DB8D4D}" type="pres">
      <dgm:prSet presAssocID="{9748A60B-FD22-438F-AB36-4C036132136F}" presName="rootText" presStyleLbl="node1" presStyleIdx="0" presStyleCnt="5"/>
      <dgm:spPr/>
    </dgm:pt>
    <dgm:pt modelId="{4FF4B26E-D205-4BA9-87F4-52D60AD97E77}" type="pres">
      <dgm:prSet presAssocID="{9748A60B-FD22-438F-AB36-4C036132136F}" presName="rootConnector" presStyleLbl="node1" presStyleIdx="0" presStyleCnt="5"/>
      <dgm:spPr/>
    </dgm:pt>
    <dgm:pt modelId="{314411F4-22A2-4B1C-88B3-458F2C4F99D5}" type="pres">
      <dgm:prSet presAssocID="{9748A60B-FD22-438F-AB36-4C036132136F}" presName="childShape" presStyleCnt="0"/>
      <dgm:spPr/>
    </dgm:pt>
    <dgm:pt modelId="{E95115C2-88A5-42A6-8ACA-66418D1A5AAA}" type="pres">
      <dgm:prSet presAssocID="{65503525-67A4-4B44-BDE2-7638642D7029}" presName="Name13" presStyleLbl="parChTrans1D2" presStyleIdx="0" presStyleCnt="8"/>
      <dgm:spPr/>
    </dgm:pt>
    <dgm:pt modelId="{D8E6E928-58BC-4443-82A5-70E229D51D12}" type="pres">
      <dgm:prSet presAssocID="{77624F8B-8649-4D4F-913B-DCCFBF2745F7}" presName="childText" presStyleLbl="bgAcc1" presStyleIdx="0" presStyleCnt="8">
        <dgm:presLayoutVars>
          <dgm:bulletEnabled val="1"/>
        </dgm:presLayoutVars>
      </dgm:prSet>
      <dgm:spPr/>
    </dgm:pt>
    <dgm:pt modelId="{881D9F01-4339-4EF2-92BA-791530BF90FA}" type="pres">
      <dgm:prSet presAssocID="{81B16733-8CEC-4DC9-8837-160475BC4684}" presName="Name13" presStyleLbl="parChTrans1D2" presStyleIdx="1" presStyleCnt="8"/>
      <dgm:spPr/>
    </dgm:pt>
    <dgm:pt modelId="{C2BB18EF-CB96-409E-851C-F6494BCAC303}" type="pres">
      <dgm:prSet presAssocID="{ED2B1291-B6E2-4484-876E-51B19202C25F}" presName="childText" presStyleLbl="bgAcc1" presStyleIdx="1" presStyleCnt="8">
        <dgm:presLayoutVars>
          <dgm:bulletEnabled val="1"/>
        </dgm:presLayoutVars>
      </dgm:prSet>
      <dgm:spPr/>
    </dgm:pt>
    <dgm:pt modelId="{098E0D1F-361D-4FF2-BCC8-66FBB8A3C116}" type="pres">
      <dgm:prSet presAssocID="{3D4CCF73-DF87-4DAB-8E0C-669A9EE772BF}" presName="root" presStyleCnt="0"/>
      <dgm:spPr/>
    </dgm:pt>
    <dgm:pt modelId="{73E54429-778D-486A-988D-223A320FD5C3}" type="pres">
      <dgm:prSet presAssocID="{3D4CCF73-DF87-4DAB-8E0C-669A9EE772BF}" presName="rootComposite" presStyleCnt="0"/>
      <dgm:spPr/>
    </dgm:pt>
    <dgm:pt modelId="{70BB6601-ADCC-449A-B12E-816481251D27}" type="pres">
      <dgm:prSet presAssocID="{3D4CCF73-DF87-4DAB-8E0C-669A9EE772BF}" presName="rootText" presStyleLbl="node1" presStyleIdx="1" presStyleCnt="5"/>
      <dgm:spPr/>
    </dgm:pt>
    <dgm:pt modelId="{6ADD8F7C-B508-48A8-92E0-90EDC771990C}" type="pres">
      <dgm:prSet presAssocID="{3D4CCF73-DF87-4DAB-8E0C-669A9EE772BF}" presName="rootConnector" presStyleLbl="node1" presStyleIdx="1" presStyleCnt="5"/>
      <dgm:spPr/>
    </dgm:pt>
    <dgm:pt modelId="{080F815E-6506-4B35-B0B3-4E525BDEEB7F}" type="pres">
      <dgm:prSet presAssocID="{3D4CCF73-DF87-4DAB-8E0C-669A9EE772BF}" presName="childShape" presStyleCnt="0"/>
      <dgm:spPr/>
    </dgm:pt>
    <dgm:pt modelId="{BA05D0F7-BDB7-44DD-A695-A95D4D2AE75B}" type="pres">
      <dgm:prSet presAssocID="{9570ED94-38E5-484F-AEAC-A078AE335395}" presName="Name13" presStyleLbl="parChTrans1D2" presStyleIdx="2" presStyleCnt="8"/>
      <dgm:spPr/>
    </dgm:pt>
    <dgm:pt modelId="{C058FF11-12FA-4496-BEA8-365A33FE6470}" type="pres">
      <dgm:prSet presAssocID="{040FF963-CAE3-4D29-ADF7-8364FB111294}" presName="childText" presStyleLbl="bgAcc1" presStyleIdx="2" presStyleCnt="8">
        <dgm:presLayoutVars>
          <dgm:bulletEnabled val="1"/>
        </dgm:presLayoutVars>
      </dgm:prSet>
      <dgm:spPr/>
    </dgm:pt>
    <dgm:pt modelId="{FF264991-88AE-46F8-B20A-F11B8B4583A4}" type="pres">
      <dgm:prSet presAssocID="{4C991D2A-28BB-44EE-9E24-C4804F0433FC}" presName="root" presStyleCnt="0"/>
      <dgm:spPr/>
    </dgm:pt>
    <dgm:pt modelId="{4202A5A2-2A72-409D-9B1D-8378C8CEA36C}" type="pres">
      <dgm:prSet presAssocID="{4C991D2A-28BB-44EE-9E24-C4804F0433FC}" presName="rootComposite" presStyleCnt="0"/>
      <dgm:spPr/>
    </dgm:pt>
    <dgm:pt modelId="{FF5E9352-9019-444F-BDB1-6C92175814FC}" type="pres">
      <dgm:prSet presAssocID="{4C991D2A-28BB-44EE-9E24-C4804F0433FC}" presName="rootText" presStyleLbl="node1" presStyleIdx="2" presStyleCnt="5"/>
      <dgm:spPr/>
    </dgm:pt>
    <dgm:pt modelId="{E4AA9856-D7DE-4C89-89A6-ED05A21D87C6}" type="pres">
      <dgm:prSet presAssocID="{4C991D2A-28BB-44EE-9E24-C4804F0433FC}" presName="rootConnector" presStyleLbl="node1" presStyleIdx="2" presStyleCnt="5"/>
      <dgm:spPr/>
    </dgm:pt>
    <dgm:pt modelId="{8D1C2FA7-A0ED-4677-8F44-F57425500E7B}" type="pres">
      <dgm:prSet presAssocID="{4C991D2A-28BB-44EE-9E24-C4804F0433FC}" presName="childShape" presStyleCnt="0"/>
      <dgm:spPr/>
    </dgm:pt>
    <dgm:pt modelId="{ED37C895-E60C-402D-9A58-6E7D4701EF25}" type="pres">
      <dgm:prSet presAssocID="{EEFE42B9-4B48-47D3-A567-E70C2DB001C2}" presName="Name13" presStyleLbl="parChTrans1D2" presStyleIdx="3" presStyleCnt="8"/>
      <dgm:spPr/>
    </dgm:pt>
    <dgm:pt modelId="{BC5F3877-DD41-42F3-AE91-F265076D1E50}" type="pres">
      <dgm:prSet presAssocID="{E459E6E8-B381-4536-A954-732513A657F1}" presName="childText" presStyleLbl="bgAcc1" presStyleIdx="3" presStyleCnt="8">
        <dgm:presLayoutVars>
          <dgm:bulletEnabled val="1"/>
        </dgm:presLayoutVars>
      </dgm:prSet>
      <dgm:spPr/>
    </dgm:pt>
    <dgm:pt modelId="{F1958E36-E7EA-4A7E-9EF3-5F86C1CDDC39}" type="pres">
      <dgm:prSet presAssocID="{906BAFA9-9403-4137-A24C-35AAF8280E62}" presName="root" presStyleCnt="0"/>
      <dgm:spPr/>
    </dgm:pt>
    <dgm:pt modelId="{3DD38889-24BA-4A4E-8143-E9D5FFA07B17}" type="pres">
      <dgm:prSet presAssocID="{906BAFA9-9403-4137-A24C-35AAF8280E62}" presName="rootComposite" presStyleCnt="0"/>
      <dgm:spPr/>
    </dgm:pt>
    <dgm:pt modelId="{E79B1FEB-FB2F-422A-B82B-A38427BB304A}" type="pres">
      <dgm:prSet presAssocID="{906BAFA9-9403-4137-A24C-35AAF8280E62}" presName="rootText" presStyleLbl="node1" presStyleIdx="3" presStyleCnt="5"/>
      <dgm:spPr/>
    </dgm:pt>
    <dgm:pt modelId="{76A8DAF3-200F-45D2-B9B3-2BBE574C92EE}" type="pres">
      <dgm:prSet presAssocID="{906BAFA9-9403-4137-A24C-35AAF8280E62}" presName="rootConnector" presStyleLbl="node1" presStyleIdx="3" presStyleCnt="5"/>
      <dgm:spPr/>
    </dgm:pt>
    <dgm:pt modelId="{E6E02F4D-B1AB-4E30-99E6-B4E649036BC1}" type="pres">
      <dgm:prSet presAssocID="{906BAFA9-9403-4137-A24C-35AAF8280E62}" presName="childShape" presStyleCnt="0"/>
      <dgm:spPr/>
    </dgm:pt>
    <dgm:pt modelId="{E4E48F14-D040-4DC3-A4AE-3E5F83626840}" type="pres">
      <dgm:prSet presAssocID="{E84D1AA0-5F44-49F8-9142-BDED31B91CBA}" presName="Name13" presStyleLbl="parChTrans1D2" presStyleIdx="4" presStyleCnt="8"/>
      <dgm:spPr/>
    </dgm:pt>
    <dgm:pt modelId="{FA91AC9D-5F14-4180-B6C1-A30C06368268}" type="pres">
      <dgm:prSet presAssocID="{A61A3497-894B-4657-B47B-EDF712A81026}" presName="childText" presStyleLbl="bgAcc1" presStyleIdx="4" presStyleCnt="8">
        <dgm:presLayoutVars>
          <dgm:bulletEnabled val="1"/>
        </dgm:presLayoutVars>
      </dgm:prSet>
      <dgm:spPr/>
    </dgm:pt>
    <dgm:pt modelId="{A1FB0D33-DE4D-4B2A-A386-8669FBA81DF7}" type="pres">
      <dgm:prSet presAssocID="{9AAC1611-F18A-4772-9E1B-3AFAAAF598C8}" presName="Name13" presStyleLbl="parChTrans1D2" presStyleIdx="5" presStyleCnt="8"/>
      <dgm:spPr/>
    </dgm:pt>
    <dgm:pt modelId="{20E07733-4C22-4B76-B906-25594A097C9A}" type="pres">
      <dgm:prSet presAssocID="{7B07A219-AAE7-4C04-85B3-4303FAE38503}" presName="childText" presStyleLbl="bgAcc1" presStyleIdx="5" presStyleCnt="8">
        <dgm:presLayoutVars>
          <dgm:bulletEnabled val="1"/>
        </dgm:presLayoutVars>
      </dgm:prSet>
      <dgm:spPr/>
    </dgm:pt>
    <dgm:pt modelId="{5F0D9B2B-D667-41A9-BBA6-41078D57F833}" type="pres">
      <dgm:prSet presAssocID="{92BF914E-456A-4F94-BDCD-971927114DC9}" presName="root" presStyleCnt="0"/>
      <dgm:spPr/>
    </dgm:pt>
    <dgm:pt modelId="{97875AF8-6B83-4200-93C5-EBA264DBEEB6}" type="pres">
      <dgm:prSet presAssocID="{92BF914E-456A-4F94-BDCD-971927114DC9}" presName="rootComposite" presStyleCnt="0"/>
      <dgm:spPr/>
    </dgm:pt>
    <dgm:pt modelId="{54C47CD8-469C-4498-BC42-129E5868DD5B}" type="pres">
      <dgm:prSet presAssocID="{92BF914E-456A-4F94-BDCD-971927114DC9}" presName="rootText" presStyleLbl="node1" presStyleIdx="4" presStyleCnt="5"/>
      <dgm:spPr/>
    </dgm:pt>
    <dgm:pt modelId="{29E8BF43-FE09-4C20-9CCE-A2FF7C162B4E}" type="pres">
      <dgm:prSet presAssocID="{92BF914E-456A-4F94-BDCD-971927114DC9}" presName="rootConnector" presStyleLbl="node1" presStyleIdx="4" presStyleCnt="5"/>
      <dgm:spPr/>
    </dgm:pt>
    <dgm:pt modelId="{4A096F7A-5405-4A9A-B7A8-DA2B3D396332}" type="pres">
      <dgm:prSet presAssocID="{92BF914E-456A-4F94-BDCD-971927114DC9}" presName="childShape" presStyleCnt="0"/>
      <dgm:spPr/>
    </dgm:pt>
    <dgm:pt modelId="{69F4E638-BC71-40EA-A1CF-615DF3FB7B56}" type="pres">
      <dgm:prSet presAssocID="{056214CC-6DBF-4242-BAED-55E5F2DA487B}" presName="Name13" presStyleLbl="parChTrans1D2" presStyleIdx="6" presStyleCnt="8"/>
      <dgm:spPr/>
    </dgm:pt>
    <dgm:pt modelId="{4A36B392-64B8-47A1-B646-1085E931D22C}" type="pres">
      <dgm:prSet presAssocID="{86158046-CDBD-4F0A-8D55-37106DFF03A4}" presName="childText" presStyleLbl="bgAcc1" presStyleIdx="6" presStyleCnt="8">
        <dgm:presLayoutVars>
          <dgm:bulletEnabled val="1"/>
        </dgm:presLayoutVars>
      </dgm:prSet>
      <dgm:spPr/>
    </dgm:pt>
    <dgm:pt modelId="{97C13BED-32E5-407E-95ED-308A42A40E40}" type="pres">
      <dgm:prSet presAssocID="{58EF94D9-9888-4742-AF3F-FACB002E5B03}" presName="Name13" presStyleLbl="parChTrans1D2" presStyleIdx="7" presStyleCnt="8"/>
      <dgm:spPr/>
    </dgm:pt>
    <dgm:pt modelId="{75938ED9-2E70-482F-84C5-E9F679CA248E}" type="pres">
      <dgm:prSet presAssocID="{E019EA68-B18F-4A5A-802F-3EA4761844BC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28733406-2F4E-4FE2-A4E2-F06512F2C5B1}" type="presOf" srcId="{056214CC-6DBF-4242-BAED-55E5F2DA487B}" destId="{69F4E638-BC71-40EA-A1CF-615DF3FB7B56}" srcOrd="0" destOrd="0" presId="urn:microsoft.com/office/officeart/2005/8/layout/hierarchy3"/>
    <dgm:cxn modelId="{773E5E16-6434-40EF-AEC8-8E6B20B66BCB}" srcId="{906BAFA9-9403-4137-A24C-35AAF8280E62}" destId="{A61A3497-894B-4657-B47B-EDF712A81026}" srcOrd="0" destOrd="0" parTransId="{E84D1AA0-5F44-49F8-9142-BDED31B91CBA}" sibTransId="{29B239D2-5957-449F-AC48-1EF3514BDB4E}"/>
    <dgm:cxn modelId="{A4E0E518-A327-4923-BBDD-65A1AADA5F70}" type="presOf" srcId="{3D4CCF73-DF87-4DAB-8E0C-669A9EE772BF}" destId="{70BB6601-ADCC-449A-B12E-816481251D27}" srcOrd="0" destOrd="0" presId="urn:microsoft.com/office/officeart/2005/8/layout/hierarchy3"/>
    <dgm:cxn modelId="{64D7331E-482A-48D3-A62B-EA89678D50AB}" type="presOf" srcId="{77624F8B-8649-4D4F-913B-DCCFBF2745F7}" destId="{D8E6E928-58BC-4443-82A5-70E229D51D12}" srcOrd="0" destOrd="0" presId="urn:microsoft.com/office/officeart/2005/8/layout/hierarchy3"/>
    <dgm:cxn modelId="{F7353927-DF62-453B-BC82-887E99338F41}" type="presOf" srcId="{906BAFA9-9403-4137-A24C-35AAF8280E62}" destId="{E79B1FEB-FB2F-422A-B82B-A38427BB304A}" srcOrd="0" destOrd="0" presId="urn:microsoft.com/office/officeart/2005/8/layout/hierarchy3"/>
    <dgm:cxn modelId="{854E0433-5682-4A4E-883E-6E0712098E9F}" srcId="{E103B41E-EE37-4237-87FE-E9241CBFFE27}" destId="{906BAFA9-9403-4137-A24C-35AAF8280E62}" srcOrd="3" destOrd="0" parTransId="{DC045CB7-CB44-49A9-B493-B70713297A81}" sibTransId="{94874CB5-2A0F-467E-A62E-68998562069D}"/>
    <dgm:cxn modelId="{C3EEA434-08AC-4C8B-80FD-DF76233D2281}" type="presOf" srcId="{92BF914E-456A-4F94-BDCD-971927114DC9}" destId="{29E8BF43-FE09-4C20-9CCE-A2FF7C162B4E}" srcOrd="1" destOrd="0" presId="urn:microsoft.com/office/officeart/2005/8/layout/hierarchy3"/>
    <dgm:cxn modelId="{06A9D83A-77DC-48F4-AEB5-F9BB40F9376F}" type="presOf" srcId="{906BAFA9-9403-4137-A24C-35AAF8280E62}" destId="{76A8DAF3-200F-45D2-B9B3-2BBE574C92EE}" srcOrd="1" destOrd="0" presId="urn:microsoft.com/office/officeart/2005/8/layout/hierarchy3"/>
    <dgm:cxn modelId="{99BCB75C-2632-4393-B514-CEE387ED2849}" type="presOf" srcId="{81B16733-8CEC-4DC9-8837-160475BC4684}" destId="{881D9F01-4339-4EF2-92BA-791530BF90FA}" srcOrd="0" destOrd="0" presId="urn:microsoft.com/office/officeart/2005/8/layout/hierarchy3"/>
    <dgm:cxn modelId="{6D58C95E-F3C4-4892-92A5-8E727D6BDFB0}" type="presOf" srcId="{3D4CCF73-DF87-4DAB-8E0C-669A9EE772BF}" destId="{6ADD8F7C-B508-48A8-92E0-90EDC771990C}" srcOrd="1" destOrd="0" presId="urn:microsoft.com/office/officeart/2005/8/layout/hierarchy3"/>
    <dgm:cxn modelId="{09A50A41-95AA-46AF-B14B-41020C2A1C99}" srcId="{E103B41E-EE37-4237-87FE-E9241CBFFE27}" destId="{9748A60B-FD22-438F-AB36-4C036132136F}" srcOrd="0" destOrd="0" parTransId="{793785D6-B613-4F31-B155-B95084219C53}" sibTransId="{B3217DD2-5DE3-4DBD-AC7D-A4B66BACB926}"/>
    <dgm:cxn modelId="{F03B2A61-FE29-4506-BE87-38144AAE7F19}" srcId="{E103B41E-EE37-4237-87FE-E9241CBFFE27}" destId="{4C991D2A-28BB-44EE-9E24-C4804F0433FC}" srcOrd="2" destOrd="0" parTransId="{24D1119A-BE6F-4120-8186-20A1BC243A79}" sibTransId="{AB34B976-F19C-4833-A819-9C045769C3B9}"/>
    <dgm:cxn modelId="{7FB83065-05E9-45F5-A201-CB03B09F78E0}" type="presOf" srcId="{E84D1AA0-5F44-49F8-9142-BDED31B91CBA}" destId="{E4E48F14-D040-4DC3-A4AE-3E5F83626840}" srcOrd="0" destOrd="0" presId="urn:microsoft.com/office/officeart/2005/8/layout/hierarchy3"/>
    <dgm:cxn modelId="{7C9B714C-F81C-4A07-9C3A-90680683375A}" srcId="{92BF914E-456A-4F94-BDCD-971927114DC9}" destId="{E019EA68-B18F-4A5A-802F-3EA4761844BC}" srcOrd="1" destOrd="0" parTransId="{58EF94D9-9888-4742-AF3F-FACB002E5B03}" sibTransId="{02481B3E-D343-44A8-A781-DCB852052DDD}"/>
    <dgm:cxn modelId="{ADCA576D-7A33-4DD0-9D5F-04E85EF1C859}" type="presOf" srcId="{EEFE42B9-4B48-47D3-A567-E70C2DB001C2}" destId="{ED37C895-E60C-402D-9A58-6E7D4701EF25}" srcOrd="0" destOrd="0" presId="urn:microsoft.com/office/officeart/2005/8/layout/hierarchy3"/>
    <dgm:cxn modelId="{2EC1AB4F-97B6-43F0-BAEE-64377AA39998}" type="presOf" srcId="{9570ED94-38E5-484F-AEAC-A078AE335395}" destId="{BA05D0F7-BDB7-44DD-A695-A95D4D2AE75B}" srcOrd="0" destOrd="0" presId="urn:microsoft.com/office/officeart/2005/8/layout/hierarchy3"/>
    <dgm:cxn modelId="{4921BD74-605D-41D5-93F3-A30440C67E40}" srcId="{4C991D2A-28BB-44EE-9E24-C4804F0433FC}" destId="{E459E6E8-B381-4536-A954-732513A657F1}" srcOrd="0" destOrd="0" parTransId="{EEFE42B9-4B48-47D3-A567-E70C2DB001C2}" sibTransId="{A74E8D4E-552F-4E2E-8C13-A68F4F209323}"/>
    <dgm:cxn modelId="{0047637C-20F8-4A35-BBAF-6622A8A3A24F}" type="presOf" srcId="{9AAC1611-F18A-4772-9E1B-3AFAAAF598C8}" destId="{A1FB0D33-DE4D-4B2A-A386-8669FBA81DF7}" srcOrd="0" destOrd="0" presId="urn:microsoft.com/office/officeart/2005/8/layout/hierarchy3"/>
    <dgm:cxn modelId="{537AB382-C83D-4C89-8AE7-EE1162A26C7A}" type="presOf" srcId="{9748A60B-FD22-438F-AB36-4C036132136F}" destId="{4FF4B26E-D205-4BA9-87F4-52D60AD97E77}" srcOrd="1" destOrd="0" presId="urn:microsoft.com/office/officeart/2005/8/layout/hierarchy3"/>
    <dgm:cxn modelId="{A1026888-D2A2-4B3D-B03B-E68DBBE197D7}" srcId="{3D4CCF73-DF87-4DAB-8E0C-669A9EE772BF}" destId="{040FF963-CAE3-4D29-ADF7-8364FB111294}" srcOrd="0" destOrd="0" parTransId="{9570ED94-38E5-484F-AEAC-A078AE335395}" sibTransId="{A875CF25-19B8-4EEE-82CA-866E30276297}"/>
    <dgm:cxn modelId="{EA034BA7-A3C5-449C-9E85-CEA4C761B09D}" type="presOf" srcId="{E459E6E8-B381-4536-A954-732513A657F1}" destId="{BC5F3877-DD41-42F3-AE91-F265076D1E50}" srcOrd="0" destOrd="0" presId="urn:microsoft.com/office/officeart/2005/8/layout/hierarchy3"/>
    <dgm:cxn modelId="{1D9C03AC-68D3-4AC6-8291-6B9993FF64BD}" srcId="{92BF914E-456A-4F94-BDCD-971927114DC9}" destId="{86158046-CDBD-4F0A-8D55-37106DFF03A4}" srcOrd="0" destOrd="0" parTransId="{056214CC-6DBF-4242-BAED-55E5F2DA487B}" sibTransId="{D79C50A1-BA41-4109-B6DF-9C85CB3AB68E}"/>
    <dgm:cxn modelId="{81C939B8-7963-4974-9092-88A2B5980392}" type="presOf" srcId="{E103B41E-EE37-4237-87FE-E9241CBFFE27}" destId="{8805D234-6A33-4A74-A616-F195AAD77C58}" srcOrd="0" destOrd="0" presId="urn:microsoft.com/office/officeart/2005/8/layout/hierarchy3"/>
    <dgm:cxn modelId="{7B9775BA-DA99-4BD8-AE70-8C426F91061D}" srcId="{E103B41E-EE37-4237-87FE-E9241CBFFE27}" destId="{92BF914E-456A-4F94-BDCD-971927114DC9}" srcOrd="4" destOrd="0" parTransId="{19B1B229-D455-4EB0-B8B8-46CF32B5D4BE}" sibTransId="{5C081785-8DD2-46E4-848E-E42EF19BD01B}"/>
    <dgm:cxn modelId="{A68124C1-0F97-4734-AFA0-64476FA77FBD}" type="presOf" srcId="{040FF963-CAE3-4D29-ADF7-8364FB111294}" destId="{C058FF11-12FA-4496-BEA8-365A33FE6470}" srcOrd="0" destOrd="0" presId="urn:microsoft.com/office/officeart/2005/8/layout/hierarchy3"/>
    <dgm:cxn modelId="{8B9541CE-474E-420A-86E5-1667D9409A25}" srcId="{9748A60B-FD22-438F-AB36-4C036132136F}" destId="{77624F8B-8649-4D4F-913B-DCCFBF2745F7}" srcOrd="0" destOrd="0" parTransId="{65503525-67A4-4B44-BDE2-7638642D7029}" sibTransId="{CE660B0A-F29E-4A5C-9E90-8981D8AFADA4}"/>
    <dgm:cxn modelId="{77FC3BCF-0B1B-4AFA-8175-0983654ACD46}" type="presOf" srcId="{7B07A219-AAE7-4C04-85B3-4303FAE38503}" destId="{20E07733-4C22-4B76-B906-25594A097C9A}" srcOrd="0" destOrd="0" presId="urn:microsoft.com/office/officeart/2005/8/layout/hierarchy3"/>
    <dgm:cxn modelId="{C76472D0-0898-42D1-A639-2A8833BC903F}" type="presOf" srcId="{ED2B1291-B6E2-4484-876E-51B19202C25F}" destId="{C2BB18EF-CB96-409E-851C-F6494BCAC303}" srcOrd="0" destOrd="0" presId="urn:microsoft.com/office/officeart/2005/8/layout/hierarchy3"/>
    <dgm:cxn modelId="{17527CD2-E338-4617-888B-62BACED8EB6A}" type="presOf" srcId="{A61A3497-894B-4657-B47B-EDF712A81026}" destId="{FA91AC9D-5F14-4180-B6C1-A30C06368268}" srcOrd="0" destOrd="0" presId="urn:microsoft.com/office/officeart/2005/8/layout/hierarchy3"/>
    <dgm:cxn modelId="{7D4A99D8-FEDA-4D7F-B095-D744BFADD93C}" srcId="{9748A60B-FD22-438F-AB36-4C036132136F}" destId="{ED2B1291-B6E2-4484-876E-51B19202C25F}" srcOrd="1" destOrd="0" parTransId="{81B16733-8CEC-4DC9-8837-160475BC4684}" sibTransId="{3CFF929E-D02B-4398-A730-917B93DC958F}"/>
    <dgm:cxn modelId="{4642C3DD-725B-455F-A64C-80270FCAF252}" type="presOf" srcId="{58EF94D9-9888-4742-AF3F-FACB002E5B03}" destId="{97C13BED-32E5-407E-95ED-308A42A40E40}" srcOrd="0" destOrd="0" presId="urn:microsoft.com/office/officeart/2005/8/layout/hierarchy3"/>
    <dgm:cxn modelId="{B74BB9E3-72EA-421F-9BA4-AEA4B9AE89AE}" type="presOf" srcId="{92BF914E-456A-4F94-BDCD-971927114DC9}" destId="{54C47CD8-469C-4498-BC42-129E5868DD5B}" srcOrd="0" destOrd="0" presId="urn:microsoft.com/office/officeart/2005/8/layout/hierarchy3"/>
    <dgm:cxn modelId="{69160FEC-0428-4403-A997-15002E8826B2}" type="presOf" srcId="{9748A60B-FD22-438F-AB36-4C036132136F}" destId="{707306CA-8B1C-45B8-B405-0ED6B4DB8D4D}" srcOrd="0" destOrd="0" presId="urn:microsoft.com/office/officeart/2005/8/layout/hierarchy3"/>
    <dgm:cxn modelId="{6C8273ED-3E54-4244-8E33-2691B9F74590}" type="presOf" srcId="{E019EA68-B18F-4A5A-802F-3EA4761844BC}" destId="{75938ED9-2E70-482F-84C5-E9F679CA248E}" srcOrd="0" destOrd="0" presId="urn:microsoft.com/office/officeart/2005/8/layout/hierarchy3"/>
    <dgm:cxn modelId="{C3C07CF1-56D5-4AFD-9DB5-96FFD1E7D89F}" srcId="{906BAFA9-9403-4137-A24C-35AAF8280E62}" destId="{7B07A219-AAE7-4C04-85B3-4303FAE38503}" srcOrd="1" destOrd="0" parTransId="{9AAC1611-F18A-4772-9E1B-3AFAAAF598C8}" sibTransId="{15A758B7-2D0F-4675-A569-ABB11482A9BD}"/>
    <dgm:cxn modelId="{022F64F4-2190-4493-9BEC-AAF66BD2256A}" type="presOf" srcId="{65503525-67A4-4B44-BDE2-7638642D7029}" destId="{E95115C2-88A5-42A6-8ACA-66418D1A5AAA}" srcOrd="0" destOrd="0" presId="urn:microsoft.com/office/officeart/2005/8/layout/hierarchy3"/>
    <dgm:cxn modelId="{6060A1F8-13EF-493E-9A15-18C71FD24CF9}" type="presOf" srcId="{4C991D2A-28BB-44EE-9E24-C4804F0433FC}" destId="{E4AA9856-D7DE-4C89-89A6-ED05A21D87C6}" srcOrd="1" destOrd="0" presId="urn:microsoft.com/office/officeart/2005/8/layout/hierarchy3"/>
    <dgm:cxn modelId="{FCF13AFA-E1C1-433A-A840-533CDF95C754}" type="presOf" srcId="{86158046-CDBD-4F0A-8D55-37106DFF03A4}" destId="{4A36B392-64B8-47A1-B646-1085E931D22C}" srcOrd="0" destOrd="0" presId="urn:microsoft.com/office/officeart/2005/8/layout/hierarchy3"/>
    <dgm:cxn modelId="{F16538FD-5A18-48D3-8399-DDBE9C140085}" type="presOf" srcId="{4C991D2A-28BB-44EE-9E24-C4804F0433FC}" destId="{FF5E9352-9019-444F-BDB1-6C92175814FC}" srcOrd="0" destOrd="0" presId="urn:microsoft.com/office/officeart/2005/8/layout/hierarchy3"/>
    <dgm:cxn modelId="{B099E8FE-185C-4864-B623-A608A4D9B95C}" srcId="{E103B41E-EE37-4237-87FE-E9241CBFFE27}" destId="{3D4CCF73-DF87-4DAB-8E0C-669A9EE772BF}" srcOrd="1" destOrd="0" parTransId="{84946C98-DD70-4984-9419-58BCCB38DCAF}" sibTransId="{02A12300-BBEF-4E63-A05A-B4EB07012D5C}"/>
    <dgm:cxn modelId="{0BDE2832-EB41-452F-B493-21AD1E16B749}" type="presParOf" srcId="{8805D234-6A33-4A74-A616-F195AAD77C58}" destId="{ECE58DBB-A795-4E11-BE1F-7F9938194840}" srcOrd="0" destOrd="0" presId="urn:microsoft.com/office/officeart/2005/8/layout/hierarchy3"/>
    <dgm:cxn modelId="{F3270C95-EDF6-461B-A216-76FB225A2DCC}" type="presParOf" srcId="{ECE58DBB-A795-4E11-BE1F-7F9938194840}" destId="{59A979BA-C9CC-40C4-AD13-EC35716E84EB}" srcOrd="0" destOrd="0" presId="urn:microsoft.com/office/officeart/2005/8/layout/hierarchy3"/>
    <dgm:cxn modelId="{5D378ACC-D883-4AAE-9312-CB7FC6C76BA2}" type="presParOf" srcId="{59A979BA-C9CC-40C4-AD13-EC35716E84EB}" destId="{707306CA-8B1C-45B8-B405-0ED6B4DB8D4D}" srcOrd="0" destOrd="0" presId="urn:microsoft.com/office/officeart/2005/8/layout/hierarchy3"/>
    <dgm:cxn modelId="{0B8D99A9-B353-44E6-B3E5-8FCA1841032E}" type="presParOf" srcId="{59A979BA-C9CC-40C4-AD13-EC35716E84EB}" destId="{4FF4B26E-D205-4BA9-87F4-52D60AD97E77}" srcOrd="1" destOrd="0" presId="urn:microsoft.com/office/officeart/2005/8/layout/hierarchy3"/>
    <dgm:cxn modelId="{49C19419-5670-40CD-B240-FC2CD9C70D8A}" type="presParOf" srcId="{ECE58DBB-A795-4E11-BE1F-7F9938194840}" destId="{314411F4-22A2-4B1C-88B3-458F2C4F99D5}" srcOrd="1" destOrd="0" presId="urn:microsoft.com/office/officeart/2005/8/layout/hierarchy3"/>
    <dgm:cxn modelId="{A2FA9672-439A-4E60-B111-47A24C175563}" type="presParOf" srcId="{314411F4-22A2-4B1C-88B3-458F2C4F99D5}" destId="{E95115C2-88A5-42A6-8ACA-66418D1A5AAA}" srcOrd="0" destOrd="0" presId="urn:microsoft.com/office/officeart/2005/8/layout/hierarchy3"/>
    <dgm:cxn modelId="{E5BCB15A-248F-49E8-B27F-66A39704976D}" type="presParOf" srcId="{314411F4-22A2-4B1C-88B3-458F2C4F99D5}" destId="{D8E6E928-58BC-4443-82A5-70E229D51D12}" srcOrd="1" destOrd="0" presId="urn:microsoft.com/office/officeart/2005/8/layout/hierarchy3"/>
    <dgm:cxn modelId="{D3C85579-74E5-4E83-AEEC-10327EDF4153}" type="presParOf" srcId="{314411F4-22A2-4B1C-88B3-458F2C4F99D5}" destId="{881D9F01-4339-4EF2-92BA-791530BF90FA}" srcOrd="2" destOrd="0" presId="urn:microsoft.com/office/officeart/2005/8/layout/hierarchy3"/>
    <dgm:cxn modelId="{4249C46D-1FDD-485B-A3D9-65A672F3C2E4}" type="presParOf" srcId="{314411F4-22A2-4B1C-88B3-458F2C4F99D5}" destId="{C2BB18EF-CB96-409E-851C-F6494BCAC303}" srcOrd="3" destOrd="0" presId="urn:microsoft.com/office/officeart/2005/8/layout/hierarchy3"/>
    <dgm:cxn modelId="{50D8D9A6-4A91-48FE-B38A-B11B5E08678F}" type="presParOf" srcId="{8805D234-6A33-4A74-A616-F195AAD77C58}" destId="{098E0D1F-361D-4FF2-BCC8-66FBB8A3C116}" srcOrd="1" destOrd="0" presId="urn:microsoft.com/office/officeart/2005/8/layout/hierarchy3"/>
    <dgm:cxn modelId="{49E136D0-459A-4630-B038-DA471B576C30}" type="presParOf" srcId="{098E0D1F-361D-4FF2-BCC8-66FBB8A3C116}" destId="{73E54429-778D-486A-988D-223A320FD5C3}" srcOrd="0" destOrd="0" presId="urn:microsoft.com/office/officeart/2005/8/layout/hierarchy3"/>
    <dgm:cxn modelId="{E43ACCDC-0332-4DD7-B24F-74D0EA5EC8F2}" type="presParOf" srcId="{73E54429-778D-486A-988D-223A320FD5C3}" destId="{70BB6601-ADCC-449A-B12E-816481251D27}" srcOrd="0" destOrd="0" presId="urn:microsoft.com/office/officeart/2005/8/layout/hierarchy3"/>
    <dgm:cxn modelId="{56DB5AC0-9E21-4E9A-A90A-98F3CF7BE0E9}" type="presParOf" srcId="{73E54429-778D-486A-988D-223A320FD5C3}" destId="{6ADD8F7C-B508-48A8-92E0-90EDC771990C}" srcOrd="1" destOrd="0" presId="urn:microsoft.com/office/officeart/2005/8/layout/hierarchy3"/>
    <dgm:cxn modelId="{F23C26BB-F55A-4A5E-854A-5D575DB2C17F}" type="presParOf" srcId="{098E0D1F-361D-4FF2-BCC8-66FBB8A3C116}" destId="{080F815E-6506-4B35-B0B3-4E525BDEEB7F}" srcOrd="1" destOrd="0" presId="urn:microsoft.com/office/officeart/2005/8/layout/hierarchy3"/>
    <dgm:cxn modelId="{E24A4EF5-55D7-47E7-8576-F82AFEE0DC0A}" type="presParOf" srcId="{080F815E-6506-4B35-B0B3-4E525BDEEB7F}" destId="{BA05D0F7-BDB7-44DD-A695-A95D4D2AE75B}" srcOrd="0" destOrd="0" presId="urn:microsoft.com/office/officeart/2005/8/layout/hierarchy3"/>
    <dgm:cxn modelId="{4CAE5019-FB5E-4218-AEE5-872E6C43F6F8}" type="presParOf" srcId="{080F815E-6506-4B35-B0B3-4E525BDEEB7F}" destId="{C058FF11-12FA-4496-BEA8-365A33FE6470}" srcOrd="1" destOrd="0" presId="urn:microsoft.com/office/officeart/2005/8/layout/hierarchy3"/>
    <dgm:cxn modelId="{C7FD7728-58E4-4EB9-B4A1-EF2829B8AC31}" type="presParOf" srcId="{8805D234-6A33-4A74-A616-F195AAD77C58}" destId="{FF264991-88AE-46F8-B20A-F11B8B4583A4}" srcOrd="2" destOrd="0" presId="urn:microsoft.com/office/officeart/2005/8/layout/hierarchy3"/>
    <dgm:cxn modelId="{DC98CDBE-6A6C-4A16-89A7-A5CA0AA3584A}" type="presParOf" srcId="{FF264991-88AE-46F8-B20A-F11B8B4583A4}" destId="{4202A5A2-2A72-409D-9B1D-8378C8CEA36C}" srcOrd="0" destOrd="0" presId="urn:microsoft.com/office/officeart/2005/8/layout/hierarchy3"/>
    <dgm:cxn modelId="{E20892BE-840E-4895-92D9-8234EBF07DA9}" type="presParOf" srcId="{4202A5A2-2A72-409D-9B1D-8378C8CEA36C}" destId="{FF5E9352-9019-444F-BDB1-6C92175814FC}" srcOrd="0" destOrd="0" presId="urn:microsoft.com/office/officeart/2005/8/layout/hierarchy3"/>
    <dgm:cxn modelId="{70396B8A-E886-4DE3-AB65-F90E612FF029}" type="presParOf" srcId="{4202A5A2-2A72-409D-9B1D-8378C8CEA36C}" destId="{E4AA9856-D7DE-4C89-89A6-ED05A21D87C6}" srcOrd="1" destOrd="0" presId="urn:microsoft.com/office/officeart/2005/8/layout/hierarchy3"/>
    <dgm:cxn modelId="{0520488C-A717-4D51-9CA3-C85588A2A809}" type="presParOf" srcId="{FF264991-88AE-46F8-B20A-F11B8B4583A4}" destId="{8D1C2FA7-A0ED-4677-8F44-F57425500E7B}" srcOrd="1" destOrd="0" presId="urn:microsoft.com/office/officeart/2005/8/layout/hierarchy3"/>
    <dgm:cxn modelId="{B0C90F02-49A3-4913-8124-776549ADEE7C}" type="presParOf" srcId="{8D1C2FA7-A0ED-4677-8F44-F57425500E7B}" destId="{ED37C895-E60C-402D-9A58-6E7D4701EF25}" srcOrd="0" destOrd="0" presId="urn:microsoft.com/office/officeart/2005/8/layout/hierarchy3"/>
    <dgm:cxn modelId="{CBB0779B-C991-4B76-9F8D-39129BB316E9}" type="presParOf" srcId="{8D1C2FA7-A0ED-4677-8F44-F57425500E7B}" destId="{BC5F3877-DD41-42F3-AE91-F265076D1E50}" srcOrd="1" destOrd="0" presId="urn:microsoft.com/office/officeart/2005/8/layout/hierarchy3"/>
    <dgm:cxn modelId="{7BDA82F7-03AD-4E5F-850D-B3472B3614F1}" type="presParOf" srcId="{8805D234-6A33-4A74-A616-F195AAD77C58}" destId="{F1958E36-E7EA-4A7E-9EF3-5F86C1CDDC39}" srcOrd="3" destOrd="0" presId="urn:microsoft.com/office/officeart/2005/8/layout/hierarchy3"/>
    <dgm:cxn modelId="{CEC61879-D901-40F0-9882-E04D9C890594}" type="presParOf" srcId="{F1958E36-E7EA-4A7E-9EF3-5F86C1CDDC39}" destId="{3DD38889-24BA-4A4E-8143-E9D5FFA07B17}" srcOrd="0" destOrd="0" presId="urn:microsoft.com/office/officeart/2005/8/layout/hierarchy3"/>
    <dgm:cxn modelId="{9FF878C4-1AC7-49FF-BD07-A1F9BCD6FE10}" type="presParOf" srcId="{3DD38889-24BA-4A4E-8143-E9D5FFA07B17}" destId="{E79B1FEB-FB2F-422A-B82B-A38427BB304A}" srcOrd="0" destOrd="0" presId="urn:microsoft.com/office/officeart/2005/8/layout/hierarchy3"/>
    <dgm:cxn modelId="{AD31379A-EE9A-4901-8288-0942D6421A70}" type="presParOf" srcId="{3DD38889-24BA-4A4E-8143-E9D5FFA07B17}" destId="{76A8DAF3-200F-45D2-B9B3-2BBE574C92EE}" srcOrd="1" destOrd="0" presId="urn:microsoft.com/office/officeart/2005/8/layout/hierarchy3"/>
    <dgm:cxn modelId="{0DEFDFF2-68AE-4483-B3E0-264BFBE5F53B}" type="presParOf" srcId="{F1958E36-E7EA-4A7E-9EF3-5F86C1CDDC39}" destId="{E6E02F4D-B1AB-4E30-99E6-B4E649036BC1}" srcOrd="1" destOrd="0" presId="urn:microsoft.com/office/officeart/2005/8/layout/hierarchy3"/>
    <dgm:cxn modelId="{BC2597E3-31CF-4620-B64A-222F59234BE8}" type="presParOf" srcId="{E6E02F4D-B1AB-4E30-99E6-B4E649036BC1}" destId="{E4E48F14-D040-4DC3-A4AE-3E5F83626840}" srcOrd="0" destOrd="0" presId="urn:microsoft.com/office/officeart/2005/8/layout/hierarchy3"/>
    <dgm:cxn modelId="{F03D6260-C65F-48BF-9109-F8678D8ED245}" type="presParOf" srcId="{E6E02F4D-B1AB-4E30-99E6-B4E649036BC1}" destId="{FA91AC9D-5F14-4180-B6C1-A30C06368268}" srcOrd="1" destOrd="0" presId="urn:microsoft.com/office/officeart/2005/8/layout/hierarchy3"/>
    <dgm:cxn modelId="{978DC252-D824-46FF-83B4-5F8ECEB51EB9}" type="presParOf" srcId="{E6E02F4D-B1AB-4E30-99E6-B4E649036BC1}" destId="{A1FB0D33-DE4D-4B2A-A386-8669FBA81DF7}" srcOrd="2" destOrd="0" presId="urn:microsoft.com/office/officeart/2005/8/layout/hierarchy3"/>
    <dgm:cxn modelId="{5CBB3000-A430-4A4B-9858-C2F966789BDB}" type="presParOf" srcId="{E6E02F4D-B1AB-4E30-99E6-B4E649036BC1}" destId="{20E07733-4C22-4B76-B906-25594A097C9A}" srcOrd="3" destOrd="0" presId="urn:microsoft.com/office/officeart/2005/8/layout/hierarchy3"/>
    <dgm:cxn modelId="{FFEE207F-B775-42F1-8B45-CE2802CBADF7}" type="presParOf" srcId="{8805D234-6A33-4A74-A616-F195AAD77C58}" destId="{5F0D9B2B-D667-41A9-BBA6-41078D57F833}" srcOrd="4" destOrd="0" presId="urn:microsoft.com/office/officeart/2005/8/layout/hierarchy3"/>
    <dgm:cxn modelId="{EAE8F34B-7A95-46B6-8E6F-D388732EEF59}" type="presParOf" srcId="{5F0D9B2B-D667-41A9-BBA6-41078D57F833}" destId="{97875AF8-6B83-4200-93C5-EBA264DBEEB6}" srcOrd="0" destOrd="0" presId="urn:microsoft.com/office/officeart/2005/8/layout/hierarchy3"/>
    <dgm:cxn modelId="{7D6128E9-ECED-47A5-ACC2-4FC02FE9A98E}" type="presParOf" srcId="{97875AF8-6B83-4200-93C5-EBA264DBEEB6}" destId="{54C47CD8-469C-4498-BC42-129E5868DD5B}" srcOrd="0" destOrd="0" presId="urn:microsoft.com/office/officeart/2005/8/layout/hierarchy3"/>
    <dgm:cxn modelId="{7B1DA468-F020-46ED-A600-C6A721118837}" type="presParOf" srcId="{97875AF8-6B83-4200-93C5-EBA264DBEEB6}" destId="{29E8BF43-FE09-4C20-9CCE-A2FF7C162B4E}" srcOrd="1" destOrd="0" presId="urn:microsoft.com/office/officeart/2005/8/layout/hierarchy3"/>
    <dgm:cxn modelId="{3363996B-C61D-4653-A282-7D101F3FC73B}" type="presParOf" srcId="{5F0D9B2B-D667-41A9-BBA6-41078D57F833}" destId="{4A096F7A-5405-4A9A-B7A8-DA2B3D396332}" srcOrd="1" destOrd="0" presId="urn:microsoft.com/office/officeart/2005/8/layout/hierarchy3"/>
    <dgm:cxn modelId="{8CC5EC03-D52A-43E2-98F3-29C437C7E6FA}" type="presParOf" srcId="{4A096F7A-5405-4A9A-B7A8-DA2B3D396332}" destId="{69F4E638-BC71-40EA-A1CF-615DF3FB7B56}" srcOrd="0" destOrd="0" presId="urn:microsoft.com/office/officeart/2005/8/layout/hierarchy3"/>
    <dgm:cxn modelId="{AC45F823-665A-4D41-8C5F-1A8BE2EDB1F1}" type="presParOf" srcId="{4A096F7A-5405-4A9A-B7A8-DA2B3D396332}" destId="{4A36B392-64B8-47A1-B646-1085E931D22C}" srcOrd="1" destOrd="0" presId="urn:microsoft.com/office/officeart/2005/8/layout/hierarchy3"/>
    <dgm:cxn modelId="{0A0AA3DE-D045-4636-A116-06D32FC2C9CB}" type="presParOf" srcId="{4A096F7A-5405-4A9A-B7A8-DA2B3D396332}" destId="{97C13BED-32E5-407E-95ED-308A42A40E40}" srcOrd="2" destOrd="0" presId="urn:microsoft.com/office/officeart/2005/8/layout/hierarchy3"/>
    <dgm:cxn modelId="{F9E8E4FC-218E-4935-8921-54F30873FAD1}" type="presParOf" srcId="{4A096F7A-5405-4A9A-B7A8-DA2B3D396332}" destId="{75938ED9-2E70-482F-84C5-E9F679CA248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DE0C03E-AFF7-4AA5-A94C-4E31A7D91AC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167D2F8-5B48-4586-9F98-7C67E597E92D}">
      <dgm:prSet phldrT="[نص]"/>
      <dgm:spPr/>
      <dgm:t>
        <a:bodyPr/>
        <a:lstStyle/>
        <a:p>
          <a:pPr rtl="1"/>
          <a:r>
            <a:rPr lang="ar-SA" dirty="0"/>
            <a:t>البصرية</a:t>
          </a:r>
        </a:p>
      </dgm:t>
    </dgm:pt>
    <dgm:pt modelId="{2378418F-0BCB-4A88-94DB-49DAA3E815EB}" type="parTrans" cxnId="{ADD25E3B-482B-489F-AADB-A626D55A8420}">
      <dgm:prSet/>
      <dgm:spPr/>
      <dgm:t>
        <a:bodyPr/>
        <a:lstStyle/>
        <a:p>
          <a:pPr rtl="1"/>
          <a:endParaRPr lang="ar-SA"/>
        </a:p>
      </dgm:t>
    </dgm:pt>
    <dgm:pt modelId="{C14C7B13-02C7-4753-85D4-C8C55765F91F}" type="sibTrans" cxnId="{ADD25E3B-482B-489F-AADB-A626D55A8420}">
      <dgm:prSet/>
      <dgm:spPr/>
      <dgm:t>
        <a:bodyPr/>
        <a:lstStyle/>
        <a:p>
          <a:pPr rtl="1"/>
          <a:endParaRPr lang="ar-SA"/>
        </a:p>
      </dgm:t>
    </dgm:pt>
    <dgm:pt modelId="{A8ED5AA5-346C-40B9-9047-1554E94EE6F4}">
      <dgm:prSet phldrT="[نص]"/>
      <dgm:spPr/>
      <dgm:t>
        <a:bodyPr/>
        <a:lstStyle/>
        <a:p>
          <a:pPr rtl="1"/>
          <a:r>
            <a:rPr lang="ar-SA" b="1" dirty="0">
              <a:solidFill>
                <a:srgbClr val="000000"/>
              </a:solidFill>
              <a:latin typeface="TraditionalArabic-Bold"/>
            </a:rPr>
            <a:t>بمعنى أبصر بعينه حقيقة. وعملها: تنصب مفعولًا واحدًا ومثالها: رأيت الكرسي.</a:t>
          </a:r>
          <a:endParaRPr lang="ar-SA" dirty="0"/>
        </a:p>
      </dgm:t>
    </dgm:pt>
    <dgm:pt modelId="{D38FA2B4-B414-4F92-8DE5-54275D5FD18B}" type="parTrans" cxnId="{37ACCD1B-DE91-4645-B747-4DE16CDEDADE}">
      <dgm:prSet/>
      <dgm:spPr/>
      <dgm:t>
        <a:bodyPr/>
        <a:lstStyle/>
        <a:p>
          <a:pPr rtl="1"/>
          <a:endParaRPr lang="ar-SA"/>
        </a:p>
      </dgm:t>
    </dgm:pt>
    <dgm:pt modelId="{BBF9B6DA-2E68-4045-BC0F-6F2A2A212442}" type="sibTrans" cxnId="{37ACCD1B-DE91-4645-B747-4DE16CDEDADE}">
      <dgm:prSet/>
      <dgm:spPr/>
      <dgm:t>
        <a:bodyPr/>
        <a:lstStyle/>
        <a:p>
          <a:pPr rtl="1"/>
          <a:endParaRPr lang="ar-SA"/>
        </a:p>
      </dgm:t>
    </dgm:pt>
    <dgm:pt modelId="{5AC8BBC7-01CC-41F6-96D9-EEF254CB15C9}">
      <dgm:prSet phldrT="[نص]"/>
      <dgm:spPr/>
      <dgm:t>
        <a:bodyPr/>
        <a:lstStyle/>
        <a:p>
          <a:pPr rtl="1"/>
          <a:r>
            <a:rPr lang="ar-SA" dirty="0"/>
            <a:t>القلبية</a:t>
          </a:r>
        </a:p>
      </dgm:t>
    </dgm:pt>
    <dgm:pt modelId="{0C395200-F46D-439C-9052-CCFB3C063A64}" type="parTrans" cxnId="{818CC610-FEDE-4ACB-8BBB-A77659FD511E}">
      <dgm:prSet/>
      <dgm:spPr/>
      <dgm:t>
        <a:bodyPr/>
        <a:lstStyle/>
        <a:p>
          <a:pPr rtl="1"/>
          <a:endParaRPr lang="ar-SA"/>
        </a:p>
      </dgm:t>
    </dgm:pt>
    <dgm:pt modelId="{3D7C320B-F789-46E0-BC60-2916C5C6C507}" type="sibTrans" cxnId="{818CC610-FEDE-4ACB-8BBB-A77659FD511E}">
      <dgm:prSet/>
      <dgm:spPr/>
      <dgm:t>
        <a:bodyPr/>
        <a:lstStyle/>
        <a:p>
          <a:pPr rtl="1"/>
          <a:endParaRPr lang="ar-SA"/>
        </a:p>
      </dgm:t>
    </dgm:pt>
    <dgm:pt modelId="{BF395BCC-EC5B-4A37-8C1A-9413D919E638}">
      <dgm:prSet phldrT="[نص]"/>
      <dgm:spPr/>
      <dgm:t>
        <a:bodyPr/>
        <a:lstStyle/>
        <a:p>
          <a:pPr rtl="1"/>
          <a:r>
            <a:rPr lang="ar-SA" b="1" dirty="0">
              <a:solidFill>
                <a:srgbClr val="000000"/>
              </a:solidFill>
              <a:latin typeface="TraditionalArabic-Bold"/>
            </a:rPr>
            <a:t>بمعنى أعتقد وهي من أخوات (ظن)، وعملها: تنصب مفعولين أصلهما مبتدأ وخبر ومثالها: رأيت الحَقَّ واضحًا.</a:t>
          </a:r>
          <a:endParaRPr lang="ar-SA" dirty="0"/>
        </a:p>
      </dgm:t>
    </dgm:pt>
    <dgm:pt modelId="{D65E0053-84D0-4E75-B61D-522BE59387DC}" type="parTrans" cxnId="{81B60A6B-915E-4775-B300-E746AE51D584}">
      <dgm:prSet/>
      <dgm:spPr/>
      <dgm:t>
        <a:bodyPr/>
        <a:lstStyle/>
        <a:p>
          <a:pPr rtl="1"/>
          <a:endParaRPr lang="ar-SA"/>
        </a:p>
      </dgm:t>
    </dgm:pt>
    <dgm:pt modelId="{55C99740-4BCA-49BE-A8E9-55CC1945170A}" type="sibTrans" cxnId="{81B60A6B-915E-4775-B300-E746AE51D584}">
      <dgm:prSet/>
      <dgm:spPr/>
      <dgm:t>
        <a:bodyPr/>
        <a:lstStyle/>
        <a:p>
          <a:pPr rtl="1"/>
          <a:endParaRPr lang="ar-SA"/>
        </a:p>
      </dgm:t>
    </dgm:pt>
    <dgm:pt modelId="{18BF1CA6-E911-4B1C-84F2-C96455066718}">
      <dgm:prSet phldrT="[نص]"/>
      <dgm:spPr/>
      <dgm:t>
        <a:bodyPr/>
        <a:lstStyle/>
        <a:p>
          <a:pPr rtl="1"/>
          <a:r>
            <a:rPr lang="ar-SA" dirty="0"/>
            <a:t>الحلمية</a:t>
          </a:r>
        </a:p>
      </dgm:t>
    </dgm:pt>
    <dgm:pt modelId="{F8C2F7ED-CF65-426E-B814-A7E9937BC2D2}" type="parTrans" cxnId="{A3E1B8E3-BAFD-4B3B-B945-7E0F4D9447BD}">
      <dgm:prSet/>
      <dgm:spPr/>
      <dgm:t>
        <a:bodyPr/>
        <a:lstStyle/>
        <a:p>
          <a:pPr rtl="1"/>
          <a:endParaRPr lang="ar-SA"/>
        </a:p>
      </dgm:t>
    </dgm:pt>
    <dgm:pt modelId="{7399F0D1-3335-4083-9A46-F7BF767E574B}" type="sibTrans" cxnId="{A3E1B8E3-BAFD-4B3B-B945-7E0F4D9447BD}">
      <dgm:prSet/>
      <dgm:spPr/>
      <dgm:t>
        <a:bodyPr/>
        <a:lstStyle/>
        <a:p>
          <a:pPr rtl="1"/>
          <a:endParaRPr lang="ar-SA"/>
        </a:p>
      </dgm:t>
    </dgm:pt>
    <dgm:pt modelId="{919D0720-F85F-443B-B3F5-37AFC33446BD}">
      <dgm:prSet phldrT="[نص]"/>
      <dgm:spPr/>
      <dgm:t>
        <a:bodyPr/>
        <a:lstStyle/>
        <a:p>
          <a:pPr rtl="1"/>
          <a:r>
            <a:rPr lang="ar-SA" b="1" dirty="0">
              <a:solidFill>
                <a:srgbClr val="000000"/>
              </a:solidFill>
              <a:latin typeface="TraditionalArabic-Bold"/>
            </a:rPr>
            <a:t>أي الرؤيا في المنام. وتنصب مفعولا واحدًا. ومثاله : رأى النائم زيدا ضاحكا.</a:t>
          </a:r>
          <a:endParaRPr lang="ar-SA" dirty="0"/>
        </a:p>
      </dgm:t>
    </dgm:pt>
    <dgm:pt modelId="{0CBC4CE7-D128-4D13-A518-CEB394DC4C67}" type="parTrans" cxnId="{5BF4D852-E981-4199-84FC-93EFE534A412}">
      <dgm:prSet/>
      <dgm:spPr/>
      <dgm:t>
        <a:bodyPr/>
        <a:lstStyle/>
        <a:p>
          <a:pPr rtl="1"/>
          <a:endParaRPr lang="ar-SA"/>
        </a:p>
      </dgm:t>
    </dgm:pt>
    <dgm:pt modelId="{B3845A8A-BD24-453D-B81B-B10B5B15A27B}" type="sibTrans" cxnId="{5BF4D852-E981-4199-84FC-93EFE534A412}">
      <dgm:prSet/>
      <dgm:spPr/>
      <dgm:t>
        <a:bodyPr/>
        <a:lstStyle/>
        <a:p>
          <a:pPr rtl="1"/>
          <a:endParaRPr lang="ar-SA"/>
        </a:p>
      </dgm:t>
    </dgm:pt>
    <dgm:pt modelId="{C6569B10-9DB2-47CB-864A-3E624375F6CB}" type="pres">
      <dgm:prSet presAssocID="{5DE0C03E-AFF7-4AA5-A94C-4E31A7D91ACE}" presName="linearFlow" presStyleCnt="0">
        <dgm:presLayoutVars>
          <dgm:dir/>
          <dgm:animLvl val="lvl"/>
          <dgm:resizeHandles val="exact"/>
        </dgm:presLayoutVars>
      </dgm:prSet>
      <dgm:spPr/>
    </dgm:pt>
    <dgm:pt modelId="{DF1E0A4C-46E3-49CD-86F8-D5B8E2B87CF6}" type="pres">
      <dgm:prSet presAssocID="{D167D2F8-5B48-4586-9F98-7C67E597E92D}" presName="composite" presStyleCnt="0"/>
      <dgm:spPr/>
    </dgm:pt>
    <dgm:pt modelId="{45F4A300-D235-4B62-B212-0F8C0AF33AA9}" type="pres">
      <dgm:prSet presAssocID="{D167D2F8-5B48-4586-9F98-7C67E597E92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C293B6C-F4FC-436B-AED0-2D7B29E3C628}" type="pres">
      <dgm:prSet presAssocID="{D167D2F8-5B48-4586-9F98-7C67E597E92D}" presName="descendantText" presStyleLbl="alignAcc1" presStyleIdx="0" presStyleCnt="3">
        <dgm:presLayoutVars>
          <dgm:bulletEnabled val="1"/>
        </dgm:presLayoutVars>
      </dgm:prSet>
      <dgm:spPr/>
    </dgm:pt>
    <dgm:pt modelId="{2F1A1A43-C4A7-411B-B6CF-81850C416E36}" type="pres">
      <dgm:prSet presAssocID="{C14C7B13-02C7-4753-85D4-C8C55765F91F}" presName="sp" presStyleCnt="0"/>
      <dgm:spPr/>
    </dgm:pt>
    <dgm:pt modelId="{ACD3850E-2B42-400E-B167-DC93DF501A5D}" type="pres">
      <dgm:prSet presAssocID="{5AC8BBC7-01CC-41F6-96D9-EEF254CB15C9}" presName="composite" presStyleCnt="0"/>
      <dgm:spPr/>
    </dgm:pt>
    <dgm:pt modelId="{0981D83C-6E29-4DD2-B4E8-9D5C617A05B7}" type="pres">
      <dgm:prSet presAssocID="{5AC8BBC7-01CC-41F6-96D9-EEF254CB15C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BC51AB5-8C43-4664-ABD3-D6A91AD6B00A}" type="pres">
      <dgm:prSet presAssocID="{5AC8BBC7-01CC-41F6-96D9-EEF254CB15C9}" presName="descendantText" presStyleLbl="alignAcc1" presStyleIdx="1" presStyleCnt="3">
        <dgm:presLayoutVars>
          <dgm:bulletEnabled val="1"/>
        </dgm:presLayoutVars>
      </dgm:prSet>
      <dgm:spPr/>
    </dgm:pt>
    <dgm:pt modelId="{BBA0D87C-1D2B-4317-ADF5-076B1137AAAB}" type="pres">
      <dgm:prSet presAssocID="{3D7C320B-F789-46E0-BC60-2916C5C6C507}" presName="sp" presStyleCnt="0"/>
      <dgm:spPr/>
    </dgm:pt>
    <dgm:pt modelId="{A75A4B57-8242-46C0-AC18-C4E60F197535}" type="pres">
      <dgm:prSet presAssocID="{18BF1CA6-E911-4B1C-84F2-C96455066718}" presName="composite" presStyleCnt="0"/>
      <dgm:spPr/>
    </dgm:pt>
    <dgm:pt modelId="{F9251AF3-7E20-4652-A4E2-E03AE2B9C0E2}" type="pres">
      <dgm:prSet presAssocID="{18BF1CA6-E911-4B1C-84F2-C9645506671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2C8D55C-7877-4268-874B-EF7450200A98}" type="pres">
      <dgm:prSet presAssocID="{18BF1CA6-E911-4B1C-84F2-C9645506671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18CC610-FEDE-4ACB-8BBB-A77659FD511E}" srcId="{5DE0C03E-AFF7-4AA5-A94C-4E31A7D91ACE}" destId="{5AC8BBC7-01CC-41F6-96D9-EEF254CB15C9}" srcOrd="1" destOrd="0" parTransId="{0C395200-F46D-439C-9052-CCFB3C063A64}" sibTransId="{3D7C320B-F789-46E0-BC60-2916C5C6C507}"/>
    <dgm:cxn modelId="{37ACCD1B-DE91-4645-B747-4DE16CDEDADE}" srcId="{D167D2F8-5B48-4586-9F98-7C67E597E92D}" destId="{A8ED5AA5-346C-40B9-9047-1554E94EE6F4}" srcOrd="0" destOrd="0" parTransId="{D38FA2B4-B414-4F92-8DE5-54275D5FD18B}" sibTransId="{BBF9B6DA-2E68-4045-BC0F-6F2A2A212442}"/>
    <dgm:cxn modelId="{ADD25E3B-482B-489F-AADB-A626D55A8420}" srcId="{5DE0C03E-AFF7-4AA5-A94C-4E31A7D91ACE}" destId="{D167D2F8-5B48-4586-9F98-7C67E597E92D}" srcOrd="0" destOrd="0" parTransId="{2378418F-0BCB-4A88-94DB-49DAA3E815EB}" sibTransId="{C14C7B13-02C7-4753-85D4-C8C55765F91F}"/>
    <dgm:cxn modelId="{31F0F93B-EA46-4860-962F-A673EC4B15F2}" type="presOf" srcId="{A8ED5AA5-346C-40B9-9047-1554E94EE6F4}" destId="{DC293B6C-F4FC-436B-AED0-2D7B29E3C628}" srcOrd="0" destOrd="0" presId="urn:microsoft.com/office/officeart/2005/8/layout/chevron2"/>
    <dgm:cxn modelId="{81B60A6B-915E-4775-B300-E746AE51D584}" srcId="{5AC8BBC7-01CC-41F6-96D9-EEF254CB15C9}" destId="{BF395BCC-EC5B-4A37-8C1A-9413D919E638}" srcOrd="0" destOrd="0" parTransId="{D65E0053-84D0-4E75-B61D-522BE59387DC}" sibTransId="{55C99740-4BCA-49BE-A8E9-55CC1945170A}"/>
    <dgm:cxn modelId="{5BF4D852-E981-4199-84FC-93EFE534A412}" srcId="{18BF1CA6-E911-4B1C-84F2-C96455066718}" destId="{919D0720-F85F-443B-B3F5-37AFC33446BD}" srcOrd="0" destOrd="0" parTransId="{0CBC4CE7-D128-4D13-A518-CEB394DC4C67}" sibTransId="{B3845A8A-BD24-453D-B81B-B10B5B15A27B}"/>
    <dgm:cxn modelId="{AAA460B2-E41E-44F3-9367-8DD7B9BFC69C}" type="presOf" srcId="{919D0720-F85F-443B-B3F5-37AFC33446BD}" destId="{22C8D55C-7877-4268-874B-EF7450200A98}" srcOrd="0" destOrd="0" presId="urn:microsoft.com/office/officeart/2005/8/layout/chevron2"/>
    <dgm:cxn modelId="{966FA2BE-AACB-45BF-B8A7-1ECB4E62260E}" type="presOf" srcId="{18BF1CA6-E911-4B1C-84F2-C96455066718}" destId="{F9251AF3-7E20-4652-A4E2-E03AE2B9C0E2}" srcOrd="0" destOrd="0" presId="urn:microsoft.com/office/officeart/2005/8/layout/chevron2"/>
    <dgm:cxn modelId="{4EE429CC-42A7-475B-8168-8BA27656F3E8}" type="presOf" srcId="{BF395BCC-EC5B-4A37-8C1A-9413D919E638}" destId="{2BC51AB5-8C43-4664-ABD3-D6A91AD6B00A}" srcOrd="0" destOrd="0" presId="urn:microsoft.com/office/officeart/2005/8/layout/chevron2"/>
    <dgm:cxn modelId="{007579E1-E6B6-44EF-9658-1A633DD3C7AD}" type="presOf" srcId="{D167D2F8-5B48-4586-9F98-7C67E597E92D}" destId="{45F4A300-D235-4B62-B212-0F8C0AF33AA9}" srcOrd="0" destOrd="0" presId="urn:microsoft.com/office/officeart/2005/8/layout/chevron2"/>
    <dgm:cxn modelId="{A3E1B8E3-BAFD-4B3B-B945-7E0F4D9447BD}" srcId="{5DE0C03E-AFF7-4AA5-A94C-4E31A7D91ACE}" destId="{18BF1CA6-E911-4B1C-84F2-C96455066718}" srcOrd="2" destOrd="0" parTransId="{F8C2F7ED-CF65-426E-B814-A7E9937BC2D2}" sibTransId="{7399F0D1-3335-4083-9A46-F7BF767E574B}"/>
    <dgm:cxn modelId="{792B29EE-85B1-45D0-BB52-67ADCFF83E48}" type="presOf" srcId="{5AC8BBC7-01CC-41F6-96D9-EEF254CB15C9}" destId="{0981D83C-6E29-4DD2-B4E8-9D5C617A05B7}" srcOrd="0" destOrd="0" presId="urn:microsoft.com/office/officeart/2005/8/layout/chevron2"/>
    <dgm:cxn modelId="{88334DF1-EA7C-4AC0-BD15-0222DB744150}" type="presOf" srcId="{5DE0C03E-AFF7-4AA5-A94C-4E31A7D91ACE}" destId="{C6569B10-9DB2-47CB-864A-3E624375F6CB}" srcOrd="0" destOrd="0" presId="urn:microsoft.com/office/officeart/2005/8/layout/chevron2"/>
    <dgm:cxn modelId="{F135369B-8D83-4188-9827-71CCC4DF582E}" type="presParOf" srcId="{C6569B10-9DB2-47CB-864A-3E624375F6CB}" destId="{DF1E0A4C-46E3-49CD-86F8-D5B8E2B87CF6}" srcOrd="0" destOrd="0" presId="urn:microsoft.com/office/officeart/2005/8/layout/chevron2"/>
    <dgm:cxn modelId="{4625D81E-B5E8-4CFE-B216-3A0D2F4BAA12}" type="presParOf" srcId="{DF1E0A4C-46E3-49CD-86F8-D5B8E2B87CF6}" destId="{45F4A300-D235-4B62-B212-0F8C0AF33AA9}" srcOrd="0" destOrd="0" presId="urn:microsoft.com/office/officeart/2005/8/layout/chevron2"/>
    <dgm:cxn modelId="{E1EEDB5D-0B06-4E2C-BE62-2F87AC50FEB1}" type="presParOf" srcId="{DF1E0A4C-46E3-49CD-86F8-D5B8E2B87CF6}" destId="{DC293B6C-F4FC-436B-AED0-2D7B29E3C628}" srcOrd="1" destOrd="0" presId="urn:microsoft.com/office/officeart/2005/8/layout/chevron2"/>
    <dgm:cxn modelId="{72F212C7-9723-47A1-93DD-F7CF3D251D6C}" type="presParOf" srcId="{C6569B10-9DB2-47CB-864A-3E624375F6CB}" destId="{2F1A1A43-C4A7-411B-B6CF-81850C416E36}" srcOrd="1" destOrd="0" presId="urn:microsoft.com/office/officeart/2005/8/layout/chevron2"/>
    <dgm:cxn modelId="{882FA7F8-AB5A-4A8F-8851-3EAD96B6EB8D}" type="presParOf" srcId="{C6569B10-9DB2-47CB-864A-3E624375F6CB}" destId="{ACD3850E-2B42-400E-B167-DC93DF501A5D}" srcOrd="2" destOrd="0" presId="urn:microsoft.com/office/officeart/2005/8/layout/chevron2"/>
    <dgm:cxn modelId="{D3442947-ECC1-49BB-9B8A-ACC2B7A0F0DD}" type="presParOf" srcId="{ACD3850E-2B42-400E-B167-DC93DF501A5D}" destId="{0981D83C-6E29-4DD2-B4E8-9D5C617A05B7}" srcOrd="0" destOrd="0" presId="urn:microsoft.com/office/officeart/2005/8/layout/chevron2"/>
    <dgm:cxn modelId="{DE247218-65D9-4FF4-80AE-2BA7A642FEF9}" type="presParOf" srcId="{ACD3850E-2B42-400E-B167-DC93DF501A5D}" destId="{2BC51AB5-8C43-4664-ABD3-D6A91AD6B00A}" srcOrd="1" destOrd="0" presId="urn:microsoft.com/office/officeart/2005/8/layout/chevron2"/>
    <dgm:cxn modelId="{EFF1DC35-0CB9-4553-9C62-C738AC0F57FF}" type="presParOf" srcId="{C6569B10-9DB2-47CB-864A-3E624375F6CB}" destId="{BBA0D87C-1D2B-4317-ADF5-076B1137AAAB}" srcOrd="3" destOrd="0" presId="urn:microsoft.com/office/officeart/2005/8/layout/chevron2"/>
    <dgm:cxn modelId="{FCA08452-F377-449C-A8F5-2C9BC1A46145}" type="presParOf" srcId="{C6569B10-9DB2-47CB-864A-3E624375F6CB}" destId="{A75A4B57-8242-46C0-AC18-C4E60F197535}" srcOrd="4" destOrd="0" presId="urn:microsoft.com/office/officeart/2005/8/layout/chevron2"/>
    <dgm:cxn modelId="{E420AC21-553D-49F1-A8BF-250A474299BC}" type="presParOf" srcId="{A75A4B57-8242-46C0-AC18-C4E60F197535}" destId="{F9251AF3-7E20-4652-A4E2-E03AE2B9C0E2}" srcOrd="0" destOrd="0" presId="urn:microsoft.com/office/officeart/2005/8/layout/chevron2"/>
    <dgm:cxn modelId="{5B5A70F6-0781-4010-AF13-802D4F088CCC}" type="presParOf" srcId="{A75A4B57-8242-46C0-AC18-C4E60F197535}" destId="{22C8D55C-7877-4268-874B-EF7450200A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DE0C03E-AFF7-4AA5-A94C-4E31A7D91AC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167D2F8-5B48-4586-9F98-7C67E597E92D}">
      <dgm:prSet phldrT="[نص]"/>
      <dgm:spPr/>
      <dgm:t>
        <a:bodyPr/>
        <a:lstStyle/>
        <a:p>
          <a:pPr rtl="1"/>
          <a:r>
            <a:rPr lang="ar-SA" dirty="0"/>
            <a:t>بمعنى بدأ</a:t>
          </a:r>
        </a:p>
      </dgm:t>
    </dgm:pt>
    <dgm:pt modelId="{2378418F-0BCB-4A88-94DB-49DAA3E815EB}" type="parTrans" cxnId="{ADD25E3B-482B-489F-AADB-A626D55A8420}">
      <dgm:prSet/>
      <dgm:spPr/>
      <dgm:t>
        <a:bodyPr/>
        <a:lstStyle/>
        <a:p>
          <a:pPr rtl="1"/>
          <a:endParaRPr lang="ar-SA"/>
        </a:p>
      </dgm:t>
    </dgm:pt>
    <dgm:pt modelId="{C14C7B13-02C7-4753-85D4-C8C55765F91F}" type="sibTrans" cxnId="{ADD25E3B-482B-489F-AADB-A626D55A8420}">
      <dgm:prSet/>
      <dgm:spPr/>
      <dgm:t>
        <a:bodyPr/>
        <a:lstStyle/>
        <a:p>
          <a:pPr rtl="1"/>
          <a:endParaRPr lang="ar-SA"/>
        </a:p>
      </dgm:t>
    </dgm:pt>
    <dgm:pt modelId="{A8ED5AA5-346C-40B9-9047-1554E94EE6F4}">
      <dgm:prSet phldrT="[نص]"/>
      <dgm:spPr/>
      <dgm:t>
        <a:bodyPr/>
        <a:lstStyle/>
        <a:p>
          <a:pPr rtl="1"/>
          <a:r>
            <a:rPr lang="ar-SA" b="1" dirty="0">
              <a:solidFill>
                <a:srgbClr val="000000"/>
              </a:solidFill>
              <a:latin typeface="TraditionalArabic-Bold"/>
            </a:rPr>
            <a:t>.1جعل من أخوات كاد بمعنى بدأ: جعل الولد يلعب بالكرة.</a:t>
          </a:r>
          <a:endParaRPr lang="ar-SA" dirty="0"/>
        </a:p>
      </dgm:t>
    </dgm:pt>
    <dgm:pt modelId="{D38FA2B4-B414-4F92-8DE5-54275D5FD18B}" type="parTrans" cxnId="{37ACCD1B-DE91-4645-B747-4DE16CDEDADE}">
      <dgm:prSet/>
      <dgm:spPr/>
      <dgm:t>
        <a:bodyPr/>
        <a:lstStyle/>
        <a:p>
          <a:pPr rtl="1"/>
          <a:endParaRPr lang="ar-SA"/>
        </a:p>
      </dgm:t>
    </dgm:pt>
    <dgm:pt modelId="{BBF9B6DA-2E68-4045-BC0F-6F2A2A212442}" type="sibTrans" cxnId="{37ACCD1B-DE91-4645-B747-4DE16CDEDADE}">
      <dgm:prSet/>
      <dgm:spPr/>
      <dgm:t>
        <a:bodyPr/>
        <a:lstStyle/>
        <a:p>
          <a:pPr rtl="1"/>
          <a:endParaRPr lang="ar-SA"/>
        </a:p>
      </dgm:t>
    </dgm:pt>
    <dgm:pt modelId="{5AC8BBC7-01CC-41F6-96D9-EEF254CB15C9}">
      <dgm:prSet phldrT="[نص]"/>
      <dgm:spPr/>
      <dgm:t>
        <a:bodyPr/>
        <a:lstStyle/>
        <a:p>
          <a:pPr rtl="1"/>
          <a:r>
            <a:rPr lang="ar-SA" dirty="0"/>
            <a:t>بمعنى التحويل</a:t>
          </a:r>
        </a:p>
      </dgm:t>
    </dgm:pt>
    <dgm:pt modelId="{0C395200-F46D-439C-9052-CCFB3C063A64}" type="parTrans" cxnId="{818CC610-FEDE-4ACB-8BBB-A77659FD511E}">
      <dgm:prSet/>
      <dgm:spPr/>
      <dgm:t>
        <a:bodyPr/>
        <a:lstStyle/>
        <a:p>
          <a:pPr rtl="1"/>
          <a:endParaRPr lang="ar-SA"/>
        </a:p>
      </dgm:t>
    </dgm:pt>
    <dgm:pt modelId="{3D7C320B-F789-46E0-BC60-2916C5C6C507}" type="sibTrans" cxnId="{818CC610-FEDE-4ACB-8BBB-A77659FD511E}">
      <dgm:prSet/>
      <dgm:spPr/>
      <dgm:t>
        <a:bodyPr/>
        <a:lstStyle/>
        <a:p>
          <a:pPr rtl="1"/>
          <a:endParaRPr lang="ar-SA"/>
        </a:p>
      </dgm:t>
    </dgm:pt>
    <dgm:pt modelId="{BF395BCC-EC5B-4A37-8C1A-9413D919E638}">
      <dgm:prSet phldrT="[نص]"/>
      <dgm:spPr/>
      <dgm:t>
        <a:bodyPr/>
        <a:lstStyle/>
        <a:p>
          <a:pPr rtl="1"/>
          <a:r>
            <a:rPr lang="ar-SA" b="1" dirty="0">
              <a:solidFill>
                <a:srgbClr val="000000"/>
              </a:solidFill>
              <a:latin typeface="TraditionalArabic-Bold"/>
            </a:rPr>
            <a:t>.2جعل من أخوات ظن بمعنى التحويل: جعل الصانع الخشب كرسيًا.</a:t>
          </a:r>
          <a:endParaRPr lang="ar-SA" dirty="0"/>
        </a:p>
      </dgm:t>
    </dgm:pt>
    <dgm:pt modelId="{D65E0053-84D0-4E75-B61D-522BE59387DC}" type="parTrans" cxnId="{81B60A6B-915E-4775-B300-E746AE51D584}">
      <dgm:prSet/>
      <dgm:spPr/>
      <dgm:t>
        <a:bodyPr/>
        <a:lstStyle/>
        <a:p>
          <a:pPr rtl="1"/>
          <a:endParaRPr lang="ar-SA"/>
        </a:p>
      </dgm:t>
    </dgm:pt>
    <dgm:pt modelId="{55C99740-4BCA-49BE-A8E9-55CC1945170A}" type="sibTrans" cxnId="{81B60A6B-915E-4775-B300-E746AE51D584}">
      <dgm:prSet/>
      <dgm:spPr/>
      <dgm:t>
        <a:bodyPr/>
        <a:lstStyle/>
        <a:p>
          <a:pPr rtl="1"/>
          <a:endParaRPr lang="ar-SA"/>
        </a:p>
      </dgm:t>
    </dgm:pt>
    <dgm:pt modelId="{18BF1CA6-E911-4B1C-84F2-C96455066718}">
      <dgm:prSet phldrT="[نص]"/>
      <dgm:spPr/>
      <dgm:t>
        <a:bodyPr/>
        <a:lstStyle/>
        <a:p>
          <a:pPr rtl="1"/>
          <a:r>
            <a:rPr lang="ar-SA" dirty="0"/>
            <a:t>بمعنى اعتقد</a:t>
          </a:r>
        </a:p>
      </dgm:t>
    </dgm:pt>
    <dgm:pt modelId="{F8C2F7ED-CF65-426E-B814-A7E9937BC2D2}" type="parTrans" cxnId="{A3E1B8E3-BAFD-4B3B-B945-7E0F4D9447BD}">
      <dgm:prSet/>
      <dgm:spPr/>
      <dgm:t>
        <a:bodyPr/>
        <a:lstStyle/>
        <a:p>
          <a:pPr rtl="1"/>
          <a:endParaRPr lang="ar-SA"/>
        </a:p>
      </dgm:t>
    </dgm:pt>
    <dgm:pt modelId="{7399F0D1-3335-4083-9A46-F7BF767E574B}" type="sibTrans" cxnId="{A3E1B8E3-BAFD-4B3B-B945-7E0F4D9447BD}">
      <dgm:prSet/>
      <dgm:spPr/>
      <dgm:t>
        <a:bodyPr/>
        <a:lstStyle/>
        <a:p>
          <a:pPr rtl="1"/>
          <a:endParaRPr lang="ar-SA"/>
        </a:p>
      </dgm:t>
    </dgm:pt>
    <dgm:pt modelId="{919D0720-F85F-443B-B3F5-37AFC33446BD}">
      <dgm:prSet phldrT="[نص]"/>
      <dgm:spPr/>
      <dgm:t>
        <a:bodyPr/>
        <a:lstStyle/>
        <a:p>
          <a:pPr rtl="1"/>
          <a:r>
            <a:rPr lang="ar-SA" b="1" dirty="0">
              <a:solidFill>
                <a:srgbClr val="000000"/>
              </a:solidFill>
              <a:latin typeface="TraditionalArabic-Bold"/>
            </a:rPr>
            <a:t>.3جعل من أخوات ظن بمعنى اعتقد: جعل المشركون الملائكة إناثًا.</a:t>
          </a:r>
          <a:endParaRPr lang="ar-SA" dirty="0"/>
        </a:p>
      </dgm:t>
    </dgm:pt>
    <dgm:pt modelId="{0CBC4CE7-D128-4D13-A518-CEB394DC4C67}" type="parTrans" cxnId="{5BF4D852-E981-4199-84FC-93EFE534A412}">
      <dgm:prSet/>
      <dgm:spPr/>
      <dgm:t>
        <a:bodyPr/>
        <a:lstStyle/>
        <a:p>
          <a:pPr rtl="1"/>
          <a:endParaRPr lang="ar-SA"/>
        </a:p>
      </dgm:t>
    </dgm:pt>
    <dgm:pt modelId="{B3845A8A-BD24-453D-B81B-B10B5B15A27B}" type="sibTrans" cxnId="{5BF4D852-E981-4199-84FC-93EFE534A412}">
      <dgm:prSet/>
      <dgm:spPr/>
      <dgm:t>
        <a:bodyPr/>
        <a:lstStyle/>
        <a:p>
          <a:pPr rtl="1"/>
          <a:endParaRPr lang="ar-SA"/>
        </a:p>
      </dgm:t>
    </dgm:pt>
    <dgm:pt modelId="{C6569B10-9DB2-47CB-864A-3E624375F6CB}" type="pres">
      <dgm:prSet presAssocID="{5DE0C03E-AFF7-4AA5-A94C-4E31A7D91ACE}" presName="linearFlow" presStyleCnt="0">
        <dgm:presLayoutVars>
          <dgm:dir/>
          <dgm:animLvl val="lvl"/>
          <dgm:resizeHandles val="exact"/>
        </dgm:presLayoutVars>
      </dgm:prSet>
      <dgm:spPr/>
    </dgm:pt>
    <dgm:pt modelId="{DF1E0A4C-46E3-49CD-86F8-D5B8E2B87CF6}" type="pres">
      <dgm:prSet presAssocID="{D167D2F8-5B48-4586-9F98-7C67E597E92D}" presName="composite" presStyleCnt="0"/>
      <dgm:spPr/>
    </dgm:pt>
    <dgm:pt modelId="{45F4A300-D235-4B62-B212-0F8C0AF33AA9}" type="pres">
      <dgm:prSet presAssocID="{D167D2F8-5B48-4586-9F98-7C67E597E92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C293B6C-F4FC-436B-AED0-2D7B29E3C628}" type="pres">
      <dgm:prSet presAssocID="{D167D2F8-5B48-4586-9F98-7C67E597E92D}" presName="descendantText" presStyleLbl="alignAcc1" presStyleIdx="0" presStyleCnt="3">
        <dgm:presLayoutVars>
          <dgm:bulletEnabled val="1"/>
        </dgm:presLayoutVars>
      </dgm:prSet>
      <dgm:spPr/>
    </dgm:pt>
    <dgm:pt modelId="{2F1A1A43-C4A7-411B-B6CF-81850C416E36}" type="pres">
      <dgm:prSet presAssocID="{C14C7B13-02C7-4753-85D4-C8C55765F91F}" presName="sp" presStyleCnt="0"/>
      <dgm:spPr/>
    </dgm:pt>
    <dgm:pt modelId="{ACD3850E-2B42-400E-B167-DC93DF501A5D}" type="pres">
      <dgm:prSet presAssocID="{5AC8BBC7-01CC-41F6-96D9-EEF254CB15C9}" presName="composite" presStyleCnt="0"/>
      <dgm:spPr/>
    </dgm:pt>
    <dgm:pt modelId="{0981D83C-6E29-4DD2-B4E8-9D5C617A05B7}" type="pres">
      <dgm:prSet presAssocID="{5AC8BBC7-01CC-41F6-96D9-EEF254CB15C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BC51AB5-8C43-4664-ABD3-D6A91AD6B00A}" type="pres">
      <dgm:prSet presAssocID="{5AC8BBC7-01CC-41F6-96D9-EEF254CB15C9}" presName="descendantText" presStyleLbl="alignAcc1" presStyleIdx="1" presStyleCnt="3">
        <dgm:presLayoutVars>
          <dgm:bulletEnabled val="1"/>
        </dgm:presLayoutVars>
      </dgm:prSet>
      <dgm:spPr/>
    </dgm:pt>
    <dgm:pt modelId="{BBA0D87C-1D2B-4317-ADF5-076B1137AAAB}" type="pres">
      <dgm:prSet presAssocID="{3D7C320B-F789-46E0-BC60-2916C5C6C507}" presName="sp" presStyleCnt="0"/>
      <dgm:spPr/>
    </dgm:pt>
    <dgm:pt modelId="{A75A4B57-8242-46C0-AC18-C4E60F197535}" type="pres">
      <dgm:prSet presAssocID="{18BF1CA6-E911-4B1C-84F2-C96455066718}" presName="composite" presStyleCnt="0"/>
      <dgm:spPr/>
    </dgm:pt>
    <dgm:pt modelId="{F9251AF3-7E20-4652-A4E2-E03AE2B9C0E2}" type="pres">
      <dgm:prSet presAssocID="{18BF1CA6-E911-4B1C-84F2-C9645506671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2C8D55C-7877-4268-874B-EF7450200A98}" type="pres">
      <dgm:prSet presAssocID="{18BF1CA6-E911-4B1C-84F2-C9645506671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18CC610-FEDE-4ACB-8BBB-A77659FD511E}" srcId="{5DE0C03E-AFF7-4AA5-A94C-4E31A7D91ACE}" destId="{5AC8BBC7-01CC-41F6-96D9-EEF254CB15C9}" srcOrd="1" destOrd="0" parTransId="{0C395200-F46D-439C-9052-CCFB3C063A64}" sibTransId="{3D7C320B-F789-46E0-BC60-2916C5C6C507}"/>
    <dgm:cxn modelId="{37ACCD1B-DE91-4645-B747-4DE16CDEDADE}" srcId="{D167D2F8-5B48-4586-9F98-7C67E597E92D}" destId="{A8ED5AA5-346C-40B9-9047-1554E94EE6F4}" srcOrd="0" destOrd="0" parTransId="{D38FA2B4-B414-4F92-8DE5-54275D5FD18B}" sibTransId="{BBF9B6DA-2E68-4045-BC0F-6F2A2A212442}"/>
    <dgm:cxn modelId="{ADD25E3B-482B-489F-AADB-A626D55A8420}" srcId="{5DE0C03E-AFF7-4AA5-A94C-4E31A7D91ACE}" destId="{D167D2F8-5B48-4586-9F98-7C67E597E92D}" srcOrd="0" destOrd="0" parTransId="{2378418F-0BCB-4A88-94DB-49DAA3E815EB}" sibTransId="{C14C7B13-02C7-4753-85D4-C8C55765F91F}"/>
    <dgm:cxn modelId="{31F0F93B-EA46-4860-962F-A673EC4B15F2}" type="presOf" srcId="{A8ED5AA5-346C-40B9-9047-1554E94EE6F4}" destId="{DC293B6C-F4FC-436B-AED0-2D7B29E3C628}" srcOrd="0" destOrd="0" presId="urn:microsoft.com/office/officeart/2005/8/layout/chevron2"/>
    <dgm:cxn modelId="{81B60A6B-915E-4775-B300-E746AE51D584}" srcId="{5AC8BBC7-01CC-41F6-96D9-EEF254CB15C9}" destId="{BF395BCC-EC5B-4A37-8C1A-9413D919E638}" srcOrd="0" destOrd="0" parTransId="{D65E0053-84D0-4E75-B61D-522BE59387DC}" sibTransId="{55C99740-4BCA-49BE-A8E9-55CC1945170A}"/>
    <dgm:cxn modelId="{5BF4D852-E981-4199-84FC-93EFE534A412}" srcId="{18BF1CA6-E911-4B1C-84F2-C96455066718}" destId="{919D0720-F85F-443B-B3F5-37AFC33446BD}" srcOrd="0" destOrd="0" parTransId="{0CBC4CE7-D128-4D13-A518-CEB394DC4C67}" sibTransId="{B3845A8A-BD24-453D-B81B-B10B5B15A27B}"/>
    <dgm:cxn modelId="{AAA460B2-E41E-44F3-9367-8DD7B9BFC69C}" type="presOf" srcId="{919D0720-F85F-443B-B3F5-37AFC33446BD}" destId="{22C8D55C-7877-4268-874B-EF7450200A98}" srcOrd="0" destOrd="0" presId="urn:microsoft.com/office/officeart/2005/8/layout/chevron2"/>
    <dgm:cxn modelId="{966FA2BE-AACB-45BF-B8A7-1ECB4E62260E}" type="presOf" srcId="{18BF1CA6-E911-4B1C-84F2-C96455066718}" destId="{F9251AF3-7E20-4652-A4E2-E03AE2B9C0E2}" srcOrd="0" destOrd="0" presId="urn:microsoft.com/office/officeart/2005/8/layout/chevron2"/>
    <dgm:cxn modelId="{4EE429CC-42A7-475B-8168-8BA27656F3E8}" type="presOf" srcId="{BF395BCC-EC5B-4A37-8C1A-9413D919E638}" destId="{2BC51AB5-8C43-4664-ABD3-D6A91AD6B00A}" srcOrd="0" destOrd="0" presId="urn:microsoft.com/office/officeart/2005/8/layout/chevron2"/>
    <dgm:cxn modelId="{007579E1-E6B6-44EF-9658-1A633DD3C7AD}" type="presOf" srcId="{D167D2F8-5B48-4586-9F98-7C67E597E92D}" destId="{45F4A300-D235-4B62-B212-0F8C0AF33AA9}" srcOrd="0" destOrd="0" presId="urn:microsoft.com/office/officeart/2005/8/layout/chevron2"/>
    <dgm:cxn modelId="{A3E1B8E3-BAFD-4B3B-B945-7E0F4D9447BD}" srcId="{5DE0C03E-AFF7-4AA5-A94C-4E31A7D91ACE}" destId="{18BF1CA6-E911-4B1C-84F2-C96455066718}" srcOrd="2" destOrd="0" parTransId="{F8C2F7ED-CF65-426E-B814-A7E9937BC2D2}" sibTransId="{7399F0D1-3335-4083-9A46-F7BF767E574B}"/>
    <dgm:cxn modelId="{792B29EE-85B1-45D0-BB52-67ADCFF83E48}" type="presOf" srcId="{5AC8BBC7-01CC-41F6-96D9-EEF254CB15C9}" destId="{0981D83C-6E29-4DD2-B4E8-9D5C617A05B7}" srcOrd="0" destOrd="0" presId="urn:microsoft.com/office/officeart/2005/8/layout/chevron2"/>
    <dgm:cxn modelId="{88334DF1-EA7C-4AC0-BD15-0222DB744150}" type="presOf" srcId="{5DE0C03E-AFF7-4AA5-A94C-4E31A7D91ACE}" destId="{C6569B10-9DB2-47CB-864A-3E624375F6CB}" srcOrd="0" destOrd="0" presId="urn:microsoft.com/office/officeart/2005/8/layout/chevron2"/>
    <dgm:cxn modelId="{F135369B-8D83-4188-9827-71CCC4DF582E}" type="presParOf" srcId="{C6569B10-9DB2-47CB-864A-3E624375F6CB}" destId="{DF1E0A4C-46E3-49CD-86F8-D5B8E2B87CF6}" srcOrd="0" destOrd="0" presId="urn:microsoft.com/office/officeart/2005/8/layout/chevron2"/>
    <dgm:cxn modelId="{4625D81E-B5E8-4CFE-B216-3A0D2F4BAA12}" type="presParOf" srcId="{DF1E0A4C-46E3-49CD-86F8-D5B8E2B87CF6}" destId="{45F4A300-D235-4B62-B212-0F8C0AF33AA9}" srcOrd="0" destOrd="0" presId="urn:microsoft.com/office/officeart/2005/8/layout/chevron2"/>
    <dgm:cxn modelId="{E1EEDB5D-0B06-4E2C-BE62-2F87AC50FEB1}" type="presParOf" srcId="{DF1E0A4C-46E3-49CD-86F8-D5B8E2B87CF6}" destId="{DC293B6C-F4FC-436B-AED0-2D7B29E3C628}" srcOrd="1" destOrd="0" presId="urn:microsoft.com/office/officeart/2005/8/layout/chevron2"/>
    <dgm:cxn modelId="{72F212C7-9723-47A1-93DD-F7CF3D251D6C}" type="presParOf" srcId="{C6569B10-9DB2-47CB-864A-3E624375F6CB}" destId="{2F1A1A43-C4A7-411B-B6CF-81850C416E36}" srcOrd="1" destOrd="0" presId="urn:microsoft.com/office/officeart/2005/8/layout/chevron2"/>
    <dgm:cxn modelId="{882FA7F8-AB5A-4A8F-8851-3EAD96B6EB8D}" type="presParOf" srcId="{C6569B10-9DB2-47CB-864A-3E624375F6CB}" destId="{ACD3850E-2B42-400E-B167-DC93DF501A5D}" srcOrd="2" destOrd="0" presId="urn:microsoft.com/office/officeart/2005/8/layout/chevron2"/>
    <dgm:cxn modelId="{D3442947-ECC1-49BB-9B8A-ACC2B7A0F0DD}" type="presParOf" srcId="{ACD3850E-2B42-400E-B167-DC93DF501A5D}" destId="{0981D83C-6E29-4DD2-B4E8-9D5C617A05B7}" srcOrd="0" destOrd="0" presId="urn:microsoft.com/office/officeart/2005/8/layout/chevron2"/>
    <dgm:cxn modelId="{DE247218-65D9-4FF4-80AE-2BA7A642FEF9}" type="presParOf" srcId="{ACD3850E-2B42-400E-B167-DC93DF501A5D}" destId="{2BC51AB5-8C43-4664-ABD3-D6A91AD6B00A}" srcOrd="1" destOrd="0" presId="urn:microsoft.com/office/officeart/2005/8/layout/chevron2"/>
    <dgm:cxn modelId="{EFF1DC35-0CB9-4553-9C62-C738AC0F57FF}" type="presParOf" srcId="{C6569B10-9DB2-47CB-864A-3E624375F6CB}" destId="{BBA0D87C-1D2B-4317-ADF5-076B1137AAAB}" srcOrd="3" destOrd="0" presId="urn:microsoft.com/office/officeart/2005/8/layout/chevron2"/>
    <dgm:cxn modelId="{FCA08452-F377-449C-A8F5-2C9BC1A46145}" type="presParOf" srcId="{C6569B10-9DB2-47CB-864A-3E624375F6CB}" destId="{A75A4B57-8242-46C0-AC18-C4E60F197535}" srcOrd="4" destOrd="0" presId="urn:microsoft.com/office/officeart/2005/8/layout/chevron2"/>
    <dgm:cxn modelId="{E420AC21-553D-49F1-A8BF-250A474299BC}" type="presParOf" srcId="{A75A4B57-8242-46C0-AC18-C4E60F197535}" destId="{F9251AF3-7E20-4652-A4E2-E03AE2B9C0E2}" srcOrd="0" destOrd="0" presId="urn:microsoft.com/office/officeart/2005/8/layout/chevron2"/>
    <dgm:cxn modelId="{5B5A70F6-0781-4010-AF13-802D4F088CCC}" type="presParOf" srcId="{A75A4B57-8242-46C0-AC18-C4E60F197535}" destId="{22C8D55C-7877-4268-874B-EF7450200A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A6D5AA-C0DF-4494-B11F-B06BB6A0CE69}" type="doc">
      <dgm:prSet loTypeId="urn:microsoft.com/office/officeart/2005/8/layout/hierarchy4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54F2C080-1436-4102-BBA1-07C8E82F1A2E}">
      <dgm:prSet phldrT="[نص]"/>
      <dgm:spPr/>
      <dgm:t>
        <a:bodyPr/>
        <a:lstStyle/>
        <a:p>
          <a:pPr rtl="1"/>
          <a:r>
            <a:rPr lang="ar-SA" dirty="0"/>
            <a:t>التوكيد</a:t>
          </a:r>
        </a:p>
      </dgm:t>
    </dgm:pt>
    <dgm:pt modelId="{2385B3D0-1B9B-4569-858A-A4928A1918D0}" type="parTrans" cxnId="{5A06F6E7-6432-4999-A653-0380FD08416F}">
      <dgm:prSet/>
      <dgm:spPr/>
      <dgm:t>
        <a:bodyPr/>
        <a:lstStyle/>
        <a:p>
          <a:pPr rtl="1"/>
          <a:endParaRPr lang="ar-SA"/>
        </a:p>
      </dgm:t>
    </dgm:pt>
    <dgm:pt modelId="{233936E3-7D43-4E8A-A686-BEF46AC7E606}" type="sibTrans" cxnId="{5A06F6E7-6432-4999-A653-0380FD08416F}">
      <dgm:prSet/>
      <dgm:spPr/>
      <dgm:t>
        <a:bodyPr/>
        <a:lstStyle/>
        <a:p>
          <a:pPr rtl="1"/>
          <a:endParaRPr lang="ar-SA"/>
        </a:p>
      </dgm:t>
    </dgm:pt>
    <dgm:pt modelId="{8B154161-10AF-4F2F-B0B8-6C00B166CAFC}">
      <dgm:prSet phldrT="[نص]" custT="1"/>
      <dgm:spPr/>
      <dgm:t>
        <a:bodyPr/>
        <a:lstStyle/>
        <a:p>
          <a:pPr rtl="1"/>
          <a:r>
            <a:rPr lang="ar-SA" sz="2400" dirty="0"/>
            <a:t>الجملة الاسمية</a:t>
          </a:r>
        </a:p>
        <a:p>
          <a:pPr rtl="1"/>
          <a:r>
            <a:rPr lang="ar-SA" sz="2400" dirty="0"/>
            <a:t>التجربة مفيدة</a:t>
          </a:r>
        </a:p>
      </dgm:t>
    </dgm:pt>
    <dgm:pt modelId="{903FEA36-74A0-4B7F-8897-C19040693A05}" type="parTrans" cxnId="{501E7B01-4045-4000-93CF-8DBB45EBDD8E}">
      <dgm:prSet/>
      <dgm:spPr/>
      <dgm:t>
        <a:bodyPr/>
        <a:lstStyle/>
        <a:p>
          <a:pPr rtl="1"/>
          <a:endParaRPr lang="ar-SA"/>
        </a:p>
      </dgm:t>
    </dgm:pt>
    <dgm:pt modelId="{85D4F32C-CE3B-498B-BAE6-868D2F73C155}" type="sibTrans" cxnId="{501E7B01-4045-4000-93CF-8DBB45EBDD8E}">
      <dgm:prSet/>
      <dgm:spPr/>
      <dgm:t>
        <a:bodyPr/>
        <a:lstStyle/>
        <a:p>
          <a:pPr rtl="1"/>
          <a:endParaRPr lang="ar-SA"/>
        </a:p>
      </dgm:t>
    </dgm:pt>
    <dgm:pt modelId="{00FCA832-6EFB-4DA2-9DFC-AD9D39FF17C9}">
      <dgm:prSet phldrT="[نص]"/>
      <dgm:spPr/>
      <dgm:t>
        <a:bodyPr/>
        <a:lstStyle/>
        <a:p>
          <a:pPr rtl="1"/>
          <a:r>
            <a:rPr lang="ar-SA" dirty="0"/>
            <a:t>القسم</a:t>
          </a:r>
        </a:p>
      </dgm:t>
    </dgm:pt>
    <dgm:pt modelId="{D62F7938-AB8A-4075-81F5-3FFEE126E29E}" type="parTrans" cxnId="{23929A9F-7EC0-4D9D-9689-7E7971F5EC74}">
      <dgm:prSet/>
      <dgm:spPr/>
      <dgm:t>
        <a:bodyPr/>
        <a:lstStyle/>
        <a:p>
          <a:pPr rtl="1"/>
          <a:endParaRPr lang="ar-SA"/>
        </a:p>
      </dgm:t>
    </dgm:pt>
    <dgm:pt modelId="{0F611D58-0685-47A6-8CA3-69970B1D8AB1}" type="sibTrans" cxnId="{23929A9F-7EC0-4D9D-9689-7E7971F5EC74}">
      <dgm:prSet/>
      <dgm:spPr/>
      <dgm:t>
        <a:bodyPr/>
        <a:lstStyle/>
        <a:p>
          <a:pPr rtl="1"/>
          <a:endParaRPr lang="ar-SA"/>
        </a:p>
      </dgm:t>
    </dgm:pt>
    <dgm:pt modelId="{0CDDE9FF-D0EB-4717-AFE9-C39C124E77B6}">
      <dgm:prSet phldrT="[نص]"/>
      <dgm:spPr/>
      <dgm:t>
        <a:bodyPr/>
        <a:lstStyle/>
        <a:p>
          <a:pPr rtl="1"/>
          <a:r>
            <a:rPr lang="ar-SA" dirty="0"/>
            <a:t>إن</a:t>
          </a:r>
        </a:p>
      </dgm:t>
    </dgm:pt>
    <dgm:pt modelId="{E3CE17BC-15BA-4578-8711-4EC05DD303ED}" type="parTrans" cxnId="{E3BCA4D6-6E79-41C5-82E3-CF13BDB292D0}">
      <dgm:prSet/>
      <dgm:spPr/>
      <dgm:t>
        <a:bodyPr/>
        <a:lstStyle/>
        <a:p>
          <a:pPr rtl="1"/>
          <a:endParaRPr lang="ar-SA"/>
        </a:p>
      </dgm:t>
    </dgm:pt>
    <dgm:pt modelId="{BC253075-A5BE-4F92-932D-62482F170295}" type="sibTrans" cxnId="{E3BCA4D6-6E79-41C5-82E3-CF13BDB292D0}">
      <dgm:prSet/>
      <dgm:spPr/>
      <dgm:t>
        <a:bodyPr/>
        <a:lstStyle/>
        <a:p>
          <a:pPr rtl="1"/>
          <a:endParaRPr lang="ar-SA"/>
        </a:p>
      </dgm:t>
    </dgm:pt>
    <dgm:pt modelId="{405C6B18-9553-4785-BF40-961CA9E7916A}">
      <dgm:prSet phldrT="[نص]" custT="1"/>
      <dgm:spPr/>
      <dgm:t>
        <a:bodyPr/>
        <a:lstStyle/>
        <a:p>
          <a:pPr rtl="1"/>
          <a:r>
            <a:rPr lang="ar-SA" sz="1400" dirty="0"/>
            <a:t>الجملة الفعلية</a:t>
          </a:r>
        </a:p>
        <a:p>
          <a:pPr rtl="1"/>
          <a:r>
            <a:rPr lang="ar-SA" sz="1400" dirty="0"/>
            <a:t>تفيد التجربة</a:t>
          </a:r>
        </a:p>
      </dgm:t>
    </dgm:pt>
    <dgm:pt modelId="{630DF631-2251-430F-87AB-5E17DCAF294C}" type="parTrans" cxnId="{AACB47D0-2C70-4572-A66C-FC19BD915F8B}">
      <dgm:prSet/>
      <dgm:spPr/>
      <dgm:t>
        <a:bodyPr/>
        <a:lstStyle/>
        <a:p>
          <a:pPr rtl="1"/>
          <a:endParaRPr lang="ar-SA"/>
        </a:p>
      </dgm:t>
    </dgm:pt>
    <dgm:pt modelId="{71D0D958-720C-411C-8459-D38612D06869}" type="sibTrans" cxnId="{AACB47D0-2C70-4572-A66C-FC19BD915F8B}">
      <dgm:prSet/>
      <dgm:spPr/>
      <dgm:t>
        <a:bodyPr/>
        <a:lstStyle/>
        <a:p>
          <a:pPr rtl="1"/>
          <a:endParaRPr lang="ar-SA"/>
        </a:p>
      </dgm:t>
    </dgm:pt>
    <dgm:pt modelId="{04E764AD-6021-4AF5-9ED5-96EBD4ABB361}">
      <dgm:prSet phldrT="[نص]"/>
      <dgm:spPr/>
      <dgm:t>
        <a:bodyPr/>
        <a:lstStyle/>
        <a:p>
          <a:pPr rtl="1"/>
          <a:r>
            <a:rPr lang="ar-SA" dirty="0"/>
            <a:t>قد</a:t>
          </a:r>
        </a:p>
      </dgm:t>
    </dgm:pt>
    <dgm:pt modelId="{D7D036DD-C7C8-4860-8151-3DAD1594BA90}" type="parTrans" cxnId="{AABF0B10-6A06-4601-92B2-8CF0B99CA897}">
      <dgm:prSet/>
      <dgm:spPr/>
      <dgm:t>
        <a:bodyPr/>
        <a:lstStyle/>
        <a:p>
          <a:pPr rtl="1"/>
          <a:endParaRPr lang="ar-SA"/>
        </a:p>
      </dgm:t>
    </dgm:pt>
    <dgm:pt modelId="{D8746833-3837-4222-9BE2-71E7700D0552}" type="sibTrans" cxnId="{AABF0B10-6A06-4601-92B2-8CF0B99CA897}">
      <dgm:prSet/>
      <dgm:spPr/>
      <dgm:t>
        <a:bodyPr/>
        <a:lstStyle/>
        <a:p>
          <a:pPr rtl="1"/>
          <a:endParaRPr lang="ar-SA"/>
        </a:p>
      </dgm:t>
    </dgm:pt>
    <dgm:pt modelId="{EA370338-E773-4918-AB48-A39DD9D4256C}">
      <dgm:prSet/>
      <dgm:spPr/>
      <dgm:t>
        <a:bodyPr/>
        <a:lstStyle/>
        <a:p>
          <a:pPr rtl="1"/>
          <a:r>
            <a:rPr lang="ar-SA" dirty="0"/>
            <a:t>النفي</a:t>
          </a:r>
        </a:p>
      </dgm:t>
    </dgm:pt>
    <dgm:pt modelId="{EAA9ECF3-55DD-4907-9E16-FA1EE7535913}" type="parTrans" cxnId="{60EF2FAD-85CC-4891-9C78-52780CBDFD94}">
      <dgm:prSet/>
      <dgm:spPr/>
      <dgm:t>
        <a:bodyPr/>
        <a:lstStyle/>
        <a:p>
          <a:pPr rtl="1"/>
          <a:endParaRPr lang="ar-SA"/>
        </a:p>
      </dgm:t>
    </dgm:pt>
    <dgm:pt modelId="{913AF90B-8CC3-457A-9513-FFCC85A78E2B}" type="sibTrans" cxnId="{60EF2FAD-85CC-4891-9C78-52780CBDFD94}">
      <dgm:prSet/>
      <dgm:spPr/>
      <dgm:t>
        <a:bodyPr/>
        <a:lstStyle/>
        <a:p>
          <a:pPr rtl="1"/>
          <a:endParaRPr lang="ar-SA"/>
        </a:p>
      </dgm:t>
    </dgm:pt>
    <dgm:pt modelId="{772BAFB3-CBA1-471D-B7DE-E07909B0EB27}">
      <dgm:prSet/>
      <dgm:spPr/>
      <dgm:t>
        <a:bodyPr/>
        <a:lstStyle/>
        <a:p>
          <a:pPr rtl="1"/>
          <a:r>
            <a:rPr lang="ar-SA" dirty="0"/>
            <a:t>لام الابتداء</a:t>
          </a:r>
        </a:p>
      </dgm:t>
    </dgm:pt>
    <dgm:pt modelId="{BA9A4116-4DC1-43FC-A44C-00FCE547870F}" type="parTrans" cxnId="{3E28F0A7-5064-4C28-BF94-357AD94A336E}">
      <dgm:prSet/>
      <dgm:spPr/>
      <dgm:t>
        <a:bodyPr/>
        <a:lstStyle/>
        <a:p>
          <a:pPr rtl="1"/>
          <a:endParaRPr lang="ar-SA"/>
        </a:p>
      </dgm:t>
    </dgm:pt>
    <dgm:pt modelId="{2A8DFD2D-1681-4DD1-A2D7-BC3AB9B07BF5}" type="sibTrans" cxnId="{3E28F0A7-5064-4C28-BF94-357AD94A336E}">
      <dgm:prSet/>
      <dgm:spPr/>
      <dgm:t>
        <a:bodyPr/>
        <a:lstStyle/>
        <a:p>
          <a:pPr rtl="1"/>
          <a:endParaRPr lang="ar-SA"/>
        </a:p>
      </dgm:t>
    </dgm:pt>
    <dgm:pt modelId="{24C937F0-066A-4F0E-BA51-B4E921A6A4D1}">
      <dgm:prSet/>
      <dgm:spPr/>
      <dgm:t>
        <a:bodyPr/>
        <a:lstStyle/>
        <a:p>
          <a:pPr rtl="1"/>
          <a:r>
            <a:rPr lang="ar-SA" dirty="0"/>
            <a:t>حروف الزيادة</a:t>
          </a:r>
        </a:p>
      </dgm:t>
    </dgm:pt>
    <dgm:pt modelId="{382C94DB-894D-43EB-8A04-A55E98B5A2D5}" type="parTrans" cxnId="{11726AD2-7C08-4AA2-93F9-9DEAD7357B32}">
      <dgm:prSet/>
      <dgm:spPr/>
      <dgm:t>
        <a:bodyPr/>
        <a:lstStyle/>
        <a:p>
          <a:pPr rtl="1"/>
          <a:endParaRPr lang="ar-SA"/>
        </a:p>
      </dgm:t>
    </dgm:pt>
    <dgm:pt modelId="{57B39859-AB0F-4C1E-A8BD-F16CA217607D}" type="sibTrans" cxnId="{11726AD2-7C08-4AA2-93F9-9DEAD7357B32}">
      <dgm:prSet/>
      <dgm:spPr/>
      <dgm:t>
        <a:bodyPr/>
        <a:lstStyle/>
        <a:p>
          <a:pPr rtl="1"/>
          <a:endParaRPr lang="ar-SA"/>
        </a:p>
      </dgm:t>
    </dgm:pt>
    <dgm:pt modelId="{239655D1-4E84-4178-AC92-3D58A4F944DC}">
      <dgm:prSet/>
      <dgm:spPr/>
      <dgm:t>
        <a:bodyPr/>
        <a:lstStyle/>
        <a:p>
          <a:pPr rtl="1"/>
          <a:r>
            <a:rPr lang="ar-SA" dirty="0"/>
            <a:t>حروف التنبيه</a:t>
          </a:r>
        </a:p>
      </dgm:t>
    </dgm:pt>
    <dgm:pt modelId="{350C1A22-4882-41DF-8E29-18D0F9C98553}" type="parTrans" cxnId="{C006DE8B-EA8A-4D47-A77A-AB2642D37E02}">
      <dgm:prSet/>
      <dgm:spPr/>
      <dgm:t>
        <a:bodyPr/>
        <a:lstStyle/>
        <a:p>
          <a:pPr rtl="1"/>
          <a:endParaRPr lang="ar-SA"/>
        </a:p>
      </dgm:t>
    </dgm:pt>
    <dgm:pt modelId="{0A8CD27F-1A55-47E4-8694-08B5A0A97A3B}" type="sibTrans" cxnId="{C006DE8B-EA8A-4D47-A77A-AB2642D37E02}">
      <dgm:prSet/>
      <dgm:spPr/>
      <dgm:t>
        <a:bodyPr/>
        <a:lstStyle/>
        <a:p>
          <a:pPr rtl="1"/>
          <a:endParaRPr lang="ar-SA"/>
        </a:p>
      </dgm:t>
    </dgm:pt>
    <dgm:pt modelId="{58FB2047-12E6-48A6-AAEB-BA436E2A3808}">
      <dgm:prSet/>
      <dgm:spPr/>
      <dgm:t>
        <a:bodyPr/>
        <a:lstStyle/>
        <a:p>
          <a:pPr rtl="1"/>
          <a:r>
            <a:rPr lang="ar-SA" dirty="0"/>
            <a:t>السين</a:t>
          </a:r>
        </a:p>
      </dgm:t>
    </dgm:pt>
    <dgm:pt modelId="{D77EEAC0-AED8-4F7E-95BF-FC71EFE9CB5E}" type="parTrans" cxnId="{6BE608C1-8BA1-49CC-A5AC-6CDAAB9BF2B4}">
      <dgm:prSet/>
      <dgm:spPr/>
      <dgm:t>
        <a:bodyPr/>
        <a:lstStyle/>
        <a:p>
          <a:pPr rtl="1"/>
          <a:endParaRPr lang="ar-SA"/>
        </a:p>
      </dgm:t>
    </dgm:pt>
    <dgm:pt modelId="{7FCE5690-D37B-42C3-8D3E-AB89E26B5C8C}" type="sibTrans" cxnId="{6BE608C1-8BA1-49CC-A5AC-6CDAAB9BF2B4}">
      <dgm:prSet/>
      <dgm:spPr/>
      <dgm:t>
        <a:bodyPr/>
        <a:lstStyle/>
        <a:p>
          <a:pPr rtl="1"/>
          <a:endParaRPr lang="ar-SA"/>
        </a:p>
      </dgm:t>
    </dgm:pt>
    <dgm:pt modelId="{7885927E-8E3D-4760-AD85-8E2F6963DE34}">
      <dgm:prSet/>
      <dgm:spPr/>
      <dgm:t>
        <a:bodyPr/>
        <a:lstStyle/>
        <a:p>
          <a:pPr rtl="1"/>
          <a:r>
            <a:rPr lang="ar-SA" dirty="0"/>
            <a:t>سوف</a:t>
          </a:r>
        </a:p>
      </dgm:t>
    </dgm:pt>
    <dgm:pt modelId="{3960B59B-3EFF-45E6-B947-3D34FBBA151A}" type="parTrans" cxnId="{B3ABAA46-BDE9-498B-8066-37F2812A2451}">
      <dgm:prSet/>
      <dgm:spPr/>
      <dgm:t>
        <a:bodyPr/>
        <a:lstStyle/>
        <a:p>
          <a:pPr rtl="1"/>
          <a:endParaRPr lang="ar-SA"/>
        </a:p>
      </dgm:t>
    </dgm:pt>
    <dgm:pt modelId="{95C7C6EF-A747-4B2E-A387-92EA4BB943EF}" type="sibTrans" cxnId="{B3ABAA46-BDE9-498B-8066-37F2812A2451}">
      <dgm:prSet/>
      <dgm:spPr/>
      <dgm:t>
        <a:bodyPr/>
        <a:lstStyle/>
        <a:p>
          <a:pPr rtl="1"/>
          <a:endParaRPr lang="ar-SA"/>
        </a:p>
      </dgm:t>
    </dgm:pt>
    <dgm:pt modelId="{B85021B5-2D17-46D2-A657-DD2880469274}">
      <dgm:prSet custT="1"/>
      <dgm:spPr/>
      <dgm:t>
        <a:bodyPr/>
        <a:lstStyle/>
        <a:p>
          <a:pPr rtl="1"/>
          <a:r>
            <a:rPr lang="ar-SA" sz="2400" dirty="0"/>
            <a:t>الجملة الفعلية</a:t>
          </a:r>
        </a:p>
        <a:p>
          <a:pPr rtl="1"/>
          <a:r>
            <a:rPr lang="ar-SA" sz="2400" dirty="0"/>
            <a:t>تفيد التجربة</a:t>
          </a:r>
        </a:p>
      </dgm:t>
    </dgm:pt>
    <dgm:pt modelId="{CAA9AD0C-0183-41B7-A208-F12A0E723335}" type="parTrans" cxnId="{DC636C15-BF14-4217-8C7D-0F8B5C83D6E1}">
      <dgm:prSet/>
      <dgm:spPr/>
      <dgm:t>
        <a:bodyPr/>
        <a:lstStyle/>
        <a:p>
          <a:pPr rtl="1"/>
          <a:endParaRPr lang="ar-SA"/>
        </a:p>
      </dgm:t>
    </dgm:pt>
    <dgm:pt modelId="{E922009C-CF07-4A40-859D-416C17FDEB3A}" type="sibTrans" cxnId="{DC636C15-BF14-4217-8C7D-0F8B5C83D6E1}">
      <dgm:prSet/>
      <dgm:spPr/>
      <dgm:t>
        <a:bodyPr/>
        <a:lstStyle/>
        <a:p>
          <a:pPr rtl="1"/>
          <a:endParaRPr lang="ar-SA"/>
        </a:p>
      </dgm:t>
    </dgm:pt>
    <dgm:pt modelId="{CF6AB563-1226-46C7-966B-21BEBD5F52CC}">
      <dgm:prSet custT="1"/>
      <dgm:spPr/>
      <dgm:t>
        <a:bodyPr/>
        <a:lstStyle/>
        <a:p>
          <a:pPr rtl="1"/>
          <a:r>
            <a:rPr lang="ar-SA" sz="2800" dirty="0"/>
            <a:t>الجملة الاسمية</a:t>
          </a:r>
        </a:p>
        <a:p>
          <a:pPr rtl="1"/>
          <a:r>
            <a:rPr lang="ar-SA" sz="2800" dirty="0"/>
            <a:t>التجربة مفيدة</a:t>
          </a:r>
          <a:endParaRPr lang="ar-SA" sz="1500" dirty="0"/>
        </a:p>
      </dgm:t>
    </dgm:pt>
    <dgm:pt modelId="{937C9E9E-922E-418C-B2C2-2182A7EEC867}" type="parTrans" cxnId="{D3F412DA-628C-4D2D-854B-9BA1B4397B5B}">
      <dgm:prSet/>
      <dgm:spPr/>
      <dgm:t>
        <a:bodyPr/>
        <a:lstStyle/>
        <a:p>
          <a:pPr rtl="1"/>
          <a:endParaRPr lang="ar-SA"/>
        </a:p>
      </dgm:t>
    </dgm:pt>
    <dgm:pt modelId="{780FAF05-962C-46C3-9D0A-7CBA69D453C1}" type="sibTrans" cxnId="{D3F412DA-628C-4D2D-854B-9BA1B4397B5B}">
      <dgm:prSet/>
      <dgm:spPr/>
      <dgm:t>
        <a:bodyPr/>
        <a:lstStyle/>
        <a:p>
          <a:pPr rtl="1"/>
          <a:endParaRPr lang="ar-SA"/>
        </a:p>
      </dgm:t>
    </dgm:pt>
    <dgm:pt modelId="{F0F3001C-19F1-4D8B-9004-7D4557556F23}">
      <dgm:prSet/>
      <dgm:spPr/>
      <dgm:t>
        <a:bodyPr/>
        <a:lstStyle/>
        <a:p>
          <a:pPr rtl="1"/>
          <a:r>
            <a:rPr lang="ar-SA" dirty="0"/>
            <a:t>ليس</a:t>
          </a:r>
        </a:p>
      </dgm:t>
    </dgm:pt>
    <dgm:pt modelId="{FDA15C5F-BFC0-4F30-AAFC-4A491E9242CA}" type="parTrans" cxnId="{FE1851FF-FF2B-49E2-920B-076E2A35E6D3}">
      <dgm:prSet/>
      <dgm:spPr/>
      <dgm:t>
        <a:bodyPr/>
        <a:lstStyle/>
        <a:p>
          <a:pPr rtl="1"/>
          <a:endParaRPr lang="ar-SA"/>
        </a:p>
      </dgm:t>
    </dgm:pt>
    <dgm:pt modelId="{95D8B0DB-D3B5-4AA5-B861-3CB3DB067AF6}" type="sibTrans" cxnId="{FE1851FF-FF2B-49E2-920B-076E2A35E6D3}">
      <dgm:prSet/>
      <dgm:spPr/>
      <dgm:t>
        <a:bodyPr/>
        <a:lstStyle/>
        <a:p>
          <a:pPr rtl="1"/>
          <a:endParaRPr lang="ar-SA"/>
        </a:p>
      </dgm:t>
    </dgm:pt>
    <dgm:pt modelId="{58DB56A7-406B-4AE4-98D5-FA4BBFEC7826}">
      <dgm:prSet/>
      <dgm:spPr/>
      <dgm:t>
        <a:bodyPr/>
        <a:lstStyle/>
        <a:p>
          <a:pPr rtl="1"/>
          <a:r>
            <a:rPr lang="ar-SA" dirty="0"/>
            <a:t>ما</a:t>
          </a:r>
        </a:p>
      </dgm:t>
    </dgm:pt>
    <dgm:pt modelId="{2B67721F-E6AE-4545-AC48-CFE6022BC195}" type="parTrans" cxnId="{C9648468-77C5-40EB-B8B1-F6907CC261C0}">
      <dgm:prSet/>
      <dgm:spPr/>
      <dgm:t>
        <a:bodyPr/>
        <a:lstStyle/>
        <a:p>
          <a:pPr rtl="1"/>
          <a:endParaRPr lang="ar-SA"/>
        </a:p>
      </dgm:t>
    </dgm:pt>
    <dgm:pt modelId="{EF39E654-53CF-41B3-8300-C0715E54AB8C}" type="sibTrans" cxnId="{C9648468-77C5-40EB-B8B1-F6907CC261C0}">
      <dgm:prSet/>
      <dgm:spPr/>
      <dgm:t>
        <a:bodyPr/>
        <a:lstStyle/>
        <a:p>
          <a:pPr rtl="1"/>
          <a:endParaRPr lang="ar-SA"/>
        </a:p>
      </dgm:t>
    </dgm:pt>
    <dgm:pt modelId="{80F60BEA-76C2-463A-BD57-CFBB86A58A6F}">
      <dgm:prSet/>
      <dgm:spPr/>
      <dgm:t>
        <a:bodyPr/>
        <a:lstStyle/>
        <a:p>
          <a:pPr rtl="1"/>
          <a:r>
            <a:rPr lang="ar-SA" dirty="0"/>
            <a:t>لا</a:t>
          </a:r>
        </a:p>
      </dgm:t>
    </dgm:pt>
    <dgm:pt modelId="{6364E523-CA53-4102-8C8D-1B8CB5A394AE}" type="parTrans" cxnId="{1DD37E47-0C2E-4025-99D8-0369C04B6A2B}">
      <dgm:prSet/>
      <dgm:spPr/>
      <dgm:t>
        <a:bodyPr/>
        <a:lstStyle/>
        <a:p>
          <a:pPr rtl="1"/>
          <a:endParaRPr lang="ar-SA"/>
        </a:p>
      </dgm:t>
    </dgm:pt>
    <dgm:pt modelId="{FD82D60B-6FF0-4180-BE20-700D6AC3B8C3}" type="sibTrans" cxnId="{1DD37E47-0C2E-4025-99D8-0369C04B6A2B}">
      <dgm:prSet/>
      <dgm:spPr/>
      <dgm:t>
        <a:bodyPr/>
        <a:lstStyle/>
        <a:p>
          <a:pPr rtl="1"/>
          <a:endParaRPr lang="ar-SA"/>
        </a:p>
      </dgm:t>
    </dgm:pt>
    <dgm:pt modelId="{21D13AFC-8B18-45C8-B66D-4CDA7B4AB4C3}">
      <dgm:prSet/>
      <dgm:spPr/>
      <dgm:t>
        <a:bodyPr/>
        <a:lstStyle/>
        <a:p>
          <a:pPr rtl="1"/>
          <a:r>
            <a:rPr lang="ar-SA" dirty="0"/>
            <a:t>ما</a:t>
          </a:r>
        </a:p>
      </dgm:t>
    </dgm:pt>
    <dgm:pt modelId="{37665AD0-9411-481B-B7FD-2EF87A390F57}" type="parTrans" cxnId="{B658E640-70A8-41B9-BB36-D8F978A44BD5}">
      <dgm:prSet/>
      <dgm:spPr/>
      <dgm:t>
        <a:bodyPr/>
        <a:lstStyle/>
        <a:p>
          <a:pPr rtl="1"/>
          <a:endParaRPr lang="ar-SA"/>
        </a:p>
      </dgm:t>
    </dgm:pt>
    <dgm:pt modelId="{BAA591F1-5F21-40CB-8CAE-CA6CCFC06511}" type="sibTrans" cxnId="{B658E640-70A8-41B9-BB36-D8F978A44BD5}">
      <dgm:prSet/>
      <dgm:spPr/>
      <dgm:t>
        <a:bodyPr/>
        <a:lstStyle/>
        <a:p>
          <a:pPr rtl="1"/>
          <a:endParaRPr lang="ar-SA"/>
        </a:p>
      </dgm:t>
    </dgm:pt>
    <dgm:pt modelId="{9162D91E-8726-4C03-BDAC-2081A2FEC265}">
      <dgm:prSet/>
      <dgm:spPr/>
      <dgm:t>
        <a:bodyPr/>
        <a:lstStyle/>
        <a:p>
          <a:pPr rtl="1"/>
          <a:r>
            <a:rPr lang="ar-SA" dirty="0"/>
            <a:t>لا</a:t>
          </a:r>
        </a:p>
      </dgm:t>
    </dgm:pt>
    <dgm:pt modelId="{FB3F64BF-ABF5-492B-AB23-0B28725D3B04}" type="parTrans" cxnId="{9D6EA28F-B67B-41DE-98EB-6D0394736759}">
      <dgm:prSet/>
      <dgm:spPr/>
      <dgm:t>
        <a:bodyPr/>
        <a:lstStyle/>
        <a:p>
          <a:pPr rtl="1"/>
          <a:endParaRPr lang="ar-SA"/>
        </a:p>
      </dgm:t>
    </dgm:pt>
    <dgm:pt modelId="{CC22EB66-264D-4AD1-804E-7007572F1C83}" type="sibTrans" cxnId="{9D6EA28F-B67B-41DE-98EB-6D0394736759}">
      <dgm:prSet/>
      <dgm:spPr/>
      <dgm:t>
        <a:bodyPr/>
        <a:lstStyle/>
        <a:p>
          <a:pPr rtl="1"/>
          <a:endParaRPr lang="ar-SA"/>
        </a:p>
      </dgm:t>
    </dgm:pt>
    <dgm:pt modelId="{96FAD2CC-D72B-4EFF-A1F9-C532E86964BB}">
      <dgm:prSet/>
      <dgm:spPr/>
      <dgm:t>
        <a:bodyPr/>
        <a:lstStyle/>
        <a:p>
          <a:pPr rtl="1"/>
          <a:r>
            <a:rPr lang="ar-SA" dirty="0"/>
            <a:t>لم</a:t>
          </a:r>
        </a:p>
      </dgm:t>
    </dgm:pt>
    <dgm:pt modelId="{213E5F87-2EB0-498D-A0DD-4F437E224DF9}" type="parTrans" cxnId="{6FEBEA60-AA85-4222-B830-6333906B253D}">
      <dgm:prSet/>
      <dgm:spPr/>
      <dgm:t>
        <a:bodyPr/>
        <a:lstStyle/>
        <a:p>
          <a:pPr rtl="1"/>
          <a:endParaRPr lang="ar-SA"/>
        </a:p>
      </dgm:t>
    </dgm:pt>
    <dgm:pt modelId="{48073018-DCC3-4F67-A5A4-89B7A90A93B2}" type="sibTrans" cxnId="{6FEBEA60-AA85-4222-B830-6333906B253D}">
      <dgm:prSet/>
      <dgm:spPr/>
      <dgm:t>
        <a:bodyPr/>
        <a:lstStyle/>
        <a:p>
          <a:pPr rtl="1"/>
          <a:endParaRPr lang="ar-SA"/>
        </a:p>
      </dgm:t>
    </dgm:pt>
    <dgm:pt modelId="{43549EA2-3717-4D16-BF69-B8B7C35C688C}">
      <dgm:prSet/>
      <dgm:spPr/>
      <dgm:t>
        <a:bodyPr/>
        <a:lstStyle/>
        <a:p>
          <a:pPr rtl="1"/>
          <a:r>
            <a:rPr lang="ar-SA" dirty="0"/>
            <a:t>لن</a:t>
          </a:r>
        </a:p>
      </dgm:t>
    </dgm:pt>
    <dgm:pt modelId="{132B194E-7103-40B8-B821-8B5A04E044B5}" type="parTrans" cxnId="{F85B73EF-B894-47AA-8FE2-B032CFE11274}">
      <dgm:prSet/>
      <dgm:spPr/>
      <dgm:t>
        <a:bodyPr/>
        <a:lstStyle/>
        <a:p>
          <a:pPr rtl="1"/>
          <a:endParaRPr lang="ar-SA"/>
        </a:p>
      </dgm:t>
    </dgm:pt>
    <dgm:pt modelId="{2D229ED3-8CC7-4855-A2A4-CAB91EBBD63B}" type="sibTrans" cxnId="{F85B73EF-B894-47AA-8FE2-B032CFE11274}">
      <dgm:prSet/>
      <dgm:spPr/>
      <dgm:t>
        <a:bodyPr/>
        <a:lstStyle/>
        <a:p>
          <a:pPr rtl="1"/>
          <a:endParaRPr lang="ar-SA"/>
        </a:p>
      </dgm:t>
    </dgm:pt>
    <dgm:pt modelId="{1DBD9CD2-D6C5-4776-B81F-A5F1963A5DD0}">
      <dgm:prSet/>
      <dgm:spPr/>
      <dgm:t>
        <a:bodyPr/>
        <a:lstStyle/>
        <a:p>
          <a:pPr rtl="1"/>
          <a:r>
            <a:rPr lang="ar-SA" dirty="0"/>
            <a:t>لمّا</a:t>
          </a:r>
        </a:p>
      </dgm:t>
    </dgm:pt>
    <dgm:pt modelId="{F19D655C-70D3-4504-8D0C-03B996A8DE23}" type="parTrans" cxnId="{731D9577-D29E-4523-832E-145148315429}">
      <dgm:prSet/>
      <dgm:spPr/>
      <dgm:t>
        <a:bodyPr/>
        <a:lstStyle/>
        <a:p>
          <a:pPr rtl="1"/>
          <a:endParaRPr lang="ar-SA"/>
        </a:p>
      </dgm:t>
    </dgm:pt>
    <dgm:pt modelId="{3CA3AE37-7EC7-4573-95E6-257DC9A2B7F8}" type="sibTrans" cxnId="{731D9577-D29E-4523-832E-145148315429}">
      <dgm:prSet/>
      <dgm:spPr/>
      <dgm:t>
        <a:bodyPr/>
        <a:lstStyle/>
        <a:p>
          <a:pPr rtl="1"/>
          <a:endParaRPr lang="ar-SA"/>
        </a:p>
      </dgm:t>
    </dgm:pt>
    <dgm:pt modelId="{74045A5A-C91C-43A6-85F6-17AA87CEE43A}" type="pres">
      <dgm:prSet presAssocID="{BDA6D5AA-C0DF-4494-B11F-B06BB6A0CE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E1E688-6AFD-4907-8F24-55581396891D}" type="pres">
      <dgm:prSet presAssocID="{54F2C080-1436-4102-BBA1-07C8E82F1A2E}" presName="vertOne" presStyleCnt="0"/>
      <dgm:spPr/>
    </dgm:pt>
    <dgm:pt modelId="{F1B68C3F-57EA-4F98-885B-F5C6DF49CDC1}" type="pres">
      <dgm:prSet presAssocID="{54F2C080-1436-4102-BBA1-07C8E82F1A2E}" presName="txOne" presStyleLbl="node0" presStyleIdx="0" presStyleCnt="2">
        <dgm:presLayoutVars>
          <dgm:chPref val="3"/>
        </dgm:presLayoutVars>
      </dgm:prSet>
      <dgm:spPr/>
    </dgm:pt>
    <dgm:pt modelId="{0143F40D-3A50-4C41-93E4-F7880B77FD71}" type="pres">
      <dgm:prSet presAssocID="{54F2C080-1436-4102-BBA1-07C8E82F1A2E}" presName="parTransOne" presStyleCnt="0"/>
      <dgm:spPr/>
    </dgm:pt>
    <dgm:pt modelId="{67E3D5CE-C283-4F12-A6B1-D3B60A134B41}" type="pres">
      <dgm:prSet presAssocID="{54F2C080-1436-4102-BBA1-07C8E82F1A2E}" presName="horzOne" presStyleCnt="0"/>
      <dgm:spPr/>
    </dgm:pt>
    <dgm:pt modelId="{8B40ADFA-57F9-4415-8F47-951BF130922E}" type="pres">
      <dgm:prSet presAssocID="{8B154161-10AF-4F2F-B0B8-6C00B166CAFC}" presName="vertTwo" presStyleCnt="0"/>
      <dgm:spPr/>
    </dgm:pt>
    <dgm:pt modelId="{97F24192-1127-47F1-A116-58AF8357C9EB}" type="pres">
      <dgm:prSet presAssocID="{8B154161-10AF-4F2F-B0B8-6C00B166CAFC}" presName="txTwo" presStyleLbl="node2" presStyleIdx="0" presStyleCnt="4">
        <dgm:presLayoutVars>
          <dgm:chPref val="3"/>
        </dgm:presLayoutVars>
      </dgm:prSet>
      <dgm:spPr/>
    </dgm:pt>
    <dgm:pt modelId="{F2825E0E-2C6E-4F56-AF19-F1D9E5365BE3}" type="pres">
      <dgm:prSet presAssocID="{8B154161-10AF-4F2F-B0B8-6C00B166CAFC}" presName="parTransTwo" presStyleCnt="0"/>
      <dgm:spPr/>
    </dgm:pt>
    <dgm:pt modelId="{02049F2D-28CD-4EC4-BDA7-4E938005983B}" type="pres">
      <dgm:prSet presAssocID="{8B154161-10AF-4F2F-B0B8-6C00B166CAFC}" presName="horzTwo" presStyleCnt="0"/>
      <dgm:spPr/>
    </dgm:pt>
    <dgm:pt modelId="{5463C739-F68C-44B1-93FB-B7C95F71C79C}" type="pres">
      <dgm:prSet presAssocID="{00FCA832-6EFB-4DA2-9DFC-AD9D39FF17C9}" presName="vertThree" presStyleCnt="0"/>
      <dgm:spPr/>
    </dgm:pt>
    <dgm:pt modelId="{BF263A4F-DA67-4CEA-850C-11E988545C5F}" type="pres">
      <dgm:prSet presAssocID="{00FCA832-6EFB-4DA2-9DFC-AD9D39FF17C9}" presName="txThree" presStyleLbl="node3" presStyleIdx="0" presStyleCnt="12">
        <dgm:presLayoutVars>
          <dgm:chPref val="3"/>
        </dgm:presLayoutVars>
      </dgm:prSet>
      <dgm:spPr/>
    </dgm:pt>
    <dgm:pt modelId="{495B2448-AF9A-4722-88CE-876CD5469614}" type="pres">
      <dgm:prSet presAssocID="{00FCA832-6EFB-4DA2-9DFC-AD9D39FF17C9}" presName="horzThree" presStyleCnt="0"/>
      <dgm:spPr/>
    </dgm:pt>
    <dgm:pt modelId="{3410CF2C-E281-4A2E-84D2-732F7BBA5273}" type="pres">
      <dgm:prSet presAssocID="{0F611D58-0685-47A6-8CA3-69970B1D8AB1}" presName="sibSpaceThree" presStyleCnt="0"/>
      <dgm:spPr/>
    </dgm:pt>
    <dgm:pt modelId="{C9E4B68A-B6A9-4A3F-AB77-BF23C2CB5AAD}" type="pres">
      <dgm:prSet presAssocID="{772BAFB3-CBA1-471D-B7DE-E07909B0EB27}" presName="vertThree" presStyleCnt="0"/>
      <dgm:spPr/>
    </dgm:pt>
    <dgm:pt modelId="{299E5D4F-561B-40B4-8CBD-DEFFEA4DBA91}" type="pres">
      <dgm:prSet presAssocID="{772BAFB3-CBA1-471D-B7DE-E07909B0EB27}" presName="txThree" presStyleLbl="node3" presStyleIdx="1" presStyleCnt="12">
        <dgm:presLayoutVars>
          <dgm:chPref val="3"/>
        </dgm:presLayoutVars>
      </dgm:prSet>
      <dgm:spPr/>
    </dgm:pt>
    <dgm:pt modelId="{9C8ECFD7-4F17-48B3-991B-3B7AA5F0751A}" type="pres">
      <dgm:prSet presAssocID="{772BAFB3-CBA1-471D-B7DE-E07909B0EB27}" presName="parTransThree" presStyleCnt="0"/>
      <dgm:spPr/>
    </dgm:pt>
    <dgm:pt modelId="{FA1CE72B-5B08-406F-A6A5-9A29A1C8C45C}" type="pres">
      <dgm:prSet presAssocID="{772BAFB3-CBA1-471D-B7DE-E07909B0EB27}" presName="horzThree" presStyleCnt="0"/>
      <dgm:spPr/>
    </dgm:pt>
    <dgm:pt modelId="{D6CB3A5C-1002-418B-9FFF-24C9B67165E1}" type="pres">
      <dgm:prSet presAssocID="{24C937F0-066A-4F0E-BA51-B4E921A6A4D1}" presName="vertFour" presStyleCnt="0">
        <dgm:presLayoutVars>
          <dgm:chPref val="3"/>
        </dgm:presLayoutVars>
      </dgm:prSet>
      <dgm:spPr/>
    </dgm:pt>
    <dgm:pt modelId="{66046C1E-FBB2-4197-9DA6-6BF0F4B6804B}" type="pres">
      <dgm:prSet presAssocID="{24C937F0-066A-4F0E-BA51-B4E921A6A4D1}" presName="txFour" presStyleLbl="node4" presStyleIdx="0" presStyleCnt="4">
        <dgm:presLayoutVars>
          <dgm:chPref val="3"/>
        </dgm:presLayoutVars>
      </dgm:prSet>
      <dgm:spPr/>
    </dgm:pt>
    <dgm:pt modelId="{03080972-D49A-4B5D-8A35-296CCE334578}" type="pres">
      <dgm:prSet presAssocID="{24C937F0-066A-4F0E-BA51-B4E921A6A4D1}" presName="parTransFour" presStyleCnt="0"/>
      <dgm:spPr/>
    </dgm:pt>
    <dgm:pt modelId="{D26FC8C4-BBB6-4BE8-A7F4-76F69BE2EF31}" type="pres">
      <dgm:prSet presAssocID="{24C937F0-066A-4F0E-BA51-B4E921A6A4D1}" presName="horzFour" presStyleCnt="0"/>
      <dgm:spPr/>
    </dgm:pt>
    <dgm:pt modelId="{B7559307-19CF-4EDF-ACF4-BC180AEBA24F}" type="pres">
      <dgm:prSet presAssocID="{239655D1-4E84-4178-AC92-3D58A4F944DC}" presName="vertFour" presStyleCnt="0">
        <dgm:presLayoutVars>
          <dgm:chPref val="3"/>
        </dgm:presLayoutVars>
      </dgm:prSet>
      <dgm:spPr/>
    </dgm:pt>
    <dgm:pt modelId="{EC02F534-3EB4-4A52-B1CC-45BFECD6989D}" type="pres">
      <dgm:prSet presAssocID="{239655D1-4E84-4178-AC92-3D58A4F944DC}" presName="txFour" presStyleLbl="node4" presStyleIdx="1" presStyleCnt="4">
        <dgm:presLayoutVars>
          <dgm:chPref val="3"/>
        </dgm:presLayoutVars>
      </dgm:prSet>
      <dgm:spPr/>
    </dgm:pt>
    <dgm:pt modelId="{2215B5A6-6B09-4AFF-AD57-7D40741676F9}" type="pres">
      <dgm:prSet presAssocID="{239655D1-4E84-4178-AC92-3D58A4F944DC}" presName="horzFour" presStyleCnt="0"/>
      <dgm:spPr/>
    </dgm:pt>
    <dgm:pt modelId="{FF88EA3F-454D-423C-A104-07791D8D0C15}" type="pres">
      <dgm:prSet presAssocID="{2A8DFD2D-1681-4DD1-A2D7-BC3AB9B07BF5}" presName="sibSpaceThree" presStyleCnt="0"/>
      <dgm:spPr/>
    </dgm:pt>
    <dgm:pt modelId="{F56F460A-438E-4CB6-9708-7702230E76BB}" type="pres">
      <dgm:prSet presAssocID="{0CDDE9FF-D0EB-4717-AFE9-C39C124E77B6}" presName="vertThree" presStyleCnt="0"/>
      <dgm:spPr/>
    </dgm:pt>
    <dgm:pt modelId="{C61A5A58-69A9-41E4-91F6-DBCA5E75856A}" type="pres">
      <dgm:prSet presAssocID="{0CDDE9FF-D0EB-4717-AFE9-C39C124E77B6}" presName="txThree" presStyleLbl="node3" presStyleIdx="2" presStyleCnt="12">
        <dgm:presLayoutVars>
          <dgm:chPref val="3"/>
        </dgm:presLayoutVars>
      </dgm:prSet>
      <dgm:spPr/>
    </dgm:pt>
    <dgm:pt modelId="{88E4267F-E986-4B02-8322-AF2764C33BB6}" type="pres">
      <dgm:prSet presAssocID="{0CDDE9FF-D0EB-4717-AFE9-C39C124E77B6}" presName="horzThree" presStyleCnt="0"/>
      <dgm:spPr/>
    </dgm:pt>
    <dgm:pt modelId="{62E2E855-32B1-4FB9-BEF9-73880797834B}" type="pres">
      <dgm:prSet presAssocID="{85D4F32C-CE3B-498B-BAE6-868D2F73C155}" presName="sibSpaceTwo" presStyleCnt="0"/>
      <dgm:spPr/>
    </dgm:pt>
    <dgm:pt modelId="{FA90EFC0-A075-4AC4-9D39-A47E73B2828C}" type="pres">
      <dgm:prSet presAssocID="{405C6B18-9553-4785-BF40-961CA9E7916A}" presName="vertTwo" presStyleCnt="0"/>
      <dgm:spPr/>
    </dgm:pt>
    <dgm:pt modelId="{9E186039-FDF7-459F-BCA5-A20C999E1D9D}" type="pres">
      <dgm:prSet presAssocID="{405C6B18-9553-4785-BF40-961CA9E7916A}" presName="txTwo" presStyleLbl="node2" presStyleIdx="1" presStyleCnt="4">
        <dgm:presLayoutVars>
          <dgm:chPref val="3"/>
        </dgm:presLayoutVars>
      </dgm:prSet>
      <dgm:spPr/>
    </dgm:pt>
    <dgm:pt modelId="{CE6A3285-295E-42A1-96F1-A7CA85788361}" type="pres">
      <dgm:prSet presAssocID="{405C6B18-9553-4785-BF40-961CA9E7916A}" presName="parTransTwo" presStyleCnt="0"/>
      <dgm:spPr/>
    </dgm:pt>
    <dgm:pt modelId="{2D682CD4-8C4B-4663-AE15-07F11CD3B802}" type="pres">
      <dgm:prSet presAssocID="{405C6B18-9553-4785-BF40-961CA9E7916A}" presName="horzTwo" presStyleCnt="0"/>
      <dgm:spPr/>
    </dgm:pt>
    <dgm:pt modelId="{9C080DC7-65C4-46E9-805F-9D94F2D25669}" type="pres">
      <dgm:prSet presAssocID="{04E764AD-6021-4AF5-9ED5-96EBD4ABB361}" presName="vertThree" presStyleCnt="0"/>
      <dgm:spPr/>
    </dgm:pt>
    <dgm:pt modelId="{95C16382-1E4C-4258-A137-B359F8E2E7C5}" type="pres">
      <dgm:prSet presAssocID="{04E764AD-6021-4AF5-9ED5-96EBD4ABB361}" presName="txThree" presStyleLbl="node3" presStyleIdx="3" presStyleCnt="12">
        <dgm:presLayoutVars>
          <dgm:chPref val="3"/>
        </dgm:presLayoutVars>
      </dgm:prSet>
      <dgm:spPr/>
    </dgm:pt>
    <dgm:pt modelId="{A4C2C859-0146-48DA-956B-4307FB1A0C9C}" type="pres">
      <dgm:prSet presAssocID="{04E764AD-6021-4AF5-9ED5-96EBD4ABB361}" presName="parTransThree" presStyleCnt="0"/>
      <dgm:spPr/>
    </dgm:pt>
    <dgm:pt modelId="{DB45F790-3634-42F4-B268-5F39E15D9C1C}" type="pres">
      <dgm:prSet presAssocID="{04E764AD-6021-4AF5-9ED5-96EBD4ABB361}" presName="horzThree" presStyleCnt="0"/>
      <dgm:spPr/>
    </dgm:pt>
    <dgm:pt modelId="{5E03F60C-B475-4BE1-B354-CEC189230C60}" type="pres">
      <dgm:prSet presAssocID="{58FB2047-12E6-48A6-AAEB-BA436E2A3808}" presName="vertFour" presStyleCnt="0">
        <dgm:presLayoutVars>
          <dgm:chPref val="3"/>
        </dgm:presLayoutVars>
      </dgm:prSet>
      <dgm:spPr/>
    </dgm:pt>
    <dgm:pt modelId="{E5F83A4D-0BDC-4EE6-89CA-728CD79A0682}" type="pres">
      <dgm:prSet presAssocID="{58FB2047-12E6-48A6-AAEB-BA436E2A3808}" presName="txFour" presStyleLbl="node4" presStyleIdx="2" presStyleCnt="4">
        <dgm:presLayoutVars>
          <dgm:chPref val="3"/>
        </dgm:presLayoutVars>
      </dgm:prSet>
      <dgm:spPr/>
    </dgm:pt>
    <dgm:pt modelId="{5E01B2B1-9BC2-4ECF-9E03-01A8B7FCB8E6}" type="pres">
      <dgm:prSet presAssocID="{58FB2047-12E6-48A6-AAEB-BA436E2A3808}" presName="parTransFour" presStyleCnt="0"/>
      <dgm:spPr/>
    </dgm:pt>
    <dgm:pt modelId="{4515520D-07D7-49FF-92B8-1C26CF022661}" type="pres">
      <dgm:prSet presAssocID="{58FB2047-12E6-48A6-AAEB-BA436E2A3808}" presName="horzFour" presStyleCnt="0"/>
      <dgm:spPr/>
    </dgm:pt>
    <dgm:pt modelId="{0B3771C3-B893-427E-BC3C-BBA356D02BBE}" type="pres">
      <dgm:prSet presAssocID="{7885927E-8E3D-4760-AD85-8E2F6963DE34}" presName="vertFour" presStyleCnt="0">
        <dgm:presLayoutVars>
          <dgm:chPref val="3"/>
        </dgm:presLayoutVars>
      </dgm:prSet>
      <dgm:spPr/>
    </dgm:pt>
    <dgm:pt modelId="{6D6D56F5-E395-42BE-9E6F-E923B1AEE62A}" type="pres">
      <dgm:prSet presAssocID="{7885927E-8E3D-4760-AD85-8E2F6963DE34}" presName="txFour" presStyleLbl="node4" presStyleIdx="3" presStyleCnt="4">
        <dgm:presLayoutVars>
          <dgm:chPref val="3"/>
        </dgm:presLayoutVars>
      </dgm:prSet>
      <dgm:spPr/>
    </dgm:pt>
    <dgm:pt modelId="{4678EBE9-9D65-46D5-B84D-9C7662F9010A}" type="pres">
      <dgm:prSet presAssocID="{7885927E-8E3D-4760-AD85-8E2F6963DE34}" presName="horzFour" presStyleCnt="0"/>
      <dgm:spPr/>
    </dgm:pt>
    <dgm:pt modelId="{BD9E0423-A54E-49E6-AF1B-CE23D3FC0FDD}" type="pres">
      <dgm:prSet presAssocID="{233936E3-7D43-4E8A-A686-BEF46AC7E606}" presName="sibSpaceOne" presStyleCnt="0"/>
      <dgm:spPr/>
    </dgm:pt>
    <dgm:pt modelId="{4F5CDE32-9633-47C0-876B-4E33C5CD3F42}" type="pres">
      <dgm:prSet presAssocID="{EA370338-E773-4918-AB48-A39DD9D4256C}" presName="vertOne" presStyleCnt="0"/>
      <dgm:spPr/>
    </dgm:pt>
    <dgm:pt modelId="{033F3F1F-0061-405E-BCA7-027A21B9F12F}" type="pres">
      <dgm:prSet presAssocID="{EA370338-E773-4918-AB48-A39DD9D4256C}" presName="txOne" presStyleLbl="node0" presStyleIdx="1" presStyleCnt="2">
        <dgm:presLayoutVars>
          <dgm:chPref val="3"/>
        </dgm:presLayoutVars>
      </dgm:prSet>
      <dgm:spPr/>
    </dgm:pt>
    <dgm:pt modelId="{03FE8897-6C50-4075-B9CB-03C364C70DF2}" type="pres">
      <dgm:prSet presAssocID="{EA370338-E773-4918-AB48-A39DD9D4256C}" presName="parTransOne" presStyleCnt="0"/>
      <dgm:spPr/>
    </dgm:pt>
    <dgm:pt modelId="{2E8C6487-E7AD-4E61-9108-6AAEFCE2D9AC}" type="pres">
      <dgm:prSet presAssocID="{EA370338-E773-4918-AB48-A39DD9D4256C}" presName="horzOne" presStyleCnt="0"/>
      <dgm:spPr/>
    </dgm:pt>
    <dgm:pt modelId="{CDB2372D-653D-49AA-9BF0-E99F0C6C87A0}" type="pres">
      <dgm:prSet presAssocID="{B85021B5-2D17-46D2-A657-DD2880469274}" presName="vertTwo" presStyleCnt="0"/>
      <dgm:spPr/>
    </dgm:pt>
    <dgm:pt modelId="{20152259-0690-4693-A8C9-6E518A03EE24}" type="pres">
      <dgm:prSet presAssocID="{B85021B5-2D17-46D2-A657-DD2880469274}" presName="txTwo" presStyleLbl="node2" presStyleIdx="2" presStyleCnt="4">
        <dgm:presLayoutVars>
          <dgm:chPref val="3"/>
        </dgm:presLayoutVars>
      </dgm:prSet>
      <dgm:spPr/>
    </dgm:pt>
    <dgm:pt modelId="{98FA5977-9AB4-48C0-ACA9-5446E4CEFD82}" type="pres">
      <dgm:prSet presAssocID="{B85021B5-2D17-46D2-A657-DD2880469274}" presName="parTransTwo" presStyleCnt="0"/>
      <dgm:spPr/>
    </dgm:pt>
    <dgm:pt modelId="{60A1F1FA-C63D-49A8-973C-A93C754EE46B}" type="pres">
      <dgm:prSet presAssocID="{B85021B5-2D17-46D2-A657-DD2880469274}" presName="horzTwo" presStyleCnt="0"/>
      <dgm:spPr/>
    </dgm:pt>
    <dgm:pt modelId="{4D3F0094-590F-4C73-9A3A-C67303451B38}" type="pres">
      <dgm:prSet presAssocID="{21D13AFC-8B18-45C8-B66D-4CDA7B4AB4C3}" presName="vertThree" presStyleCnt="0"/>
      <dgm:spPr/>
    </dgm:pt>
    <dgm:pt modelId="{02E7AAC4-6CB3-495A-B5A5-E0F1AFA1B1D1}" type="pres">
      <dgm:prSet presAssocID="{21D13AFC-8B18-45C8-B66D-4CDA7B4AB4C3}" presName="txThree" presStyleLbl="node3" presStyleIdx="4" presStyleCnt="12">
        <dgm:presLayoutVars>
          <dgm:chPref val="3"/>
        </dgm:presLayoutVars>
      </dgm:prSet>
      <dgm:spPr/>
    </dgm:pt>
    <dgm:pt modelId="{162920D8-AA3B-49AE-8F37-DE92E4F7DF8F}" type="pres">
      <dgm:prSet presAssocID="{21D13AFC-8B18-45C8-B66D-4CDA7B4AB4C3}" presName="horzThree" presStyleCnt="0"/>
      <dgm:spPr/>
    </dgm:pt>
    <dgm:pt modelId="{FC7B0CA2-6EF6-4270-871A-62BA9051F7EE}" type="pres">
      <dgm:prSet presAssocID="{BAA591F1-5F21-40CB-8CAE-CA6CCFC06511}" presName="sibSpaceThree" presStyleCnt="0"/>
      <dgm:spPr/>
    </dgm:pt>
    <dgm:pt modelId="{BD8751B4-1877-4473-A549-130954BD1AAD}" type="pres">
      <dgm:prSet presAssocID="{9162D91E-8726-4C03-BDAC-2081A2FEC265}" presName="vertThree" presStyleCnt="0"/>
      <dgm:spPr/>
    </dgm:pt>
    <dgm:pt modelId="{2DF3782F-E072-48C4-900E-ADAD34C76017}" type="pres">
      <dgm:prSet presAssocID="{9162D91E-8726-4C03-BDAC-2081A2FEC265}" presName="txThree" presStyleLbl="node3" presStyleIdx="5" presStyleCnt="12">
        <dgm:presLayoutVars>
          <dgm:chPref val="3"/>
        </dgm:presLayoutVars>
      </dgm:prSet>
      <dgm:spPr/>
    </dgm:pt>
    <dgm:pt modelId="{62EC029D-2078-4A2D-905E-09C709EE6F11}" type="pres">
      <dgm:prSet presAssocID="{9162D91E-8726-4C03-BDAC-2081A2FEC265}" presName="horzThree" presStyleCnt="0"/>
      <dgm:spPr/>
    </dgm:pt>
    <dgm:pt modelId="{85075295-415F-4558-A794-767A2C53529D}" type="pres">
      <dgm:prSet presAssocID="{CC22EB66-264D-4AD1-804E-7007572F1C83}" presName="sibSpaceThree" presStyleCnt="0"/>
      <dgm:spPr/>
    </dgm:pt>
    <dgm:pt modelId="{A858B10A-78D5-4C87-9B83-A3FCFAFCABE3}" type="pres">
      <dgm:prSet presAssocID="{96FAD2CC-D72B-4EFF-A1F9-C532E86964BB}" presName="vertThree" presStyleCnt="0"/>
      <dgm:spPr/>
    </dgm:pt>
    <dgm:pt modelId="{3A9A1D79-7C61-4A9C-8A1E-03700CD698D9}" type="pres">
      <dgm:prSet presAssocID="{96FAD2CC-D72B-4EFF-A1F9-C532E86964BB}" presName="txThree" presStyleLbl="node3" presStyleIdx="6" presStyleCnt="12">
        <dgm:presLayoutVars>
          <dgm:chPref val="3"/>
        </dgm:presLayoutVars>
      </dgm:prSet>
      <dgm:spPr/>
    </dgm:pt>
    <dgm:pt modelId="{A7C889C7-A459-4BF3-AB80-77218D594E26}" type="pres">
      <dgm:prSet presAssocID="{96FAD2CC-D72B-4EFF-A1F9-C532E86964BB}" presName="horzThree" presStyleCnt="0"/>
      <dgm:spPr/>
    </dgm:pt>
    <dgm:pt modelId="{D4CC672C-2872-40B2-94CF-241BDE1191F3}" type="pres">
      <dgm:prSet presAssocID="{48073018-DCC3-4F67-A5A4-89B7A90A93B2}" presName="sibSpaceThree" presStyleCnt="0"/>
      <dgm:spPr/>
    </dgm:pt>
    <dgm:pt modelId="{957B4527-2F01-4BEA-946B-0D91FA4450D5}" type="pres">
      <dgm:prSet presAssocID="{43549EA2-3717-4D16-BF69-B8B7C35C688C}" presName="vertThree" presStyleCnt="0"/>
      <dgm:spPr/>
    </dgm:pt>
    <dgm:pt modelId="{4C871272-330A-4367-8AFC-06416FB7121F}" type="pres">
      <dgm:prSet presAssocID="{43549EA2-3717-4D16-BF69-B8B7C35C688C}" presName="txThree" presStyleLbl="node3" presStyleIdx="7" presStyleCnt="12">
        <dgm:presLayoutVars>
          <dgm:chPref val="3"/>
        </dgm:presLayoutVars>
      </dgm:prSet>
      <dgm:spPr/>
    </dgm:pt>
    <dgm:pt modelId="{9FA7D44E-AB07-4538-A955-1DDE6F145406}" type="pres">
      <dgm:prSet presAssocID="{43549EA2-3717-4D16-BF69-B8B7C35C688C}" presName="horzThree" presStyleCnt="0"/>
      <dgm:spPr/>
    </dgm:pt>
    <dgm:pt modelId="{F1903893-7EA9-4BE9-97CC-4ABAB4DC57B5}" type="pres">
      <dgm:prSet presAssocID="{2D229ED3-8CC7-4855-A2A4-CAB91EBBD63B}" presName="sibSpaceThree" presStyleCnt="0"/>
      <dgm:spPr/>
    </dgm:pt>
    <dgm:pt modelId="{A98849F5-8D95-46CE-986A-74D561BD42E5}" type="pres">
      <dgm:prSet presAssocID="{1DBD9CD2-D6C5-4776-B81F-A5F1963A5DD0}" presName="vertThree" presStyleCnt="0"/>
      <dgm:spPr/>
    </dgm:pt>
    <dgm:pt modelId="{FA173766-0C77-46B0-A3A2-DF317A3930CA}" type="pres">
      <dgm:prSet presAssocID="{1DBD9CD2-D6C5-4776-B81F-A5F1963A5DD0}" presName="txThree" presStyleLbl="node3" presStyleIdx="8" presStyleCnt="12">
        <dgm:presLayoutVars>
          <dgm:chPref val="3"/>
        </dgm:presLayoutVars>
      </dgm:prSet>
      <dgm:spPr/>
    </dgm:pt>
    <dgm:pt modelId="{7AC95212-308C-4C56-9722-23E21C177898}" type="pres">
      <dgm:prSet presAssocID="{1DBD9CD2-D6C5-4776-B81F-A5F1963A5DD0}" presName="horzThree" presStyleCnt="0"/>
      <dgm:spPr/>
    </dgm:pt>
    <dgm:pt modelId="{AD19988C-ED18-4C67-AB06-1FB20A5F8ACA}" type="pres">
      <dgm:prSet presAssocID="{E922009C-CF07-4A40-859D-416C17FDEB3A}" presName="sibSpaceTwo" presStyleCnt="0"/>
      <dgm:spPr/>
    </dgm:pt>
    <dgm:pt modelId="{394A18D6-8F1F-4B68-BEFF-28F4504400D3}" type="pres">
      <dgm:prSet presAssocID="{CF6AB563-1226-46C7-966B-21BEBD5F52CC}" presName="vertTwo" presStyleCnt="0"/>
      <dgm:spPr/>
    </dgm:pt>
    <dgm:pt modelId="{5AE16ABB-8FB9-4CEC-A295-D2DA33A7ECE9}" type="pres">
      <dgm:prSet presAssocID="{CF6AB563-1226-46C7-966B-21BEBD5F52CC}" presName="txTwo" presStyleLbl="node2" presStyleIdx="3" presStyleCnt="4">
        <dgm:presLayoutVars>
          <dgm:chPref val="3"/>
        </dgm:presLayoutVars>
      </dgm:prSet>
      <dgm:spPr/>
    </dgm:pt>
    <dgm:pt modelId="{A837E4A0-D78F-42E1-A84B-C0B6B14B41FF}" type="pres">
      <dgm:prSet presAssocID="{CF6AB563-1226-46C7-966B-21BEBD5F52CC}" presName="parTransTwo" presStyleCnt="0"/>
      <dgm:spPr/>
    </dgm:pt>
    <dgm:pt modelId="{53D575F3-6237-4C5B-8DF2-72F02E0C7ED0}" type="pres">
      <dgm:prSet presAssocID="{CF6AB563-1226-46C7-966B-21BEBD5F52CC}" presName="horzTwo" presStyleCnt="0"/>
      <dgm:spPr/>
    </dgm:pt>
    <dgm:pt modelId="{25AF2DB8-FDA3-476A-BB12-12A985EDDEB3}" type="pres">
      <dgm:prSet presAssocID="{F0F3001C-19F1-4D8B-9004-7D4557556F23}" presName="vertThree" presStyleCnt="0"/>
      <dgm:spPr/>
    </dgm:pt>
    <dgm:pt modelId="{2F792A7E-7EBC-4C76-BF50-94BB20222533}" type="pres">
      <dgm:prSet presAssocID="{F0F3001C-19F1-4D8B-9004-7D4557556F23}" presName="txThree" presStyleLbl="node3" presStyleIdx="9" presStyleCnt="12">
        <dgm:presLayoutVars>
          <dgm:chPref val="3"/>
        </dgm:presLayoutVars>
      </dgm:prSet>
      <dgm:spPr/>
    </dgm:pt>
    <dgm:pt modelId="{3CDB384D-4192-487D-B0DB-AE0A1F10551A}" type="pres">
      <dgm:prSet presAssocID="{F0F3001C-19F1-4D8B-9004-7D4557556F23}" presName="horzThree" presStyleCnt="0"/>
      <dgm:spPr/>
    </dgm:pt>
    <dgm:pt modelId="{D0093213-827F-4118-AD97-2B124CF081AA}" type="pres">
      <dgm:prSet presAssocID="{95D8B0DB-D3B5-4AA5-B861-3CB3DB067AF6}" presName="sibSpaceThree" presStyleCnt="0"/>
      <dgm:spPr/>
    </dgm:pt>
    <dgm:pt modelId="{A6B0983E-65CB-45F2-9AAF-607A0E7D78AF}" type="pres">
      <dgm:prSet presAssocID="{58DB56A7-406B-4AE4-98D5-FA4BBFEC7826}" presName="vertThree" presStyleCnt="0"/>
      <dgm:spPr/>
    </dgm:pt>
    <dgm:pt modelId="{3919C485-1F63-4F08-9E2E-FFDD4C4F71A0}" type="pres">
      <dgm:prSet presAssocID="{58DB56A7-406B-4AE4-98D5-FA4BBFEC7826}" presName="txThree" presStyleLbl="node3" presStyleIdx="10" presStyleCnt="12">
        <dgm:presLayoutVars>
          <dgm:chPref val="3"/>
        </dgm:presLayoutVars>
      </dgm:prSet>
      <dgm:spPr/>
    </dgm:pt>
    <dgm:pt modelId="{A429F8A1-83DE-4F8E-BA91-C165B99FE238}" type="pres">
      <dgm:prSet presAssocID="{58DB56A7-406B-4AE4-98D5-FA4BBFEC7826}" presName="horzThree" presStyleCnt="0"/>
      <dgm:spPr/>
    </dgm:pt>
    <dgm:pt modelId="{844EE0E5-B120-43D0-B4CD-42771AA767B7}" type="pres">
      <dgm:prSet presAssocID="{EF39E654-53CF-41B3-8300-C0715E54AB8C}" presName="sibSpaceThree" presStyleCnt="0"/>
      <dgm:spPr/>
    </dgm:pt>
    <dgm:pt modelId="{AD66717F-FC2A-456A-9502-F9F816C5B0D2}" type="pres">
      <dgm:prSet presAssocID="{80F60BEA-76C2-463A-BD57-CFBB86A58A6F}" presName="vertThree" presStyleCnt="0"/>
      <dgm:spPr/>
    </dgm:pt>
    <dgm:pt modelId="{A39D6B68-DE06-4C87-9356-DA59A6F30D4F}" type="pres">
      <dgm:prSet presAssocID="{80F60BEA-76C2-463A-BD57-CFBB86A58A6F}" presName="txThree" presStyleLbl="node3" presStyleIdx="11" presStyleCnt="12">
        <dgm:presLayoutVars>
          <dgm:chPref val="3"/>
        </dgm:presLayoutVars>
      </dgm:prSet>
      <dgm:spPr/>
    </dgm:pt>
    <dgm:pt modelId="{00855205-1E79-48A6-BAF6-8190B8D936F8}" type="pres">
      <dgm:prSet presAssocID="{80F60BEA-76C2-463A-BD57-CFBB86A58A6F}" presName="horzThree" presStyleCnt="0"/>
      <dgm:spPr/>
    </dgm:pt>
  </dgm:ptLst>
  <dgm:cxnLst>
    <dgm:cxn modelId="{44AC7D00-D6AE-4F96-A15A-816D5F862B39}" type="presOf" srcId="{239655D1-4E84-4178-AC92-3D58A4F944DC}" destId="{EC02F534-3EB4-4A52-B1CC-45BFECD6989D}" srcOrd="0" destOrd="0" presId="urn:microsoft.com/office/officeart/2005/8/layout/hierarchy4"/>
    <dgm:cxn modelId="{501E7B01-4045-4000-93CF-8DBB45EBDD8E}" srcId="{54F2C080-1436-4102-BBA1-07C8E82F1A2E}" destId="{8B154161-10AF-4F2F-B0B8-6C00B166CAFC}" srcOrd="0" destOrd="0" parTransId="{903FEA36-74A0-4B7F-8897-C19040693A05}" sibTransId="{85D4F32C-CE3B-498B-BAE6-868D2F73C155}"/>
    <dgm:cxn modelId="{EA6A1305-C351-48F9-93D9-6EDE7CDA1551}" type="presOf" srcId="{7885927E-8E3D-4760-AD85-8E2F6963DE34}" destId="{6D6D56F5-E395-42BE-9E6F-E923B1AEE62A}" srcOrd="0" destOrd="0" presId="urn:microsoft.com/office/officeart/2005/8/layout/hierarchy4"/>
    <dgm:cxn modelId="{AABF0B10-6A06-4601-92B2-8CF0B99CA897}" srcId="{405C6B18-9553-4785-BF40-961CA9E7916A}" destId="{04E764AD-6021-4AF5-9ED5-96EBD4ABB361}" srcOrd="0" destOrd="0" parTransId="{D7D036DD-C7C8-4860-8151-3DAD1594BA90}" sibTransId="{D8746833-3837-4222-9BE2-71E7700D0552}"/>
    <dgm:cxn modelId="{EF9D4413-EFB5-43AE-9C2C-56E322643BC7}" type="presOf" srcId="{F0F3001C-19F1-4D8B-9004-7D4557556F23}" destId="{2F792A7E-7EBC-4C76-BF50-94BB20222533}" srcOrd="0" destOrd="0" presId="urn:microsoft.com/office/officeart/2005/8/layout/hierarchy4"/>
    <dgm:cxn modelId="{DC636C15-BF14-4217-8C7D-0F8B5C83D6E1}" srcId="{EA370338-E773-4918-AB48-A39DD9D4256C}" destId="{B85021B5-2D17-46D2-A657-DD2880469274}" srcOrd="0" destOrd="0" parTransId="{CAA9AD0C-0183-41B7-A208-F12A0E723335}" sibTransId="{E922009C-CF07-4A40-859D-416C17FDEB3A}"/>
    <dgm:cxn modelId="{DFF0081D-23CF-4F2D-AB55-F3E35D106AE3}" type="presOf" srcId="{EA370338-E773-4918-AB48-A39DD9D4256C}" destId="{033F3F1F-0061-405E-BCA7-027A21B9F12F}" srcOrd="0" destOrd="0" presId="urn:microsoft.com/office/officeart/2005/8/layout/hierarchy4"/>
    <dgm:cxn modelId="{44114F1D-4674-4A6E-B669-3E3EE0D0CF94}" type="presOf" srcId="{8B154161-10AF-4F2F-B0B8-6C00B166CAFC}" destId="{97F24192-1127-47F1-A116-58AF8357C9EB}" srcOrd="0" destOrd="0" presId="urn:microsoft.com/office/officeart/2005/8/layout/hierarchy4"/>
    <dgm:cxn modelId="{44026120-93F9-4309-B4CE-B392E46C6011}" type="presOf" srcId="{0CDDE9FF-D0EB-4717-AFE9-C39C124E77B6}" destId="{C61A5A58-69A9-41E4-91F6-DBCA5E75856A}" srcOrd="0" destOrd="0" presId="urn:microsoft.com/office/officeart/2005/8/layout/hierarchy4"/>
    <dgm:cxn modelId="{89AF0430-5E98-4BA8-8126-C497BBDCF0BB}" type="presOf" srcId="{58FB2047-12E6-48A6-AAEB-BA436E2A3808}" destId="{E5F83A4D-0BDC-4EE6-89CA-728CD79A0682}" srcOrd="0" destOrd="0" presId="urn:microsoft.com/office/officeart/2005/8/layout/hierarchy4"/>
    <dgm:cxn modelId="{CEEB9C3C-09E4-4C0D-B460-43B63B397FF9}" type="presOf" srcId="{9162D91E-8726-4C03-BDAC-2081A2FEC265}" destId="{2DF3782F-E072-48C4-900E-ADAD34C76017}" srcOrd="0" destOrd="0" presId="urn:microsoft.com/office/officeart/2005/8/layout/hierarchy4"/>
    <dgm:cxn modelId="{B658E640-70A8-41B9-BB36-D8F978A44BD5}" srcId="{B85021B5-2D17-46D2-A657-DD2880469274}" destId="{21D13AFC-8B18-45C8-B66D-4CDA7B4AB4C3}" srcOrd="0" destOrd="0" parTransId="{37665AD0-9411-481B-B7FD-2EF87A390F57}" sibTransId="{BAA591F1-5F21-40CB-8CAE-CA6CCFC06511}"/>
    <dgm:cxn modelId="{D72C795C-B941-4985-8617-D1CAC38B3094}" type="presOf" srcId="{B85021B5-2D17-46D2-A657-DD2880469274}" destId="{20152259-0690-4693-A8C9-6E518A03EE24}" srcOrd="0" destOrd="0" presId="urn:microsoft.com/office/officeart/2005/8/layout/hierarchy4"/>
    <dgm:cxn modelId="{6FEBEA60-AA85-4222-B830-6333906B253D}" srcId="{B85021B5-2D17-46D2-A657-DD2880469274}" destId="{96FAD2CC-D72B-4EFF-A1F9-C532E86964BB}" srcOrd="2" destOrd="0" parTransId="{213E5F87-2EB0-498D-A0DD-4F437E224DF9}" sibTransId="{48073018-DCC3-4F67-A5A4-89B7A90A93B2}"/>
    <dgm:cxn modelId="{D7892064-BE07-4ECE-97B1-02D38DF3AFBC}" type="presOf" srcId="{21D13AFC-8B18-45C8-B66D-4CDA7B4AB4C3}" destId="{02E7AAC4-6CB3-495A-B5A5-E0F1AFA1B1D1}" srcOrd="0" destOrd="0" presId="urn:microsoft.com/office/officeart/2005/8/layout/hierarchy4"/>
    <dgm:cxn modelId="{B3ABAA46-BDE9-498B-8066-37F2812A2451}" srcId="{58FB2047-12E6-48A6-AAEB-BA436E2A3808}" destId="{7885927E-8E3D-4760-AD85-8E2F6963DE34}" srcOrd="0" destOrd="0" parTransId="{3960B59B-3EFF-45E6-B947-3D34FBBA151A}" sibTransId="{95C7C6EF-A747-4B2E-A387-92EA4BB943EF}"/>
    <dgm:cxn modelId="{1DD37E47-0C2E-4025-99D8-0369C04B6A2B}" srcId="{CF6AB563-1226-46C7-966B-21BEBD5F52CC}" destId="{80F60BEA-76C2-463A-BD57-CFBB86A58A6F}" srcOrd="2" destOrd="0" parTransId="{6364E523-CA53-4102-8C8D-1B8CB5A394AE}" sibTransId="{FD82D60B-6FF0-4180-BE20-700D6AC3B8C3}"/>
    <dgm:cxn modelId="{C9648468-77C5-40EB-B8B1-F6907CC261C0}" srcId="{CF6AB563-1226-46C7-966B-21BEBD5F52CC}" destId="{58DB56A7-406B-4AE4-98D5-FA4BBFEC7826}" srcOrd="1" destOrd="0" parTransId="{2B67721F-E6AE-4545-AC48-CFE6022BC195}" sibTransId="{EF39E654-53CF-41B3-8300-C0715E54AB8C}"/>
    <dgm:cxn modelId="{38F61F6E-F317-42FA-9302-B8694DC5321B}" type="presOf" srcId="{80F60BEA-76C2-463A-BD57-CFBB86A58A6F}" destId="{A39D6B68-DE06-4C87-9356-DA59A6F30D4F}" srcOrd="0" destOrd="0" presId="urn:microsoft.com/office/officeart/2005/8/layout/hierarchy4"/>
    <dgm:cxn modelId="{FD71DB6E-AB74-4512-BEEA-2A7126139D5D}" type="presOf" srcId="{54F2C080-1436-4102-BBA1-07C8E82F1A2E}" destId="{F1B68C3F-57EA-4F98-885B-F5C6DF49CDC1}" srcOrd="0" destOrd="0" presId="urn:microsoft.com/office/officeart/2005/8/layout/hierarchy4"/>
    <dgm:cxn modelId="{FC808F70-3608-4EDF-933D-616248222411}" type="presOf" srcId="{04E764AD-6021-4AF5-9ED5-96EBD4ABB361}" destId="{95C16382-1E4C-4258-A137-B359F8E2E7C5}" srcOrd="0" destOrd="0" presId="urn:microsoft.com/office/officeart/2005/8/layout/hierarchy4"/>
    <dgm:cxn modelId="{1042BB71-4C3A-4922-8A7D-282F748DA90E}" type="presOf" srcId="{58DB56A7-406B-4AE4-98D5-FA4BBFEC7826}" destId="{3919C485-1F63-4F08-9E2E-FFDD4C4F71A0}" srcOrd="0" destOrd="0" presId="urn:microsoft.com/office/officeart/2005/8/layout/hierarchy4"/>
    <dgm:cxn modelId="{731D9577-D29E-4523-832E-145148315429}" srcId="{B85021B5-2D17-46D2-A657-DD2880469274}" destId="{1DBD9CD2-D6C5-4776-B81F-A5F1963A5DD0}" srcOrd="4" destOrd="0" parTransId="{F19D655C-70D3-4504-8D0C-03B996A8DE23}" sibTransId="{3CA3AE37-7EC7-4573-95E6-257DC9A2B7F8}"/>
    <dgm:cxn modelId="{31ADE67C-4F62-4A8B-B2EC-8A715BD37F81}" type="presOf" srcId="{1DBD9CD2-D6C5-4776-B81F-A5F1963A5DD0}" destId="{FA173766-0C77-46B0-A3A2-DF317A3930CA}" srcOrd="0" destOrd="0" presId="urn:microsoft.com/office/officeart/2005/8/layout/hierarchy4"/>
    <dgm:cxn modelId="{2C5A597E-770E-4E4C-8AB6-B3D2FD371C5E}" type="presOf" srcId="{CF6AB563-1226-46C7-966B-21BEBD5F52CC}" destId="{5AE16ABB-8FB9-4CEC-A295-D2DA33A7ECE9}" srcOrd="0" destOrd="0" presId="urn:microsoft.com/office/officeart/2005/8/layout/hierarchy4"/>
    <dgm:cxn modelId="{C006DE8B-EA8A-4D47-A77A-AB2642D37E02}" srcId="{24C937F0-066A-4F0E-BA51-B4E921A6A4D1}" destId="{239655D1-4E84-4178-AC92-3D58A4F944DC}" srcOrd="0" destOrd="0" parTransId="{350C1A22-4882-41DF-8E29-18D0F9C98553}" sibTransId="{0A8CD27F-1A55-47E4-8694-08B5A0A97A3B}"/>
    <dgm:cxn modelId="{9D6EA28F-B67B-41DE-98EB-6D0394736759}" srcId="{B85021B5-2D17-46D2-A657-DD2880469274}" destId="{9162D91E-8726-4C03-BDAC-2081A2FEC265}" srcOrd="1" destOrd="0" parTransId="{FB3F64BF-ABF5-492B-AB23-0B28725D3B04}" sibTransId="{CC22EB66-264D-4AD1-804E-7007572F1C83}"/>
    <dgm:cxn modelId="{23929A9F-7EC0-4D9D-9689-7E7971F5EC74}" srcId="{8B154161-10AF-4F2F-B0B8-6C00B166CAFC}" destId="{00FCA832-6EFB-4DA2-9DFC-AD9D39FF17C9}" srcOrd="0" destOrd="0" parTransId="{D62F7938-AB8A-4075-81F5-3FFEE126E29E}" sibTransId="{0F611D58-0685-47A6-8CA3-69970B1D8AB1}"/>
    <dgm:cxn modelId="{3E28F0A7-5064-4C28-BF94-357AD94A336E}" srcId="{8B154161-10AF-4F2F-B0B8-6C00B166CAFC}" destId="{772BAFB3-CBA1-471D-B7DE-E07909B0EB27}" srcOrd="1" destOrd="0" parTransId="{BA9A4116-4DC1-43FC-A44C-00FCE547870F}" sibTransId="{2A8DFD2D-1681-4DD1-A2D7-BC3AB9B07BF5}"/>
    <dgm:cxn modelId="{60EF2FAD-85CC-4891-9C78-52780CBDFD94}" srcId="{BDA6D5AA-C0DF-4494-B11F-B06BB6A0CE69}" destId="{EA370338-E773-4918-AB48-A39DD9D4256C}" srcOrd="1" destOrd="0" parTransId="{EAA9ECF3-55DD-4907-9E16-FA1EE7535913}" sibTransId="{913AF90B-8CC3-457A-9513-FFCC85A78E2B}"/>
    <dgm:cxn modelId="{D7BFE7B2-1389-4D34-B4A5-D2B36763EE99}" type="presOf" srcId="{00FCA832-6EFB-4DA2-9DFC-AD9D39FF17C9}" destId="{BF263A4F-DA67-4CEA-850C-11E988545C5F}" srcOrd="0" destOrd="0" presId="urn:microsoft.com/office/officeart/2005/8/layout/hierarchy4"/>
    <dgm:cxn modelId="{433004B4-4E3A-4886-ACD4-7A756337D0D1}" type="presOf" srcId="{772BAFB3-CBA1-471D-B7DE-E07909B0EB27}" destId="{299E5D4F-561B-40B4-8CBD-DEFFEA4DBA91}" srcOrd="0" destOrd="0" presId="urn:microsoft.com/office/officeart/2005/8/layout/hierarchy4"/>
    <dgm:cxn modelId="{B0B8B2BD-7473-4B01-87B7-22F9ECCAB134}" type="presOf" srcId="{43549EA2-3717-4D16-BF69-B8B7C35C688C}" destId="{4C871272-330A-4367-8AFC-06416FB7121F}" srcOrd="0" destOrd="0" presId="urn:microsoft.com/office/officeart/2005/8/layout/hierarchy4"/>
    <dgm:cxn modelId="{2C3B69C0-FC99-45F8-8491-31FCB3E49559}" type="presOf" srcId="{96FAD2CC-D72B-4EFF-A1F9-C532E86964BB}" destId="{3A9A1D79-7C61-4A9C-8A1E-03700CD698D9}" srcOrd="0" destOrd="0" presId="urn:microsoft.com/office/officeart/2005/8/layout/hierarchy4"/>
    <dgm:cxn modelId="{6BE608C1-8BA1-49CC-A5AC-6CDAAB9BF2B4}" srcId="{04E764AD-6021-4AF5-9ED5-96EBD4ABB361}" destId="{58FB2047-12E6-48A6-AAEB-BA436E2A3808}" srcOrd="0" destOrd="0" parTransId="{D77EEAC0-AED8-4F7E-95BF-FC71EFE9CB5E}" sibTransId="{7FCE5690-D37B-42C3-8D3E-AB89E26B5C8C}"/>
    <dgm:cxn modelId="{AACB47D0-2C70-4572-A66C-FC19BD915F8B}" srcId="{54F2C080-1436-4102-BBA1-07C8E82F1A2E}" destId="{405C6B18-9553-4785-BF40-961CA9E7916A}" srcOrd="1" destOrd="0" parTransId="{630DF631-2251-430F-87AB-5E17DCAF294C}" sibTransId="{71D0D958-720C-411C-8459-D38612D06869}"/>
    <dgm:cxn modelId="{11726AD2-7C08-4AA2-93F9-9DEAD7357B32}" srcId="{772BAFB3-CBA1-471D-B7DE-E07909B0EB27}" destId="{24C937F0-066A-4F0E-BA51-B4E921A6A4D1}" srcOrd="0" destOrd="0" parTransId="{382C94DB-894D-43EB-8A04-A55E98B5A2D5}" sibTransId="{57B39859-AB0F-4C1E-A8BD-F16CA217607D}"/>
    <dgm:cxn modelId="{E3BCA4D6-6E79-41C5-82E3-CF13BDB292D0}" srcId="{8B154161-10AF-4F2F-B0B8-6C00B166CAFC}" destId="{0CDDE9FF-D0EB-4717-AFE9-C39C124E77B6}" srcOrd="2" destOrd="0" parTransId="{E3CE17BC-15BA-4578-8711-4EC05DD303ED}" sibTransId="{BC253075-A5BE-4F92-932D-62482F170295}"/>
    <dgm:cxn modelId="{D3F412DA-628C-4D2D-854B-9BA1B4397B5B}" srcId="{EA370338-E773-4918-AB48-A39DD9D4256C}" destId="{CF6AB563-1226-46C7-966B-21BEBD5F52CC}" srcOrd="1" destOrd="0" parTransId="{937C9E9E-922E-418C-B2C2-2182A7EEC867}" sibTransId="{780FAF05-962C-46C3-9D0A-7CBA69D453C1}"/>
    <dgm:cxn modelId="{30726FE6-8036-434C-9FF8-FC86ED82EBEA}" type="presOf" srcId="{BDA6D5AA-C0DF-4494-B11F-B06BB6A0CE69}" destId="{74045A5A-C91C-43A6-85F6-17AA87CEE43A}" srcOrd="0" destOrd="0" presId="urn:microsoft.com/office/officeart/2005/8/layout/hierarchy4"/>
    <dgm:cxn modelId="{5A06F6E7-6432-4999-A653-0380FD08416F}" srcId="{BDA6D5AA-C0DF-4494-B11F-B06BB6A0CE69}" destId="{54F2C080-1436-4102-BBA1-07C8E82F1A2E}" srcOrd="0" destOrd="0" parTransId="{2385B3D0-1B9B-4569-858A-A4928A1918D0}" sibTransId="{233936E3-7D43-4E8A-A686-BEF46AC7E606}"/>
    <dgm:cxn modelId="{F707FCE7-ECA4-48DC-9429-AAF255CB9B34}" type="presOf" srcId="{24C937F0-066A-4F0E-BA51-B4E921A6A4D1}" destId="{66046C1E-FBB2-4197-9DA6-6BF0F4B6804B}" srcOrd="0" destOrd="0" presId="urn:microsoft.com/office/officeart/2005/8/layout/hierarchy4"/>
    <dgm:cxn modelId="{F85B73EF-B894-47AA-8FE2-B032CFE11274}" srcId="{B85021B5-2D17-46D2-A657-DD2880469274}" destId="{43549EA2-3717-4D16-BF69-B8B7C35C688C}" srcOrd="3" destOrd="0" parTransId="{132B194E-7103-40B8-B821-8B5A04E044B5}" sibTransId="{2D229ED3-8CC7-4855-A2A4-CAB91EBBD63B}"/>
    <dgm:cxn modelId="{082A0CF8-52F5-430C-B163-03AEA034C4A6}" type="presOf" srcId="{405C6B18-9553-4785-BF40-961CA9E7916A}" destId="{9E186039-FDF7-459F-BCA5-A20C999E1D9D}" srcOrd="0" destOrd="0" presId="urn:microsoft.com/office/officeart/2005/8/layout/hierarchy4"/>
    <dgm:cxn modelId="{FE1851FF-FF2B-49E2-920B-076E2A35E6D3}" srcId="{CF6AB563-1226-46C7-966B-21BEBD5F52CC}" destId="{F0F3001C-19F1-4D8B-9004-7D4557556F23}" srcOrd="0" destOrd="0" parTransId="{FDA15C5F-BFC0-4F30-AAFC-4A491E9242CA}" sibTransId="{95D8B0DB-D3B5-4AA5-B861-3CB3DB067AF6}"/>
    <dgm:cxn modelId="{3CA1736A-00E0-4D59-B0A1-8F295089458A}" type="presParOf" srcId="{74045A5A-C91C-43A6-85F6-17AA87CEE43A}" destId="{CBE1E688-6AFD-4907-8F24-55581396891D}" srcOrd="0" destOrd="0" presId="urn:microsoft.com/office/officeart/2005/8/layout/hierarchy4"/>
    <dgm:cxn modelId="{DBD47310-6665-4459-A469-56EA67FAD739}" type="presParOf" srcId="{CBE1E688-6AFD-4907-8F24-55581396891D}" destId="{F1B68C3F-57EA-4F98-885B-F5C6DF49CDC1}" srcOrd="0" destOrd="0" presId="urn:microsoft.com/office/officeart/2005/8/layout/hierarchy4"/>
    <dgm:cxn modelId="{AE47C762-F59A-48EA-8D03-22E838B7115C}" type="presParOf" srcId="{CBE1E688-6AFD-4907-8F24-55581396891D}" destId="{0143F40D-3A50-4C41-93E4-F7880B77FD71}" srcOrd="1" destOrd="0" presId="urn:microsoft.com/office/officeart/2005/8/layout/hierarchy4"/>
    <dgm:cxn modelId="{B3BB5226-3428-4911-9C5D-9B3BCF1AB290}" type="presParOf" srcId="{CBE1E688-6AFD-4907-8F24-55581396891D}" destId="{67E3D5CE-C283-4F12-A6B1-D3B60A134B41}" srcOrd="2" destOrd="0" presId="urn:microsoft.com/office/officeart/2005/8/layout/hierarchy4"/>
    <dgm:cxn modelId="{37A037C5-C52C-4447-ADB9-BD106FF192CE}" type="presParOf" srcId="{67E3D5CE-C283-4F12-A6B1-D3B60A134B41}" destId="{8B40ADFA-57F9-4415-8F47-951BF130922E}" srcOrd="0" destOrd="0" presId="urn:microsoft.com/office/officeart/2005/8/layout/hierarchy4"/>
    <dgm:cxn modelId="{C42A7C0F-7FF4-4334-A1BA-83DE48FF87FF}" type="presParOf" srcId="{8B40ADFA-57F9-4415-8F47-951BF130922E}" destId="{97F24192-1127-47F1-A116-58AF8357C9EB}" srcOrd="0" destOrd="0" presId="urn:microsoft.com/office/officeart/2005/8/layout/hierarchy4"/>
    <dgm:cxn modelId="{EDE1D0B4-3C27-4255-8CD0-34514B70990D}" type="presParOf" srcId="{8B40ADFA-57F9-4415-8F47-951BF130922E}" destId="{F2825E0E-2C6E-4F56-AF19-F1D9E5365BE3}" srcOrd="1" destOrd="0" presId="urn:microsoft.com/office/officeart/2005/8/layout/hierarchy4"/>
    <dgm:cxn modelId="{54EFB920-6109-4C35-907D-F6DA4962138E}" type="presParOf" srcId="{8B40ADFA-57F9-4415-8F47-951BF130922E}" destId="{02049F2D-28CD-4EC4-BDA7-4E938005983B}" srcOrd="2" destOrd="0" presId="urn:microsoft.com/office/officeart/2005/8/layout/hierarchy4"/>
    <dgm:cxn modelId="{A25452D3-EA77-4488-9F0C-89E79923C647}" type="presParOf" srcId="{02049F2D-28CD-4EC4-BDA7-4E938005983B}" destId="{5463C739-F68C-44B1-93FB-B7C95F71C79C}" srcOrd="0" destOrd="0" presId="urn:microsoft.com/office/officeart/2005/8/layout/hierarchy4"/>
    <dgm:cxn modelId="{A5CB271D-DE4A-4D22-A1D1-0839F3A8595B}" type="presParOf" srcId="{5463C739-F68C-44B1-93FB-B7C95F71C79C}" destId="{BF263A4F-DA67-4CEA-850C-11E988545C5F}" srcOrd="0" destOrd="0" presId="urn:microsoft.com/office/officeart/2005/8/layout/hierarchy4"/>
    <dgm:cxn modelId="{BBCD6867-BB51-4A22-97A8-BC361A78EA2F}" type="presParOf" srcId="{5463C739-F68C-44B1-93FB-B7C95F71C79C}" destId="{495B2448-AF9A-4722-88CE-876CD5469614}" srcOrd="1" destOrd="0" presId="urn:microsoft.com/office/officeart/2005/8/layout/hierarchy4"/>
    <dgm:cxn modelId="{F5DF3415-12B1-4004-B83F-BF99A828B939}" type="presParOf" srcId="{02049F2D-28CD-4EC4-BDA7-4E938005983B}" destId="{3410CF2C-E281-4A2E-84D2-732F7BBA5273}" srcOrd="1" destOrd="0" presId="urn:microsoft.com/office/officeart/2005/8/layout/hierarchy4"/>
    <dgm:cxn modelId="{DB7167D6-EBFF-4C6A-8D9F-B5DEBDDE2465}" type="presParOf" srcId="{02049F2D-28CD-4EC4-BDA7-4E938005983B}" destId="{C9E4B68A-B6A9-4A3F-AB77-BF23C2CB5AAD}" srcOrd="2" destOrd="0" presId="urn:microsoft.com/office/officeart/2005/8/layout/hierarchy4"/>
    <dgm:cxn modelId="{3537477F-8171-480C-B7EB-2ADA306BC823}" type="presParOf" srcId="{C9E4B68A-B6A9-4A3F-AB77-BF23C2CB5AAD}" destId="{299E5D4F-561B-40B4-8CBD-DEFFEA4DBA91}" srcOrd="0" destOrd="0" presId="urn:microsoft.com/office/officeart/2005/8/layout/hierarchy4"/>
    <dgm:cxn modelId="{D2F5A402-F902-4482-ADCD-15525276C1F3}" type="presParOf" srcId="{C9E4B68A-B6A9-4A3F-AB77-BF23C2CB5AAD}" destId="{9C8ECFD7-4F17-48B3-991B-3B7AA5F0751A}" srcOrd="1" destOrd="0" presId="urn:microsoft.com/office/officeart/2005/8/layout/hierarchy4"/>
    <dgm:cxn modelId="{4879DBA1-6D6E-474E-B8F3-1EB13A83EEB0}" type="presParOf" srcId="{C9E4B68A-B6A9-4A3F-AB77-BF23C2CB5AAD}" destId="{FA1CE72B-5B08-406F-A6A5-9A29A1C8C45C}" srcOrd="2" destOrd="0" presId="urn:microsoft.com/office/officeart/2005/8/layout/hierarchy4"/>
    <dgm:cxn modelId="{AD3BFD18-3F02-42D0-B675-198EB25D05EA}" type="presParOf" srcId="{FA1CE72B-5B08-406F-A6A5-9A29A1C8C45C}" destId="{D6CB3A5C-1002-418B-9FFF-24C9B67165E1}" srcOrd="0" destOrd="0" presId="urn:microsoft.com/office/officeart/2005/8/layout/hierarchy4"/>
    <dgm:cxn modelId="{2618E94B-3EB3-48C6-B026-2C7870BA31F0}" type="presParOf" srcId="{D6CB3A5C-1002-418B-9FFF-24C9B67165E1}" destId="{66046C1E-FBB2-4197-9DA6-6BF0F4B6804B}" srcOrd="0" destOrd="0" presId="urn:microsoft.com/office/officeart/2005/8/layout/hierarchy4"/>
    <dgm:cxn modelId="{605FA225-C6F2-4D19-8AE2-CBD9E9530228}" type="presParOf" srcId="{D6CB3A5C-1002-418B-9FFF-24C9B67165E1}" destId="{03080972-D49A-4B5D-8A35-296CCE334578}" srcOrd="1" destOrd="0" presId="urn:microsoft.com/office/officeart/2005/8/layout/hierarchy4"/>
    <dgm:cxn modelId="{DCFD72CA-B6F0-4E51-B781-09325CC3188A}" type="presParOf" srcId="{D6CB3A5C-1002-418B-9FFF-24C9B67165E1}" destId="{D26FC8C4-BBB6-4BE8-A7F4-76F69BE2EF31}" srcOrd="2" destOrd="0" presId="urn:microsoft.com/office/officeart/2005/8/layout/hierarchy4"/>
    <dgm:cxn modelId="{D54C0F1D-6984-4D34-9703-252D44AFA0A9}" type="presParOf" srcId="{D26FC8C4-BBB6-4BE8-A7F4-76F69BE2EF31}" destId="{B7559307-19CF-4EDF-ACF4-BC180AEBA24F}" srcOrd="0" destOrd="0" presId="urn:microsoft.com/office/officeart/2005/8/layout/hierarchy4"/>
    <dgm:cxn modelId="{DE0A79D4-29C0-4698-94E3-FF2472DBCA44}" type="presParOf" srcId="{B7559307-19CF-4EDF-ACF4-BC180AEBA24F}" destId="{EC02F534-3EB4-4A52-B1CC-45BFECD6989D}" srcOrd="0" destOrd="0" presId="urn:microsoft.com/office/officeart/2005/8/layout/hierarchy4"/>
    <dgm:cxn modelId="{DBD75272-EB35-4EFC-827C-0856B93A713F}" type="presParOf" srcId="{B7559307-19CF-4EDF-ACF4-BC180AEBA24F}" destId="{2215B5A6-6B09-4AFF-AD57-7D40741676F9}" srcOrd="1" destOrd="0" presId="urn:microsoft.com/office/officeart/2005/8/layout/hierarchy4"/>
    <dgm:cxn modelId="{48C2C8AB-5AF7-4D03-9833-E834D2BD6DAA}" type="presParOf" srcId="{02049F2D-28CD-4EC4-BDA7-4E938005983B}" destId="{FF88EA3F-454D-423C-A104-07791D8D0C15}" srcOrd="3" destOrd="0" presId="urn:microsoft.com/office/officeart/2005/8/layout/hierarchy4"/>
    <dgm:cxn modelId="{AAB1E37D-5874-4DA6-B38A-BA0AB0A7599F}" type="presParOf" srcId="{02049F2D-28CD-4EC4-BDA7-4E938005983B}" destId="{F56F460A-438E-4CB6-9708-7702230E76BB}" srcOrd="4" destOrd="0" presId="urn:microsoft.com/office/officeart/2005/8/layout/hierarchy4"/>
    <dgm:cxn modelId="{66F70FE9-2C1B-4CE1-90BD-B7D58B17F53A}" type="presParOf" srcId="{F56F460A-438E-4CB6-9708-7702230E76BB}" destId="{C61A5A58-69A9-41E4-91F6-DBCA5E75856A}" srcOrd="0" destOrd="0" presId="urn:microsoft.com/office/officeart/2005/8/layout/hierarchy4"/>
    <dgm:cxn modelId="{4AFF8619-C8AD-43EF-96D7-CEAE0EC15DB5}" type="presParOf" srcId="{F56F460A-438E-4CB6-9708-7702230E76BB}" destId="{88E4267F-E986-4B02-8322-AF2764C33BB6}" srcOrd="1" destOrd="0" presId="urn:microsoft.com/office/officeart/2005/8/layout/hierarchy4"/>
    <dgm:cxn modelId="{9A907A6C-FD35-4125-B547-98E015C28D42}" type="presParOf" srcId="{67E3D5CE-C283-4F12-A6B1-D3B60A134B41}" destId="{62E2E855-32B1-4FB9-BEF9-73880797834B}" srcOrd="1" destOrd="0" presId="urn:microsoft.com/office/officeart/2005/8/layout/hierarchy4"/>
    <dgm:cxn modelId="{FD2C32EA-FA43-45EF-933F-C4A75FE45AF9}" type="presParOf" srcId="{67E3D5CE-C283-4F12-A6B1-D3B60A134B41}" destId="{FA90EFC0-A075-4AC4-9D39-A47E73B2828C}" srcOrd="2" destOrd="0" presId="urn:microsoft.com/office/officeart/2005/8/layout/hierarchy4"/>
    <dgm:cxn modelId="{53E51DD0-C7BF-46C3-8B09-0273730BFEE6}" type="presParOf" srcId="{FA90EFC0-A075-4AC4-9D39-A47E73B2828C}" destId="{9E186039-FDF7-459F-BCA5-A20C999E1D9D}" srcOrd="0" destOrd="0" presId="urn:microsoft.com/office/officeart/2005/8/layout/hierarchy4"/>
    <dgm:cxn modelId="{A2FB30D3-2A1C-4C90-992A-531312592D9D}" type="presParOf" srcId="{FA90EFC0-A075-4AC4-9D39-A47E73B2828C}" destId="{CE6A3285-295E-42A1-96F1-A7CA85788361}" srcOrd="1" destOrd="0" presId="urn:microsoft.com/office/officeart/2005/8/layout/hierarchy4"/>
    <dgm:cxn modelId="{687EC506-79BB-4EFD-B008-DFB130190051}" type="presParOf" srcId="{FA90EFC0-A075-4AC4-9D39-A47E73B2828C}" destId="{2D682CD4-8C4B-4663-AE15-07F11CD3B802}" srcOrd="2" destOrd="0" presId="urn:microsoft.com/office/officeart/2005/8/layout/hierarchy4"/>
    <dgm:cxn modelId="{5AA67064-1935-4196-BCBE-C775167A0F12}" type="presParOf" srcId="{2D682CD4-8C4B-4663-AE15-07F11CD3B802}" destId="{9C080DC7-65C4-46E9-805F-9D94F2D25669}" srcOrd="0" destOrd="0" presId="urn:microsoft.com/office/officeart/2005/8/layout/hierarchy4"/>
    <dgm:cxn modelId="{8609AD78-A177-4AAA-BCDD-295334A3F1DB}" type="presParOf" srcId="{9C080DC7-65C4-46E9-805F-9D94F2D25669}" destId="{95C16382-1E4C-4258-A137-B359F8E2E7C5}" srcOrd="0" destOrd="0" presId="urn:microsoft.com/office/officeart/2005/8/layout/hierarchy4"/>
    <dgm:cxn modelId="{7A240E84-C472-4D2B-B3D9-942784221362}" type="presParOf" srcId="{9C080DC7-65C4-46E9-805F-9D94F2D25669}" destId="{A4C2C859-0146-48DA-956B-4307FB1A0C9C}" srcOrd="1" destOrd="0" presId="urn:microsoft.com/office/officeart/2005/8/layout/hierarchy4"/>
    <dgm:cxn modelId="{3B447734-58AA-49A6-A2CF-4434D46143DB}" type="presParOf" srcId="{9C080DC7-65C4-46E9-805F-9D94F2D25669}" destId="{DB45F790-3634-42F4-B268-5F39E15D9C1C}" srcOrd="2" destOrd="0" presId="urn:microsoft.com/office/officeart/2005/8/layout/hierarchy4"/>
    <dgm:cxn modelId="{ED3C34F6-CCBB-4309-80BF-3DE67954341E}" type="presParOf" srcId="{DB45F790-3634-42F4-B268-5F39E15D9C1C}" destId="{5E03F60C-B475-4BE1-B354-CEC189230C60}" srcOrd="0" destOrd="0" presId="urn:microsoft.com/office/officeart/2005/8/layout/hierarchy4"/>
    <dgm:cxn modelId="{F0488A94-FBB8-4748-9EBC-EAE6B23C65C5}" type="presParOf" srcId="{5E03F60C-B475-4BE1-B354-CEC189230C60}" destId="{E5F83A4D-0BDC-4EE6-89CA-728CD79A0682}" srcOrd="0" destOrd="0" presId="urn:microsoft.com/office/officeart/2005/8/layout/hierarchy4"/>
    <dgm:cxn modelId="{6F848248-A87A-4D86-BC94-8753D1DC238C}" type="presParOf" srcId="{5E03F60C-B475-4BE1-B354-CEC189230C60}" destId="{5E01B2B1-9BC2-4ECF-9E03-01A8B7FCB8E6}" srcOrd="1" destOrd="0" presId="urn:microsoft.com/office/officeart/2005/8/layout/hierarchy4"/>
    <dgm:cxn modelId="{84291018-F1FF-4FF6-9822-9747D8BAC481}" type="presParOf" srcId="{5E03F60C-B475-4BE1-B354-CEC189230C60}" destId="{4515520D-07D7-49FF-92B8-1C26CF022661}" srcOrd="2" destOrd="0" presId="urn:microsoft.com/office/officeart/2005/8/layout/hierarchy4"/>
    <dgm:cxn modelId="{F089CCE7-3509-41B5-952B-1C02DA7EDEAA}" type="presParOf" srcId="{4515520D-07D7-49FF-92B8-1C26CF022661}" destId="{0B3771C3-B893-427E-BC3C-BBA356D02BBE}" srcOrd="0" destOrd="0" presId="urn:microsoft.com/office/officeart/2005/8/layout/hierarchy4"/>
    <dgm:cxn modelId="{17A93F2F-5614-4FF5-A481-B3AE35F5FBD2}" type="presParOf" srcId="{0B3771C3-B893-427E-BC3C-BBA356D02BBE}" destId="{6D6D56F5-E395-42BE-9E6F-E923B1AEE62A}" srcOrd="0" destOrd="0" presId="urn:microsoft.com/office/officeart/2005/8/layout/hierarchy4"/>
    <dgm:cxn modelId="{DC66AAAF-8C89-4736-B7E3-D792F52FE011}" type="presParOf" srcId="{0B3771C3-B893-427E-BC3C-BBA356D02BBE}" destId="{4678EBE9-9D65-46D5-B84D-9C7662F9010A}" srcOrd="1" destOrd="0" presId="urn:microsoft.com/office/officeart/2005/8/layout/hierarchy4"/>
    <dgm:cxn modelId="{77CBD4AC-C7C2-47D6-99DF-6DBA3288CA40}" type="presParOf" srcId="{74045A5A-C91C-43A6-85F6-17AA87CEE43A}" destId="{BD9E0423-A54E-49E6-AF1B-CE23D3FC0FDD}" srcOrd="1" destOrd="0" presId="urn:microsoft.com/office/officeart/2005/8/layout/hierarchy4"/>
    <dgm:cxn modelId="{7BEC5401-711B-4310-8AC2-ACEDE767993C}" type="presParOf" srcId="{74045A5A-C91C-43A6-85F6-17AA87CEE43A}" destId="{4F5CDE32-9633-47C0-876B-4E33C5CD3F42}" srcOrd="2" destOrd="0" presId="urn:microsoft.com/office/officeart/2005/8/layout/hierarchy4"/>
    <dgm:cxn modelId="{35B5D2F9-74A0-421C-89FC-8CE31F0CC5E5}" type="presParOf" srcId="{4F5CDE32-9633-47C0-876B-4E33C5CD3F42}" destId="{033F3F1F-0061-405E-BCA7-027A21B9F12F}" srcOrd="0" destOrd="0" presId="urn:microsoft.com/office/officeart/2005/8/layout/hierarchy4"/>
    <dgm:cxn modelId="{3AA917C6-9F47-4347-99E9-C60E6E08A30B}" type="presParOf" srcId="{4F5CDE32-9633-47C0-876B-4E33C5CD3F42}" destId="{03FE8897-6C50-4075-B9CB-03C364C70DF2}" srcOrd="1" destOrd="0" presId="urn:microsoft.com/office/officeart/2005/8/layout/hierarchy4"/>
    <dgm:cxn modelId="{A9BAC08D-4A09-4146-B3D8-8142AE6BBE5F}" type="presParOf" srcId="{4F5CDE32-9633-47C0-876B-4E33C5CD3F42}" destId="{2E8C6487-E7AD-4E61-9108-6AAEFCE2D9AC}" srcOrd="2" destOrd="0" presId="urn:microsoft.com/office/officeart/2005/8/layout/hierarchy4"/>
    <dgm:cxn modelId="{69D7CA6C-F547-42F2-9F8E-431120A2976F}" type="presParOf" srcId="{2E8C6487-E7AD-4E61-9108-6AAEFCE2D9AC}" destId="{CDB2372D-653D-49AA-9BF0-E99F0C6C87A0}" srcOrd="0" destOrd="0" presId="urn:microsoft.com/office/officeart/2005/8/layout/hierarchy4"/>
    <dgm:cxn modelId="{8A91DD1B-B9DE-4C2B-8B57-A24ECD3D4B38}" type="presParOf" srcId="{CDB2372D-653D-49AA-9BF0-E99F0C6C87A0}" destId="{20152259-0690-4693-A8C9-6E518A03EE24}" srcOrd="0" destOrd="0" presId="urn:microsoft.com/office/officeart/2005/8/layout/hierarchy4"/>
    <dgm:cxn modelId="{637A6520-BBD7-4803-BBC0-B2171674AEBD}" type="presParOf" srcId="{CDB2372D-653D-49AA-9BF0-E99F0C6C87A0}" destId="{98FA5977-9AB4-48C0-ACA9-5446E4CEFD82}" srcOrd="1" destOrd="0" presId="urn:microsoft.com/office/officeart/2005/8/layout/hierarchy4"/>
    <dgm:cxn modelId="{D4C4A143-B92D-4237-A664-54E617D088CE}" type="presParOf" srcId="{CDB2372D-653D-49AA-9BF0-E99F0C6C87A0}" destId="{60A1F1FA-C63D-49A8-973C-A93C754EE46B}" srcOrd="2" destOrd="0" presId="urn:microsoft.com/office/officeart/2005/8/layout/hierarchy4"/>
    <dgm:cxn modelId="{AABB38D9-F622-48F6-A4B9-91889D4DDCE1}" type="presParOf" srcId="{60A1F1FA-C63D-49A8-973C-A93C754EE46B}" destId="{4D3F0094-590F-4C73-9A3A-C67303451B38}" srcOrd="0" destOrd="0" presId="urn:microsoft.com/office/officeart/2005/8/layout/hierarchy4"/>
    <dgm:cxn modelId="{D6673685-15BA-4D76-892A-57CBA7E68A8B}" type="presParOf" srcId="{4D3F0094-590F-4C73-9A3A-C67303451B38}" destId="{02E7AAC4-6CB3-495A-B5A5-E0F1AFA1B1D1}" srcOrd="0" destOrd="0" presId="urn:microsoft.com/office/officeart/2005/8/layout/hierarchy4"/>
    <dgm:cxn modelId="{A049FC07-E74D-4F34-A754-D585BFA1F139}" type="presParOf" srcId="{4D3F0094-590F-4C73-9A3A-C67303451B38}" destId="{162920D8-AA3B-49AE-8F37-DE92E4F7DF8F}" srcOrd="1" destOrd="0" presId="urn:microsoft.com/office/officeart/2005/8/layout/hierarchy4"/>
    <dgm:cxn modelId="{D25CF9DB-4DEB-4E29-BF15-EDEE7E63C45D}" type="presParOf" srcId="{60A1F1FA-C63D-49A8-973C-A93C754EE46B}" destId="{FC7B0CA2-6EF6-4270-871A-62BA9051F7EE}" srcOrd="1" destOrd="0" presId="urn:microsoft.com/office/officeart/2005/8/layout/hierarchy4"/>
    <dgm:cxn modelId="{B186E5C2-4CCF-4CF2-8FA4-A810CEC53E1E}" type="presParOf" srcId="{60A1F1FA-C63D-49A8-973C-A93C754EE46B}" destId="{BD8751B4-1877-4473-A549-130954BD1AAD}" srcOrd="2" destOrd="0" presId="urn:microsoft.com/office/officeart/2005/8/layout/hierarchy4"/>
    <dgm:cxn modelId="{369D7F0D-B219-41CC-BD6B-632FDDCA35DD}" type="presParOf" srcId="{BD8751B4-1877-4473-A549-130954BD1AAD}" destId="{2DF3782F-E072-48C4-900E-ADAD34C76017}" srcOrd="0" destOrd="0" presId="urn:microsoft.com/office/officeart/2005/8/layout/hierarchy4"/>
    <dgm:cxn modelId="{13FA8EC7-E40F-423A-996A-2374947DEF09}" type="presParOf" srcId="{BD8751B4-1877-4473-A549-130954BD1AAD}" destId="{62EC029D-2078-4A2D-905E-09C709EE6F11}" srcOrd="1" destOrd="0" presId="urn:microsoft.com/office/officeart/2005/8/layout/hierarchy4"/>
    <dgm:cxn modelId="{A49A9636-42AD-43C9-B2EC-DA3E1ADA8F0E}" type="presParOf" srcId="{60A1F1FA-C63D-49A8-973C-A93C754EE46B}" destId="{85075295-415F-4558-A794-767A2C53529D}" srcOrd="3" destOrd="0" presId="urn:microsoft.com/office/officeart/2005/8/layout/hierarchy4"/>
    <dgm:cxn modelId="{4DCF86FE-2810-4ACC-B00B-AE8D4C05F4A1}" type="presParOf" srcId="{60A1F1FA-C63D-49A8-973C-A93C754EE46B}" destId="{A858B10A-78D5-4C87-9B83-A3FCFAFCABE3}" srcOrd="4" destOrd="0" presId="urn:microsoft.com/office/officeart/2005/8/layout/hierarchy4"/>
    <dgm:cxn modelId="{C412EE90-74A4-44FE-91E5-11DA08357E85}" type="presParOf" srcId="{A858B10A-78D5-4C87-9B83-A3FCFAFCABE3}" destId="{3A9A1D79-7C61-4A9C-8A1E-03700CD698D9}" srcOrd="0" destOrd="0" presId="urn:microsoft.com/office/officeart/2005/8/layout/hierarchy4"/>
    <dgm:cxn modelId="{EE2CADA3-7BC3-47FA-A409-FAB3785FB392}" type="presParOf" srcId="{A858B10A-78D5-4C87-9B83-A3FCFAFCABE3}" destId="{A7C889C7-A459-4BF3-AB80-77218D594E26}" srcOrd="1" destOrd="0" presId="urn:microsoft.com/office/officeart/2005/8/layout/hierarchy4"/>
    <dgm:cxn modelId="{3E0DA6AB-8F45-4655-9319-36CE49936DD8}" type="presParOf" srcId="{60A1F1FA-C63D-49A8-973C-A93C754EE46B}" destId="{D4CC672C-2872-40B2-94CF-241BDE1191F3}" srcOrd="5" destOrd="0" presId="urn:microsoft.com/office/officeart/2005/8/layout/hierarchy4"/>
    <dgm:cxn modelId="{7A15305D-DDF3-44E4-9EC8-3EA6DEB0C9E0}" type="presParOf" srcId="{60A1F1FA-C63D-49A8-973C-A93C754EE46B}" destId="{957B4527-2F01-4BEA-946B-0D91FA4450D5}" srcOrd="6" destOrd="0" presId="urn:microsoft.com/office/officeart/2005/8/layout/hierarchy4"/>
    <dgm:cxn modelId="{EFF89533-2702-4DAF-8831-F017A5071FAA}" type="presParOf" srcId="{957B4527-2F01-4BEA-946B-0D91FA4450D5}" destId="{4C871272-330A-4367-8AFC-06416FB7121F}" srcOrd="0" destOrd="0" presId="urn:microsoft.com/office/officeart/2005/8/layout/hierarchy4"/>
    <dgm:cxn modelId="{8D4262D7-E354-4264-BD63-606210C7A3B5}" type="presParOf" srcId="{957B4527-2F01-4BEA-946B-0D91FA4450D5}" destId="{9FA7D44E-AB07-4538-A955-1DDE6F145406}" srcOrd="1" destOrd="0" presId="urn:microsoft.com/office/officeart/2005/8/layout/hierarchy4"/>
    <dgm:cxn modelId="{97677B9F-DAF7-43E7-92C9-0B42879ADC0C}" type="presParOf" srcId="{60A1F1FA-C63D-49A8-973C-A93C754EE46B}" destId="{F1903893-7EA9-4BE9-97CC-4ABAB4DC57B5}" srcOrd="7" destOrd="0" presId="urn:microsoft.com/office/officeart/2005/8/layout/hierarchy4"/>
    <dgm:cxn modelId="{2CFB7854-CAC8-415D-B38B-6E212ABFB08A}" type="presParOf" srcId="{60A1F1FA-C63D-49A8-973C-A93C754EE46B}" destId="{A98849F5-8D95-46CE-986A-74D561BD42E5}" srcOrd="8" destOrd="0" presId="urn:microsoft.com/office/officeart/2005/8/layout/hierarchy4"/>
    <dgm:cxn modelId="{599A972D-F0BA-4132-9831-2C0327886106}" type="presParOf" srcId="{A98849F5-8D95-46CE-986A-74D561BD42E5}" destId="{FA173766-0C77-46B0-A3A2-DF317A3930CA}" srcOrd="0" destOrd="0" presId="urn:microsoft.com/office/officeart/2005/8/layout/hierarchy4"/>
    <dgm:cxn modelId="{FAC3B05F-7E46-4A6F-B685-27FB39915AC1}" type="presParOf" srcId="{A98849F5-8D95-46CE-986A-74D561BD42E5}" destId="{7AC95212-308C-4C56-9722-23E21C177898}" srcOrd="1" destOrd="0" presId="urn:microsoft.com/office/officeart/2005/8/layout/hierarchy4"/>
    <dgm:cxn modelId="{BB98F3BF-7EA1-4A5A-9917-26E170C4EB24}" type="presParOf" srcId="{2E8C6487-E7AD-4E61-9108-6AAEFCE2D9AC}" destId="{AD19988C-ED18-4C67-AB06-1FB20A5F8ACA}" srcOrd="1" destOrd="0" presId="urn:microsoft.com/office/officeart/2005/8/layout/hierarchy4"/>
    <dgm:cxn modelId="{24EF88E2-22AE-4433-8198-F42F885577C6}" type="presParOf" srcId="{2E8C6487-E7AD-4E61-9108-6AAEFCE2D9AC}" destId="{394A18D6-8F1F-4B68-BEFF-28F4504400D3}" srcOrd="2" destOrd="0" presId="urn:microsoft.com/office/officeart/2005/8/layout/hierarchy4"/>
    <dgm:cxn modelId="{1D4CD609-2096-4C55-88E5-2B9CA09FAE4F}" type="presParOf" srcId="{394A18D6-8F1F-4B68-BEFF-28F4504400D3}" destId="{5AE16ABB-8FB9-4CEC-A295-D2DA33A7ECE9}" srcOrd="0" destOrd="0" presId="urn:microsoft.com/office/officeart/2005/8/layout/hierarchy4"/>
    <dgm:cxn modelId="{2DC2B0BA-1476-46FE-B3BD-F40A90386FA4}" type="presParOf" srcId="{394A18D6-8F1F-4B68-BEFF-28F4504400D3}" destId="{A837E4A0-D78F-42E1-A84B-C0B6B14B41FF}" srcOrd="1" destOrd="0" presId="urn:microsoft.com/office/officeart/2005/8/layout/hierarchy4"/>
    <dgm:cxn modelId="{1FDB43B8-B0D1-492C-B499-370D58027E4F}" type="presParOf" srcId="{394A18D6-8F1F-4B68-BEFF-28F4504400D3}" destId="{53D575F3-6237-4C5B-8DF2-72F02E0C7ED0}" srcOrd="2" destOrd="0" presId="urn:microsoft.com/office/officeart/2005/8/layout/hierarchy4"/>
    <dgm:cxn modelId="{92947C55-A2B5-4A64-8E3C-F7CA5260F364}" type="presParOf" srcId="{53D575F3-6237-4C5B-8DF2-72F02E0C7ED0}" destId="{25AF2DB8-FDA3-476A-BB12-12A985EDDEB3}" srcOrd="0" destOrd="0" presId="urn:microsoft.com/office/officeart/2005/8/layout/hierarchy4"/>
    <dgm:cxn modelId="{15DECE27-2EBA-4A61-A9F6-C857679DA0A0}" type="presParOf" srcId="{25AF2DB8-FDA3-476A-BB12-12A985EDDEB3}" destId="{2F792A7E-7EBC-4C76-BF50-94BB20222533}" srcOrd="0" destOrd="0" presId="urn:microsoft.com/office/officeart/2005/8/layout/hierarchy4"/>
    <dgm:cxn modelId="{536B72FF-8A11-475F-9C96-8F8D8B85DA3C}" type="presParOf" srcId="{25AF2DB8-FDA3-476A-BB12-12A985EDDEB3}" destId="{3CDB384D-4192-487D-B0DB-AE0A1F10551A}" srcOrd="1" destOrd="0" presId="urn:microsoft.com/office/officeart/2005/8/layout/hierarchy4"/>
    <dgm:cxn modelId="{425EC4F9-D389-4017-8706-26EEE4B2899B}" type="presParOf" srcId="{53D575F3-6237-4C5B-8DF2-72F02E0C7ED0}" destId="{D0093213-827F-4118-AD97-2B124CF081AA}" srcOrd="1" destOrd="0" presId="urn:microsoft.com/office/officeart/2005/8/layout/hierarchy4"/>
    <dgm:cxn modelId="{72B6418D-6C51-4FA6-881C-87ECED4D5F6D}" type="presParOf" srcId="{53D575F3-6237-4C5B-8DF2-72F02E0C7ED0}" destId="{A6B0983E-65CB-45F2-9AAF-607A0E7D78AF}" srcOrd="2" destOrd="0" presId="urn:microsoft.com/office/officeart/2005/8/layout/hierarchy4"/>
    <dgm:cxn modelId="{08510CA8-0610-40FF-9D40-3AC494584460}" type="presParOf" srcId="{A6B0983E-65CB-45F2-9AAF-607A0E7D78AF}" destId="{3919C485-1F63-4F08-9E2E-FFDD4C4F71A0}" srcOrd="0" destOrd="0" presId="urn:microsoft.com/office/officeart/2005/8/layout/hierarchy4"/>
    <dgm:cxn modelId="{A41FEF42-76B5-4AFA-B18F-3F4A9E59F3F0}" type="presParOf" srcId="{A6B0983E-65CB-45F2-9AAF-607A0E7D78AF}" destId="{A429F8A1-83DE-4F8E-BA91-C165B99FE238}" srcOrd="1" destOrd="0" presId="urn:microsoft.com/office/officeart/2005/8/layout/hierarchy4"/>
    <dgm:cxn modelId="{3744C1E4-F954-46A5-A6BF-7A158DB51717}" type="presParOf" srcId="{53D575F3-6237-4C5B-8DF2-72F02E0C7ED0}" destId="{844EE0E5-B120-43D0-B4CD-42771AA767B7}" srcOrd="3" destOrd="0" presId="urn:microsoft.com/office/officeart/2005/8/layout/hierarchy4"/>
    <dgm:cxn modelId="{990E7221-6FA1-4D69-9353-A41521C88935}" type="presParOf" srcId="{53D575F3-6237-4C5B-8DF2-72F02E0C7ED0}" destId="{AD66717F-FC2A-456A-9502-F9F816C5B0D2}" srcOrd="4" destOrd="0" presId="urn:microsoft.com/office/officeart/2005/8/layout/hierarchy4"/>
    <dgm:cxn modelId="{8C5BC7FD-AC49-4C1C-B0D3-F248883847D7}" type="presParOf" srcId="{AD66717F-FC2A-456A-9502-F9F816C5B0D2}" destId="{A39D6B68-DE06-4C87-9356-DA59A6F30D4F}" srcOrd="0" destOrd="0" presId="urn:microsoft.com/office/officeart/2005/8/layout/hierarchy4"/>
    <dgm:cxn modelId="{A5312B2C-0083-4862-9365-9B6FD7D5E825}" type="presParOf" srcId="{AD66717F-FC2A-456A-9502-F9F816C5B0D2}" destId="{00855205-1E79-48A6-BAF6-8190B8D936F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F5BA6-7C55-44B6-8BC1-E0369C6DBAA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7BF240C-8B4F-41D8-A152-5D657F22C193}">
      <dgm:prSet phldrT="[نص]" custT="1"/>
      <dgm:spPr/>
      <dgm:t>
        <a:bodyPr/>
        <a:lstStyle/>
        <a:p>
          <a:pPr rtl="1"/>
          <a:r>
            <a:rPr lang="ar-SA" sz="2000" dirty="0"/>
            <a:t>جملة صغرى</a:t>
          </a:r>
        </a:p>
      </dgm:t>
    </dgm:pt>
    <dgm:pt modelId="{5E2A1227-DF4B-4DBC-BDBE-AF6D24CE6C35}" type="parTrans" cxnId="{73E73678-B21D-4685-935E-999188871B84}">
      <dgm:prSet/>
      <dgm:spPr/>
      <dgm:t>
        <a:bodyPr/>
        <a:lstStyle/>
        <a:p>
          <a:pPr rtl="1"/>
          <a:endParaRPr lang="ar-SA"/>
        </a:p>
      </dgm:t>
    </dgm:pt>
    <dgm:pt modelId="{4E7ABB6D-4A37-4B10-801E-CF24C724C33B}" type="sibTrans" cxnId="{73E73678-B21D-4685-935E-999188871B84}">
      <dgm:prSet/>
      <dgm:spPr/>
      <dgm:t>
        <a:bodyPr/>
        <a:lstStyle/>
        <a:p>
          <a:pPr rtl="1"/>
          <a:endParaRPr lang="ar-SA"/>
        </a:p>
      </dgm:t>
    </dgm:pt>
    <dgm:pt modelId="{1EB4E025-EBB1-4DF3-AF23-78117E750CC5}">
      <dgm:prSet phldrT="[نص]"/>
      <dgm:spPr/>
      <dgm:t>
        <a:bodyPr/>
        <a:lstStyle/>
        <a:p>
          <a:pPr rtl="1"/>
          <a:r>
            <a:rPr lang="ar-SA" dirty="0"/>
            <a:t>جملة كبرى</a:t>
          </a:r>
        </a:p>
      </dgm:t>
    </dgm:pt>
    <dgm:pt modelId="{705D28E1-F0BF-4D82-AF4F-5AC122327DFA}" type="parTrans" cxnId="{A4E1A67B-581E-4AB3-807F-6727202CE84D}">
      <dgm:prSet/>
      <dgm:spPr/>
      <dgm:t>
        <a:bodyPr/>
        <a:lstStyle/>
        <a:p>
          <a:pPr rtl="1"/>
          <a:endParaRPr lang="ar-SA"/>
        </a:p>
      </dgm:t>
    </dgm:pt>
    <dgm:pt modelId="{7474846A-1004-40D6-978B-516841489CD6}" type="sibTrans" cxnId="{A4E1A67B-581E-4AB3-807F-6727202CE84D}">
      <dgm:prSet/>
      <dgm:spPr/>
      <dgm:t>
        <a:bodyPr/>
        <a:lstStyle/>
        <a:p>
          <a:pPr rtl="1"/>
          <a:endParaRPr lang="ar-SA"/>
        </a:p>
      </dgm:t>
    </dgm:pt>
    <dgm:pt modelId="{D1510E6E-4EA3-442A-8ADD-C88B52F8B930}" type="pres">
      <dgm:prSet presAssocID="{A63F5BA6-7C55-44B6-8BC1-E0369C6DBAA2}" presName="compositeShape" presStyleCnt="0">
        <dgm:presLayoutVars>
          <dgm:chMax val="7"/>
          <dgm:dir/>
          <dgm:resizeHandles val="exact"/>
        </dgm:presLayoutVars>
      </dgm:prSet>
      <dgm:spPr/>
    </dgm:pt>
    <dgm:pt modelId="{258D5159-C76D-4DCD-9C0B-BCCE43D485ED}" type="pres">
      <dgm:prSet presAssocID="{27BF240C-8B4F-41D8-A152-5D657F22C193}" presName="circ1" presStyleLbl="vennNode1" presStyleIdx="0" presStyleCnt="2" custScaleX="34561" custScaleY="29772" custLinFactNeighborX="37444" custLinFactNeighborY="171"/>
      <dgm:spPr/>
    </dgm:pt>
    <dgm:pt modelId="{42269E40-9E5F-412E-9CFA-CCECC16FF8F8}" type="pres">
      <dgm:prSet presAssocID="{27BF240C-8B4F-41D8-A152-5D657F22C19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7EDF961-E343-416F-9F81-D5C1FD9BE5D0}" type="pres">
      <dgm:prSet presAssocID="{1EB4E025-EBB1-4DF3-AF23-78117E750CC5}" presName="circ2" presStyleLbl="vennNode1" presStyleIdx="1" presStyleCnt="2" custScaleX="52921" custScaleY="48459"/>
      <dgm:spPr/>
    </dgm:pt>
    <dgm:pt modelId="{424E3F09-991A-4E96-9F92-382B2521B2BC}" type="pres">
      <dgm:prSet presAssocID="{1EB4E025-EBB1-4DF3-AF23-78117E750CC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57ABA32-6043-4A9D-A907-8D7088C19A12}" type="presOf" srcId="{1EB4E025-EBB1-4DF3-AF23-78117E750CC5}" destId="{27EDF961-E343-416F-9F81-D5C1FD9BE5D0}" srcOrd="0" destOrd="0" presId="urn:microsoft.com/office/officeart/2005/8/layout/venn1"/>
    <dgm:cxn modelId="{DFB66644-76BA-4289-94B4-02747338D000}" type="presOf" srcId="{1EB4E025-EBB1-4DF3-AF23-78117E750CC5}" destId="{424E3F09-991A-4E96-9F92-382B2521B2BC}" srcOrd="1" destOrd="0" presId="urn:microsoft.com/office/officeart/2005/8/layout/venn1"/>
    <dgm:cxn modelId="{73E73678-B21D-4685-935E-999188871B84}" srcId="{A63F5BA6-7C55-44B6-8BC1-E0369C6DBAA2}" destId="{27BF240C-8B4F-41D8-A152-5D657F22C193}" srcOrd="0" destOrd="0" parTransId="{5E2A1227-DF4B-4DBC-BDBE-AF6D24CE6C35}" sibTransId="{4E7ABB6D-4A37-4B10-801E-CF24C724C33B}"/>
    <dgm:cxn modelId="{EB07D059-CDC0-425B-A529-0AD6DC0FE81E}" type="presOf" srcId="{27BF240C-8B4F-41D8-A152-5D657F22C193}" destId="{42269E40-9E5F-412E-9CFA-CCECC16FF8F8}" srcOrd="1" destOrd="0" presId="urn:microsoft.com/office/officeart/2005/8/layout/venn1"/>
    <dgm:cxn modelId="{A4E1A67B-581E-4AB3-807F-6727202CE84D}" srcId="{A63F5BA6-7C55-44B6-8BC1-E0369C6DBAA2}" destId="{1EB4E025-EBB1-4DF3-AF23-78117E750CC5}" srcOrd="1" destOrd="0" parTransId="{705D28E1-F0BF-4D82-AF4F-5AC122327DFA}" sibTransId="{7474846A-1004-40D6-978B-516841489CD6}"/>
    <dgm:cxn modelId="{8773B988-7D0F-4C25-AD27-38F5491C253E}" type="presOf" srcId="{27BF240C-8B4F-41D8-A152-5D657F22C193}" destId="{258D5159-C76D-4DCD-9C0B-BCCE43D485ED}" srcOrd="0" destOrd="0" presId="urn:microsoft.com/office/officeart/2005/8/layout/venn1"/>
    <dgm:cxn modelId="{3D5860F7-4D34-42B0-BAA4-6DE30140C419}" type="presOf" srcId="{A63F5BA6-7C55-44B6-8BC1-E0369C6DBAA2}" destId="{D1510E6E-4EA3-442A-8ADD-C88B52F8B930}" srcOrd="0" destOrd="0" presId="urn:microsoft.com/office/officeart/2005/8/layout/venn1"/>
    <dgm:cxn modelId="{1C296299-C1D4-4CD4-A254-9D21EF76F294}" type="presParOf" srcId="{D1510E6E-4EA3-442A-8ADD-C88B52F8B930}" destId="{258D5159-C76D-4DCD-9C0B-BCCE43D485ED}" srcOrd="0" destOrd="0" presId="urn:microsoft.com/office/officeart/2005/8/layout/venn1"/>
    <dgm:cxn modelId="{A03DB62F-B99A-4E67-B2D0-70F6CC28559D}" type="presParOf" srcId="{D1510E6E-4EA3-442A-8ADD-C88B52F8B930}" destId="{42269E40-9E5F-412E-9CFA-CCECC16FF8F8}" srcOrd="1" destOrd="0" presId="urn:microsoft.com/office/officeart/2005/8/layout/venn1"/>
    <dgm:cxn modelId="{5795E751-AC56-4863-A6A2-5ECB2F1CA015}" type="presParOf" srcId="{D1510E6E-4EA3-442A-8ADD-C88B52F8B930}" destId="{27EDF961-E343-416F-9F81-D5C1FD9BE5D0}" srcOrd="2" destOrd="0" presId="urn:microsoft.com/office/officeart/2005/8/layout/venn1"/>
    <dgm:cxn modelId="{66D0529C-CDBE-45E0-9C5B-9E9E71E98583}" type="presParOf" srcId="{D1510E6E-4EA3-442A-8ADD-C88B52F8B930}" destId="{424E3F09-991A-4E96-9F92-382B2521B2B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9E628E3-D9FB-4244-AC17-D432A999325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0A67F97-A18C-44EB-8203-09054AD5B803}">
      <dgm:prSet phldrT="[نص]" custT="1"/>
      <dgm:spPr/>
      <dgm:t>
        <a:bodyPr/>
        <a:lstStyle/>
        <a:p>
          <a:pPr rtl="1"/>
          <a:r>
            <a:rPr lang="ar-SA" sz="1800" dirty="0"/>
            <a:t>يرسل إلى البريد الإلكتروني</a:t>
          </a:r>
        </a:p>
      </dgm:t>
    </dgm:pt>
    <dgm:pt modelId="{D440A63D-BABD-4007-BA76-3FEEB1355DAD}" type="parTrans" cxnId="{17E75132-AFD9-4AD0-8097-747ADF12BF8E}">
      <dgm:prSet/>
      <dgm:spPr/>
      <dgm:t>
        <a:bodyPr/>
        <a:lstStyle/>
        <a:p>
          <a:pPr rtl="1"/>
          <a:endParaRPr lang="ar-SA"/>
        </a:p>
      </dgm:t>
    </dgm:pt>
    <dgm:pt modelId="{A24D45BB-103C-4514-9637-4649E4642D0E}" type="sibTrans" cxnId="{17E75132-AFD9-4AD0-8097-747ADF12BF8E}">
      <dgm:prSet/>
      <dgm:spPr/>
      <dgm:t>
        <a:bodyPr/>
        <a:lstStyle/>
        <a:p>
          <a:pPr rtl="1"/>
          <a:endParaRPr lang="ar-SA"/>
        </a:p>
      </dgm:t>
    </dgm:pt>
    <dgm:pt modelId="{BCC0609C-6B9C-4481-A460-69BECB7B0573}">
      <dgm:prSet phldrT="[نص]"/>
      <dgm:spPr/>
      <dgm:t>
        <a:bodyPr/>
        <a:lstStyle/>
        <a:p>
          <a:pPr rtl="1"/>
          <a:r>
            <a:rPr lang="ar-SA" dirty="0"/>
            <a:t>السؤال الثالث ص 85</a:t>
          </a:r>
        </a:p>
      </dgm:t>
    </dgm:pt>
    <dgm:pt modelId="{D63A9370-6E2B-433C-9677-DE5AB2BF3BE7}" type="parTrans" cxnId="{C863E7C5-7088-4C58-8AA9-8D167E2EA7F5}">
      <dgm:prSet/>
      <dgm:spPr/>
      <dgm:t>
        <a:bodyPr/>
        <a:lstStyle/>
        <a:p>
          <a:pPr rtl="1"/>
          <a:endParaRPr lang="ar-SA"/>
        </a:p>
      </dgm:t>
    </dgm:pt>
    <dgm:pt modelId="{7CC804E8-F77A-48F2-BD07-9F2E9851223E}" type="sibTrans" cxnId="{C863E7C5-7088-4C58-8AA9-8D167E2EA7F5}">
      <dgm:prSet/>
      <dgm:spPr/>
      <dgm:t>
        <a:bodyPr/>
        <a:lstStyle/>
        <a:p>
          <a:pPr rtl="1"/>
          <a:endParaRPr lang="ar-SA"/>
        </a:p>
      </dgm:t>
    </dgm:pt>
    <dgm:pt modelId="{6B750576-6E07-4796-BF1E-E6C69F6E9EF8}" type="pres">
      <dgm:prSet presAssocID="{D9E628E3-D9FB-4244-AC17-D432A999325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E6CF853-22D3-4E8A-9FB0-62313D6D5EC0}" type="pres">
      <dgm:prSet presAssocID="{C0A67F97-A18C-44EB-8203-09054AD5B803}" presName="horFlow" presStyleCnt="0"/>
      <dgm:spPr/>
    </dgm:pt>
    <dgm:pt modelId="{00FF9923-26BF-4A89-BAF9-5F3ED49998FF}" type="pres">
      <dgm:prSet presAssocID="{C0A67F97-A18C-44EB-8203-09054AD5B803}" presName="bigChev" presStyleLbl="node1" presStyleIdx="0" presStyleCnt="1"/>
      <dgm:spPr/>
    </dgm:pt>
    <dgm:pt modelId="{ED842A77-E1BE-4BAC-8DD6-B8283DF61714}" type="pres">
      <dgm:prSet presAssocID="{D63A9370-6E2B-433C-9677-DE5AB2BF3BE7}" presName="parTrans" presStyleCnt="0"/>
      <dgm:spPr/>
    </dgm:pt>
    <dgm:pt modelId="{7DDFD598-3835-46D7-B0A6-25D522B72F51}" type="pres">
      <dgm:prSet presAssocID="{BCC0609C-6B9C-4481-A460-69BECB7B0573}" presName="node" presStyleLbl="alignAccFollowNode1" presStyleIdx="0" presStyleCnt="1" custScaleX="141541">
        <dgm:presLayoutVars>
          <dgm:bulletEnabled val="1"/>
        </dgm:presLayoutVars>
      </dgm:prSet>
      <dgm:spPr/>
    </dgm:pt>
  </dgm:ptLst>
  <dgm:cxnLst>
    <dgm:cxn modelId="{17E75132-AFD9-4AD0-8097-747ADF12BF8E}" srcId="{D9E628E3-D9FB-4244-AC17-D432A999325D}" destId="{C0A67F97-A18C-44EB-8203-09054AD5B803}" srcOrd="0" destOrd="0" parTransId="{D440A63D-BABD-4007-BA76-3FEEB1355DAD}" sibTransId="{A24D45BB-103C-4514-9637-4649E4642D0E}"/>
    <dgm:cxn modelId="{C61B1C45-4341-4682-8194-47F5C4B4C954}" type="presOf" srcId="{BCC0609C-6B9C-4481-A460-69BECB7B0573}" destId="{7DDFD598-3835-46D7-B0A6-25D522B72F51}" srcOrd="0" destOrd="0" presId="urn:microsoft.com/office/officeart/2005/8/layout/lProcess3"/>
    <dgm:cxn modelId="{B56E5C8F-ED50-461E-8517-ECB5B9A97558}" type="presOf" srcId="{D9E628E3-D9FB-4244-AC17-D432A999325D}" destId="{6B750576-6E07-4796-BF1E-E6C69F6E9EF8}" srcOrd="0" destOrd="0" presId="urn:microsoft.com/office/officeart/2005/8/layout/lProcess3"/>
    <dgm:cxn modelId="{84FA20B5-186C-4738-89FE-9C9980F3C220}" type="presOf" srcId="{C0A67F97-A18C-44EB-8203-09054AD5B803}" destId="{00FF9923-26BF-4A89-BAF9-5F3ED49998FF}" srcOrd="0" destOrd="0" presId="urn:microsoft.com/office/officeart/2005/8/layout/lProcess3"/>
    <dgm:cxn modelId="{C863E7C5-7088-4C58-8AA9-8D167E2EA7F5}" srcId="{C0A67F97-A18C-44EB-8203-09054AD5B803}" destId="{BCC0609C-6B9C-4481-A460-69BECB7B0573}" srcOrd="0" destOrd="0" parTransId="{D63A9370-6E2B-433C-9677-DE5AB2BF3BE7}" sibTransId="{7CC804E8-F77A-48F2-BD07-9F2E9851223E}"/>
    <dgm:cxn modelId="{FDE48EEB-F652-4160-8CBF-ECBB787E2439}" type="presParOf" srcId="{6B750576-6E07-4796-BF1E-E6C69F6E9EF8}" destId="{2E6CF853-22D3-4E8A-9FB0-62313D6D5EC0}" srcOrd="0" destOrd="0" presId="urn:microsoft.com/office/officeart/2005/8/layout/lProcess3"/>
    <dgm:cxn modelId="{25E904FD-6D31-4BF1-A97E-C696D47B1C5E}" type="presParOf" srcId="{2E6CF853-22D3-4E8A-9FB0-62313D6D5EC0}" destId="{00FF9923-26BF-4A89-BAF9-5F3ED49998FF}" srcOrd="0" destOrd="0" presId="urn:microsoft.com/office/officeart/2005/8/layout/lProcess3"/>
    <dgm:cxn modelId="{EB0598DC-76C8-48AD-B8D4-BD203489808A}" type="presParOf" srcId="{2E6CF853-22D3-4E8A-9FB0-62313D6D5EC0}" destId="{ED842A77-E1BE-4BAC-8DD6-B8283DF61714}" srcOrd="1" destOrd="0" presId="urn:microsoft.com/office/officeart/2005/8/layout/lProcess3"/>
    <dgm:cxn modelId="{CCBFB1A9-64C6-4A4C-81C4-0EC8BDFBA0AE}" type="presParOf" srcId="{2E6CF853-22D3-4E8A-9FB0-62313D6D5EC0}" destId="{7DDFD598-3835-46D7-B0A6-25D522B72F5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CE1833-DFC1-4676-93E1-0DA4D4528BF5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B0C1E55-0902-4681-844C-EA167C94DDEA}">
      <dgm:prSet phldrT="[نص]"/>
      <dgm:spPr/>
      <dgm:t>
        <a:bodyPr/>
        <a:lstStyle/>
        <a:p>
          <a:pPr rtl="1"/>
          <a:r>
            <a:rPr lang="ar-SA" dirty="0"/>
            <a:t>المبتدأ</a:t>
          </a:r>
        </a:p>
      </dgm:t>
    </dgm:pt>
    <dgm:pt modelId="{CFEA2576-DB37-4AE9-B8AB-12F753E06F18}" type="parTrans" cxnId="{77BDE4CD-5B1B-470F-BAEA-F721F3DDEDD2}">
      <dgm:prSet/>
      <dgm:spPr/>
      <dgm:t>
        <a:bodyPr/>
        <a:lstStyle/>
        <a:p>
          <a:pPr rtl="1"/>
          <a:endParaRPr lang="ar-SA"/>
        </a:p>
      </dgm:t>
    </dgm:pt>
    <dgm:pt modelId="{CD2799AE-4283-48CF-B603-042222EF012D}" type="sibTrans" cxnId="{77BDE4CD-5B1B-470F-BAEA-F721F3DDEDD2}">
      <dgm:prSet/>
      <dgm:spPr/>
      <dgm:t>
        <a:bodyPr/>
        <a:lstStyle/>
        <a:p>
          <a:pPr rtl="1"/>
          <a:endParaRPr lang="ar-SA"/>
        </a:p>
      </dgm:t>
    </dgm:pt>
    <dgm:pt modelId="{26038640-64BB-4205-82FC-5B3B240B7D4C}">
      <dgm:prSet phldrT="[نص]"/>
      <dgm:spPr/>
      <dgm:t>
        <a:bodyPr/>
        <a:lstStyle/>
        <a:p>
          <a:pPr rtl="1"/>
          <a:r>
            <a:rPr lang="ar-SA" dirty="0"/>
            <a:t>خبر</a:t>
          </a:r>
        </a:p>
      </dgm:t>
    </dgm:pt>
    <dgm:pt modelId="{399C1E00-74E5-4946-93BD-02F693585CB8}" type="parTrans" cxnId="{8793A693-7343-4BA4-B54E-423003CCC9C4}">
      <dgm:prSet/>
      <dgm:spPr/>
      <dgm:t>
        <a:bodyPr/>
        <a:lstStyle/>
        <a:p>
          <a:pPr rtl="1"/>
          <a:endParaRPr lang="ar-SA"/>
        </a:p>
      </dgm:t>
    </dgm:pt>
    <dgm:pt modelId="{8C8A0C66-7313-42AB-80F7-FA69CCF26DDC}" type="sibTrans" cxnId="{8793A693-7343-4BA4-B54E-423003CCC9C4}">
      <dgm:prSet/>
      <dgm:spPr/>
      <dgm:t>
        <a:bodyPr/>
        <a:lstStyle/>
        <a:p>
          <a:pPr rtl="1"/>
          <a:endParaRPr lang="ar-SA"/>
        </a:p>
      </dgm:t>
    </dgm:pt>
    <dgm:pt modelId="{7397CD45-48B2-44C6-921C-67E7177DAC7E}">
      <dgm:prSet phldrT="[نص]"/>
      <dgm:spPr/>
      <dgm:t>
        <a:bodyPr/>
        <a:lstStyle/>
        <a:p>
          <a:pPr rtl="1"/>
          <a:r>
            <a:rPr lang="ar-SA" dirty="0"/>
            <a:t>خبر</a:t>
          </a:r>
        </a:p>
      </dgm:t>
    </dgm:pt>
    <dgm:pt modelId="{EC90FC1E-A01E-4799-9C1E-38012A54E844}" type="parTrans" cxnId="{B7735AAD-9481-418B-BE75-F25DCC5737BD}">
      <dgm:prSet/>
      <dgm:spPr/>
      <dgm:t>
        <a:bodyPr/>
        <a:lstStyle/>
        <a:p>
          <a:pPr rtl="1"/>
          <a:endParaRPr lang="ar-SA"/>
        </a:p>
      </dgm:t>
    </dgm:pt>
    <dgm:pt modelId="{A79B9035-DC67-4967-B499-6FD83157A0DE}" type="sibTrans" cxnId="{B7735AAD-9481-418B-BE75-F25DCC5737BD}">
      <dgm:prSet/>
      <dgm:spPr/>
      <dgm:t>
        <a:bodyPr/>
        <a:lstStyle/>
        <a:p>
          <a:pPr rtl="1"/>
          <a:endParaRPr lang="ar-SA"/>
        </a:p>
      </dgm:t>
    </dgm:pt>
    <dgm:pt modelId="{7B89B653-5E08-4DF8-8BD9-D0FBCBF97C35}">
      <dgm:prSet phldrT="[نص]"/>
      <dgm:spPr/>
      <dgm:t>
        <a:bodyPr/>
        <a:lstStyle/>
        <a:p>
          <a:pPr rtl="1"/>
          <a:r>
            <a:rPr lang="ar-SA" dirty="0"/>
            <a:t>خبر</a:t>
          </a:r>
        </a:p>
      </dgm:t>
    </dgm:pt>
    <dgm:pt modelId="{9135F81F-88AE-4473-AC84-7EFEB3ACA1A7}" type="parTrans" cxnId="{F0867BD5-478E-47D9-BAF0-ED368906DBBC}">
      <dgm:prSet/>
      <dgm:spPr/>
      <dgm:t>
        <a:bodyPr/>
        <a:lstStyle/>
        <a:p>
          <a:pPr rtl="1"/>
          <a:endParaRPr lang="ar-SA"/>
        </a:p>
      </dgm:t>
    </dgm:pt>
    <dgm:pt modelId="{9EC98BCE-DED7-4F25-B426-5C391A2417B7}" type="sibTrans" cxnId="{F0867BD5-478E-47D9-BAF0-ED368906DBBC}">
      <dgm:prSet/>
      <dgm:spPr/>
      <dgm:t>
        <a:bodyPr/>
        <a:lstStyle/>
        <a:p>
          <a:pPr rtl="1"/>
          <a:endParaRPr lang="ar-SA"/>
        </a:p>
      </dgm:t>
    </dgm:pt>
    <dgm:pt modelId="{C0D38239-2804-4C2E-9600-80DD924A1091}">
      <dgm:prSet phldrT="[نص]"/>
      <dgm:spPr/>
      <dgm:t>
        <a:bodyPr/>
        <a:lstStyle/>
        <a:p>
          <a:pPr rtl="1"/>
          <a:r>
            <a:rPr lang="ar-SA" dirty="0"/>
            <a:t>خبر</a:t>
          </a:r>
        </a:p>
      </dgm:t>
    </dgm:pt>
    <dgm:pt modelId="{2ED6DBB3-B7F9-4CDF-A7FD-BAF1595F4568}" type="parTrans" cxnId="{1A3D7797-99D2-47DA-8127-2B2315060D6D}">
      <dgm:prSet/>
      <dgm:spPr/>
      <dgm:t>
        <a:bodyPr/>
        <a:lstStyle/>
        <a:p>
          <a:pPr rtl="1"/>
          <a:endParaRPr lang="ar-SA"/>
        </a:p>
      </dgm:t>
    </dgm:pt>
    <dgm:pt modelId="{128C4386-8ADB-4A36-8272-67DF29103246}" type="sibTrans" cxnId="{1A3D7797-99D2-47DA-8127-2B2315060D6D}">
      <dgm:prSet/>
      <dgm:spPr/>
      <dgm:t>
        <a:bodyPr/>
        <a:lstStyle/>
        <a:p>
          <a:pPr rtl="1"/>
          <a:endParaRPr lang="ar-SA"/>
        </a:p>
      </dgm:t>
    </dgm:pt>
    <dgm:pt modelId="{46DF39D1-8AF8-4214-8B12-783B9A6E9488}" type="pres">
      <dgm:prSet presAssocID="{EBCE1833-DFC1-4676-93E1-0DA4D4528BF5}" presName="composite" presStyleCnt="0">
        <dgm:presLayoutVars>
          <dgm:chMax val="1"/>
          <dgm:dir/>
          <dgm:resizeHandles val="exact"/>
        </dgm:presLayoutVars>
      </dgm:prSet>
      <dgm:spPr/>
    </dgm:pt>
    <dgm:pt modelId="{13340973-EC77-4D8C-BB91-CECEB36FBD93}" type="pres">
      <dgm:prSet presAssocID="{EBCE1833-DFC1-4676-93E1-0DA4D4528BF5}" presName="radial" presStyleCnt="0">
        <dgm:presLayoutVars>
          <dgm:animLvl val="ctr"/>
        </dgm:presLayoutVars>
      </dgm:prSet>
      <dgm:spPr/>
    </dgm:pt>
    <dgm:pt modelId="{8260A555-CFDE-438E-B7D1-B1592FA8C75C}" type="pres">
      <dgm:prSet presAssocID="{4B0C1E55-0902-4681-844C-EA167C94DDEA}" presName="centerShape" presStyleLbl="vennNode1" presStyleIdx="0" presStyleCnt="5"/>
      <dgm:spPr/>
    </dgm:pt>
    <dgm:pt modelId="{D2580207-A255-4F49-9168-B0FECAB61FD4}" type="pres">
      <dgm:prSet presAssocID="{26038640-64BB-4205-82FC-5B3B240B7D4C}" presName="node" presStyleLbl="vennNode1" presStyleIdx="1" presStyleCnt="5">
        <dgm:presLayoutVars>
          <dgm:bulletEnabled val="1"/>
        </dgm:presLayoutVars>
      </dgm:prSet>
      <dgm:spPr/>
    </dgm:pt>
    <dgm:pt modelId="{1D60CCB8-7EB2-419D-AF88-D1715B38386C}" type="pres">
      <dgm:prSet presAssocID="{7397CD45-48B2-44C6-921C-67E7177DAC7E}" presName="node" presStyleLbl="vennNode1" presStyleIdx="2" presStyleCnt="5">
        <dgm:presLayoutVars>
          <dgm:bulletEnabled val="1"/>
        </dgm:presLayoutVars>
      </dgm:prSet>
      <dgm:spPr/>
    </dgm:pt>
    <dgm:pt modelId="{7016AC9F-6AB8-4FE7-96C2-4A7AD321E56B}" type="pres">
      <dgm:prSet presAssocID="{7B89B653-5E08-4DF8-8BD9-D0FBCBF97C35}" presName="node" presStyleLbl="vennNode1" presStyleIdx="3" presStyleCnt="5">
        <dgm:presLayoutVars>
          <dgm:bulletEnabled val="1"/>
        </dgm:presLayoutVars>
      </dgm:prSet>
      <dgm:spPr/>
    </dgm:pt>
    <dgm:pt modelId="{2FFCD889-9213-45FA-9825-C99136114E39}" type="pres">
      <dgm:prSet presAssocID="{C0D38239-2804-4C2E-9600-80DD924A1091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74E7AA00-A4FF-4527-BB03-5A5380CD74AB}" type="presOf" srcId="{EBCE1833-DFC1-4676-93E1-0DA4D4528BF5}" destId="{46DF39D1-8AF8-4214-8B12-783B9A6E9488}" srcOrd="0" destOrd="0" presId="urn:microsoft.com/office/officeart/2005/8/layout/radial3"/>
    <dgm:cxn modelId="{0AAB0768-6DBB-4894-993E-8A056EA713F0}" type="presOf" srcId="{4B0C1E55-0902-4681-844C-EA167C94DDEA}" destId="{8260A555-CFDE-438E-B7D1-B1592FA8C75C}" srcOrd="0" destOrd="0" presId="urn:microsoft.com/office/officeart/2005/8/layout/radial3"/>
    <dgm:cxn modelId="{8C84488E-D18D-47E0-AA15-C92C4F16CF8B}" type="presOf" srcId="{26038640-64BB-4205-82FC-5B3B240B7D4C}" destId="{D2580207-A255-4F49-9168-B0FECAB61FD4}" srcOrd="0" destOrd="0" presId="urn:microsoft.com/office/officeart/2005/8/layout/radial3"/>
    <dgm:cxn modelId="{8793A693-7343-4BA4-B54E-423003CCC9C4}" srcId="{4B0C1E55-0902-4681-844C-EA167C94DDEA}" destId="{26038640-64BB-4205-82FC-5B3B240B7D4C}" srcOrd="0" destOrd="0" parTransId="{399C1E00-74E5-4946-93BD-02F693585CB8}" sibTransId="{8C8A0C66-7313-42AB-80F7-FA69CCF26DDC}"/>
    <dgm:cxn modelId="{1A3D7797-99D2-47DA-8127-2B2315060D6D}" srcId="{4B0C1E55-0902-4681-844C-EA167C94DDEA}" destId="{C0D38239-2804-4C2E-9600-80DD924A1091}" srcOrd="3" destOrd="0" parTransId="{2ED6DBB3-B7F9-4CDF-A7FD-BAF1595F4568}" sibTransId="{128C4386-8ADB-4A36-8272-67DF29103246}"/>
    <dgm:cxn modelId="{B7735AAD-9481-418B-BE75-F25DCC5737BD}" srcId="{4B0C1E55-0902-4681-844C-EA167C94DDEA}" destId="{7397CD45-48B2-44C6-921C-67E7177DAC7E}" srcOrd="1" destOrd="0" parTransId="{EC90FC1E-A01E-4799-9C1E-38012A54E844}" sibTransId="{A79B9035-DC67-4967-B499-6FD83157A0DE}"/>
    <dgm:cxn modelId="{77BDE4CD-5B1B-470F-BAEA-F721F3DDEDD2}" srcId="{EBCE1833-DFC1-4676-93E1-0DA4D4528BF5}" destId="{4B0C1E55-0902-4681-844C-EA167C94DDEA}" srcOrd="0" destOrd="0" parTransId="{CFEA2576-DB37-4AE9-B8AB-12F753E06F18}" sibTransId="{CD2799AE-4283-48CF-B603-042222EF012D}"/>
    <dgm:cxn modelId="{C3A563D3-330A-4317-91AF-1255DDFA927F}" type="presOf" srcId="{C0D38239-2804-4C2E-9600-80DD924A1091}" destId="{2FFCD889-9213-45FA-9825-C99136114E39}" srcOrd="0" destOrd="0" presId="urn:microsoft.com/office/officeart/2005/8/layout/radial3"/>
    <dgm:cxn modelId="{F0867BD5-478E-47D9-BAF0-ED368906DBBC}" srcId="{4B0C1E55-0902-4681-844C-EA167C94DDEA}" destId="{7B89B653-5E08-4DF8-8BD9-D0FBCBF97C35}" srcOrd="2" destOrd="0" parTransId="{9135F81F-88AE-4473-AC84-7EFEB3ACA1A7}" sibTransId="{9EC98BCE-DED7-4F25-B426-5C391A2417B7}"/>
    <dgm:cxn modelId="{37ABE5F2-65BD-4B76-BE0D-E21257FBE8DB}" type="presOf" srcId="{7B89B653-5E08-4DF8-8BD9-D0FBCBF97C35}" destId="{7016AC9F-6AB8-4FE7-96C2-4A7AD321E56B}" srcOrd="0" destOrd="0" presId="urn:microsoft.com/office/officeart/2005/8/layout/radial3"/>
    <dgm:cxn modelId="{DA26F8FA-41D6-4BC3-8648-BEB71FC21B26}" type="presOf" srcId="{7397CD45-48B2-44C6-921C-67E7177DAC7E}" destId="{1D60CCB8-7EB2-419D-AF88-D1715B38386C}" srcOrd="0" destOrd="0" presId="urn:microsoft.com/office/officeart/2005/8/layout/radial3"/>
    <dgm:cxn modelId="{DFCE8402-81E6-449A-BD81-F4D467C40707}" type="presParOf" srcId="{46DF39D1-8AF8-4214-8B12-783B9A6E9488}" destId="{13340973-EC77-4D8C-BB91-CECEB36FBD93}" srcOrd="0" destOrd="0" presId="urn:microsoft.com/office/officeart/2005/8/layout/radial3"/>
    <dgm:cxn modelId="{162116A1-7DF7-4553-8340-A27066DBB774}" type="presParOf" srcId="{13340973-EC77-4D8C-BB91-CECEB36FBD93}" destId="{8260A555-CFDE-438E-B7D1-B1592FA8C75C}" srcOrd="0" destOrd="0" presId="urn:microsoft.com/office/officeart/2005/8/layout/radial3"/>
    <dgm:cxn modelId="{9A79CD98-1D7D-417D-A4A3-A8C22DD74104}" type="presParOf" srcId="{13340973-EC77-4D8C-BB91-CECEB36FBD93}" destId="{D2580207-A255-4F49-9168-B0FECAB61FD4}" srcOrd="1" destOrd="0" presId="urn:microsoft.com/office/officeart/2005/8/layout/radial3"/>
    <dgm:cxn modelId="{19BB6EB9-D9FD-4A4A-A612-4A5A5A8EFBBF}" type="presParOf" srcId="{13340973-EC77-4D8C-BB91-CECEB36FBD93}" destId="{1D60CCB8-7EB2-419D-AF88-D1715B38386C}" srcOrd="2" destOrd="0" presId="urn:microsoft.com/office/officeart/2005/8/layout/radial3"/>
    <dgm:cxn modelId="{29FADC32-1444-47ED-AE2E-88B7BCF394FB}" type="presParOf" srcId="{13340973-EC77-4D8C-BB91-CECEB36FBD93}" destId="{7016AC9F-6AB8-4FE7-96C2-4A7AD321E56B}" srcOrd="3" destOrd="0" presId="urn:microsoft.com/office/officeart/2005/8/layout/radial3"/>
    <dgm:cxn modelId="{37093171-2AAB-456A-871F-0DFA81CE6347}" type="presParOf" srcId="{13340973-EC77-4D8C-BB91-CECEB36FBD93}" destId="{2FFCD889-9213-45FA-9825-C99136114E39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E846D4-283D-43A4-8EE1-E88B76C485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B8B90ECD-1C04-4A6A-8690-6AE5B7F79931}">
      <dgm:prSet phldrT="[نص]" custT="1"/>
      <dgm:spPr/>
      <dgm:t>
        <a:bodyPr/>
        <a:lstStyle/>
        <a:p>
          <a:pPr rtl="1"/>
          <a:r>
            <a:rPr lang="ar-SA" sz="2400" dirty="0"/>
            <a:t>أنواع الخبر</a:t>
          </a:r>
        </a:p>
      </dgm:t>
    </dgm:pt>
    <dgm:pt modelId="{F1C2C280-BC6F-4F30-9BF9-4D0025049F6B}" type="parTrans" cxnId="{3E1BE335-1AA0-49DE-B2C2-624B739A7A12}">
      <dgm:prSet/>
      <dgm:spPr/>
      <dgm:t>
        <a:bodyPr/>
        <a:lstStyle/>
        <a:p>
          <a:pPr rtl="1"/>
          <a:endParaRPr lang="ar-SA"/>
        </a:p>
      </dgm:t>
    </dgm:pt>
    <dgm:pt modelId="{DB1E9243-59F1-49BD-8CA2-AA6BDF9E0777}" type="sibTrans" cxnId="{3E1BE335-1AA0-49DE-B2C2-624B739A7A12}">
      <dgm:prSet/>
      <dgm:spPr/>
      <dgm:t>
        <a:bodyPr/>
        <a:lstStyle/>
        <a:p>
          <a:pPr rtl="1"/>
          <a:endParaRPr lang="ar-SA"/>
        </a:p>
      </dgm:t>
    </dgm:pt>
    <dgm:pt modelId="{E46C5FC1-3548-46CA-9CFC-7970193F61C0}">
      <dgm:prSet phldrT="[نص]"/>
      <dgm:spPr/>
      <dgm:t>
        <a:bodyPr/>
        <a:lstStyle/>
        <a:p>
          <a:pPr rtl="1"/>
          <a:r>
            <a:rPr lang="ar-SA" dirty="0"/>
            <a:t>الحقُّ يعلو</a:t>
          </a:r>
        </a:p>
        <a:p>
          <a:pPr rtl="1"/>
          <a:r>
            <a:rPr lang="ar-SA" dirty="0"/>
            <a:t>الحقُّ علاماتُهُ تتضح</a:t>
          </a:r>
        </a:p>
      </dgm:t>
    </dgm:pt>
    <dgm:pt modelId="{3021495C-E939-4E9D-86A0-4B12ACD41892}" type="parTrans" cxnId="{7620BBFB-120F-4A8B-AC32-3F0B7C1B6359}">
      <dgm:prSet/>
      <dgm:spPr/>
      <dgm:t>
        <a:bodyPr/>
        <a:lstStyle/>
        <a:p>
          <a:pPr rtl="1"/>
          <a:endParaRPr lang="ar-SA"/>
        </a:p>
      </dgm:t>
    </dgm:pt>
    <dgm:pt modelId="{5467E547-EC4A-4695-AA3B-3B698D195C19}" type="sibTrans" cxnId="{7620BBFB-120F-4A8B-AC32-3F0B7C1B6359}">
      <dgm:prSet/>
      <dgm:spPr/>
      <dgm:t>
        <a:bodyPr/>
        <a:lstStyle/>
        <a:p>
          <a:pPr rtl="1"/>
          <a:endParaRPr lang="ar-SA"/>
        </a:p>
      </dgm:t>
    </dgm:pt>
    <dgm:pt modelId="{3803EB8C-4E52-420D-BF85-2E62E5A92458}">
      <dgm:prSet phldrT="[نص]" custT="1"/>
      <dgm:spPr/>
      <dgm:t>
        <a:bodyPr/>
        <a:lstStyle/>
        <a:p>
          <a:pPr rtl="1"/>
          <a:r>
            <a:rPr lang="ar-SA" sz="2800" dirty="0"/>
            <a:t>جملة</a:t>
          </a:r>
        </a:p>
      </dgm:t>
    </dgm:pt>
    <dgm:pt modelId="{9F081B33-EB3F-4BD5-B883-19B7D848478E}" type="parTrans" cxnId="{D685669C-7822-4D04-9FE6-C4A7F3AD18B8}">
      <dgm:prSet/>
      <dgm:spPr/>
      <dgm:t>
        <a:bodyPr/>
        <a:lstStyle/>
        <a:p>
          <a:pPr rtl="1"/>
          <a:endParaRPr lang="ar-SA"/>
        </a:p>
      </dgm:t>
    </dgm:pt>
    <dgm:pt modelId="{6EBC18E3-F92F-49C4-AD23-5833225E9AFC}" type="sibTrans" cxnId="{D685669C-7822-4D04-9FE6-C4A7F3AD18B8}">
      <dgm:prSet/>
      <dgm:spPr/>
      <dgm:t>
        <a:bodyPr/>
        <a:lstStyle/>
        <a:p>
          <a:pPr rtl="1"/>
          <a:endParaRPr lang="ar-SA"/>
        </a:p>
      </dgm:t>
    </dgm:pt>
    <dgm:pt modelId="{1D7449A9-EAEF-4F18-B1ED-EA1F7597F636}">
      <dgm:prSet phldrT="[نص]"/>
      <dgm:spPr/>
      <dgm:t>
        <a:bodyPr/>
        <a:lstStyle/>
        <a:p>
          <a:pPr rtl="1"/>
          <a:r>
            <a:rPr lang="ar-SA" dirty="0"/>
            <a:t>الحقُّ واضحٌ</a:t>
          </a:r>
        </a:p>
      </dgm:t>
    </dgm:pt>
    <dgm:pt modelId="{5BCD4AB0-1114-49EF-A821-DF2A2EA87579}" type="parTrans" cxnId="{7BC869EC-55F1-4F33-84F5-981410471FAE}">
      <dgm:prSet/>
      <dgm:spPr/>
      <dgm:t>
        <a:bodyPr/>
        <a:lstStyle/>
        <a:p>
          <a:pPr rtl="1"/>
          <a:endParaRPr lang="ar-SA"/>
        </a:p>
      </dgm:t>
    </dgm:pt>
    <dgm:pt modelId="{7CFB8910-5B8B-4B75-8F7E-80D9C13A6869}" type="sibTrans" cxnId="{7BC869EC-55F1-4F33-84F5-981410471FAE}">
      <dgm:prSet/>
      <dgm:spPr/>
      <dgm:t>
        <a:bodyPr/>
        <a:lstStyle/>
        <a:p>
          <a:pPr rtl="1"/>
          <a:endParaRPr lang="ar-SA"/>
        </a:p>
      </dgm:t>
    </dgm:pt>
    <dgm:pt modelId="{33042942-EA59-4658-BE95-6DF84D00DEEF}">
      <dgm:prSet phldrT="[نص]" custT="1"/>
      <dgm:spPr/>
      <dgm:t>
        <a:bodyPr/>
        <a:lstStyle/>
        <a:p>
          <a:pPr rtl="1"/>
          <a:r>
            <a:rPr lang="ar-SA" sz="2400" dirty="0"/>
            <a:t>مفرد</a:t>
          </a:r>
        </a:p>
      </dgm:t>
    </dgm:pt>
    <dgm:pt modelId="{C29A9945-5652-46B5-BF2B-B8C46080B655}" type="parTrans" cxnId="{9E44B9E3-FC39-4473-8963-D4B7EA1414C3}">
      <dgm:prSet/>
      <dgm:spPr/>
      <dgm:t>
        <a:bodyPr/>
        <a:lstStyle/>
        <a:p>
          <a:pPr rtl="1"/>
          <a:endParaRPr lang="ar-SA"/>
        </a:p>
      </dgm:t>
    </dgm:pt>
    <dgm:pt modelId="{8FF559B7-DE3B-4E68-B4D4-0746A54082CB}" type="sibTrans" cxnId="{9E44B9E3-FC39-4473-8963-D4B7EA1414C3}">
      <dgm:prSet/>
      <dgm:spPr/>
      <dgm:t>
        <a:bodyPr/>
        <a:lstStyle/>
        <a:p>
          <a:pPr rtl="1"/>
          <a:endParaRPr lang="ar-SA"/>
        </a:p>
      </dgm:t>
    </dgm:pt>
    <dgm:pt modelId="{24E77074-6B7C-483B-A39A-C17BC465572C}">
      <dgm:prSet/>
      <dgm:spPr/>
      <dgm:t>
        <a:bodyPr/>
        <a:lstStyle/>
        <a:p>
          <a:pPr rtl="1"/>
          <a:r>
            <a:rPr lang="ar-SA" dirty="0"/>
            <a:t>الحقُّ كالسيفِ</a:t>
          </a:r>
        </a:p>
        <a:p>
          <a:pPr rtl="1"/>
          <a:r>
            <a:rPr lang="ar-SA" dirty="0"/>
            <a:t>الحقُّ فوقَ كل شيء</a:t>
          </a:r>
        </a:p>
      </dgm:t>
    </dgm:pt>
    <dgm:pt modelId="{89A15351-3E1E-479C-906E-43DA15BD816D}" type="parTrans" cxnId="{EA92F069-2B5C-4AE1-9EF2-192019411DA9}">
      <dgm:prSet/>
      <dgm:spPr/>
      <dgm:t>
        <a:bodyPr/>
        <a:lstStyle/>
        <a:p>
          <a:pPr rtl="1"/>
          <a:endParaRPr lang="ar-SA"/>
        </a:p>
      </dgm:t>
    </dgm:pt>
    <dgm:pt modelId="{B61D3C02-ED6B-4BAD-89B3-FB7D30941582}" type="sibTrans" cxnId="{EA92F069-2B5C-4AE1-9EF2-192019411DA9}">
      <dgm:prSet/>
      <dgm:spPr/>
      <dgm:t>
        <a:bodyPr/>
        <a:lstStyle/>
        <a:p>
          <a:pPr rtl="1"/>
          <a:endParaRPr lang="ar-SA"/>
        </a:p>
      </dgm:t>
    </dgm:pt>
    <dgm:pt modelId="{9F95633D-487C-43D0-B694-545315F22666}">
      <dgm:prSet/>
      <dgm:spPr/>
      <dgm:t>
        <a:bodyPr/>
        <a:lstStyle/>
        <a:p>
          <a:pPr rtl="1"/>
          <a:r>
            <a:rPr lang="ar-SA" dirty="0"/>
            <a:t>اسمية</a:t>
          </a:r>
        </a:p>
      </dgm:t>
    </dgm:pt>
    <dgm:pt modelId="{3C656FBC-0B20-4E91-BEA1-D60072E9ACB7}" type="parTrans" cxnId="{9A13B902-701D-4B17-B915-99AE2EA986AA}">
      <dgm:prSet/>
      <dgm:spPr/>
      <dgm:t>
        <a:bodyPr/>
        <a:lstStyle/>
        <a:p>
          <a:pPr rtl="1"/>
          <a:endParaRPr lang="ar-SA"/>
        </a:p>
      </dgm:t>
    </dgm:pt>
    <dgm:pt modelId="{2DBB03F0-7D05-4880-9603-8E13290ADEB8}" type="sibTrans" cxnId="{9A13B902-701D-4B17-B915-99AE2EA986AA}">
      <dgm:prSet/>
      <dgm:spPr/>
      <dgm:t>
        <a:bodyPr/>
        <a:lstStyle/>
        <a:p>
          <a:pPr rtl="1"/>
          <a:endParaRPr lang="ar-SA"/>
        </a:p>
      </dgm:t>
    </dgm:pt>
    <dgm:pt modelId="{7D4476F8-66FC-4251-A564-AC77582FAE6A}">
      <dgm:prSet/>
      <dgm:spPr/>
      <dgm:t>
        <a:bodyPr/>
        <a:lstStyle/>
        <a:p>
          <a:pPr rtl="1"/>
          <a:r>
            <a:rPr lang="ar-SA" dirty="0"/>
            <a:t>فعلية</a:t>
          </a:r>
        </a:p>
      </dgm:t>
    </dgm:pt>
    <dgm:pt modelId="{5E300F85-30C1-45F3-8F48-E672F12A5D70}" type="parTrans" cxnId="{DE05B189-C56D-4091-B7B4-8A86CC36B1E2}">
      <dgm:prSet/>
      <dgm:spPr/>
      <dgm:t>
        <a:bodyPr/>
        <a:lstStyle/>
        <a:p>
          <a:pPr rtl="1"/>
          <a:endParaRPr lang="ar-SA"/>
        </a:p>
      </dgm:t>
    </dgm:pt>
    <dgm:pt modelId="{E88D658E-70DC-461A-9918-5A814E223C3E}" type="sibTrans" cxnId="{DE05B189-C56D-4091-B7B4-8A86CC36B1E2}">
      <dgm:prSet/>
      <dgm:spPr/>
      <dgm:t>
        <a:bodyPr/>
        <a:lstStyle/>
        <a:p>
          <a:pPr rtl="1"/>
          <a:endParaRPr lang="ar-SA"/>
        </a:p>
      </dgm:t>
    </dgm:pt>
    <dgm:pt modelId="{03D1EC82-A13F-4966-B088-FED11F8A0943}">
      <dgm:prSet custT="1"/>
      <dgm:spPr/>
      <dgm:t>
        <a:bodyPr/>
        <a:lstStyle/>
        <a:p>
          <a:pPr rtl="1"/>
          <a:r>
            <a:rPr lang="ar-SA" sz="2400" dirty="0"/>
            <a:t>شبه جملة</a:t>
          </a:r>
        </a:p>
      </dgm:t>
    </dgm:pt>
    <dgm:pt modelId="{C761D3CE-FBE6-4E43-8CCA-8EC935264208}" type="parTrans" cxnId="{87232439-6904-423F-AB79-4C4EA2D0AEDB}">
      <dgm:prSet/>
      <dgm:spPr/>
      <dgm:t>
        <a:bodyPr/>
        <a:lstStyle/>
        <a:p>
          <a:pPr rtl="1"/>
          <a:endParaRPr lang="ar-SA"/>
        </a:p>
      </dgm:t>
    </dgm:pt>
    <dgm:pt modelId="{5D08E370-3669-49D1-8037-20D48FCCA3CB}" type="sibTrans" cxnId="{87232439-6904-423F-AB79-4C4EA2D0AEDB}">
      <dgm:prSet/>
      <dgm:spPr/>
      <dgm:t>
        <a:bodyPr/>
        <a:lstStyle/>
        <a:p>
          <a:pPr rtl="1"/>
          <a:endParaRPr lang="ar-SA"/>
        </a:p>
      </dgm:t>
    </dgm:pt>
    <dgm:pt modelId="{57EAC57A-FE7C-4C9C-A53E-44839C6CF28B}">
      <dgm:prSet/>
      <dgm:spPr/>
      <dgm:t>
        <a:bodyPr/>
        <a:lstStyle/>
        <a:p>
          <a:pPr rtl="1"/>
          <a:r>
            <a:rPr lang="ar-SA" dirty="0"/>
            <a:t>جار ومجرور</a:t>
          </a:r>
        </a:p>
      </dgm:t>
    </dgm:pt>
    <dgm:pt modelId="{BA1B1ACA-F9F3-483F-8CEC-FAE293CB77A3}" type="parTrans" cxnId="{9CE4699F-CC10-44A6-909F-B971C608A925}">
      <dgm:prSet/>
      <dgm:spPr/>
      <dgm:t>
        <a:bodyPr/>
        <a:lstStyle/>
        <a:p>
          <a:pPr rtl="1"/>
          <a:endParaRPr lang="ar-SA"/>
        </a:p>
      </dgm:t>
    </dgm:pt>
    <dgm:pt modelId="{9620A2EC-2616-4807-A078-DD641E242716}" type="sibTrans" cxnId="{9CE4699F-CC10-44A6-909F-B971C608A925}">
      <dgm:prSet/>
      <dgm:spPr/>
      <dgm:t>
        <a:bodyPr/>
        <a:lstStyle/>
        <a:p>
          <a:pPr rtl="1"/>
          <a:endParaRPr lang="ar-SA"/>
        </a:p>
      </dgm:t>
    </dgm:pt>
    <dgm:pt modelId="{A8C033CC-4C8F-4F6F-8FF8-B68BBA0B8886}">
      <dgm:prSet/>
      <dgm:spPr/>
      <dgm:t>
        <a:bodyPr/>
        <a:lstStyle/>
        <a:p>
          <a:pPr rtl="1"/>
          <a:r>
            <a:rPr lang="ar-SA" dirty="0"/>
            <a:t>ظرف</a:t>
          </a:r>
        </a:p>
      </dgm:t>
    </dgm:pt>
    <dgm:pt modelId="{0A53BE49-56A1-4AE4-9401-7080B4AE844C}" type="parTrans" cxnId="{BF1D2E10-22B3-49B0-A011-22B507E919D7}">
      <dgm:prSet/>
      <dgm:spPr/>
      <dgm:t>
        <a:bodyPr/>
        <a:lstStyle/>
        <a:p>
          <a:pPr rtl="1"/>
          <a:endParaRPr lang="ar-SA"/>
        </a:p>
      </dgm:t>
    </dgm:pt>
    <dgm:pt modelId="{0A9DE54C-0672-4961-9A9A-5822A0589E1F}" type="sibTrans" cxnId="{BF1D2E10-22B3-49B0-A011-22B507E919D7}">
      <dgm:prSet/>
      <dgm:spPr/>
      <dgm:t>
        <a:bodyPr/>
        <a:lstStyle/>
        <a:p>
          <a:pPr rtl="1"/>
          <a:endParaRPr lang="ar-SA"/>
        </a:p>
      </dgm:t>
    </dgm:pt>
    <dgm:pt modelId="{F509D13F-C458-40F6-A6D6-1198C0A09BF4}" type="pres">
      <dgm:prSet presAssocID="{A6E846D4-283D-43A4-8EE1-E88B76C485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4EE576-D804-46DC-B9AE-3B04DB3C7115}" type="pres">
      <dgm:prSet presAssocID="{B8B90ECD-1C04-4A6A-8690-6AE5B7F79931}" presName="hierRoot1" presStyleCnt="0"/>
      <dgm:spPr/>
    </dgm:pt>
    <dgm:pt modelId="{08F47C8A-5B00-4975-86F2-19484E22B7AB}" type="pres">
      <dgm:prSet presAssocID="{B8B90ECD-1C04-4A6A-8690-6AE5B7F79931}" presName="composite" presStyleCnt="0"/>
      <dgm:spPr/>
    </dgm:pt>
    <dgm:pt modelId="{CA283830-7535-4089-9877-6A9DACA17157}" type="pres">
      <dgm:prSet presAssocID="{B8B90ECD-1C04-4A6A-8690-6AE5B7F79931}" presName="background" presStyleLbl="node0" presStyleIdx="0" presStyleCnt="1"/>
      <dgm:spPr/>
    </dgm:pt>
    <dgm:pt modelId="{74437125-24F3-4DD2-ABD0-8CE21451D866}" type="pres">
      <dgm:prSet presAssocID="{B8B90ECD-1C04-4A6A-8690-6AE5B7F79931}" presName="text" presStyleLbl="fgAcc0" presStyleIdx="0" presStyleCnt="1">
        <dgm:presLayoutVars>
          <dgm:chPref val="3"/>
        </dgm:presLayoutVars>
      </dgm:prSet>
      <dgm:spPr/>
    </dgm:pt>
    <dgm:pt modelId="{2A72FB33-2463-463E-B4B2-2F8739085899}" type="pres">
      <dgm:prSet presAssocID="{B8B90ECD-1C04-4A6A-8690-6AE5B7F79931}" presName="hierChild2" presStyleCnt="0"/>
      <dgm:spPr/>
    </dgm:pt>
    <dgm:pt modelId="{943214E8-9164-4253-AFD1-211E1A5F6F5A}" type="pres">
      <dgm:prSet presAssocID="{89A15351-3E1E-479C-906E-43DA15BD816D}" presName="Name10" presStyleLbl="parChTrans1D2" presStyleIdx="0" presStyleCnt="3"/>
      <dgm:spPr/>
    </dgm:pt>
    <dgm:pt modelId="{F9B3035C-FC62-4AFA-89D8-7F7B898B4485}" type="pres">
      <dgm:prSet presAssocID="{24E77074-6B7C-483B-A39A-C17BC465572C}" presName="hierRoot2" presStyleCnt="0"/>
      <dgm:spPr/>
    </dgm:pt>
    <dgm:pt modelId="{E918623E-4A49-4257-97A9-43AEBA4C19A5}" type="pres">
      <dgm:prSet presAssocID="{24E77074-6B7C-483B-A39A-C17BC465572C}" presName="composite2" presStyleCnt="0"/>
      <dgm:spPr/>
    </dgm:pt>
    <dgm:pt modelId="{50A95949-7DB1-4CE2-9ED0-7AB59E4FBCEA}" type="pres">
      <dgm:prSet presAssocID="{24E77074-6B7C-483B-A39A-C17BC465572C}" presName="background2" presStyleLbl="node2" presStyleIdx="0" presStyleCnt="3"/>
      <dgm:spPr/>
    </dgm:pt>
    <dgm:pt modelId="{9E727E1F-3B73-4377-AA20-753B49B19A0C}" type="pres">
      <dgm:prSet presAssocID="{24E77074-6B7C-483B-A39A-C17BC465572C}" presName="text2" presStyleLbl="fgAcc2" presStyleIdx="0" presStyleCnt="3">
        <dgm:presLayoutVars>
          <dgm:chPref val="3"/>
        </dgm:presLayoutVars>
      </dgm:prSet>
      <dgm:spPr/>
    </dgm:pt>
    <dgm:pt modelId="{45E4379C-4E06-4477-86CB-054EB99B9032}" type="pres">
      <dgm:prSet presAssocID="{24E77074-6B7C-483B-A39A-C17BC465572C}" presName="hierChild3" presStyleCnt="0"/>
      <dgm:spPr/>
    </dgm:pt>
    <dgm:pt modelId="{78CE043F-DF22-4F75-957A-1598574DC79E}" type="pres">
      <dgm:prSet presAssocID="{C761D3CE-FBE6-4E43-8CCA-8EC935264208}" presName="Name17" presStyleLbl="parChTrans1D3" presStyleIdx="0" presStyleCnt="3"/>
      <dgm:spPr/>
    </dgm:pt>
    <dgm:pt modelId="{AEDE9197-508A-4DCC-9B45-35CA0879DA37}" type="pres">
      <dgm:prSet presAssocID="{03D1EC82-A13F-4966-B088-FED11F8A0943}" presName="hierRoot3" presStyleCnt="0"/>
      <dgm:spPr/>
    </dgm:pt>
    <dgm:pt modelId="{447DEA5C-E97E-47A8-9B11-6320E80C6691}" type="pres">
      <dgm:prSet presAssocID="{03D1EC82-A13F-4966-B088-FED11F8A0943}" presName="composite3" presStyleCnt="0"/>
      <dgm:spPr/>
    </dgm:pt>
    <dgm:pt modelId="{38D8E564-7327-4C40-8E7F-49B36B2F0283}" type="pres">
      <dgm:prSet presAssocID="{03D1EC82-A13F-4966-B088-FED11F8A0943}" presName="background3" presStyleLbl="node3" presStyleIdx="0" presStyleCnt="3"/>
      <dgm:spPr/>
    </dgm:pt>
    <dgm:pt modelId="{613F01CC-EB82-46E2-B2B6-9DDDB609FB4C}" type="pres">
      <dgm:prSet presAssocID="{03D1EC82-A13F-4966-B088-FED11F8A0943}" presName="text3" presStyleLbl="fgAcc3" presStyleIdx="0" presStyleCnt="3">
        <dgm:presLayoutVars>
          <dgm:chPref val="3"/>
        </dgm:presLayoutVars>
      </dgm:prSet>
      <dgm:spPr/>
    </dgm:pt>
    <dgm:pt modelId="{F8D011AD-2712-4C2F-96A2-59F7EEFF4E51}" type="pres">
      <dgm:prSet presAssocID="{03D1EC82-A13F-4966-B088-FED11F8A0943}" presName="hierChild4" presStyleCnt="0"/>
      <dgm:spPr/>
    </dgm:pt>
    <dgm:pt modelId="{A4587D0C-78B1-4D55-A220-3BEEE827225F}" type="pres">
      <dgm:prSet presAssocID="{BA1B1ACA-F9F3-483F-8CEC-FAE293CB77A3}" presName="Name23" presStyleLbl="parChTrans1D4" presStyleIdx="0" presStyleCnt="4"/>
      <dgm:spPr/>
    </dgm:pt>
    <dgm:pt modelId="{D2BFD6B4-0533-4C1A-A61C-8A8F6269183B}" type="pres">
      <dgm:prSet presAssocID="{57EAC57A-FE7C-4C9C-A53E-44839C6CF28B}" presName="hierRoot4" presStyleCnt="0"/>
      <dgm:spPr/>
    </dgm:pt>
    <dgm:pt modelId="{CC615CBB-392C-400A-9816-6E4925EC1005}" type="pres">
      <dgm:prSet presAssocID="{57EAC57A-FE7C-4C9C-A53E-44839C6CF28B}" presName="composite4" presStyleCnt="0"/>
      <dgm:spPr/>
    </dgm:pt>
    <dgm:pt modelId="{CBC88F17-CDF6-4446-8FF7-17E198EB6070}" type="pres">
      <dgm:prSet presAssocID="{57EAC57A-FE7C-4C9C-A53E-44839C6CF28B}" presName="background4" presStyleLbl="node4" presStyleIdx="0" presStyleCnt="4"/>
      <dgm:spPr/>
    </dgm:pt>
    <dgm:pt modelId="{4EED028F-0679-40ED-AFB5-500E5F3BF97E}" type="pres">
      <dgm:prSet presAssocID="{57EAC57A-FE7C-4C9C-A53E-44839C6CF28B}" presName="text4" presStyleLbl="fgAcc4" presStyleIdx="0" presStyleCnt="4">
        <dgm:presLayoutVars>
          <dgm:chPref val="3"/>
        </dgm:presLayoutVars>
      </dgm:prSet>
      <dgm:spPr/>
    </dgm:pt>
    <dgm:pt modelId="{72FDE821-95C5-4857-A448-C2B13495E397}" type="pres">
      <dgm:prSet presAssocID="{57EAC57A-FE7C-4C9C-A53E-44839C6CF28B}" presName="hierChild5" presStyleCnt="0"/>
      <dgm:spPr/>
    </dgm:pt>
    <dgm:pt modelId="{0D92E177-B92D-4A29-8CA8-BFF1CE68B5B3}" type="pres">
      <dgm:prSet presAssocID="{0A53BE49-56A1-4AE4-9401-7080B4AE844C}" presName="Name23" presStyleLbl="parChTrans1D4" presStyleIdx="1" presStyleCnt="4"/>
      <dgm:spPr/>
    </dgm:pt>
    <dgm:pt modelId="{2C3F1F47-1185-47C3-82D4-C1EFB625A057}" type="pres">
      <dgm:prSet presAssocID="{A8C033CC-4C8F-4F6F-8FF8-B68BBA0B8886}" presName="hierRoot4" presStyleCnt="0"/>
      <dgm:spPr/>
    </dgm:pt>
    <dgm:pt modelId="{9ADB1827-FA89-4AE9-806A-661808D399F3}" type="pres">
      <dgm:prSet presAssocID="{A8C033CC-4C8F-4F6F-8FF8-B68BBA0B8886}" presName="composite4" presStyleCnt="0"/>
      <dgm:spPr/>
    </dgm:pt>
    <dgm:pt modelId="{9ECCAC1A-F467-4251-84A2-46966D3B3D78}" type="pres">
      <dgm:prSet presAssocID="{A8C033CC-4C8F-4F6F-8FF8-B68BBA0B8886}" presName="background4" presStyleLbl="node4" presStyleIdx="1" presStyleCnt="4"/>
      <dgm:spPr/>
    </dgm:pt>
    <dgm:pt modelId="{BE434CAB-6D67-4B22-942D-9BED364CFB5C}" type="pres">
      <dgm:prSet presAssocID="{A8C033CC-4C8F-4F6F-8FF8-B68BBA0B8886}" presName="text4" presStyleLbl="fgAcc4" presStyleIdx="1" presStyleCnt="4">
        <dgm:presLayoutVars>
          <dgm:chPref val="3"/>
        </dgm:presLayoutVars>
      </dgm:prSet>
      <dgm:spPr/>
    </dgm:pt>
    <dgm:pt modelId="{947AB8B9-79D3-4463-87B6-C8046C323B34}" type="pres">
      <dgm:prSet presAssocID="{A8C033CC-4C8F-4F6F-8FF8-B68BBA0B8886}" presName="hierChild5" presStyleCnt="0"/>
      <dgm:spPr/>
    </dgm:pt>
    <dgm:pt modelId="{8EBA8816-4BC8-49F4-B22C-80C7D86C3BC1}" type="pres">
      <dgm:prSet presAssocID="{3021495C-E939-4E9D-86A0-4B12ACD41892}" presName="Name10" presStyleLbl="parChTrans1D2" presStyleIdx="1" presStyleCnt="3"/>
      <dgm:spPr/>
    </dgm:pt>
    <dgm:pt modelId="{49EB96ED-CABE-452E-A34B-0A4FDA2015AF}" type="pres">
      <dgm:prSet presAssocID="{E46C5FC1-3548-46CA-9CFC-7970193F61C0}" presName="hierRoot2" presStyleCnt="0"/>
      <dgm:spPr/>
    </dgm:pt>
    <dgm:pt modelId="{FA3A5FB3-EFA6-409E-B6B7-6150E65D6908}" type="pres">
      <dgm:prSet presAssocID="{E46C5FC1-3548-46CA-9CFC-7970193F61C0}" presName="composite2" presStyleCnt="0"/>
      <dgm:spPr/>
    </dgm:pt>
    <dgm:pt modelId="{43828BC5-B4EA-4A74-99FA-CB757BC07D4A}" type="pres">
      <dgm:prSet presAssocID="{E46C5FC1-3548-46CA-9CFC-7970193F61C0}" presName="background2" presStyleLbl="node2" presStyleIdx="1" presStyleCnt="3"/>
      <dgm:spPr/>
    </dgm:pt>
    <dgm:pt modelId="{495DC2E5-2907-4362-BA0F-C0B85D29EA7C}" type="pres">
      <dgm:prSet presAssocID="{E46C5FC1-3548-46CA-9CFC-7970193F61C0}" presName="text2" presStyleLbl="fgAcc2" presStyleIdx="1" presStyleCnt="3" custScaleX="132680">
        <dgm:presLayoutVars>
          <dgm:chPref val="3"/>
        </dgm:presLayoutVars>
      </dgm:prSet>
      <dgm:spPr/>
    </dgm:pt>
    <dgm:pt modelId="{D7FF391C-5B4D-4F71-9F98-11CBCFC45AB0}" type="pres">
      <dgm:prSet presAssocID="{E46C5FC1-3548-46CA-9CFC-7970193F61C0}" presName="hierChild3" presStyleCnt="0"/>
      <dgm:spPr/>
    </dgm:pt>
    <dgm:pt modelId="{82337824-FB60-4061-89EF-FB157D689F4A}" type="pres">
      <dgm:prSet presAssocID="{9F081B33-EB3F-4BD5-B883-19B7D848478E}" presName="Name17" presStyleLbl="parChTrans1D3" presStyleIdx="1" presStyleCnt="3"/>
      <dgm:spPr/>
    </dgm:pt>
    <dgm:pt modelId="{74E9B689-48FD-4123-92A9-BF8F18114553}" type="pres">
      <dgm:prSet presAssocID="{3803EB8C-4E52-420D-BF85-2E62E5A92458}" presName="hierRoot3" presStyleCnt="0"/>
      <dgm:spPr/>
    </dgm:pt>
    <dgm:pt modelId="{AC8BB27C-F609-45BA-8C88-B0A659B64322}" type="pres">
      <dgm:prSet presAssocID="{3803EB8C-4E52-420D-BF85-2E62E5A92458}" presName="composite3" presStyleCnt="0"/>
      <dgm:spPr/>
    </dgm:pt>
    <dgm:pt modelId="{E92D844A-C49D-46BF-B30E-ADE85F4AFBFD}" type="pres">
      <dgm:prSet presAssocID="{3803EB8C-4E52-420D-BF85-2E62E5A92458}" presName="background3" presStyleLbl="node3" presStyleIdx="1" presStyleCnt="3"/>
      <dgm:spPr/>
    </dgm:pt>
    <dgm:pt modelId="{A4064D73-ED4D-40C1-AB43-B5C863E7E7F6}" type="pres">
      <dgm:prSet presAssocID="{3803EB8C-4E52-420D-BF85-2E62E5A92458}" presName="text3" presStyleLbl="fgAcc3" presStyleIdx="1" presStyleCnt="3">
        <dgm:presLayoutVars>
          <dgm:chPref val="3"/>
        </dgm:presLayoutVars>
      </dgm:prSet>
      <dgm:spPr/>
    </dgm:pt>
    <dgm:pt modelId="{90447342-B200-4E64-A0CA-A00A9DEA2E1A}" type="pres">
      <dgm:prSet presAssocID="{3803EB8C-4E52-420D-BF85-2E62E5A92458}" presName="hierChild4" presStyleCnt="0"/>
      <dgm:spPr/>
    </dgm:pt>
    <dgm:pt modelId="{7186AF46-7C9D-4A64-A1F9-4221FD01789A}" type="pres">
      <dgm:prSet presAssocID="{3C656FBC-0B20-4E91-BEA1-D60072E9ACB7}" presName="Name23" presStyleLbl="parChTrans1D4" presStyleIdx="2" presStyleCnt="4"/>
      <dgm:spPr/>
    </dgm:pt>
    <dgm:pt modelId="{51467F9A-7CC1-4B65-AF44-AF3D24592CA0}" type="pres">
      <dgm:prSet presAssocID="{9F95633D-487C-43D0-B694-545315F22666}" presName="hierRoot4" presStyleCnt="0"/>
      <dgm:spPr/>
    </dgm:pt>
    <dgm:pt modelId="{9B80B933-C873-4E48-843A-B394197D4298}" type="pres">
      <dgm:prSet presAssocID="{9F95633D-487C-43D0-B694-545315F22666}" presName="composite4" presStyleCnt="0"/>
      <dgm:spPr/>
    </dgm:pt>
    <dgm:pt modelId="{4A5315CB-21AC-4535-8166-1454753360F8}" type="pres">
      <dgm:prSet presAssocID="{9F95633D-487C-43D0-B694-545315F22666}" presName="background4" presStyleLbl="node4" presStyleIdx="2" presStyleCnt="4"/>
      <dgm:spPr/>
    </dgm:pt>
    <dgm:pt modelId="{2138F4CE-2E05-4F18-9F2E-64451E59A865}" type="pres">
      <dgm:prSet presAssocID="{9F95633D-487C-43D0-B694-545315F22666}" presName="text4" presStyleLbl="fgAcc4" presStyleIdx="2" presStyleCnt="4">
        <dgm:presLayoutVars>
          <dgm:chPref val="3"/>
        </dgm:presLayoutVars>
      </dgm:prSet>
      <dgm:spPr/>
    </dgm:pt>
    <dgm:pt modelId="{F8C790C8-CD5C-4BCA-9DD1-E29E74111058}" type="pres">
      <dgm:prSet presAssocID="{9F95633D-487C-43D0-B694-545315F22666}" presName="hierChild5" presStyleCnt="0"/>
      <dgm:spPr/>
    </dgm:pt>
    <dgm:pt modelId="{E464CC3E-D2FB-4C39-B6C3-3292084423FE}" type="pres">
      <dgm:prSet presAssocID="{5E300F85-30C1-45F3-8F48-E672F12A5D70}" presName="Name23" presStyleLbl="parChTrans1D4" presStyleIdx="3" presStyleCnt="4"/>
      <dgm:spPr/>
    </dgm:pt>
    <dgm:pt modelId="{05B06905-CF04-498B-BD48-E7AD9986E1D6}" type="pres">
      <dgm:prSet presAssocID="{7D4476F8-66FC-4251-A564-AC77582FAE6A}" presName="hierRoot4" presStyleCnt="0"/>
      <dgm:spPr/>
    </dgm:pt>
    <dgm:pt modelId="{724F4A8C-3131-403E-89C2-264AFCC934E6}" type="pres">
      <dgm:prSet presAssocID="{7D4476F8-66FC-4251-A564-AC77582FAE6A}" presName="composite4" presStyleCnt="0"/>
      <dgm:spPr/>
    </dgm:pt>
    <dgm:pt modelId="{F75E6A78-6B08-443B-8E01-D29CACD60DE5}" type="pres">
      <dgm:prSet presAssocID="{7D4476F8-66FC-4251-A564-AC77582FAE6A}" presName="background4" presStyleLbl="node4" presStyleIdx="3" presStyleCnt="4"/>
      <dgm:spPr/>
    </dgm:pt>
    <dgm:pt modelId="{8936C9AA-2C08-4094-88D9-B967301C499C}" type="pres">
      <dgm:prSet presAssocID="{7D4476F8-66FC-4251-A564-AC77582FAE6A}" presName="text4" presStyleLbl="fgAcc4" presStyleIdx="3" presStyleCnt="4">
        <dgm:presLayoutVars>
          <dgm:chPref val="3"/>
        </dgm:presLayoutVars>
      </dgm:prSet>
      <dgm:spPr/>
    </dgm:pt>
    <dgm:pt modelId="{0694291A-1CBD-43B3-81DE-D8DC5AB19520}" type="pres">
      <dgm:prSet presAssocID="{7D4476F8-66FC-4251-A564-AC77582FAE6A}" presName="hierChild5" presStyleCnt="0"/>
      <dgm:spPr/>
    </dgm:pt>
    <dgm:pt modelId="{0D6B9A41-842C-4AC9-9E6B-CB964D9787EE}" type="pres">
      <dgm:prSet presAssocID="{5BCD4AB0-1114-49EF-A821-DF2A2EA87579}" presName="Name10" presStyleLbl="parChTrans1D2" presStyleIdx="2" presStyleCnt="3"/>
      <dgm:spPr/>
    </dgm:pt>
    <dgm:pt modelId="{E3A98A16-5D8D-4AA4-A422-EA1C9BC03446}" type="pres">
      <dgm:prSet presAssocID="{1D7449A9-EAEF-4F18-B1ED-EA1F7597F636}" presName="hierRoot2" presStyleCnt="0"/>
      <dgm:spPr/>
    </dgm:pt>
    <dgm:pt modelId="{AEDA76F7-C8A3-4CDC-8F98-A72D2FF3CFD5}" type="pres">
      <dgm:prSet presAssocID="{1D7449A9-EAEF-4F18-B1ED-EA1F7597F636}" presName="composite2" presStyleCnt="0"/>
      <dgm:spPr/>
    </dgm:pt>
    <dgm:pt modelId="{5BD22938-FA38-4072-8F91-7656D1801344}" type="pres">
      <dgm:prSet presAssocID="{1D7449A9-EAEF-4F18-B1ED-EA1F7597F636}" presName="background2" presStyleLbl="node2" presStyleIdx="2" presStyleCnt="3"/>
      <dgm:spPr/>
    </dgm:pt>
    <dgm:pt modelId="{041A6795-DFE1-4995-9AE4-90B40469C2C0}" type="pres">
      <dgm:prSet presAssocID="{1D7449A9-EAEF-4F18-B1ED-EA1F7597F636}" presName="text2" presStyleLbl="fgAcc2" presStyleIdx="2" presStyleCnt="3" custScaleX="120211">
        <dgm:presLayoutVars>
          <dgm:chPref val="3"/>
        </dgm:presLayoutVars>
      </dgm:prSet>
      <dgm:spPr/>
    </dgm:pt>
    <dgm:pt modelId="{5DCB3419-95D4-44DD-9CE4-B7DB438121A6}" type="pres">
      <dgm:prSet presAssocID="{1D7449A9-EAEF-4F18-B1ED-EA1F7597F636}" presName="hierChild3" presStyleCnt="0"/>
      <dgm:spPr/>
    </dgm:pt>
    <dgm:pt modelId="{1D79E1A3-4205-446E-A85A-8CF10521E489}" type="pres">
      <dgm:prSet presAssocID="{C29A9945-5652-46B5-BF2B-B8C46080B655}" presName="Name17" presStyleLbl="parChTrans1D3" presStyleIdx="2" presStyleCnt="3"/>
      <dgm:spPr/>
    </dgm:pt>
    <dgm:pt modelId="{B6207011-3B61-4F38-AE74-23D1E7ED8CC8}" type="pres">
      <dgm:prSet presAssocID="{33042942-EA59-4658-BE95-6DF84D00DEEF}" presName="hierRoot3" presStyleCnt="0"/>
      <dgm:spPr/>
    </dgm:pt>
    <dgm:pt modelId="{BCFD24BA-FA98-40E5-B9DD-A496B7F6989C}" type="pres">
      <dgm:prSet presAssocID="{33042942-EA59-4658-BE95-6DF84D00DEEF}" presName="composite3" presStyleCnt="0"/>
      <dgm:spPr/>
    </dgm:pt>
    <dgm:pt modelId="{01AB1954-DCCC-4DD1-86E3-918C29C6CE47}" type="pres">
      <dgm:prSet presAssocID="{33042942-EA59-4658-BE95-6DF84D00DEEF}" presName="background3" presStyleLbl="node3" presStyleIdx="2" presStyleCnt="3"/>
      <dgm:spPr/>
    </dgm:pt>
    <dgm:pt modelId="{4994E400-ECF9-4495-9910-5088A6F8A3B0}" type="pres">
      <dgm:prSet presAssocID="{33042942-EA59-4658-BE95-6DF84D00DEEF}" presName="text3" presStyleLbl="fgAcc3" presStyleIdx="2" presStyleCnt="3">
        <dgm:presLayoutVars>
          <dgm:chPref val="3"/>
        </dgm:presLayoutVars>
      </dgm:prSet>
      <dgm:spPr/>
    </dgm:pt>
    <dgm:pt modelId="{AABDCC6C-2BBF-4FA7-AFBD-49A251AC27B9}" type="pres">
      <dgm:prSet presAssocID="{33042942-EA59-4658-BE95-6DF84D00DEEF}" presName="hierChild4" presStyleCnt="0"/>
      <dgm:spPr/>
    </dgm:pt>
  </dgm:ptLst>
  <dgm:cxnLst>
    <dgm:cxn modelId="{9A13B902-701D-4B17-B915-99AE2EA986AA}" srcId="{3803EB8C-4E52-420D-BF85-2E62E5A92458}" destId="{9F95633D-487C-43D0-B694-545315F22666}" srcOrd="0" destOrd="0" parTransId="{3C656FBC-0B20-4E91-BEA1-D60072E9ACB7}" sibTransId="{2DBB03F0-7D05-4880-9603-8E13290ADEB8}"/>
    <dgm:cxn modelId="{BF1D2E10-22B3-49B0-A011-22B507E919D7}" srcId="{03D1EC82-A13F-4966-B088-FED11F8A0943}" destId="{A8C033CC-4C8F-4F6F-8FF8-B68BBA0B8886}" srcOrd="1" destOrd="0" parTransId="{0A53BE49-56A1-4AE4-9401-7080B4AE844C}" sibTransId="{0A9DE54C-0672-4961-9A9A-5822A0589E1F}"/>
    <dgm:cxn modelId="{B096101B-5BD5-4355-80D6-D034A95873B6}" type="presOf" srcId="{9F081B33-EB3F-4BD5-B883-19B7D848478E}" destId="{82337824-FB60-4061-89EF-FB157D689F4A}" srcOrd="0" destOrd="0" presId="urn:microsoft.com/office/officeart/2005/8/layout/hierarchy1"/>
    <dgm:cxn modelId="{6FAFA91E-0249-4343-8184-511819F10A46}" type="presOf" srcId="{C761D3CE-FBE6-4E43-8CCA-8EC935264208}" destId="{78CE043F-DF22-4F75-957A-1598574DC79E}" srcOrd="0" destOrd="0" presId="urn:microsoft.com/office/officeart/2005/8/layout/hierarchy1"/>
    <dgm:cxn modelId="{3E1BE335-1AA0-49DE-B2C2-624B739A7A12}" srcId="{A6E846D4-283D-43A4-8EE1-E88B76C48555}" destId="{B8B90ECD-1C04-4A6A-8690-6AE5B7F79931}" srcOrd="0" destOrd="0" parTransId="{F1C2C280-BC6F-4F30-9BF9-4D0025049F6B}" sibTransId="{DB1E9243-59F1-49BD-8CA2-AA6BDF9E0777}"/>
    <dgm:cxn modelId="{87232439-6904-423F-AB79-4C4EA2D0AEDB}" srcId="{24E77074-6B7C-483B-A39A-C17BC465572C}" destId="{03D1EC82-A13F-4966-B088-FED11F8A0943}" srcOrd="0" destOrd="0" parTransId="{C761D3CE-FBE6-4E43-8CCA-8EC935264208}" sibTransId="{5D08E370-3669-49D1-8037-20D48FCCA3CB}"/>
    <dgm:cxn modelId="{122E2D3C-939B-49A9-A603-376006BD3B98}" type="presOf" srcId="{3021495C-E939-4E9D-86A0-4B12ACD41892}" destId="{8EBA8816-4BC8-49F4-B22C-80C7D86C3BC1}" srcOrd="0" destOrd="0" presId="urn:microsoft.com/office/officeart/2005/8/layout/hierarchy1"/>
    <dgm:cxn modelId="{A611C83F-C3D8-4D6C-80BD-A6B9D850A96F}" type="presOf" srcId="{C29A9945-5652-46B5-BF2B-B8C46080B655}" destId="{1D79E1A3-4205-446E-A85A-8CF10521E489}" srcOrd="0" destOrd="0" presId="urn:microsoft.com/office/officeart/2005/8/layout/hierarchy1"/>
    <dgm:cxn modelId="{63E77A63-86ED-48DD-BED1-23D7BB7579E1}" type="presOf" srcId="{5BCD4AB0-1114-49EF-A821-DF2A2EA87579}" destId="{0D6B9A41-842C-4AC9-9E6B-CB964D9787EE}" srcOrd="0" destOrd="0" presId="urn:microsoft.com/office/officeart/2005/8/layout/hierarchy1"/>
    <dgm:cxn modelId="{EA92F069-2B5C-4AE1-9EF2-192019411DA9}" srcId="{B8B90ECD-1C04-4A6A-8690-6AE5B7F79931}" destId="{24E77074-6B7C-483B-A39A-C17BC465572C}" srcOrd="0" destOrd="0" parTransId="{89A15351-3E1E-479C-906E-43DA15BD816D}" sibTransId="{B61D3C02-ED6B-4BAD-89B3-FB7D30941582}"/>
    <dgm:cxn modelId="{BDD6E551-8879-46B9-9433-1AC548C1DB5F}" type="presOf" srcId="{3803EB8C-4E52-420D-BF85-2E62E5A92458}" destId="{A4064D73-ED4D-40C1-AB43-B5C863E7E7F6}" srcOrd="0" destOrd="0" presId="urn:microsoft.com/office/officeart/2005/8/layout/hierarchy1"/>
    <dgm:cxn modelId="{66816A59-6D60-45D7-99A2-8BD6A7954542}" type="presOf" srcId="{1D7449A9-EAEF-4F18-B1ED-EA1F7597F636}" destId="{041A6795-DFE1-4995-9AE4-90B40469C2C0}" srcOrd="0" destOrd="0" presId="urn:microsoft.com/office/officeart/2005/8/layout/hierarchy1"/>
    <dgm:cxn modelId="{6999085A-7ECF-49E6-A113-674B3CA742C4}" type="presOf" srcId="{5E300F85-30C1-45F3-8F48-E672F12A5D70}" destId="{E464CC3E-D2FB-4C39-B6C3-3292084423FE}" srcOrd="0" destOrd="0" presId="urn:microsoft.com/office/officeart/2005/8/layout/hierarchy1"/>
    <dgm:cxn modelId="{1752237D-A4DB-42F1-B984-00413C75EF20}" type="presOf" srcId="{0A53BE49-56A1-4AE4-9401-7080B4AE844C}" destId="{0D92E177-B92D-4A29-8CA8-BFF1CE68B5B3}" srcOrd="0" destOrd="0" presId="urn:microsoft.com/office/officeart/2005/8/layout/hierarchy1"/>
    <dgm:cxn modelId="{D9B2AE88-1749-45BD-8B35-5C4B6133471F}" type="presOf" srcId="{7D4476F8-66FC-4251-A564-AC77582FAE6A}" destId="{8936C9AA-2C08-4094-88D9-B967301C499C}" srcOrd="0" destOrd="0" presId="urn:microsoft.com/office/officeart/2005/8/layout/hierarchy1"/>
    <dgm:cxn modelId="{CCE7BE88-2396-40CE-878B-4331191FD993}" type="presOf" srcId="{B8B90ECD-1C04-4A6A-8690-6AE5B7F79931}" destId="{74437125-24F3-4DD2-ABD0-8CE21451D866}" srcOrd="0" destOrd="0" presId="urn:microsoft.com/office/officeart/2005/8/layout/hierarchy1"/>
    <dgm:cxn modelId="{DE05B189-C56D-4091-B7B4-8A86CC36B1E2}" srcId="{3803EB8C-4E52-420D-BF85-2E62E5A92458}" destId="{7D4476F8-66FC-4251-A564-AC77582FAE6A}" srcOrd="1" destOrd="0" parTransId="{5E300F85-30C1-45F3-8F48-E672F12A5D70}" sibTransId="{E88D658E-70DC-461A-9918-5A814E223C3E}"/>
    <dgm:cxn modelId="{37811C8C-988D-4989-9F8A-1D82B16542EB}" type="presOf" srcId="{24E77074-6B7C-483B-A39A-C17BC465572C}" destId="{9E727E1F-3B73-4377-AA20-753B49B19A0C}" srcOrd="0" destOrd="0" presId="urn:microsoft.com/office/officeart/2005/8/layout/hierarchy1"/>
    <dgm:cxn modelId="{AA991791-9CF1-491F-AF43-E498C64412C3}" type="presOf" srcId="{BA1B1ACA-F9F3-483F-8CEC-FAE293CB77A3}" destId="{A4587D0C-78B1-4D55-A220-3BEEE827225F}" srcOrd="0" destOrd="0" presId="urn:microsoft.com/office/officeart/2005/8/layout/hierarchy1"/>
    <dgm:cxn modelId="{5859FC96-02E0-4905-868F-8FC156A1486F}" type="presOf" srcId="{A6E846D4-283D-43A4-8EE1-E88B76C48555}" destId="{F509D13F-C458-40F6-A6D6-1198C0A09BF4}" srcOrd="0" destOrd="0" presId="urn:microsoft.com/office/officeart/2005/8/layout/hierarchy1"/>
    <dgm:cxn modelId="{BB53379A-3FBD-41DA-87F7-65FD36C1C9A6}" type="presOf" srcId="{A8C033CC-4C8F-4F6F-8FF8-B68BBA0B8886}" destId="{BE434CAB-6D67-4B22-942D-9BED364CFB5C}" srcOrd="0" destOrd="0" presId="urn:microsoft.com/office/officeart/2005/8/layout/hierarchy1"/>
    <dgm:cxn modelId="{D685669C-7822-4D04-9FE6-C4A7F3AD18B8}" srcId="{E46C5FC1-3548-46CA-9CFC-7970193F61C0}" destId="{3803EB8C-4E52-420D-BF85-2E62E5A92458}" srcOrd="0" destOrd="0" parTransId="{9F081B33-EB3F-4BD5-B883-19B7D848478E}" sibTransId="{6EBC18E3-F92F-49C4-AD23-5833225E9AFC}"/>
    <dgm:cxn modelId="{9CE4699F-CC10-44A6-909F-B971C608A925}" srcId="{03D1EC82-A13F-4966-B088-FED11F8A0943}" destId="{57EAC57A-FE7C-4C9C-A53E-44839C6CF28B}" srcOrd="0" destOrd="0" parTransId="{BA1B1ACA-F9F3-483F-8CEC-FAE293CB77A3}" sibTransId="{9620A2EC-2616-4807-A078-DD641E242716}"/>
    <dgm:cxn modelId="{5C71BFA5-5C09-4C6A-8369-E13CA98592A9}" type="presOf" srcId="{33042942-EA59-4658-BE95-6DF84D00DEEF}" destId="{4994E400-ECF9-4495-9910-5088A6F8A3B0}" srcOrd="0" destOrd="0" presId="urn:microsoft.com/office/officeart/2005/8/layout/hierarchy1"/>
    <dgm:cxn modelId="{E6D3E8BF-F0C2-48A1-B75B-8577AD371465}" type="presOf" srcId="{E46C5FC1-3548-46CA-9CFC-7970193F61C0}" destId="{495DC2E5-2907-4362-BA0F-C0B85D29EA7C}" srcOrd="0" destOrd="0" presId="urn:microsoft.com/office/officeart/2005/8/layout/hierarchy1"/>
    <dgm:cxn modelId="{F7C3FCD0-4CB1-4E2D-A7C1-08A15871E23B}" type="presOf" srcId="{03D1EC82-A13F-4966-B088-FED11F8A0943}" destId="{613F01CC-EB82-46E2-B2B6-9DDDB609FB4C}" srcOrd="0" destOrd="0" presId="urn:microsoft.com/office/officeart/2005/8/layout/hierarchy1"/>
    <dgm:cxn modelId="{EAEE71E2-DF49-4356-8EB3-5293C1518587}" type="presOf" srcId="{57EAC57A-FE7C-4C9C-A53E-44839C6CF28B}" destId="{4EED028F-0679-40ED-AFB5-500E5F3BF97E}" srcOrd="0" destOrd="0" presId="urn:microsoft.com/office/officeart/2005/8/layout/hierarchy1"/>
    <dgm:cxn modelId="{9E44B9E3-FC39-4473-8963-D4B7EA1414C3}" srcId="{1D7449A9-EAEF-4F18-B1ED-EA1F7597F636}" destId="{33042942-EA59-4658-BE95-6DF84D00DEEF}" srcOrd="0" destOrd="0" parTransId="{C29A9945-5652-46B5-BF2B-B8C46080B655}" sibTransId="{8FF559B7-DE3B-4E68-B4D4-0746A54082CB}"/>
    <dgm:cxn modelId="{8FD665EB-9FB8-4CBE-9570-8FFFB68F9532}" type="presOf" srcId="{89A15351-3E1E-479C-906E-43DA15BD816D}" destId="{943214E8-9164-4253-AFD1-211E1A5F6F5A}" srcOrd="0" destOrd="0" presId="urn:microsoft.com/office/officeart/2005/8/layout/hierarchy1"/>
    <dgm:cxn modelId="{73E1F6EB-1A8D-406B-8D77-BD4183346AEE}" type="presOf" srcId="{9F95633D-487C-43D0-B694-545315F22666}" destId="{2138F4CE-2E05-4F18-9F2E-64451E59A865}" srcOrd="0" destOrd="0" presId="urn:microsoft.com/office/officeart/2005/8/layout/hierarchy1"/>
    <dgm:cxn modelId="{7BC869EC-55F1-4F33-84F5-981410471FAE}" srcId="{B8B90ECD-1C04-4A6A-8690-6AE5B7F79931}" destId="{1D7449A9-EAEF-4F18-B1ED-EA1F7597F636}" srcOrd="2" destOrd="0" parTransId="{5BCD4AB0-1114-49EF-A821-DF2A2EA87579}" sibTransId="{7CFB8910-5B8B-4B75-8F7E-80D9C13A6869}"/>
    <dgm:cxn modelId="{7620BBFB-120F-4A8B-AC32-3F0B7C1B6359}" srcId="{B8B90ECD-1C04-4A6A-8690-6AE5B7F79931}" destId="{E46C5FC1-3548-46CA-9CFC-7970193F61C0}" srcOrd="1" destOrd="0" parTransId="{3021495C-E939-4E9D-86A0-4B12ACD41892}" sibTransId="{5467E547-EC4A-4695-AA3B-3B698D195C19}"/>
    <dgm:cxn modelId="{4E17DBFC-84FE-4C73-8D4B-23877875F392}" type="presOf" srcId="{3C656FBC-0B20-4E91-BEA1-D60072E9ACB7}" destId="{7186AF46-7C9D-4A64-A1F9-4221FD01789A}" srcOrd="0" destOrd="0" presId="urn:microsoft.com/office/officeart/2005/8/layout/hierarchy1"/>
    <dgm:cxn modelId="{7C42AC7F-2BE7-4E86-8158-007A721B3C90}" type="presParOf" srcId="{F509D13F-C458-40F6-A6D6-1198C0A09BF4}" destId="{194EE576-D804-46DC-B9AE-3B04DB3C7115}" srcOrd="0" destOrd="0" presId="urn:microsoft.com/office/officeart/2005/8/layout/hierarchy1"/>
    <dgm:cxn modelId="{9FF43862-F822-46C2-9D92-75BE6567B10B}" type="presParOf" srcId="{194EE576-D804-46DC-B9AE-3B04DB3C7115}" destId="{08F47C8A-5B00-4975-86F2-19484E22B7AB}" srcOrd="0" destOrd="0" presId="urn:microsoft.com/office/officeart/2005/8/layout/hierarchy1"/>
    <dgm:cxn modelId="{F3205E48-8EFA-4DC0-BE1E-D6D8461810AC}" type="presParOf" srcId="{08F47C8A-5B00-4975-86F2-19484E22B7AB}" destId="{CA283830-7535-4089-9877-6A9DACA17157}" srcOrd="0" destOrd="0" presId="urn:microsoft.com/office/officeart/2005/8/layout/hierarchy1"/>
    <dgm:cxn modelId="{A1FC6AC8-F672-4E1F-8BB5-77BB1A39106C}" type="presParOf" srcId="{08F47C8A-5B00-4975-86F2-19484E22B7AB}" destId="{74437125-24F3-4DD2-ABD0-8CE21451D866}" srcOrd="1" destOrd="0" presId="urn:microsoft.com/office/officeart/2005/8/layout/hierarchy1"/>
    <dgm:cxn modelId="{0D9B1F32-DF65-4BA2-A564-C6FF9BEB94F3}" type="presParOf" srcId="{194EE576-D804-46DC-B9AE-3B04DB3C7115}" destId="{2A72FB33-2463-463E-B4B2-2F8739085899}" srcOrd="1" destOrd="0" presId="urn:microsoft.com/office/officeart/2005/8/layout/hierarchy1"/>
    <dgm:cxn modelId="{D383F269-CB89-41C4-B415-C6E24F05CA52}" type="presParOf" srcId="{2A72FB33-2463-463E-B4B2-2F8739085899}" destId="{943214E8-9164-4253-AFD1-211E1A5F6F5A}" srcOrd="0" destOrd="0" presId="urn:microsoft.com/office/officeart/2005/8/layout/hierarchy1"/>
    <dgm:cxn modelId="{9A63A708-215C-4D03-AC66-3E16E50E8039}" type="presParOf" srcId="{2A72FB33-2463-463E-B4B2-2F8739085899}" destId="{F9B3035C-FC62-4AFA-89D8-7F7B898B4485}" srcOrd="1" destOrd="0" presId="urn:microsoft.com/office/officeart/2005/8/layout/hierarchy1"/>
    <dgm:cxn modelId="{120C2089-0636-41F0-AA30-C44DA963A9DF}" type="presParOf" srcId="{F9B3035C-FC62-4AFA-89D8-7F7B898B4485}" destId="{E918623E-4A49-4257-97A9-43AEBA4C19A5}" srcOrd="0" destOrd="0" presId="urn:microsoft.com/office/officeart/2005/8/layout/hierarchy1"/>
    <dgm:cxn modelId="{3ADB3ADB-3561-4878-9526-DEBFFF517B2F}" type="presParOf" srcId="{E918623E-4A49-4257-97A9-43AEBA4C19A5}" destId="{50A95949-7DB1-4CE2-9ED0-7AB59E4FBCEA}" srcOrd="0" destOrd="0" presId="urn:microsoft.com/office/officeart/2005/8/layout/hierarchy1"/>
    <dgm:cxn modelId="{99C2D68E-3CE3-4217-A9A6-222993AF44CA}" type="presParOf" srcId="{E918623E-4A49-4257-97A9-43AEBA4C19A5}" destId="{9E727E1F-3B73-4377-AA20-753B49B19A0C}" srcOrd="1" destOrd="0" presId="urn:microsoft.com/office/officeart/2005/8/layout/hierarchy1"/>
    <dgm:cxn modelId="{43DE6C7B-61EB-4EA7-BB32-E70C45D1EE2D}" type="presParOf" srcId="{F9B3035C-FC62-4AFA-89D8-7F7B898B4485}" destId="{45E4379C-4E06-4477-86CB-054EB99B9032}" srcOrd="1" destOrd="0" presId="urn:microsoft.com/office/officeart/2005/8/layout/hierarchy1"/>
    <dgm:cxn modelId="{7FE6E342-CD40-4227-AE95-5181AD0F546D}" type="presParOf" srcId="{45E4379C-4E06-4477-86CB-054EB99B9032}" destId="{78CE043F-DF22-4F75-957A-1598574DC79E}" srcOrd="0" destOrd="0" presId="urn:microsoft.com/office/officeart/2005/8/layout/hierarchy1"/>
    <dgm:cxn modelId="{A6B176B8-2D41-47C0-8A8A-7863FA2468D9}" type="presParOf" srcId="{45E4379C-4E06-4477-86CB-054EB99B9032}" destId="{AEDE9197-508A-4DCC-9B45-35CA0879DA37}" srcOrd="1" destOrd="0" presId="urn:microsoft.com/office/officeart/2005/8/layout/hierarchy1"/>
    <dgm:cxn modelId="{378B194B-1363-41CA-9EB8-55C35A611114}" type="presParOf" srcId="{AEDE9197-508A-4DCC-9B45-35CA0879DA37}" destId="{447DEA5C-E97E-47A8-9B11-6320E80C6691}" srcOrd="0" destOrd="0" presId="urn:microsoft.com/office/officeart/2005/8/layout/hierarchy1"/>
    <dgm:cxn modelId="{F419664C-6AD6-467E-AF75-1E59F02344A8}" type="presParOf" srcId="{447DEA5C-E97E-47A8-9B11-6320E80C6691}" destId="{38D8E564-7327-4C40-8E7F-49B36B2F0283}" srcOrd="0" destOrd="0" presId="urn:microsoft.com/office/officeart/2005/8/layout/hierarchy1"/>
    <dgm:cxn modelId="{712C0B07-17D2-4176-8914-E769A8BA2F62}" type="presParOf" srcId="{447DEA5C-E97E-47A8-9B11-6320E80C6691}" destId="{613F01CC-EB82-46E2-B2B6-9DDDB609FB4C}" srcOrd="1" destOrd="0" presId="urn:microsoft.com/office/officeart/2005/8/layout/hierarchy1"/>
    <dgm:cxn modelId="{751FA4C4-F212-416E-A3F5-95D38D02C93C}" type="presParOf" srcId="{AEDE9197-508A-4DCC-9B45-35CA0879DA37}" destId="{F8D011AD-2712-4C2F-96A2-59F7EEFF4E51}" srcOrd="1" destOrd="0" presId="urn:microsoft.com/office/officeart/2005/8/layout/hierarchy1"/>
    <dgm:cxn modelId="{77407734-741C-4D05-B30A-C715B4263ECE}" type="presParOf" srcId="{F8D011AD-2712-4C2F-96A2-59F7EEFF4E51}" destId="{A4587D0C-78B1-4D55-A220-3BEEE827225F}" srcOrd="0" destOrd="0" presId="urn:microsoft.com/office/officeart/2005/8/layout/hierarchy1"/>
    <dgm:cxn modelId="{660B3389-09E6-4C6D-A58E-C5638A536A45}" type="presParOf" srcId="{F8D011AD-2712-4C2F-96A2-59F7EEFF4E51}" destId="{D2BFD6B4-0533-4C1A-A61C-8A8F6269183B}" srcOrd="1" destOrd="0" presId="urn:microsoft.com/office/officeart/2005/8/layout/hierarchy1"/>
    <dgm:cxn modelId="{C23E2214-AF99-4777-A401-C64B99E595F9}" type="presParOf" srcId="{D2BFD6B4-0533-4C1A-A61C-8A8F6269183B}" destId="{CC615CBB-392C-400A-9816-6E4925EC1005}" srcOrd="0" destOrd="0" presId="urn:microsoft.com/office/officeart/2005/8/layout/hierarchy1"/>
    <dgm:cxn modelId="{40E5320B-5EBF-4C0D-B49D-9AA55AA55F3C}" type="presParOf" srcId="{CC615CBB-392C-400A-9816-6E4925EC1005}" destId="{CBC88F17-CDF6-4446-8FF7-17E198EB6070}" srcOrd="0" destOrd="0" presId="urn:microsoft.com/office/officeart/2005/8/layout/hierarchy1"/>
    <dgm:cxn modelId="{84BBB4FB-D7FA-44AB-830C-FC56B3642EFB}" type="presParOf" srcId="{CC615CBB-392C-400A-9816-6E4925EC1005}" destId="{4EED028F-0679-40ED-AFB5-500E5F3BF97E}" srcOrd="1" destOrd="0" presId="urn:microsoft.com/office/officeart/2005/8/layout/hierarchy1"/>
    <dgm:cxn modelId="{0CB09CDB-A718-4940-9F07-1669B36B04EE}" type="presParOf" srcId="{D2BFD6B4-0533-4C1A-A61C-8A8F6269183B}" destId="{72FDE821-95C5-4857-A448-C2B13495E397}" srcOrd="1" destOrd="0" presId="urn:microsoft.com/office/officeart/2005/8/layout/hierarchy1"/>
    <dgm:cxn modelId="{3EBF60B8-CE38-4D57-948E-081A2E65CF91}" type="presParOf" srcId="{F8D011AD-2712-4C2F-96A2-59F7EEFF4E51}" destId="{0D92E177-B92D-4A29-8CA8-BFF1CE68B5B3}" srcOrd="2" destOrd="0" presId="urn:microsoft.com/office/officeart/2005/8/layout/hierarchy1"/>
    <dgm:cxn modelId="{1BD2FA87-D9F5-4B67-A11E-56ED2BE3C235}" type="presParOf" srcId="{F8D011AD-2712-4C2F-96A2-59F7EEFF4E51}" destId="{2C3F1F47-1185-47C3-82D4-C1EFB625A057}" srcOrd="3" destOrd="0" presId="urn:microsoft.com/office/officeart/2005/8/layout/hierarchy1"/>
    <dgm:cxn modelId="{68A21E06-FCC1-472C-9753-5C8B978FF764}" type="presParOf" srcId="{2C3F1F47-1185-47C3-82D4-C1EFB625A057}" destId="{9ADB1827-FA89-4AE9-806A-661808D399F3}" srcOrd="0" destOrd="0" presId="urn:microsoft.com/office/officeart/2005/8/layout/hierarchy1"/>
    <dgm:cxn modelId="{47CA8AE0-2995-4A5E-B456-5C7FBA328D67}" type="presParOf" srcId="{9ADB1827-FA89-4AE9-806A-661808D399F3}" destId="{9ECCAC1A-F467-4251-84A2-46966D3B3D78}" srcOrd="0" destOrd="0" presId="urn:microsoft.com/office/officeart/2005/8/layout/hierarchy1"/>
    <dgm:cxn modelId="{DDFC960F-0FB1-4446-8188-BB678FA2286C}" type="presParOf" srcId="{9ADB1827-FA89-4AE9-806A-661808D399F3}" destId="{BE434CAB-6D67-4B22-942D-9BED364CFB5C}" srcOrd="1" destOrd="0" presId="urn:microsoft.com/office/officeart/2005/8/layout/hierarchy1"/>
    <dgm:cxn modelId="{C593D5D6-D3CC-450C-AADF-28F67B99F874}" type="presParOf" srcId="{2C3F1F47-1185-47C3-82D4-C1EFB625A057}" destId="{947AB8B9-79D3-4463-87B6-C8046C323B34}" srcOrd="1" destOrd="0" presId="urn:microsoft.com/office/officeart/2005/8/layout/hierarchy1"/>
    <dgm:cxn modelId="{3DD758D4-E40E-4007-AE53-97B71E67FA29}" type="presParOf" srcId="{2A72FB33-2463-463E-B4B2-2F8739085899}" destId="{8EBA8816-4BC8-49F4-B22C-80C7D86C3BC1}" srcOrd="2" destOrd="0" presId="urn:microsoft.com/office/officeart/2005/8/layout/hierarchy1"/>
    <dgm:cxn modelId="{DC540E39-8A66-4208-BE10-54E2E69E1E0C}" type="presParOf" srcId="{2A72FB33-2463-463E-B4B2-2F8739085899}" destId="{49EB96ED-CABE-452E-A34B-0A4FDA2015AF}" srcOrd="3" destOrd="0" presId="urn:microsoft.com/office/officeart/2005/8/layout/hierarchy1"/>
    <dgm:cxn modelId="{9B7A93B8-468A-4151-85D2-CCC17078D927}" type="presParOf" srcId="{49EB96ED-CABE-452E-A34B-0A4FDA2015AF}" destId="{FA3A5FB3-EFA6-409E-B6B7-6150E65D6908}" srcOrd="0" destOrd="0" presId="urn:microsoft.com/office/officeart/2005/8/layout/hierarchy1"/>
    <dgm:cxn modelId="{C2B7D010-2A97-485A-AEEE-6DC4A3B13E40}" type="presParOf" srcId="{FA3A5FB3-EFA6-409E-B6B7-6150E65D6908}" destId="{43828BC5-B4EA-4A74-99FA-CB757BC07D4A}" srcOrd="0" destOrd="0" presId="urn:microsoft.com/office/officeart/2005/8/layout/hierarchy1"/>
    <dgm:cxn modelId="{54D39E0A-C279-489D-9526-FC65E4D1980A}" type="presParOf" srcId="{FA3A5FB3-EFA6-409E-B6B7-6150E65D6908}" destId="{495DC2E5-2907-4362-BA0F-C0B85D29EA7C}" srcOrd="1" destOrd="0" presId="urn:microsoft.com/office/officeart/2005/8/layout/hierarchy1"/>
    <dgm:cxn modelId="{FC632186-7466-4362-A760-6DBA3D4CC8C0}" type="presParOf" srcId="{49EB96ED-CABE-452E-A34B-0A4FDA2015AF}" destId="{D7FF391C-5B4D-4F71-9F98-11CBCFC45AB0}" srcOrd="1" destOrd="0" presId="urn:microsoft.com/office/officeart/2005/8/layout/hierarchy1"/>
    <dgm:cxn modelId="{8159817D-5DA4-4072-B23A-614224FC16A7}" type="presParOf" srcId="{D7FF391C-5B4D-4F71-9F98-11CBCFC45AB0}" destId="{82337824-FB60-4061-89EF-FB157D689F4A}" srcOrd="0" destOrd="0" presId="urn:microsoft.com/office/officeart/2005/8/layout/hierarchy1"/>
    <dgm:cxn modelId="{E74800C9-65A2-4452-941A-D4884CE86223}" type="presParOf" srcId="{D7FF391C-5B4D-4F71-9F98-11CBCFC45AB0}" destId="{74E9B689-48FD-4123-92A9-BF8F18114553}" srcOrd="1" destOrd="0" presId="urn:microsoft.com/office/officeart/2005/8/layout/hierarchy1"/>
    <dgm:cxn modelId="{C89E62E4-CC8A-4508-9DA5-D3E91CFCB3CA}" type="presParOf" srcId="{74E9B689-48FD-4123-92A9-BF8F18114553}" destId="{AC8BB27C-F609-45BA-8C88-B0A659B64322}" srcOrd="0" destOrd="0" presId="urn:microsoft.com/office/officeart/2005/8/layout/hierarchy1"/>
    <dgm:cxn modelId="{9DC4D06B-9281-4216-9D36-31B24549ECBD}" type="presParOf" srcId="{AC8BB27C-F609-45BA-8C88-B0A659B64322}" destId="{E92D844A-C49D-46BF-B30E-ADE85F4AFBFD}" srcOrd="0" destOrd="0" presId="urn:microsoft.com/office/officeart/2005/8/layout/hierarchy1"/>
    <dgm:cxn modelId="{352E832D-3C3F-4F24-A3A8-12B876B88B4D}" type="presParOf" srcId="{AC8BB27C-F609-45BA-8C88-B0A659B64322}" destId="{A4064D73-ED4D-40C1-AB43-B5C863E7E7F6}" srcOrd="1" destOrd="0" presId="urn:microsoft.com/office/officeart/2005/8/layout/hierarchy1"/>
    <dgm:cxn modelId="{46E7B741-C791-4C05-9005-FC991FDD809A}" type="presParOf" srcId="{74E9B689-48FD-4123-92A9-BF8F18114553}" destId="{90447342-B200-4E64-A0CA-A00A9DEA2E1A}" srcOrd="1" destOrd="0" presId="urn:microsoft.com/office/officeart/2005/8/layout/hierarchy1"/>
    <dgm:cxn modelId="{AAB00B54-7942-461D-8A86-3776D1C59661}" type="presParOf" srcId="{90447342-B200-4E64-A0CA-A00A9DEA2E1A}" destId="{7186AF46-7C9D-4A64-A1F9-4221FD01789A}" srcOrd="0" destOrd="0" presId="urn:microsoft.com/office/officeart/2005/8/layout/hierarchy1"/>
    <dgm:cxn modelId="{F7803721-A0A1-4182-8565-D250FD622575}" type="presParOf" srcId="{90447342-B200-4E64-A0CA-A00A9DEA2E1A}" destId="{51467F9A-7CC1-4B65-AF44-AF3D24592CA0}" srcOrd="1" destOrd="0" presId="urn:microsoft.com/office/officeart/2005/8/layout/hierarchy1"/>
    <dgm:cxn modelId="{BBBC3666-404A-438C-B3C6-943C1402444B}" type="presParOf" srcId="{51467F9A-7CC1-4B65-AF44-AF3D24592CA0}" destId="{9B80B933-C873-4E48-843A-B394197D4298}" srcOrd="0" destOrd="0" presId="urn:microsoft.com/office/officeart/2005/8/layout/hierarchy1"/>
    <dgm:cxn modelId="{34E6C2F1-17C3-4A3F-A811-B0006412791F}" type="presParOf" srcId="{9B80B933-C873-4E48-843A-B394197D4298}" destId="{4A5315CB-21AC-4535-8166-1454753360F8}" srcOrd="0" destOrd="0" presId="urn:microsoft.com/office/officeart/2005/8/layout/hierarchy1"/>
    <dgm:cxn modelId="{94DAED8D-0544-44C1-8178-02010DC92F37}" type="presParOf" srcId="{9B80B933-C873-4E48-843A-B394197D4298}" destId="{2138F4CE-2E05-4F18-9F2E-64451E59A865}" srcOrd="1" destOrd="0" presId="urn:microsoft.com/office/officeart/2005/8/layout/hierarchy1"/>
    <dgm:cxn modelId="{1330D02D-B755-4344-90CC-C871BB1AAE09}" type="presParOf" srcId="{51467F9A-7CC1-4B65-AF44-AF3D24592CA0}" destId="{F8C790C8-CD5C-4BCA-9DD1-E29E74111058}" srcOrd="1" destOrd="0" presId="urn:microsoft.com/office/officeart/2005/8/layout/hierarchy1"/>
    <dgm:cxn modelId="{DA44B765-5B36-4B97-91DC-13F155871507}" type="presParOf" srcId="{90447342-B200-4E64-A0CA-A00A9DEA2E1A}" destId="{E464CC3E-D2FB-4C39-B6C3-3292084423FE}" srcOrd="2" destOrd="0" presId="urn:microsoft.com/office/officeart/2005/8/layout/hierarchy1"/>
    <dgm:cxn modelId="{6DC7088C-93FE-49BC-B525-B0F044BCD989}" type="presParOf" srcId="{90447342-B200-4E64-A0CA-A00A9DEA2E1A}" destId="{05B06905-CF04-498B-BD48-E7AD9986E1D6}" srcOrd="3" destOrd="0" presId="urn:microsoft.com/office/officeart/2005/8/layout/hierarchy1"/>
    <dgm:cxn modelId="{217FF543-9F34-44A8-B4B2-B0B306EF2E84}" type="presParOf" srcId="{05B06905-CF04-498B-BD48-E7AD9986E1D6}" destId="{724F4A8C-3131-403E-89C2-264AFCC934E6}" srcOrd="0" destOrd="0" presId="urn:microsoft.com/office/officeart/2005/8/layout/hierarchy1"/>
    <dgm:cxn modelId="{83A43390-CE33-47E2-8534-59A2C35E439C}" type="presParOf" srcId="{724F4A8C-3131-403E-89C2-264AFCC934E6}" destId="{F75E6A78-6B08-443B-8E01-D29CACD60DE5}" srcOrd="0" destOrd="0" presId="urn:microsoft.com/office/officeart/2005/8/layout/hierarchy1"/>
    <dgm:cxn modelId="{717C1363-24DD-45BF-AEE7-8C763AACBA33}" type="presParOf" srcId="{724F4A8C-3131-403E-89C2-264AFCC934E6}" destId="{8936C9AA-2C08-4094-88D9-B967301C499C}" srcOrd="1" destOrd="0" presId="urn:microsoft.com/office/officeart/2005/8/layout/hierarchy1"/>
    <dgm:cxn modelId="{D4E31314-33C7-4B28-B524-DBD0D8989B39}" type="presParOf" srcId="{05B06905-CF04-498B-BD48-E7AD9986E1D6}" destId="{0694291A-1CBD-43B3-81DE-D8DC5AB19520}" srcOrd="1" destOrd="0" presId="urn:microsoft.com/office/officeart/2005/8/layout/hierarchy1"/>
    <dgm:cxn modelId="{0FE6FF03-E030-4CDA-B26C-958C17D9CD8F}" type="presParOf" srcId="{2A72FB33-2463-463E-B4B2-2F8739085899}" destId="{0D6B9A41-842C-4AC9-9E6B-CB964D9787EE}" srcOrd="4" destOrd="0" presId="urn:microsoft.com/office/officeart/2005/8/layout/hierarchy1"/>
    <dgm:cxn modelId="{F910291B-7C70-41A8-8122-B2D38DBFE8D5}" type="presParOf" srcId="{2A72FB33-2463-463E-B4B2-2F8739085899}" destId="{E3A98A16-5D8D-4AA4-A422-EA1C9BC03446}" srcOrd="5" destOrd="0" presId="urn:microsoft.com/office/officeart/2005/8/layout/hierarchy1"/>
    <dgm:cxn modelId="{F53D0B26-B4FE-481E-8AEB-C74BCA927D6F}" type="presParOf" srcId="{E3A98A16-5D8D-4AA4-A422-EA1C9BC03446}" destId="{AEDA76F7-C8A3-4CDC-8F98-A72D2FF3CFD5}" srcOrd="0" destOrd="0" presId="urn:microsoft.com/office/officeart/2005/8/layout/hierarchy1"/>
    <dgm:cxn modelId="{1CBD06A7-C23D-4036-9C0A-6541FD006EEB}" type="presParOf" srcId="{AEDA76F7-C8A3-4CDC-8F98-A72D2FF3CFD5}" destId="{5BD22938-FA38-4072-8F91-7656D1801344}" srcOrd="0" destOrd="0" presId="urn:microsoft.com/office/officeart/2005/8/layout/hierarchy1"/>
    <dgm:cxn modelId="{3DC42AF7-CE53-4DCD-B807-5B6F9ED71CDA}" type="presParOf" srcId="{AEDA76F7-C8A3-4CDC-8F98-A72D2FF3CFD5}" destId="{041A6795-DFE1-4995-9AE4-90B40469C2C0}" srcOrd="1" destOrd="0" presId="urn:microsoft.com/office/officeart/2005/8/layout/hierarchy1"/>
    <dgm:cxn modelId="{751B54F0-1727-4EB3-B43F-56E1F6DF5128}" type="presParOf" srcId="{E3A98A16-5D8D-4AA4-A422-EA1C9BC03446}" destId="{5DCB3419-95D4-44DD-9CE4-B7DB438121A6}" srcOrd="1" destOrd="0" presId="urn:microsoft.com/office/officeart/2005/8/layout/hierarchy1"/>
    <dgm:cxn modelId="{C0D3D155-833B-4721-B310-D3283886CB93}" type="presParOf" srcId="{5DCB3419-95D4-44DD-9CE4-B7DB438121A6}" destId="{1D79E1A3-4205-446E-A85A-8CF10521E489}" srcOrd="0" destOrd="0" presId="urn:microsoft.com/office/officeart/2005/8/layout/hierarchy1"/>
    <dgm:cxn modelId="{E992D4E7-87E3-4AC4-87F8-AA9B980B1CC1}" type="presParOf" srcId="{5DCB3419-95D4-44DD-9CE4-B7DB438121A6}" destId="{B6207011-3B61-4F38-AE74-23D1E7ED8CC8}" srcOrd="1" destOrd="0" presId="urn:microsoft.com/office/officeart/2005/8/layout/hierarchy1"/>
    <dgm:cxn modelId="{0258C66E-DB41-471F-8D1C-39C4713AEF30}" type="presParOf" srcId="{B6207011-3B61-4F38-AE74-23D1E7ED8CC8}" destId="{BCFD24BA-FA98-40E5-B9DD-A496B7F6989C}" srcOrd="0" destOrd="0" presId="urn:microsoft.com/office/officeart/2005/8/layout/hierarchy1"/>
    <dgm:cxn modelId="{C10E36D4-DBBB-4600-AB21-619AEC8B7F84}" type="presParOf" srcId="{BCFD24BA-FA98-40E5-B9DD-A496B7F6989C}" destId="{01AB1954-DCCC-4DD1-86E3-918C29C6CE47}" srcOrd="0" destOrd="0" presId="urn:microsoft.com/office/officeart/2005/8/layout/hierarchy1"/>
    <dgm:cxn modelId="{34290C63-73A7-4E1E-9D5C-DCCD16F29385}" type="presParOf" srcId="{BCFD24BA-FA98-40E5-B9DD-A496B7F6989C}" destId="{4994E400-ECF9-4495-9910-5088A6F8A3B0}" srcOrd="1" destOrd="0" presId="urn:microsoft.com/office/officeart/2005/8/layout/hierarchy1"/>
    <dgm:cxn modelId="{8F94BD32-2FE5-4A18-8084-F0D07D67FE43}" type="presParOf" srcId="{B6207011-3B61-4F38-AE74-23D1E7ED8CC8}" destId="{AABDCC6C-2BBF-4FA7-AFBD-49A251AC27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3F8A73-26A3-4B0A-A15E-712C42EB342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649A5E7-BCDF-4A94-BDD3-652AB9B7B489}">
      <dgm:prSet phldrT="[نص]"/>
      <dgm:spPr/>
      <dgm:t>
        <a:bodyPr/>
        <a:lstStyle/>
        <a:p>
          <a:pPr rtl="1"/>
          <a:r>
            <a:rPr lang="ar-SA" dirty="0"/>
            <a:t>الفعل</a:t>
          </a:r>
        </a:p>
      </dgm:t>
    </dgm:pt>
    <dgm:pt modelId="{29BA3739-EB45-4D2D-BC95-224E15A95F55}" type="parTrans" cxnId="{DE8A4E46-96CE-442C-8C2F-C86174A31445}">
      <dgm:prSet/>
      <dgm:spPr/>
      <dgm:t>
        <a:bodyPr/>
        <a:lstStyle/>
        <a:p>
          <a:pPr rtl="1"/>
          <a:endParaRPr lang="ar-SA"/>
        </a:p>
      </dgm:t>
    </dgm:pt>
    <dgm:pt modelId="{4C2EB628-3442-4DDC-A738-971A5861285A}" type="sibTrans" cxnId="{DE8A4E46-96CE-442C-8C2F-C86174A31445}">
      <dgm:prSet/>
      <dgm:spPr/>
      <dgm:t>
        <a:bodyPr/>
        <a:lstStyle/>
        <a:p>
          <a:pPr rtl="1"/>
          <a:endParaRPr lang="ar-SA"/>
        </a:p>
      </dgm:t>
    </dgm:pt>
    <dgm:pt modelId="{4E6CDFC2-C850-4B62-99A7-F77688D883CD}">
      <dgm:prSet phldrT="[نص]"/>
      <dgm:spPr/>
      <dgm:t>
        <a:bodyPr/>
        <a:lstStyle/>
        <a:p>
          <a:pPr rtl="1"/>
          <a:r>
            <a:rPr lang="ar-SA" dirty="0"/>
            <a:t>الفاعل</a:t>
          </a:r>
        </a:p>
      </dgm:t>
    </dgm:pt>
    <dgm:pt modelId="{57AEF66C-EBC6-4E6D-8A85-59A96C7EE648}" type="parTrans" cxnId="{DBA237D9-51B2-4610-8C18-2AB60E982411}">
      <dgm:prSet/>
      <dgm:spPr/>
      <dgm:t>
        <a:bodyPr/>
        <a:lstStyle/>
        <a:p>
          <a:pPr rtl="1"/>
          <a:endParaRPr lang="ar-SA"/>
        </a:p>
      </dgm:t>
    </dgm:pt>
    <dgm:pt modelId="{5BEB1365-6CFA-46FF-819B-5C7572BF1C64}" type="sibTrans" cxnId="{DBA237D9-51B2-4610-8C18-2AB60E982411}">
      <dgm:prSet/>
      <dgm:spPr/>
      <dgm:t>
        <a:bodyPr/>
        <a:lstStyle/>
        <a:p>
          <a:pPr rtl="1"/>
          <a:endParaRPr lang="ar-SA"/>
        </a:p>
      </dgm:t>
    </dgm:pt>
    <dgm:pt modelId="{FB62FA9E-A2A3-47D0-B7FD-EE1461C57C48}">
      <dgm:prSet phldrT="[نص]"/>
      <dgm:spPr/>
      <dgm:t>
        <a:bodyPr/>
        <a:lstStyle/>
        <a:p>
          <a:pPr rtl="1"/>
          <a:r>
            <a:rPr lang="ar-SA" dirty="0"/>
            <a:t>مكملات</a:t>
          </a:r>
        </a:p>
      </dgm:t>
    </dgm:pt>
    <dgm:pt modelId="{CE78ACCF-E07A-48CB-8740-0F6B7DC1441F}" type="parTrans" cxnId="{F939949D-D1E5-402F-8BEE-E2D8B4D88B46}">
      <dgm:prSet/>
      <dgm:spPr/>
      <dgm:t>
        <a:bodyPr/>
        <a:lstStyle/>
        <a:p>
          <a:pPr rtl="1"/>
          <a:endParaRPr lang="ar-SA"/>
        </a:p>
      </dgm:t>
    </dgm:pt>
    <dgm:pt modelId="{69A3C4ED-6700-4345-BC44-991568383C6F}" type="sibTrans" cxnId="{F939949D-D1E5-402F-8BEE-E2D8B4D88B46}">
      <dgm:prSet/>
      <dgm:spPr/>
      <dgm:t>
        <a:bodyPr/>
        <a:lstStyle/>
        <a:p>
          <a:pPr rtl="1"/>
          <a:endParaRPr lang="ar-SA"/>
        </a:p>
      </dgm:t>
    </dgm:pt>
    <dgm:pt modelId="{78D06CF1-E6A2-40C7-8151-BB1200FB3391}">
      <dgm:prSet phldrT="[نص]"/>
      <dgm:spPr/>
      <dgm:t>
        <a:bodyPr/>
        <a:lstStyle/>
        <a:p>
          <a:pPr rtl="1"/>
          <a:r>
            <a:rPr lang="ar-SA" dirty="0"/>
            <a:t>الجملة الفعلية</a:t>
          </a:r>
        </a:p>
      </dgm:t>
    </dgm:pt>
    <dgm:pt modelId="{C5221527-BE74-41B2-8562-6CC737B369E7}" type="parTrans" cxnId="{A655D79C-E3D7-416A-B876-F7F484444244}">
      <dgm:prSet/>
      <dgm:spPr/>
      <dgm:t>
        <a:bodyPr/>
        <a:lstStyle/>
        <a:p>
          <a:pPr rtl="1"/>
          <a:endParaRPr lang="ar-SA"/>
        </a:p>
      </dgm:t>
    </dgm:pt>
    <dgm:pt modelId="{F6EE1591-5BDC-4156-9151-3BE4C54407C0}" type="sibTrans" cxnId="{A655D79C-E3D7-416A-B876-F7F484444244}">
      <dgm:prSet/>
      <dgm:spPr/>
      <dgm:t>
        <a:bodyPr/>
        <a:lstStyle/>
        <a:p>
          <a:pPr rtl="1"/>
          <a:endParaRPr lang="ar-SA"/>
        </a:p>
      </dgm:t>
    </dgm:pt>
    <dgm:pt modelId="{D5AE2523-4E6B-4F25-941D-1E6FC589AF2C}" type="pres">
      <dgm:prSet presAssocID="{723F8A73-26A3-4B0A-A15E-712C42EB3421}" presName="Name0" presStyleCnt="0">
        <dgm:presLayoutVars>
          <dgm:chMax val="4"/>
          <dgm:resizeHandles val="exact"/>
        </dgm:presLayoutVars>
      </dgm:prSet>
      <dgm:spPr/>
    </dgm:pt>
    <dgm:pt modelId="{F7C2005B-0730-4E52-963C-655D0B0574DE}" type="pres">
      <dgm:prSet presAssocID="{723F8A73-26A3-4B0A-A15E-712C42EB3421}" presName="ellipse" presStyleLbl="trBgShp" presStyleIdx="0" presStyleCnt="1"/>
      <dgm:spPr/>
    </dgm:pt>
    <dgm:pt modelId="{F7A347D0-276E-4BA2-9733-A9FD02FD97BD}" type="pres">
      <dgm:prSet presAssocID="{723F8A73-26A3-4B0A-A15E-712C42EB3421}" presName="arrow1" presStyleLbl="fgShp" presStyleIdx="0" presStyleCnt="1"/>
      <dgm:spPr/>
    </dgm:pt>
    <dgm:pt modelId="{21DC8585-0A81-4B78-85CA-6C097DB1B4A6}" type="pres">
      <dgm:prSet presAssocID="{723F8A73-26A3-4B0A-A15E-712C42EB3421}" presName="rectangle" presStyleLbl="revTx" presStyleIdx="0" presStyleCnt="1">
        <dgm:presLayoutVars>
          <dgm:bulletEnabled val="1"/>
        </dgm:presLayoutVars>
      </dgm:prSet>
      <dgm:spPr/>
    </dgm:pt>
    <dgm:pt modelId="{964576DA-B6CF-4713-88AB-2094AE9CB404}" type="pres">
      <dgm:prSet presAssocID="{4E6CDFC2-C850-4B62-99A7-F77688D883CD}" presName="item1" presStyleLbl="node1" presStyleIdx="0" presStyleCnt="3">
        <dgm:presLayoutVars>
          <dgm:bulletEnabled val="1"/>
        </dgm:presLayoutVars>
      </dgm:prSet>
      <dgm:spPr/>
    </dgm:pt>
    <dgm:pt modelId="{D3A754A8-BE6D-417D-8253-42E6D6481905}" type="pres">
      <dgm:prSet presAssocID="{FB62FA9E-A2A3-47D0-B7FD-EE1461C57C48}" presName="item2" presStyleLbl="node1" presStyleIdx="1" presStyleCnt="3">
        <dgm:presLayoutVars>
          <dgm:bulletEnabled val="1"/>
        </dgm:presLayoutVars>
      </dgm:prSet>
      <dgm:spPr/>
    </dgm:pt>
    <dgm:pt modelId="{4873DEF7-8F95-47E1-AD12-A52EBDF8190D}" type="pres">
      <dgm:prSet presAssocID="{78D06CF1-E6A2-40C7-8151-BB1200FB3391}" presName="item3" presStyleLbl="node1" presStyleIdx="2" presStyleCnt="3">
        <dgm:presLayoutVars>
          <dgm:bulletEnabled val="1"/>
        </dgm:presLayoutVars>
      </dgm:prSet>
      <dgm:spPr/>
    </dgm:pt>
    <dgm:pt modelId="{2B26AF82-DB59-44D4-83E3-C87B9848764C}" type="pres">
      <dgm:prSet presAssocID="{723F8A73-26A3-4B0A-A15E-712C42EB3421}" presName="funnel" presStyleLbl="trAlignAcc1" presStyleIdx="0" presStyleCnt="1"/>
      <dgm:spPr/>
    </dgm:pt>
  </dgm:ptLst>
  <dgm:cxnLst>
    <dgm:cxn modelId="{0532092B-4C5E-43F7-AFBD-62505C8CF478}" type="presOf" srcId="{78D06CF1-E6A2-40C7-8151-BB1200FB3391}" destId="{21DC8585-0A81-4B78-85CA-6C097DB1B4A6}" srcOrd="0" destOrd="0" presId="urn:microsoft.com/office/officeart/2005/8/layout/funnel1"/>
    <dgm:cxn modelId="{D35CD12D-2242-441C-8347-0603A56C2303}" type="presOf" srcId="{4E6CDFC2-C850-4B62-99A7-F77688D883CD}" destId="{D3A754A8-BE6D-417D-8253-42E6D6481905}" srcOrd="0" destOrd="0" presId="urn:microsoft.com/office/officeart/2005/8/layout/funnel1"/>
    <dgm:cxn modelId="{BD67AC41-6F10-405F-B249-EF1801210DD9}" type="presOf" srcId="{723F8A73-26A3-4B0A-A15E-712C42EB3421}" destId="{D5AE2523-4E6B-4F25-941D-1E6FC589AF2C}" srcOrd="0" destOrd="0" presId="urn:microsoft.com/office/officeart/2005/8/layout/funnel1"/>
    <dgm:cxn modelId="{DE8A4E46-96CE-442C-8C2F-C86174A31445}" srcId="{723F8A73-26A3-4B0A-A15E-712C42EB3421}" destId="{C649A5E7-BCDF-4A94-BDD3-652AB9B7B489}" srcOrd="0" destOrd="0" parTransId="{29BA3739-EB45-4D2D-BC95-224E15A95F55}" sibTransId="{4C2EB628-3442-4DDC-A738-971A5861285A}"/>
    <dgm:cxn modelId="{01866389-38E3-484B-8F53-D86F8F1E4D9E}" type="presOf" srcId="{C649A5E7-BCDF-4A94-BDD3-652AB9B7B489}" destId="{4873DEF7-8F95-47E1-AD12-A52EBDF8190D}" srcOrd="0" destOrd="0" presId="urn:microsoft.com/office/officeart/2005/8/layout/funnel1"/>
    <dgm:cxn modelId="{BB55BB92-1FF4-47B0-A035-97DC86F0B02F}" type="presOf" srcId="{FB62FA9E-A2A3-47D0-B7FD-EE1461C57C48}" destId="{964576DA-B6CF-4713-88AB-2094AE9CB404}" srcOrd="0" destOrd="0" presId="urn:microsoft.com/office/officeart/2005/8/layout/funnel1"/>
    <dgm:cxn modelId="{A655D79C-E3D7-416A-B876-F7F484444244}" srcId="{723F8A73-26A3-4B0A-A15E-712C42EB3421}" destId="{78D06CF1-E6A2-40C7-8151-BB1200FB3391}" srcOrd="3" destOrd="0" parTransId="{C5221527-BE74-41B2-8562-6CC737B369E7}" sibTransId="{F6EE1591-5BDC-4156-9151-3BE4C54407C0}"/>
    <dgm:cxn modelId="{F939949D-D1E5-402F-8BEE-E2D8B4D88B46}" srcId="{723F8A73-26A3-4B0A-A15E-712C42EB3421}" destId="{FB62FA9E-A2A3-47D0-B7FD-EE1461C57C48}" srcOrd="2" destOrd="0" parTransId="{CE78ACCF-E07A-48CB-8740-0F6B7DC1441F}" sibTransId="{69A3C4ED-6700-4345-BC44-991568383C6F}"/>
    <dgm:cxn modelId="{DBA237D9-51B2-4610-8C18-2AB60E982411}" srcId="{723F8A73-26A3-4B0A-A15E-712C42EB3421}" destId="{4E6CDFC2-C850-4B62-99A7-F77688D883CD}" srcOrd="1" destOrd="0" parTransId="{57AEF66C-EBC6-4E6D-8A85-59A96C7EE648}" sibTransId="{5BEB1365-6CFA-46FF-819B-5C7572BF1C64}"/>
    <dgm:cxn modelId="{33B5478E-1715-4539-9236-D93998483482}" type="presParOf" srcId="{D5AE2523-4E6B-4F25-941D-1E6FC589AF2C}" destId="{F7C2005B-0730-4E52-963C-655D0B0574DE}" srcOrd="0" destOrd="0" presId="urn:microsoft.com/office/officeart/2005/8/layout/funnel1"/>
    <dgm:cxn modelId="{072AA9CC-27D3-482D-BABA-9FB3987D079B}" type="presParOf" srcId="{D5AE2523-4E6B-4F25-941D-1E6FC589AF2C}" destId="{F7A347D0-276E-4BA2-9733-A9FD02FD97BD}" srcOrd="1" destOrd="0" presId="urn:microsoft.com/office/officeart/2005/8/layout/funnel1"/>
    <dgm:cxn modelId="{3312B954-6186-4283-BE3C-2B04B99DD40F}" type="presParOf" srcId="{D5AE2523-4E6B-4F25-941D-1E6FC589AF2C}" destId="{21DC8585-0A81-4B78-85CA-6C097DB1B4A6}" srcOrd="2" destOrd="0" presId="urn:microsoft.com/office/officeart/2005/8/layout/funnel1"/>
    <dgm:cxn modelId="{CACE43ED-0D49-416F-9EB1-78EFB1101B9E}" type="presParOf" srcId="{D5AE2523-4E6B-4F25-941D-1E6FC589AF2C}" destId="{964576DA-B6CF-4713-88AB-2094AE9CB404}" srcOrd="3" destOrd="0" presId="urn:microsoft.com/office/officeart/2005/8/layout/funnel1"/>
    <dgm:cxn modelId="{ADA3A9C3-E905-410B-B6B4-348563685CF8}" type="presParOf" srcId="{D5AE2523-4E6B-4F25-941D-1E6FC589AF2C}" destId="{D3A754A8-BE6D-417D-8253-42E6D6481905}" srcOrd="4" destOrd="0" presId="urn:microsoft.com/office/officeart/2005/8/layout/funnel1"/>
    <dgm:cxn modelId="{12A13186-B37D-4015-8EEF-ED163115CFE0}" type="presParOf" srcId="{D5AE2523-4E6B-4F25-941D-1E6FC589AF2C}" destId="{4873DEF7-8F95-47E1-AD12-A52EBDF8190D}" srcOrd="5" destOrd="0" presId="urn:microsoft.com/office/officeart/2005/8/layout/funnel1"/>
    <dgm:cxn modelId="{7CEC21C6-A5BB-498C-A0B4-0120E1D7EB9F}" type="presParOf" srcId="{D5AE2523-4E6B-4F25-941D-1E6FC589AF2C}" destId="{2B26AF82-DB59-44D4-83E3-C87B9848764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547A9-9D45-4881-B6AD-60A4993F630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3635ED6-5C25-43D8-9F79-CB0789895F7B}">
      <dgm:prSet phldrT="[نص]" custT="1"/>
      <dgm:spPr/>
      <dgm:t>
        <a:bodyPr/>
        <a:lstStyle/>
        <a:p>
          <a:pPr rtl="1"/>
          <a:r>
            <a:rPr lang="ar-SA" sz="2400" dirty="0"/>
            <a:t>الجملة الفعلية</a:t>
          </a:r>
        </a:p>
      </dgm:t>
    </dgm:pt>
    <dgm:pt modelId="{552326EE-1391-489A-AE94-CF985FF6BF05}" type="parTrans" cxnId="{DC46FC86-036F-4BBE-B24D-B27A189184EF}">
      <dgm:prSet/>
      <dgm:spPr/>
      <dgm:t>
        <a:bodyPr/>
        <a:lstStyle/>
        <a:p>
          <a:pPr rtl="1"/>
          <a:endParaRPr lang="ar-SA"/>
        </a:p>
      </dgm:t>
    </dgm:pt>
    <dgm:pt modelId="{987CEB93-7FCA-47D7-B98D-FB1748BAA576}" type="sibTrans" cxnId="{DC46FC86-036F-4BBE-B24D-B27A189184EF}">
      <dgm:prSet/>
      <dgm:spPr/>
      <dgm:t>
        <a:bodyPr/>
        <a:lstStyle/>
        <a:p>
          <a:pPr rtl="1"/>
          <a:endParaRPr lang="ar-SA"/>
        </a:p>
      </dgm:t>
    </dgm:pt>
    <dgm:pt modelId="{2BC2FCF1-86B8-4CE9-B37F-F4099FFECD6F}">
      <dgm:prSet phldrT="[نص]" custT="1"/>
      <dgm:spPr/>
      <dgm:t>
        <a:bodyPr/>
        <a:lstStyle/>
        <a:p>
          <a:pPr rtl="1"/>
          <a:r>
            <a:rPr lang="ar-SA" sz="1800" dirty="0"/>
            <a:t>المرفوع</a:t>
          </a:r>
        </a:p>
      </dgm:t>
    </dgm:pt>
    <dgm:pt modelId="{9829EB1C-AD7F-4638-AC4D-45E3AA0232D1}" type="parTrans" cxnId="{D2A7F0D4-1B7B-4A16-A6FC-6B41053B9487}">
      <dgm:prSet/>
      <dgm:spPr/>
      <dgm:t>
        <a:bodyPr/>
        <a:lstStyle/>
        <a:p>
          <a:pPr rtl="1"/>
          <a:endParaRPr lang="ar-SA"/>
        </a:p>
      </dgm:t>
    </dgm:pt>
    <dgm:pt modelId="{DC56F079-B7D3-47E3-8E0F-0E3688231745}" type="sibTrans" cxnId="{D2A7F0D4-1B7B-4A16-A6FC-6B41053B9487}">
      <dgm:prSet/>
      <dgm:spPr/>
      <dgm:t>
        <a:bodyPr/>
        <a:lstStyle/>
        <a:p>
          <a:pPr rtl="1"/>
          <a:endParaRPr lang="ar-SA"/>
        </a:p>
      </dgm:t>
    </dgm:pt>
    <dgm:pt modelId="{F1084B11-63CF-417B-A5C7-342E6BDF64A4}">
      <dgm:prSet phldrT="[نص]" custT="1"/>
      <dgm:spPr/>
      <dgm:t>
        <a:bodyPr/>
        <a:lstStyle/>
        <a:p>
          <a:pPr rtl="1"/>
          <a:r>
            <a:rPr lang="ar-SA" sz="2000" dirty="0"/>
            <a:t>الفعل</a:t>
          </a:r>
        </a:p>
      </dgm:t>
    </dgm:pt>
    <dgm:pt modelId="{6DE33801-4632-4563-A589-08D891CE88B3}" type="parTrans" cxnId="{4BC35A79-72DA-4915-A7F4-C1531A00B9F4}">
      <dgm:prSet/>
      <dgm:spPr/>
      <dgm:t>
        <a:bodyPr/>
        <a:lstStyle/>
        <a:p>
          <a:pPr rtl="1"/>
          <a:endParaRPr lang="ar-SA"/>
        </a:p>
      </dgm:t>
    </dgm:pt>
    <dgm:pt modelId="{05A7F5A3-0260-419C-A36D-CE348C26DBE7}" type="sibTrans" cxnId="{4BC35A79-72DA-4915-A7F4-C1531A00B9F4}">
      <dgm:prSet/>
      <dgm:spPr/>
      <dgm:t>
        <a:bodyPr/>
        <a:lstStyle/>
        <a:p>
          <a:pPr rtl="1"/>
          <a:endParaRPr lang="ar-SA"/>
        </a:p>
      </dgm:t>
    </dgm:pt>
    <dgm:pt modelId="{F6AB0A3E-5844-412C-9D30-626DC6C63F67}">
      <dgm:prSet custT="1"/>
      <dgm:spPr/>
      <dgm:t>
        <a:bodyPr/>
        <a:lstStyle/>
        <a:p>
          <a:pPr rtl="1"/>
          <a:r>
            <a:rPr lang="ar-SA" sz="2000" dirty="0"/>
            <a:t>ماضٍ</a:t>
          </a:r>
        </a:p>
      </dgm:t>
    </dgm:pt>
    <dgm:pt modelId="{C7FAD25A-BB5B-4C2A-90E0-64D7F539C6D1}" type="parTrans" cxnId="{36374141-5AA6-424A-8063-2BDD26F28099}">
      <dgm:prSet/>
      <dgm:spPr/>
      <dgm:t>
        <a:bodyPr/>
        <a:lstStyle/>
        <a:p>
          <a:pPr rtl="1"/>
          <a:endParaRPr lang="ar-SA"/>
        </a:p>
      </dgm:t>
    </dgm:pt>
    <dgm:pt modelId="{031BD1B9-9D98-4044-8C28-49D5D45060A7}" type="sibTrans" cxnId="{36374141-5AA6-424A-8063-2BDD26F28099}">
      <dgm:prSet/>
      <dgm:spPr/>
      <dgm:t>
        <a:bodyPr/>
        <a:lstStyle/>
        <a:p>
          <a:pPr rtl="1"/>
          <a:endParaRPr lang="ar-SA"/>
        </a:p>
      </dgm:t>
    </dgm:pt>
    <dgm:pt modelId="{3F63B53D-DE5B-4ED2-944E-F6A26C7D6893}">
      <dgm:prSet custT="1"/>
      <dgm:spPr/>
      <dgm:t>
        <a:bodyPr/>
        <a:lstStyle/>
        <a:p>
          <a:pPr rtl="1"/>
          <a:r>
            <a:rPr lang="ar-SA" sz="1600" dirty="0"/>
            <a:t>مضارع</a:t>
          </a:r>
        </a:p>
      </dgm:t>
    </dgm:pt>
    <dgm:pt modelId="{159B16AD-3745-4F49-88DF-D751D4BE34DC}" type="parTrans" cxnId="{AC639FF9-0434-4915-B4FF-E74C813593FC}">
      <dgm:prSet/>
      <dgm:spPr/>
      <dgm:t>
        <a:bodyPr/>
        <a:lstStyle/>
        <a:p>
          <a:pPr rtl="1"/>
          <a:endParaRPr lang="ar-SA"/>
        </a:p>
      </dgm:t>
    </dgm:pt>
    <dgm:pt modelId="{8ACC22B5-4162-4C07-89F0-96F074B6C01B}" type="sibTrans" cxnId="{AC639FF9-0434-4915-B4FF-E74C813593FC}">
      <dgm:prSet/>
      <dgm:spPr/>
      <dgm:t>
        <a:bodyPr/>
        <a:lstStyle/>
        <a:p>
          <a:pPr rtl="1"/>
          <a:endParaRPr lang="ar-SA"/>
        </a:p>
      </dgm:t>
    </dgm:pt>
    <dgm:pt modelId="{8446CCE0-98CA-45AE-930F-22FCE249E9DD}">
      <dgm:prSet custT="1"/>
      <dgm:spPr/>
      <dgm:t>
        <a:bodyPr/>
        <a:lstStyle/>
        <a:p>
          <a:pPr rtl="1"/>
          <a:r>
            <a:rPr lang="ar-SA" sz="1600" dirty="0"/>
            <a:t>أمر</a:t>
          </a:r>
        </a:p>
      </dgm:t>
    </dgm:pt>
    <dgm:pt modelId="{1A30D201-41FE-4B3E-AF6F-EBD772B183A2}" type="parTrans" cxnId="{B410DD52-C2A3-4EDC-B104-AB436E2691CE}">
      <dgm:prSet/>
      <dgm:spPr/>
      <dgm:t>
        <a:bodyPr/>
        <a:lstStyle/>
        <a:p>
          <a:pPr rtl="1"/>
          <a:endParaRPr lang="ar-SA"/>
        </a:p>
      </dgm:t>
    </dgm:pt>
    <dgm:pt modelId="{0D034C51-5C25-488B-9F1B-EB86E03358C9}" type="sibTrans" cxnId="{B410DD52-C2A3-4EDC-B104-AB436E2691CE}">
      <dgm:prSet/>
      <dgm:spPr/>
      <dgm:t>
        <a:bodyPr/>
        <a:lstStyle/>
        <a:p>
          <a:pPr rtl="1"/>
          <a:endParaRPr lang="ar-SA"/>
        </a:p>
      </dgm:t>
    </dgm:pt>
    <dgm:pt modelId="{DF2F9D9C-8657-4E50-9599-616EFFEA1DEE}">
      <dgm:prSet custT="1"/>
      <dgm:spPr/>
      <dgm:t>
        <a:bodyPr/>
        <a:lstStyle/>
        <a:p>
          <a:pPr rtl="1"/>
          <a:r>
            <a:rPr lang="ar-SA" sz="2000" dirty="0"/>
            <a:t>الفاعل</a:t>
          </a:r>
        </a:p>
      </dgm:t>
    </dgm:pt>
    <dgm:pt modelId="{12118CE4-2D43-416E-9F30-43CD4A253F1D}" type="parTrans" cxnId="{77E6658B-9D67-43F0-B94C-291D3A4D619B}">
      <dgm:prSet/>
      <dgm:spPr/>
      <dgm:t>
        <a:bodyPr/>
        <a:lstStyle/>
        <a:p>
          <a:pPr rtl="1"/>
          <a:endParaRPr lang="ar-SA"/>
        </a:p>
      </dgm:t>
    </dgm:pt>
    <dgm:pt modelId="{1509057F-C0B3-43DA-B3B6-40ED4A6D14FE}" type="sibTrans" cxnId="{77E6658B-9D67-43F0-B94C-291D3A4D619B}">
      <dgm:prSet/>
      <dgm:spPr/>
      <dgm:t>
        <a:bodyPr/>
        <a:lstStyle/>
        <a:p>
          <a:pPr rtl="1"/>
          <a:endParaRPr lang="ar-SA"/>
        </a:p>
      </dgm:t>
    </dgm:pt>
    <dgm:pt modelId="{0A0EA227-2AF7-4B6C-84C5-24196CE0302B}">
      <dgm:prSet custT="1"/>
      <dgm:spPr/>
      <dgm:t>
        <a:bodyPr/>
        <a:lstStyle/>
        <a:p>
          <a:pPr rtl="1"/>
          <a:r>
            <a:rPr lang="ar-SA" sz="2000" dirty="0"/>
            <a:t>نائب الفاعل</a:t>
          </a:r>
        </a:p>
      </dgm:t>
    </dgm:pt>
    <dgm:pt modelId="{0129E4D3-2EB3-46F1-ADAB-272270625BFB}" type="parTrans" cxnId="{3C745868-C025-4376-8F87-3ABBE7852A67}">
      <dgm:prSet/>
      <dgm:spPr/>
      <dgm:t>
        <a:bodyPr/>
        <a:lstStyle/>
        <a:p>
          <a:pPr rtl="1"/>
          <a:endParaRPr lang="ar-SA"/>
        </a:p>
      </dgm:t>
    </dgm:pt>
    <dgm:pt modelId="{F0F31958-F012-4CE4-ACF7-7F91DE025641}" type="sibTrans" cxnId="{3C745868-C025-4376-8F87-3ABBE7852A67}">
      <dgm:prSet/>
      <dgm:spPr/>
      <dgm:t>
        <a:bodyPr/>
        <a:lstStyle/>
        <a:p>
          <a:pPr rtl="1"/>
          <a:endParaRPr lang="ar-SA"/>
        </a:p>
      </dgm:t>
    </dgm:pt>
    <dgm:pt modelId="{05917B41-D85A-47BD-B5B4-813A356BF4D9}">
      <dgm:prSet custT="1"/>
      <dgm:spPr/>
      <dgm:t>
        <a:bodyPr/>
        <a:lstStyle/>
        <a:p>
          <a:pPr rtl="1"/>
          <a:r>
            <a:rPr lang="ar-SA" sz="1600" b="1" i="0" dirty="0">
              <a:solidFill>
                <a:schemeClr val="bg1"/>
              </a:solidFill>
              <a:effectLst/>
              <a:latin typeface="Arial-BoldMT"/>
            </a:rPr>
            <a:t>اسم مرفوع يأتي بعد فعل مبني للمعلوم، ويدل على من فعل الفعل</a:t>
          </a:r>
          <a:endParaRPr lang="ar-SA" sz="1600" dirty="0">
            <a:solidFill>
              <a:schemeClr val="bg1"/>
            </a:solidFill>
          </a:endParaRPr>
        </a:p>
      </dgm:t>
    </dgm:pt>
    <dgm:pt modelId="{854CF519-A446-4B15-9B16-3625CDAEA8FE}" type="parTrans" cxnId="{68D2AEE9-51F0-4C05-8EDA-9E3E499FA79E}">
      <dgm:prSet/>
      <dgm:spPr/>
      <dgm:t>
        <a:bodyPr/>
        <a:lstStyle/>
        <a:p>
          <a:pPr rtl="1"/>
          <a:endParaRPr lang="ar-SA"/>
        </a:p>
      </dgm:t>
    </dgm:pt>
    <dgm:pt modelId="{CB274893-8233-4A09-A911-9A6DE9240D28}" type="sibTrans" cxnId="{68D2AEE9-51F0-4C05-8EDA-9E3E499FA79E}">
      <dgm:prSet/>
      <dgm:spPr/>
      <dgm:t>
        <a:bodyPr/>
        <a:lstStyle/>
        <a:p>
          <a:pPr rtl="1"/>
          <a:endParaRPr lang="ar-SA"/>
        </a:p>
      </dgm:t>
    </dgm:pt>
    <dgm:pt modelId="{0099A870-F889-40F1-816E-F017C7E9CC54}" type="asst">
      <dgm:prSet custT="1"/>
      <dgm:spPr/>
      <dgm:t>
        <a:bodyPr/>
        <a:lstStyle/>
        <a:p>
          <a:pPr rtl="1"/>
          <a:r>
            <a:rPr lang="ar-SA" sz="1800" dirty="0"/>
            <a:t>وصلَ المسافرُ</a:t>
          </a:r>
        </a:p>
      </dgm:t>
    </dgm:pt>
    <dgm:pt modelId="{C9B03B79-EF51-4A14-A52D-14B601F5B977}" type="parTrans" cxnId="{FE80920E-2B5F-4C7C-897F-D82DEBE86AE9}">
      <dgm:prSet/>
      <dgm:spPr/>
      <dgm:t>
        <a:bodyPr/>
        <a:lstStyle/>
        <a:p>
          <a:pPr rtl="1"/>
          <a:endParaRPr lang="ar-SA"/>
        </a:p>
      </dgm:t>
    </dgm:pt>
    <dgm:pt modelId="{100EAFBF-140B-42A8-9B0F-370768212075}" type="sibTrans" cxnId="{FE80920E-2B5F-4C7C-897F-D82DEBE86AE9}">
      <dgm:prSet/>
      <dgm:spPr/>
      <dgm:t>
        <a:bodyPr/>
        <a:lstStyle/>
        <a:p>
          <a:pPr rtl="1"/>
          <a:endParaRPr lang="ar-SA"/>
        </a:p>
      </dgm:t>
    </dgm:pt>
    <dgm:pt modelId="{951802E4-5725-4FD3-BAB1-94A2640086C4}">
      <dgm:prSet custT="1"/>
      <dgm:spPr/>
      <dgm:t>
        <a:bodyPr/>
        <a:lstStyle/>
        <a:p>
          <a:pPr rtl="1"/>
          <a:r>
            <a:rPr lang="ar-SA" sz="1600" dirty="0"/>
            <a:t>اسم ظاهر</a:t>
          </a:r>
        </a:p>
      </dgm:t>
    </dgm:pt>
    <dgm:pt modelId="{1E5EE2D0-DB99-4DBB-816E-8EBA813FD458}" type="parTrans" cxnId="{EF4AAB63-FD94-4D0A-A4AB-41205B1C030C}">
      <dgm:prSet/>
      <dgm:spPr/>
      <dgm:t>
        <a:bodyPr/>
        <a:lstStyle/>
        <a:p>
          <a:pPr rtl="1"/>
          <a:endParaRPr lang="ar-SA"/>
        </a:p>
      </dgm:t>
    </dgm:pt>
    <dgm:pt modelId="{A05FF6A2-D2AE-4D2E-8CEB-502406A9D9FA}" type="sibTrans" cxnId="{EF4AAB63-FD94-4D0A-A4AB-41205B1C030C}">
      <dgm:prSet/>
      <dgm:spPr/>
      <dgm:t>
        <a:bodyPr/>
        <a:lstStyle/>
        <a:p>
          <a:pPr rtl="1"/>
          <a:endParaRPr lang="ar-SA"/>
        </a:p>
      </dgm:t>
    </dgm:pt>
    <dgm:pt modelId="{F30AA664-EF6F-4CD9-A3F6-E42795024DC6}" type="asst">
      <dgm:prSet custT="1"/>
      <dgm:spPr/>
      <dgm:t>
        <a:bodyPr/>
        <a:lstStyle/>
        <a:p>
          <a:pPr rtl="1"/>
          <a:r>
            <a:rPr lang="ar-SA" sz="1600" dirty="0"/>
            <a:t>وصلنا من السفر</a:t>
          </a:r>
        </a:p>
      </dgm:t>
    </dgm:pt>
    <dgm:pt modelId="{BF175B88-0A66-411A-9C6D-6FA3A78A5CCE}" type="parTrans" cxnId="{220F671F-CF3B-4A85-853B-40BD5ABC4E8A}">
      <dgm:prSet/>
      <dgm:spPr/>
      <dgm:t>
        <a:bodyPr/>
        <a:lstStyle/>
        <a:p>
          <a:pPr rtl="1"/>
          <a:endParaRPr lang="ar-SA"/>
        </a:p>
      </dgm:t>
    </dgm:pt>
    <dgm:pt modelId="{A3187F01-2043-4F3D-931F-87A59366BC8E}" type="sibTrans" cxnId="{220F671F-CF3B-4A85-853B-40BD5ABC4E8A}">
      <dgm:prSet/>
      <dgm:spPr/>
      <dgm:t>
        <a:bodyPr/>
        <a:lstStyle/>
        <a:p>
          <a:pPr rtl="1"/>
          <a:endParaRPr lang="ar-SA"/>
        </a:p>
      </dgm:t>
    </dgm:pt>
    <dgm:pt modelId="{8E86AD38-8549-4C4A-8641-584C29022CDB}">
      <dgm:prSet custT="1"/>
      <dgm:spPr/>
      <dgm:t>
        <a:bodyPr/>
        <a:lstStyle/>
        <a:p>
          <a:pPr rtl="1"/>
          <a:r>
            <a:rPr lang="ar-SA" sz="1600" dirty="0"/>
            <a:t>ضمير متصل</a:t>
          </a:r>
        </a:p>
        <a:p>
          <a:pPr rtl="1"/>
          <a:r>
            <a:rPr lang="ar-SA" sz="1600" dirty="0"/>
            <a:t>(</a:t>
          </a:r>
          <a:r>
            <a:rPr lang="ar-SA" sz="1600" dirty="0" err="1"/>
            <a:t>نا</a:t>
          </a:r>
          <a:r>
            <a:rPr lang="ar-SA" sz="1600" dirty="0"/>
            <a:t>) المتكلمين</a:t>
          </a:r>
        </a:p>
      </dgm:t>
    </dgm:pt>
    <dgm:pt modelId="{2E903482-1F3A-4857-A2E8-BF817FF6935A}" type="parTrans" cxnId="{0D3171EE-805A-4DE2-970A-180E0489D1F7}">
      <dgm:prSet/>
      <dgm:spPr/>
      <dgm:t>
        <a:bodyPr/>
        <a:lstStyle/>
        <a:p>
          <a:pPr rtl="1"/>
          <a:endParaRPr lang="ar-SA"/>
        </a:p>
      </dgm:t>
    </dgm:pt>
    <dgm:pt modelId="{490F7577-3531-451D-8842-CF8F9559ED98}" type="sibTrans" cxnId="{0D3171EE-805A-4DE2-970A-180E0489D1F7}">
      <dgm:prSet/>
      <dgm:spPr/>
      <dgm:t>
        <a:bodyPr/>
        <a:lstStyle/>
        <a:p>
          <a:pPr rtl="1"/>
          <a:endParaRPr lang="ar-SA"/>
        </a:p>
      </dgm:t>
    </dgm:pt>
    <dgm:pt modelId="{C684D2D7-E623-4FDB-9E7D-3DF9547F9A87}" type="asst">
      <dgm:prSet custT="1"/>
      <dgm:spPr/>
      <dgm:t>
        <a:bodyPr/>
        <a:lstStyle/>
        <a:p>
          <a:pPr rtl="1"/>
          <a:r>
            <a:rPr lang="ar-SA" sz="1800" dirty="0"/>
            <a:t>المسافرُ وصلَ</a:t>
          </a:r>
        </a:p>
      </dgm:t>
    </dgm:pt>
    <dgm:pt modelId="{FC0E4CA4-F4E6-4760-BD10-258E211D53CB}" type="parTrans" cxnId="{9AF03542-0052-43B2-A233-4EE13A000651}">
      <dgm:prSet/>
      <dgm:spPr/>
      <dgm:t>
        <a:bodyPr/>
        <a:lstStyle/>
        <a:p>
          <a:pPr rtl="1"/>
          <a:endParaRPr lang="ar-SA"/>
        </a:p>
      </dgm:t>
    </dgm:pt>
    <dgm:pt modelId="{73D95253-D6A7-4F6F-8CB7-8B4DAEEC638A}" type="sibTrans" cxnId="{9AF03542-0052-43B2-A233-4EE13A000651}">
      <dgm:prSet/>
      <dgm:spPr/>
      <dgm:t>
        <a:bodyPr/>
        <a:lstStyle/>
        <a:p>
          <a:pPr rtl="1"/>
          <a:endParaRPr lang="ar-SA"/>
        </a:p>
      </dgm:t>
    </dgm:pt>
    <dgm:pt modelId="{DBFD8295-C4AC-4051-B726-6E3B09966A2B}">
      <dgm:prSet/>
      <dgm:spPr/>
      <dgm:t>
        <a:bodyPr/>
        <a:lstStyle/>
        <a:p>
          <a:pPr rtl="1"/>
          <a:r>
            <a:rPr lang="ar-SA" dirty="0"/>
            <a:t>ضمير مستتر</a:t>
          </a:r>
        </a:p>
        <a:p>
          <a:pPr rtl="1"/>
          <a:r>
            <a:rPr lang="ar-SA" dirty="0"/>
            <a:t>تقديره (هو)</a:t>
          </a:r>
        </a:p>
      </dgm:t>
    </dgm:pt>
    <dgm:pt modelId="{3E21437A-31D8-4E83-B32D-796886444234}" type="parTrans" cxnId="{9C7E0D71-5452-4C01-8EEA-BEB5C7FF1D54}">
      <dgm:prSet/>
      <dgm:spPr/>
      <dgm:t>
        <a:bodyPr/>
        <a:lstStyle/>
        <a:p>
          <a:pPr rtl="1"/>
          <a:endParaRPr lang="ar-SA"/>
        </a:p>
      </dgm:t>
    </dgm:pt>
    <dgm:pt modelId="{E9978762-0197-43CE-929A-D2B36A14C40A}" type="sibTrans" cxnId="{9C7E0D71-5452-4C01-8EEA-BEB5C7FF1D54}">
      <dgm:prSet/>
      <dgm:spPr/>
      <dgm:t>
        <a:bodyPr/>
        <a:lstStyle/>
        <a:p>
          <a:pPr rtl="1"/>
          <a:endParaRPr lang="ar-SA"/>
        </a:p>
      </dgm:t>
    </dgm:pt>
    <dgm:pt modelId="{20D0BAF9-E29B-4FE6-84DD-0B5473E61AE9}" type="asst">
      <dgm:prSet custT="1"/>
      <dgm:spPr/>
      <dgm:t>
        <a:bodyPr/>
        <a:lstStyle/>
        <a:p>
          <a:pPr rtl="1"/>
          <a:r>
            <a:rPr lang="ar-SA" sz="1800" dirty="0"/>
            <a:t>يسعدني أن تزورني</a:t>
          </a:r>
        </a:p>
      </dgm:t>
    </dgm:pt>
    <dgm:pt modelId="{70D907D2-CE3C-4B78-BF7D-4F251E6A4E9C}" type="parTrans" cxnId="{57D32BA8-8405-4DD4-A36B-32EC458AAF23}">
      <dgm:prSet/>
      <dgm:spPr/>
      <dgm:t>
        <a:bodyPr/>
        <a:lstStyle/>
        <a:p>
          <a:pPr rtl="1"/>
          <a:endParaRPr lang="ar-SA"/>
        </a:p>
      </dgm:t>
    </dgm:pt>
    <dgm:pt modelId="{B0C57C9C-FC71-42BD-872D-646B4C685356}" type="sibTrans" cxnId="{57D32BA8-8405-4DD4-A36B-32EC458AAF23}">
      <dgm:prSet/>
      <dgm:spPr/>
      <dgm:t>
        <a:bodyPr/>
        <a:lstStyle/>
        <a:p>
          <a:pPr rtl="1"/>
          <a:endParaRPr lang="ar-SA"/>
        </a:p>
      </dgm:t>
    </dgm:pt>
    <dgm:pt modelId="{18FC1FF8-B26A-46F5-9B11-6F76A7501103}">
      <dgm:prSet/>
      <dgm:spPr/>
      <dgm:t>
        <a:bodyPr/>
        <a:lstStyle/>
        <a:p>
          <a:pPr rtl="1"/>
          <a:r>
            <a:rPr lang="ar-SA" dirty="0"/>
            <a:t>المصدر المؤول</a:t>
          </a:r>
        </a:p>
        <a:p>
          <a:pPr rtl="1"/>
          <a:r>
            <a:rPr lang="ar-SA" dirty="0"/>
            <a:t>يسعدني (زيارتك)</a:t>
          </a:r>
        </a:p>
      </dgm:t>
    </dgm:pt>
    <dgm:pt modelId="{EB7589AE-1704-4898-9464-EC6AF48F573D}" type="parTrans" cxnId="{0BEBF0B4-19DB-4660-BA94-C93B227322AD}">
      <dgm:prSet/>
      <dgm:spPr/>
      <dgm:t>
        <a:bodyPr/>
        <a:lstStyle/>
        <a:p>
          <a:pPr rtl="1"/>
          <a:endParaRPr lang="ar-SA"/>
        </a:p>
      </dgm:t>
    </dgm:pt>
    <dgm:pt modelId="{62C0E397-C4CD-4678-B9FE-54467F03E063}" type="sibTrans" cxnId="{0BEBF0B4-19DB-4660-BA94-C93B227322AD}">
      <dgm:prSet/>
      <dgm:spPr/>
      <dgm:t>
        <a:bodyPr/>
        <a:lstStyle/>
        <a:p>
          <a:pPr rtl="1"/>
          <a:endParaRPr lang="ar-SA"/>
        </a:p>
      </dgm:t>
    </dgm:pt>
    <dgm:pt modelId="{8BE78E4A-EFBA-4FC1-922B-B4F9291B7F14}">
      <dgm:prSet custT="1"/>
      <dgm:spPr/>
      <dgm:t>
        <a:bodyPr/>
        <a:lstStyle/>
        <a:p>
          <a:pPr rtl="1"/>
          <a:r>
            <a:rPr lang="ar-SA" sz="1600" dirty="0"/>
            <a:t>أَن + الفعل المضارع = المصدر المؤول</a:t>
          </a:r>
        </a:p>
      </dgm:t>
    </dgm:pt>
    <dgm:pt modelId="{A0454E48-10CA-46D9-9351-CBA846D52A4E}" type="parTrans" cxnId="{2F702A60-6BB2-4B62-BE2F-84B18E1A3D67}">
      <dgm:prSet/>
      <dgm:spPr/>
      <dgm:t>
        <a:bodyPr/>
        <a:lstStyle/>
        <a:p>
          <a:pPr rtl="1"/>
          <a:endParaRPr lang="ar-SA"/>
        </a:p>
      </dgm:t>
    </dgm:pt>
    <dgm:pt modelId="{28288995-C05A-4D81-9078-53C0C97DDEEE}" type="sibTrans" cxnId="{2F702A60-6BB2-4B62-BE2F-84B18E1A3D67}">
      <dgm:prSet/>
      <dgm:spPr/>
      <dgm:t>
        <a:bodyPr/>
        <a:lstStyle/>
        <a:p>
          <a:pPr rtl="1"/>
          <a:endParaRPr lang="ar-SA"/>
        </a:p>
      </dgm:t>
    </dgm:pt>
    <dgm:pt modelId="{060BE5D5-6485-490F-BB91-59969CF92E13}" type="pres">
      <dgm:prSet presAssocID="{BE1547A9-9D45-4881-B6AD-60A4993F63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1F25A83-C9E5-4897-A26B-51FF46D5E6C0}" type="pres">
      <dgm:prSet presAssocID="{43635ED6-5C25-43D8-9F79-CB0789895F7B}" presName="hierRoot1" presStyleCnt="0">
        <dgm:presLayoutVars>
          <dgm:hierBranch val="init"/>
        </dgm:presLayoutVars>
      </dgm:prSet>
      <dgm:spPr/>
    </dgm:pt>
    <dgm:pt modelId="{A2155BBE-8D0A-4535-A136-772662E0A33F}" type="pres">
      <dgm:prSet presAssocID="{43635ED6-5C25-43D8-9F79-CB0789895F7B}" presName="rootComposite1" presStyleCnt="0"/>
      <dgm:spPr/>
    </dgm:pt>
    <dgm:pt modelId="{234F5D8F-79B2-4E8F-B686-DE78BBD26F0D}" type="pres">
      <dgm:prSet presAssocID="{43635ED6-5C25-43D8-9F79-CB0789895F7B}" presName="rootText1" presStyleLbl="node0" presStyleIdx="0" presStyleCnt="1" custScaleX="214106" custScaleY="132288">
        <dgm:presLayoutVars>
          <dgm:chPref val="3"/>
        </dgm:presLayoutVars>
      </dgm:prSet>
      <dgm:spPr/>
    </dgm:pt>
    <dgm:pt modelId="{205AB75C-A2BC-4B39-8DB9-705FFB159816}" type="pres">
      <dgm:prSet presAssocID="{43635ED6-5C25-43D8-9F79-CB0789895F7B}" presName="rootConnector1" presStyleLbl="node1" presStyleIdx="0" presStyleCnt="0"/>
      <dgm:spPr/>
    </dgm:pt>
    <dgm:pt modelId="{689045F3-4F1E-40F1-95F4-BAA304D2B2F3}" type="pres">
      <dgm:prSet presAssocID="{43635ED6-5C25-43D8-9F79-CB0789895F7B}" presName="hierChild2" presStyleCnt="0"/>
      <dgm:spPr/>
    </dgm:pt>
    <dgm:pt modelId="{55AAF66F-79BE-474D-981F-43E94B03DA08}" type="pres">
      <dgm:prSet presAssocID="{9829EB1C-AD7F-4638-AC4D-45E3AA0232D1}" presName="Name37" presStyleLbl="parChTrans1D2" presStyleIdx="0" presStyleCnt="2"/>
      <dgm:spPr/>
    </dgm:pt>
    <dgm:pt modelId="{9D728AFE-5093-4508-8F7B-9E970A49B58E}" type="pres">
      <dgm:prSet presAssocID="{2BC2FCF1-86B8-4CE9-B37F-F4099FFECD6F}" presName="hierRoot2" presStyleCnt="0">
        <dgm:presLayoutVars>
          <dgm:hierBranch val="init"/>
        </dgm:presLayoutVars>
      </dgm:prSet>
      <dgm:spPr/>
    </dgm:pt>
    <dgm:pt modelId="{01DB525F-B316-4BF2-A1A4-B6E968755A2A}" type="pres">
      <dgm:prSet presAssocID="{2BC2FCF1-86B8-4CE9-B37F-F4099FFECD6F}" presName="rootComposite" presStyleCnt="0"/>
      <dgm:spPr/>
    </dgm:pt>
    <dgm:pt modelId="{A2C58975-87D4-4A88-ABFF-D4F2AF2C854F}" type="pres">
      <dgm:prSet presAssocID="{2BC2FCF1-86B8-4CE9-B37F-F4099FFECD6F}" presName="rootText" presStyleLbl="node2" presStyleIdx="0" presStyleCnt="2" custScaleX="124851" custScaleY="118445">
        <dgm:presLayoutVars>
          <dgm:chPref val="3"/>
        </dgm:presLayoutVars>
      </dgm:prSet>
      <dgm:spPr>
        <a:prstGeom prst="teardrop">
          <a:avLst/>
        </a:prstGeom>
      </dgm:spPr>
    </dgm:pt>
    <dgm:pt modelId="{0989B633-3FD8-49E2-87B6-EF19CC8ED845}" type="pres">
      <dgm:prSet presAssocID="{2BC2FCF1-86B8-4CE9-B37F-F4099FFECD6F}" presName="rootConnector" presStyleLbl="node2" presStyleIdx="0" presStyleCnt="2"/>
      <dgm:spPr/>
    </dgm:pt>
    <dgm:pt modelId="{C145F8E0-0392-4E26-91CB-13763CCC8995}" type="pres">
      <dgm:prSet presAssocID="{2BC2FCF1-86B8-4CE9-B37F-F4099FFECD6F}" presName="hierChild4" presStyleCnt="0"/>
      <dgm:spPr/>
    </dgm:pt>
    <dgm:pt modelId="{D33189A6-52DE-413A-88EA-9564489F88B0}" type="pres">
      <dgm:prSet presAssocID="{12118CE4-2D43-416E-9F30-43CD4A253F1D}" presName="Name37" presStyleLbl="parChTrans1D3" presStyleIdx="0" presStyleCnt="5"/>
      <dgm:spPr/>
    </dgm:pt>
    <dgm:pt modelId="{5E701C7D-8B26-4F83-896F-9E3675C54D4A}" type="pres">
      <dgm:prSet presAssocID="{DF2F9D9C-8657-4E50-9599-616EFFEA1DEE}" presName="hierRoot2" presStyleCnt="0">
        <dgm:presLayoutVars>
          <dgm:hierBranch val="init"/>
        </dgm:presLayoutVars>
      </dgm:prSet>
      <dgm:spPr/>
    </dgm:pt>
    <dgm:pt modelId="{1069422C-97FD-4D27-9007-5405BC69F024}" type="pres">
      <dgm:prSet presAssocID="{DF2F9D9C-8657-4E50-9599-616EFFEA1DEE}" presName="rootComposite" presStyleCnt="0"/>
      <dgm:spPr/>
    </dgm:pt>
    <dgm:pt modelId="{90BC0BC0-41EB-46DD-92CE-48AC05E73FB0}" type="pres">
      <dgm:prSet presAssocID="{DF2F9D9C-8657-4E50-9599-616EFFEA1DEE}" presName="rootText" presStyleLbl="node3" presStyleIdx="0" presStyleCnt="5" custScaleX="104740" custScaleY="115191">
        <dgm:presLayoutVars>
          <dgm:chPref val="3"/>
        </dgm:presLayoutVars>
      </dgm:prSet>
      <dgm:spPr/>
    </dgm:pt>
    <dgm:pt modelId="{6CE15A74-CE26-46BB-982D-CAC4823A0BB3}" type="pres">
      <dgm:prSet presAssocID="{DF2F9D9C-8657-4E50-9599-616EFFEA1DEE}" presName="rootConnector" presStyleLbl="node3" presStyleIdx="0" presStyleCnt="5"/>
      <dgm:spPr/>
    </dgm:pt>
    <dgm:pt modelId="{3461D55A-1D54-444E-98D6-F9785691E0FC}" type="pres">
      <dgm:prSet presAssocID="{DF2F9D9C-8657-4E50-9599-616EFFEA1DEE}" presName="hierChild4" presStyleCnt="0"/>
      <dgm:spPr/>
    </dgm:pt>
    <dgm:pt modelId="{9172BC2F-E2A7-4115-B298-E07AFF95B16D}" type="pres">
      <dgm:prSet presAssocID="{854CF519-A446-4B15-9B16-3625CDAEA8FE}" presName="Name37" presStyleLbl="parChTrans1D4" presStyleIdx="0" presStyleCnt="10"/>
      <dgm:spPr/>
    </dgm:pt>
    <dgm:pt modelId="{F3183AFA-8F4C-4D96-925C-FD1885C6AC52}" type="pres">
      <dgm:prSet presAssocID="{05917B41-D85A-47BD-B5B4-813A356BF4D9}" presName="hierRoot2" presStyleCnt="0">
        <dgm:presLayoutVars>
          <dgm:hierBranch val="init"/>
        </dgm:presLayoutVars>
      </dgm:prSet>
      <dgm:spPr/>
    </dgm:pt>
    <dgm:pt modelId="{84A10BAA-0054-4916-A9CA-46B17E6AC0C4}" type="pres">
      <dgm:prSet presAssocID="{05917B41-D85A-47BD-B5B4-813A356BF4D9}" presName="rootComposite" presStyleCnt="0"/>
      <dgm:spPr/>
    </dgm:pt>
    <dgm:pt modelId="{72690DC8-9355-4972-881F-3A6E6843B49D}" type="pres">
      <dgm:prSet presAssocID="{05917B41-D85A-47BD-B5B4-813A356BF4D9}" presName="rootText" presStyleLbl="node4" presStyleIdx="0" presStyleCnt="6" custScaleX="237879" custScaleY="218579">
        <dgm:presLayoutVars>
          <dgm:chPref val="3"/>
        </dgm:presLayoutVars>
      </dgm:prSet>
      <dgm:spPr/>
    </dgm:pt>
    <dgm:pt modelId="{D9327424-0519-4CCA-9618-1534E9C7C396}" type="pres">
      <dgm:prSet presAssocID="{05917B41-D85A-47BD-B5B4-813A356BF4D9}" presName="rootConnector" presStyleLbl="node4" presStyleIdx="0" presStyleCnt="6"/>
      <dgm:spPr/>
    </dgm:pt>
    <dgm:pt modelId="{87E403D4-D198-4406-8063-8B315879394B}" type="pres">
      <dgm:prSet presAssocID="{05917B41-D85A-47BD-B5B4-813A356BF4D9}" presName="hierChild4" presStyleCnt="0"/>
      <dgm:spPr/>
    </dgm:pt>
    <dgm:pt modelId="{97C761A1-D4E8-4376-934B-D733D1B9664E}" type="pres">
      <dgm:prSet presAssocID="{05917B41-D85A-47BD-B5B4-813A356BF4D9}" presName="hierChild5" presStyleCnt="0"/>
      <dgm:spPr/>
    </dgm:pt>
    <dgm:pt modelId="{FCE32F45-5202-4553-990F-3AC5F26E3F29}" type="pres">
      <dgm:prSet presAssocID="{C9B03B79-EF51-4A14-A52D-14B601F5B977}" presName="Name111" presStyleLbl="parChTrans1D4" presStyleIdx="1" presStyleCnt="10"/>
      <dgm:spPr/>
    </dgm:pt>
    <dgm:pt modelId="{73DC27B4-338D-4ED8-8125-C7410BEA768A}" type="pres">
      <dgm:prSet presAssocID="{0099A870-F889-40F1-816E-F017C7E9CC54}" presName="hierRoot3" presStyleCnt="0">
        <dgm:presLayoutVars>
          <dgm:hierBranch val="init"/>
        </dgm:presLayoutVars>
      </dgm:prSet>
      <dgm:spPr/>
    </dgm:pt>
    <dgm:pt modelId="{32D7CB88-E86B-4E12-854F-9277A84FC8B5}" type="pres">
      <dgm:prSet presAssocID="{0099A870-F889-40F1-816E-F017C7E9CC54}" presName="rootComposite3" presStyleCnt="0"/>
      <dgm:spPr/>
    </dgm:pt>
    <dgm:pt modelId="{C81312E0-21D5-4C55-BA5A-D332D45E0337}" type="pres">
      <dgm:prSet presAssocID="{0099A870-F889-40F1-816E-F017C7E9CC54}" presName="rootText3" presStyleLbl="asst4" presStyleIdx="0" presStyleCnt="4" custScaleX="163864" custScaleY="151604">
        <dgm:presLayoutVars>
          <dgm:chPref val="3"/>
        </dgm:presLayoutVars>
      </dgm:prSet>
      <dgm:spPr/>
    </dgm:pt>
    <dgm:pt modelId="{6049AE73-6C73-4771-B608-8FDBA72D39E6}" type="pres">
      <dgm:prSet presAssocID="{0099A870-F889-40F1-816E-F017C7E9CC54}" presName="rootConnector3" presStyleLbl="asst4" presStyleIdx="0" presStyleCnt="4"/>
      <dgm:spPr/>
    </dgm:pt>
    <dgm:pt modelId="{0CAFB53D-5000-46AB-AD92-1E626E9D7290}" type="pres">
      <dgm:prSet presAssocID="{0099A870-F889-40F1-816E-F017C7E9CC54}" presName="hierChild6" presStyleCnt="0"/>
      <dgm:spPr/>
    </dgm:pt>
    <dgm:pt modelId="{084CF4EE-9B87-4AC3-9202-AB32ED3F0CC1}" type="pres">
      <dgm:prSet presAssocID="{1E5EE2D0-DB99-4DBB-816E-8EBA813FD458}" presName="Name37" presStyleLbl="parChTrans1D4" presStyleIdx="2" presStyleCnt="10"/>
      <dgm:spPr/>
    </dgm:pt>
    <dgm:pt modelId="{A0404B4E-E244-4F3A-9EA0-0638C1CC976D}" type="pres">
      <dgm:prSet presAssocID="{951802E4-5725-4FD3-BAB1-94A2640086C4}" presName="hierRoot2" presStyleCnt="0">
        <dgm:presLayoutVars>
          <dgm:hierBranch val="init"/>
        </dgm:presLayoutVars>
      </dgm:prSet>
      <dgm:spPr/>
    </dgm:pt>
    <dgm:pt modelId="{52044323-779E-415A-A4F1-7F0234A1D9F5}" type="pres">
      <dgm:prSet presAssocID="{951802E4-5725-4FD3-BAB1-94A2640086C4}" presName="rootComposite" presStyleCnt="0"/>
      <dgm:spPr/>
    </dgm:pt>
    <dgm:pt modelId="{CAF60943-E66F-4282-B53F-B874868ECF12}" type="pres">
      <dgm:prSet presAssocID="{951802E4-5725-4FD3-BAB1-94A2640086C4}" presName="rootText" presStyleLbl="node4" presStyleIdx="1" presStyleCnt="6" custLinFactX="-100000" custLinFactNeighborX="-118312" custLinFactNeighborY="-90089">
        <dgm:presLayoutVars>
          <dgm:chPref val="3"/>
        </dgm:presLayoutVars>
      </dgm:prSet>
      <dgm:spPr/>
    </dgm:pt>
    <dgm:pt modelId="{B63006A0-A58C-4F56-ACF1-DC71B9AAE7A8}" type="pres">
      <dgm:prSet presAssocID="{951802E4-5725-4FD3-BAB1-94A2640086C4}" presName="rootConnector" presStyleLbl="node4" presStyleIdx="1" presStyleCnt="6"/>
      <dgm:spPr/>
    </dgm:pt>
    <dgm:pt modelId="{572DA278-22A8-48FC-A9BF-D78D12E9FB95}" type="pres">
      <dgm:prSet presAssocID="{951802E4-5725-4FD3-BAB1-94A2640086C4}" presName="hierChild4" presStyleCnt="0"/>
      <dgm:spPr/>
    </dgm:pt>
    <dgm:pt modelId="{46DFB2F5-5E2F-4C97-A3BC-5991DC901201}" type="pres">
      <dgm:prSet presAssocID="{951802E4-5725-4FD3-BAB1-94A2640086C4}" presName="hierChild5" presStyleCnt="0"/>
      <dgm:spPr/>
    </dgm:pt>
    <dgm:pt modelId="{70D7EE11-7BDF-4095-B1D4-1A4ABCEBE1DE}" type="pres">
      <dgm:prSet presAssocID="{0099A870-F889-40F1-816E-F017C7E9CC54}" presName="hierChild7" presStyleCnt="0"/>
      <dgm:spPr/>
    </dgm:pt>
    <dgm:pt modelId="{02445678-4F63-4785-8D03-15F1D24AC6F3}" type="pres">
      <dgm:prSet presAssocID="{BF175B88-0A66-411A-9C6D-6FA3A78A5CCE}" presName="Name111" presStyleLbl="parChTrans1D4" presStyleIdx="3" presStyleCnt="10"/>
      <dgm:spPr/>
    </dgm:pt>
    <dgm:pt modelId="{94887BE7-0829-4755-887D-E5B811046E88}" type="pres">
      <dgm:prSet presAssocID="{F30AA664-EF6F-4CD9-A3F6-E42795024DC6}" presName="hierRoot3" presStyleCnt="0">
        <dgm:presLayoutVars>
          <dgm:hierBranch val="init"/>
        </dgm:presLayoutVars>
      </dgm:prSet>
      <dgm:spPr/>
    </dgm:pt>
    <dgm:pt modelId="{FCF0AB0E-0AB7-423A-BC7F-2CC3EF852AE9}" type="pres">
      <dgm:prSet presAssocID="{F30AA664-EF6F-4CD9-A3F6-E42795024DC6}" presName="rootComposite3" presStyleCnt="0"/>
      <dgm:spPr/>
    </dgm:pt>
    <dgm:pt modelId="{82693EA2-CF2D-44FC-B90D-94C3218A8042}" type="pres">
      <dgm:prSet presAssocID="{F30AA664-EF6F-4CD9-A3F6-E42795024DC6}" presName="rootText3" presStyleLbl="asst4" presStyleIdx="1" presStyleCnt="4" custScaleX="177411" custScaleY="115223">
        <dgm:presLayoutVars>
          <dgm:chPref val="3"/>
        </dgm:presLayoutVars>
      </dgm:prSet>
      <dgm:spPr/>
    </dgm:pt>
    <dgm:pt modelId="{73B5BF90-818E-49C7-9FCC-FBB978FB1EDA}" type="pres">
      <dgm:prSet presAssocID="{F30AA664-EF6F-4CD9-A3F6-E42795024DC6}" presName="rootConnector3" presStyleLbl="asst4" presStyleIdx="1" presStyleCnt="4"/>
      <dgm:spPr/>
    </dgm:pt>
    <dgm:pt modelId="{43E53716-3FDB-46B4-8809-A170C4D4CB5B}" type="pres">
      <dgm:prSet presAssocID="{F30AA664-EF6F-4CD9-A3F6-E42795024DC6}" presName="hierChild6" presStyleCnt="0"/>
      <dgm:spPr/>
    </dgm:pt>
    <dgm:pt modelId="{527162D3-2243-4505-AFD2-E449F8D7459E}" type="pres">
      <dgm:prSet presAssocID="{2E903482-1F3A-4857-A2E8-BF817FF6935A}" presName="Name37" presStyleLbl="parChTrans1D4" presStyleIdx="4" presStyleCnt="10"/>
      <dgm:spPr/>
    </dgm:pt>
    <dgm:pt modelId="{0C3CD2CA-1DF5-470A-9144-1A6C5A995D6B}" type="pres">
      <dgm:prSet presAssocID="{8E86AD38-8549-4C4A-8641-584C29022CDB}" presName="hierRoot2" presStyleCnt="0">
        <dgm:presLayoutVars>
          <dgm:hierBranch val="init"/>
        </dgm:presLayoutVars>
      </dgm:prSet>
      <dgm:spPr/>
    </dgm:pt>
    <dgm:pt modelId="{1229962B-CEEA-4DEB-A006-D4C9E4D6457A}" type="pres">
      <dgm:prSet presAssocID="{8E86AD38-8549-4C4A-8641-584C29022CDB}" presName="rootComposite" presStyleCnt="0"/>
      <dgm:spPr/>
    </dgm:pt>
    <dgm:pt modelId="{F4240793-B02E-4B43-86BA-DC1FEF929AFE}" type="pres">
      <dgm:prSet presAssocID="{8E86AD38-8549-4C4A-8641-584C29022CDB}" presName="rootText" presStyleLbl="node4" presStyleIdx="2" presStyleCnt="6" custScaleX="155761" custScaleY="142252" custLinFactX="8990" custLinFactNeighborX="100000" custLinFactNeighborY="-95004">
        <dgm:presLayoutVars>
          <dgm:chPref val="3"/>
        </dgm:presLayoutVars>
      </dgm:prSet>
      <dgm:spPr/>
    </dgm:pt>
    <dgm:pt modelId="{222C6C65-EC69-4C34-A6C3-094A393C7FB1}" type="pres">
      <dgm:prSet presAssocID="{8E86AD38-8549-4C4A-8641-584C29022CDB}" presName="rootConnector" presStyleLbl="node4" presStyleIdx="2" presStyleCnt="6"/>
      <dgm:spPr/>
    </dgm:pt>
    <dgm:pt modelId="{E3E1D9E4-9B10-4A82-8BFC-EC44A46E49C8}" type="pres">
      <dgm:prSet presAssocID="{8E86AD38-8549-4C4A-8641-584C29022CDB}" presName="hierChild4" presStyleCnt="0"/>
      <dgm:spPr/>
    </dgm:pt>
    <dgm:pt modelId="{D0594199-1CCC-484A-B916-699CB9FBDE2F}" type="pres">
      <dgm:prSet presAssocID="{8E86AD38-8549-4C4A-8641-584C29022CDB}" presName="hierChild5" presStyleCnt="0"/>
      <dgm:spPr/>
    </dgm:pt>
    <dgm:pt modelId="{3DB96411-827C-4B79-BCB7-FCF81F46A62A}" type="pres">
      <dgm:prSet presAssocID="{F30AA664-EF6F-4CD9-A3F6-E42795024DC6}" presName="hierChild7" presStyleCnt="0"/>
      <dgm:spPr/>
    </dgm:pt>
    <dgm:pt modelId="{AC51DB20-2ABC-45DA-B3A1-04396317E5F5}" type="pres">
      <dgm:prSet presAssocID="{FC0E4CA4-F4E6-4760-BD10-258E211D53CB}" presName="Name111" presStyleLbl="parChTrans1D4" presStyleIdx="5" presStyleCnt="10"/>
      <dgm:spPr/>
    </dgm:pt>
    <dgm:pt modelId="{B0972529-2EFD-4BC2-98E1-6CB2AD5AB635}" type="pres">
      <dgm:prSet presAssocID="{C684D2D7-E623-4FDB-9E7D-3DF9547F9A87}" presName="hierRoot3" presStyleCnt="0">
        <dgm:presLayoutVars>
          <dgm:hierBranch val="init"/>
        </dgm:presLayoutVars>
      </dgm:prSet>
      <dgm:spPr/>
    </dgm:pt>
    <dgm:pt modelId="{DE275169-36CF-472A-A144-2146AEB02478}" type="pres">
      <dgm:prSet presAssocID="{C684D2D7-E623-4FDB-9E7D-3DF9547F9A87}" presName="rootComposite3" presStyleCnt="0"/>
      <dgm:spPr/>
    </dgm:pt>
    <dgm:pt modelId="{C0A89041-86A3-4FDC-9DDF-65C37BD3D703}" type="pres">
      <dgm:prSet presAssocID="{C684D2D7-E623-4FDB-9E7D-3DF9547F9A87}" presName="rootText3" presStyleLbl="asst4" presStyleIdx="2" presStyleCnt="4" custScaleX="151046" custScaleY="106917" custLinFactY="-7330" custLinFactNeighborX="-18018" custLinFactNeighborY="-100000">
        <dgm:presLayoutVars>
          <dgm:chPref val="3"/>
        </dgm:presLayoutVars>
      </dgm:prSet>
      <dgm:spPr/>
    </dgm:pt>
    <dgm:pt modelId="{68F4A0A7-D631-4F3F-89ED-089FB37E7B6F}" type="pres">
      <dgm:prSet presAssocID="{C684D2D7-E623-4FDB-9E7D-3DF9547F9A87}" presName="rootConnector3" presStyleLbl="asst4" presStyleIdx="2" presStyleCnt="4"/>
      <dgm:spPr/>
    </dgm:pt>
    <dgm:pt modelId="{6B480865-332C-4158-8ECC-70101FEC0699}" type="pres">
      <dgm:prSet presAssocID="{C684D2D7-E623-4FDB-9E7D-3DF9547F9A87}" presName="hierChild6" presStyleCnt="0"/>
      <dgm:spPr/>
    </dgm:pt>
    <dgm:pt modelId="{BA368950-D774-43F0-B471-E8C51C0D7FCE}" type="pres">
      <dgm:prSet presAssocID="{3E21437A-31D8-4E83-B32D-796886444234}" presName="Name37" presStyleLbl="parChTrans1D4" presStyleIdx="6" presStyleCnt="10"/>
      <dgm:spPr/>
    </dgm:pt>
    <dgm:pt modelId="{F372AC62-F5FD-4000-9A3F-91B408F1DF35}" type="pres">
      <dgm:prSet presAssocID="{DBFD8295-C4AC-4051-B726-6E3B09966A2B}" presName="hierRoot2" presStyleCnt="0">
        <dgm:presLayoutVars>
          <dgm:hierBranch val="init"/>
        </dgm:presLayoutVars>
      </dgm:prSet>
      <dgm:spPr/>
    </dgm:pt>
    <dgm:pt modelId="{64127A87-D2D0-49EA-8179-8CFF4AE92A77}" type="pres">
      <dgm:prSet presAssocID="{DBFD8295-C4AC-4051-B726-6E3B09966A2B}" presName="rootComposite" presStyleCnt="0"/>
      <dgm:spPr/>
    </dgm:pt>
    <dgm:pt modelId="{70C47071-2FB1-4E9F-BCE8-8B50839BFA1C}" type="pres">
      <dgm:prSet presAssocID="{DBFD8295-C4AC-4051-B726-6E3B09966A2B}" presName="rootText" presStyleLbl="node4" presStyleIdx="3" presStyleCnt="6" custScaleX="152084" custScaleY="138518" custLinFactX="-100000" custLinFactY="-24439" custLinFactNeighborX="-102292" custLinFactNeighborY="-100000">
        <dgm:presLayoutVars>
          <dgm:chPref val="3"/>
        </dgm:presLayoutVars>
      </dgm:prSet>
      <dgm:spPr/>
    </dgm:pt>
    <dgm:pt modelId="{05F3F8E5-D8FE-40EE-800F-1B62A99DB8D1}" type="pres">
      <dgm:prSet presAssocID="{DBFD8295-C4AC-4051-B726-6E3B09966A2B}" presName="rootConnector" presStyleLbl="node4" presStyleIdx="3" presStyleCnt="6"/>
      <dgm:spPr/>
    </dgm:pt>
    <dgm:pt modelId="{4BB9787B-B873-45A4-9643-FE72F7AB947B}" type="pres">
      <dgm:prSet presAssocID="{DBFD8295-C4AC-4051-B726-6E3B09966A2B}" presName="hierChild4" presStyleCnt="0"/>
      <dgm:spPr/>
    </dgm:pt>
    <dgm:pt modelId="{C7B90E88-037B-432C-8829-5489C4CFD330}" type="pres">
      <dgm:prSet presAssocID="{DBFD8295-C4AC-4051-B726-6E3B09966A2B}" presName="hierChild5" presStyleCnt="0"/>
      <dgm:spPr/>
    </dgm:pt>
    <dgm:pt modelId="{6342AF09-F48C-43DB-8F56-5CE681D4FAC7}" type="pres">
      <dgm:prSet presAssocID="{C684D2D7-E623-4FDB-9E7D-3DF9547F9A87}" presName="hierChild7" presStyleCnt="0"/>
      <dgm:spPr/>
    </dgm:pt>
    <dgm:pt modelId="{CC3AEE91-6B0D-4D94-B62F-8E9C1269A19D}" type="pres">
      <dgm:prSet presAssocID="{70D907D2-CE3C-4B78-BF7D-4F251E6A4E9C}" presName="Name111" presStyleLbl="parChTrans1D4" presStyleIdx="7" presStyleCnt="10"/>
      <dgm:spPr/>
    </dgm:pt>
    <dgm:pt modelId="{3ECED131-B087-4F83-A7E2-89B6BE10E901}" type="pres">
      <dgm:prSet presAssocID="{20D0BAF9-E29B-4FE6-84DD-0B5473E61AE9}" presName="hierRoot3" presStyleCnt="0">
        <dgm:presLayoutVars>
          <dgm:hierBranch val="init"/>
        </dgm:presLayoutVars>
      </dgm:prSet>
      <dgm:spPr/>
    </dgm:pt>
    <dgm:pt modelId="{D22E09E4-00A6-4D25-A600-49EB98328A5F}" type="pres">
      <dgm:prSet presAssocID="{20D0BAF9-E29B-4FE6-84DD-0B5473E61AE9}" presName="rootComposite3" presStyleCnt="0"/>
      <dgm:spPr/>
    </dgm:pt>
    <dgm:pt modelId="{3BA33D8C-DE66-4FC6-873C-0A8E524D5E47}" type="pres">
      <dgm:prSet presAssocID="{20D0BAF9-E29B-4FE6-84DD-0B5473E61AE9}" presName="rootText3" presStyleLbl="asst4" presStyleIdx="3" presStyleCnt="4" custScaleX="210831" custScaleY="159433" custLinFactY="-19575" custLinFactNeighborX="41769" custLinFactNeighborY="-100000">
        <dgm:presLayoutVars>
          <dgm:chPref val="3"/>
        </dgm:presLayoutVars>
      </dgm:prSet>
      <dgm:spPr/>
    </dgm:pt>
    <dgm:pt modelId="{644B2978-5261-4E53-81DE-00B7D1AFB4A2}" type="pres">
      <dgm:prSet presAssocID="{20D0BAF9-E29B-4FE6-84DD-0B5473E61AE9}" presName="rootConnector3" presStyleLbl="asst4" presStyleIdx="3" presStyleCnt="4"/>
      <dgm:spPr/>
    </dgm:pt>
    <dgm:pt modelId="{F596CC30-B804-44FB-B13A-7131CDEBDCA1}" type="pres">
      <dgm:prSet presAssocID="{20D0BAF9-E29B-4FE6-84DD-0B5473E61AE9}" presName="hierChild6" presStyleCnt="0"/>
      <dgm:spPr/>
    </dgm:pt>
    <dgm:pt modelId="{FE53891B-9E0E-4D8D-B588-42DFF62C6469}" type="pres">
      <dgm:prSet presAssocID="{EB7589AE-1704-4898-9464-EC6AF48F573D}" presName="Name37" presStyleLbl="parChTrans1D4" presStyleIdx="8" presStyleCnt="10"/>
      <dgm:spPr/>
    </dgm:pt>
    <dgm:pt modelId="{6D9A303A-6CD2-452D-8CB4-AB10767DBC07}" type="pres">
      <dgm:prSet presAssocID="{18FC1FF8-B26A-46F5-9B11-6F76A7501103}" presName="hierRoot2" presStyleCnt="0">
        <dgm:presLayoutVars>
          <dgm:hierBranch val="init"/>
        </dgm:presLayoutVars>
      </dgm:prSet>
      <dgm:spPr/>
    </dgm:pt>
    <dgm:pt modelId="{AE48A905-F417-4A0B-ACB2-41CCEB66F9F7}" type="pres">
      <dgm:prSet presAssocID="{18FC1FF8-B26A-46F5-9B11-6F76A7501103}" presName="rootComposite" presStyleCnt="0"/>
      <dgm:spPr/>
    </dgm:pt>
    <dgm:pt modelId="{2623D2E9-DBC3-4DE4-81E7-209673A33930}" type="pres">
      <dgm:prSet presAssocID="{18FC1FF8-B26A-46F5-9B11-6F76A7501103}" presName="rootText" presStyleLbl="node4" presStyleIdx="4" presStyleCnt="6" custScaleX="145976" custScaleY="123789" custLinFactX="61342" custLinFactY="-45781" custLinFactNeighborX="100000" custLinFactNeighborY="-100000">
        <dgm:presLayoutVars>
          <dgm:chPref val="3"/>
        </dgm:presLayoutVars>
      </dgm:prSet>
      <dgm:spPr/>
    </dgm:pt>
    <dgm:pt modelId="{EFA976C6-A590-4906-8731-ABBDD021443E}" type="pres">
      <dgm:prSet presAssocID="{18FC1FF8-B26A-46F5-9B11-6F76A7501103}" presName="rootConnector" presStyleLbl="node4" presStyleIdx="4" presStyleCnt="6"/>
      <dgm:spPr/>
    </dgm:pt>
    <dgm:pt modelId="{4C481C96-29C1-47B3-A822-F332C9D31D9E}" type="pres">
      <dgm:prSet presAssocID="{18FC1FF8-B26A-46F5-9B11-6F76A7501103}" presName="hierChild4" presStyleCnt="0"/>
      <dgm:spPr/>
    </dgm:pt>
    <dgm:pt modelId="{333BC285-AED8-498A-9295-799C754B628B}" type="pres">
      <dgm:prSet presAssocID="{A0454E48-10CA-46D9-9351-CBA846D52A4E}" presName="Name37" presStyleLbl="parChTrans1D4" presStyleIdx="9" presStyleCnt="10"/>
      <dgm:spPr/>
    </dgm:pt>
    <dgm:pt modelId="{F6508FBF-1925-429F-B622-5DB8543DA757}" type="pres">
      <dgm:prSet presAssocID="{8BE78E4A-EFBA-4FC1-922B-B4F9291B7F14}" presName="hierRoot2" presStyleCnt="0">
        <dgm:presLayoutVars>
          <dgm:hierBranch val="init"/>
        </dgm:presLayoutVars>
      </dgm:prSet>
      <dgm:spPr/>
    </dgm:pt>
    <dgm:pt modelId="{9C64065C-FC08-48EB-829B-EA7648396A13}" type="pres">
      <dgm:prSet presAssocID="{8BE78E4A-EFBA-4FC1-922B-B4F9291B7F14}" presName="rootComposite" presStyleCnt="0"/>
      <dgm:spPr/>
    </dgm:pt>
    <dgm:pt modelId="{15936315-27D0-4714-A68C-ED04DACD3452}" type="pres">
      <dgm:prSet presAssocID="{8BE78E4A-EFBA-4FC1-922B-B4F9291B7F14}" presName="rootText" presStyleLbl="node4" presStyleIdx="5" presStyleCnt="6" custScaleX="337967" custScaleY="135241" custLinFactY="-81817" custLinFactNeighborX="-6552" custLinFactNeighborY="-100000">
        <dgm:presLayoutVars>
          <dgm:chPref val="3"/>
        </dgm:presLayoutVars>
      </dgm:prSet>
      <dgm:spPr/>
    </dgm:pt>
    <dgm:pt modelId="{D8BDB75C-FE0B-4085-955B-39032C5E039F}" type="pres">
      <dgm:prSet presAssocID="{8BE78E4A-EFBA-4FC1-922B-B4F9291B7F14}" presName="rootConnector" presStyleLbl="node4" presStyleIdx="5" presStyleCnt="6"/>
      <dgm:spPr/>
    </dgm:pt>
    <dgm:pt modelId="{425800C3-9A93-4089-95BD-AED15EA6CEED}" type="pres">
      <dgm:prSet presAssocID="{8BE78E4A-EFBA-4FC1-922B-B4F9291B7F14}" presName="hierChild4" presStyleCnt="0"/>
      <dgm:spPr/>
    </dgm:pt>
    <dgm:pt modelId="{3F0BAC16-316C-4848-B073-EF4EEB42CCBC}" type="pres">
      <dgm:prSet presAssocID="{8BE78E4A-EFBA-4FC1-922B-B4F9291B7F14}" presName="hierChild5" presStyleCnt="0"/>
      <dgm:spPr/>
    </dgm:pt>
    <dgm:pt modelId="{BC9D24A5-98F7-4F3D-8E11-5787DCCCAD5C}" type="pres">
      <dgm:prSet presAssocID="{18FC1FF8-B26A-46F5-9B11-6F76A7501103}" presName="hierChild5" presStyleCnt="0"/>
      <dgm:spPr/>
    </dgm:pt>
    <dgm:pt modelId="{1C7E2C39-F6BC-43A7-B27A-B62DEB1F8D66}" type="pres">
      <dgm:prSet presAssocID="{20D0BAF9-E29B-4FE6-84DD-0B5473E61AE9}" presName="hierChild7" presStyleCnt="0"/>
      <dgm:spPr/>
    </dgm:pt>
    <dgm:pt modelId="{1E79E25C-6297-4251-9650-5AC1CE10AEC1}" type="pres">
      <dgm:prSet presAssocID="{DF2F9D9C-8657-4E50-9599-616EFFEA1DEE}" presName="hierChild5" presStyleCnt="0"/>
      <dgm:spPr/>
    </dgm:pt>
    <dgm:pt modelId="{5DD49FC4-22B0-40F5-8967-8526F43A0B95}" type="pres">
      <dgm:prSet presAssocID="{0129E4D3-2EB3-46F1-ADAB-272270625BFB}" presName="Name37" presStyleLbl="parChTrans1D3" presStyleIdx="1" presStyleCnt="5"/>
      <dgm:spPr/>
    </dgm:pt>
    <dgm:pt modelId="{BB1A24A0-1E89-4B81-A303-32FA83F01AF4}" type="pres">
      <dgm:prSet presAssocID="{0A0EA227-2AF7-4B6C-84C5-24196CE0302B}" presName="hierRoot2" presStyleCnt="0">
        <dgm:presLayoutVars>
          <dgm:hierBranch val="init"/>
        </dgm:presLayoutVars>
      </dgm:prSet>
      <dgm:spPr/>
    </dgm:pt>
    <dgm:pt modelId="{9C512FDD-CC13-4254-A119-55CD030F7EA9}" type="pres">
      <dgm:prSet presAssocID="{0A0EA227-2AF7-4B6C-84C5-24196CE0302B}" presName="rootComposite" presStyleCnt="0"/>
      <dgm:spPr/>
    </dgm:pt>
    <dgm:pt modelId="{CA00BCE8-E295-49D3-BC6C-DDCCB2368A95}" type="pres">
      <dgm:prSet presAssocID="{0A0EA227-2AF7-4B6C-84C5-24196CE0302B}" presName="rootText" presStyleLbl="node3" presStyleIdx="1" presStyleCnt="5" custScaleX="143727" custScaleY="143311">
        <dgm:presLayoutVars>
          <dgm:chPref val="3"/>
        </dgm:presLayoutVars>
      </dgm:prSet>
      <dgm:spPr/>
    </dgm:pt>
    <dgm:pt modelId="{0DA7C2BB-36B5-4FD7-B1E1-C48E5B5947C4}" type="pres">
      <dgm:prSet presAssocID="{0A0EA227-2AF7-4B6C-84C5-24196CE0302B}" presName="rootConnector" presStyleLbl="node3" presStyleIdx="1" presStyleCnt="5"/>
      <dgm:spPr/>
    </dgm:pt>
    <dgm:pt modelId="{AB005E1B-1B63-4561-BB14-A3C3EE01D20A}" type="pres">
      <dgm:prSet presAssocID="{0A0EA227-2AF7-4B6C-84C5-24196CE0302B}" presName="hierChild4" presStyleCnt="0"/>
      <dgm:spPr/>
    </dgm:pt>
    <dgm:pt modelId="{0F3053CB-D654-445A-A69C-4B8931AB2512}" type="pres">
      <dgm:prSet presAssocID="{0A0EA227-2AF7-4B6C-84C5-24196CE0302B}" presName="hierChild5" presStyleCnt="0"/>
      <dgm:spPr/>
    </dgm:pt>
    <dgm:pt modelId="{3928F3F1-3BED-49B6-AD29-0495E1160E9A}" type="pres">
      <dgm:prSet presAssocID="{2BC2FCF1-86B8-4CE9-B37F-F4099FFECD6F}" presName="hierChild5" presStyleCnt="0"/>
      <dgm:spPr/>
    </dgm:pt>
    <dgm:pt modelId="{B1CB4243-F16A-4780-97BA-8688447EBB1D}" type="pres">
      <dgm:prSet presAssocID="{6DE33801-4632-4563-A589-08D891CE88B3}" presName="Name37" presStyleLbl="parChTrans1D2" presStyleIdx="1" presStyleCnt="2"/>
      <dgm:spPr/>
    </dgm:pt>
    <dgm:pt modelId="{6C6FED4F-2C03-4B53-B0F8-98483D37A5FC}" type="pres">
      <dgm:prSet presAssocID="{F1084B11-63CF-417B-A5C7-342E6BDF64A4}" presName="hierRoot2" presStyleCnt="0">
        <dgm:presLayoutVars>
          <dgm:hierBranch val="init"/>
        </dgm:presLayoutVars>
      </dgm:prSet>
      <dgm:spPr/>
    </dgm:pt>
    <dgm:pt modelId="{41A389C0-8B54-4555-BAE8-1D0DE0845BC0}" type="pres">
      <dgm:prSet presAssocID="{F1084B11-63CF-417B-A5C7-342E6BDF64A4}" presName="rootComposite" presStyleCnt="0"/>
      <dgm:spPr/>
    </dgm:pt>
    <dgm:pt modelId="{7F8829FB-AE44-48E0-935B-B07B0C5134E7}" type="pres">
      <dgm:prSet presAssocID="{F1084B11-63CF-417B-A5C7-342E6BDF64A4}" presName="rootText" presStyleLbl="node2" presStyleIdx="1" presStyleCnt="2" custScaleX="98077" custScaleY="129736">
        <dgm:presLayoutVars>
          <dgm:chPref val="3"/>
        </dgm:presLayoutVars>
      </dgm:prSet>
      <dgm:spPr>
        <a:prstGeom prst="teardrop">
          <a:avLst/>
        </a:prstGeom>
      </dgm:spPr>
    </dgm:pt>
    <dgm:pt modelId="{DCB7991D-C0E0-4824-B70B-9DE897F4912E}" type="pres">
      <dgm:prSet presAssocID="{F1084B11-63CF-417B-A5C7-342E6BDF64A4}" presName="rootConnector" presStyleLbl="node2" presStyleIdx="1" presStyleCnt="2"/>
      <dgm:spPr/>
    </dgm:pt>
    <dgm:pt modelId="{7889BDD6-B9A3-4D5D-9F20-1566C680C98F}" type="pres">
      <dgm:prSet presAssocID="{F1084B11-63CF-417B-A5C7-342E6BDF64A4}" presName="hierChild4" presStyleCnt="0"/>
      <dgm:spPr/>
    </dgm:pt>
    <dgm:pt modelId="{B0925A7A-FB64-4699-AB7F-EE0AA97C0F93}" type="pres">
      <dgm:prSet presAssocID="{C7FAD25A-BB5B-4C2A-90E0-64D7F539C6D1}" presName="Name37" presStyleLbl="parChTrans1D3" presStyleIdx="2" presStyleCnt="5"/>
      <dgm:spPr/>
    </dgm:pt>
    <dgm:pt modelId="{51C85E7B-6D3F-400F-BB81-E8BFD2D032AB}" type="pres">
      <dgm:prSet presAssocID="{F6AB0A3E-5844-412C-9D30-626DC6C63F67}" presName="hierRoot2" presStyleCnt="0">
        <dgm:presLayoutVars>
          <dgm:hierBranch val="init"/>
        </dgm:presLayoutVars>
      </dgm:prSet>
      <dgm:spPr/>
    </dgm:pt>
    <dgm:pt modelId="{AF172716-F1BD-4079-BB3D-19E999C4204C}" type="pres">
      <dgm:prSet presAssocID="{F6AB0A3E-5844-412C-9D30-626DC6C63F67}" presName="rootComposite" presStyleCnt="0"/>
      <dgm:spPr/>
    </dgm:pt>
    <dgm:pt modelId="{4E136C37-C533-4405-8BE9-004A7373AC72}" type="pres">
      <dgm:prSet presAssocID="{F6AB0A3E-5844-412C-9D30-626DC6C63F67}" presName="rootText" presStyleLbl="node3" presStyleIdx="2" presStyleCnt="5" custScaleX="81935" custScaleY="94346" custLinFactX="94572" custLinFactNeighborX="100000" custLinFactNeighborY="-92899">
        <dgm:presLayoutVars>
          <dgm:chPref val="3"/>
        </dgm:presLayoutVars>
      </dgm:prSet>
      <dgm:spPr>
        <a:prstGeom prst="homePlate">
          <a:avLst/>
        </a:prstGeom>
      </dgm:spPr>
    </dgm:pt>
    <dgm:pt modelId="{D5178701-A2A2-4BD8-809C-0A6AD28CF761}" type="pres">
      <dgm:prSet presAssocID="{F6AB0A3E-5844-412C-9D30-626DC6C63F67}" presName="rootConnector" presStyleLbl="node3" presStyleIdx="2" presStyleCnt="5"/>
      <dgm:spPr/>
    </dgm:pt>
    <dgm:pt modelId="{07994F19-0541-4492-824A-7932C3F3B226}" type="pres">
      <dgm:prSet presAssocID="{F6AB0A3E-5844-412C-9D30-626DC6C63F67}" presName="hierChild4" presStyleCnt="0"/>
      <dgm:spPr/>
    </dgm:pt>
    <dgm:pt modelId="{FAA86CD7-C53C-4EF2-A684-047DE1DA82E3}" type="pres">
      <dgm:prSet presAssocID="{F6AB0A3E-5844-412C-9D30-626DC6C63F67}" presName="hierChild5" presStyleCnt="0"/>
      <dgm:spPr/>
    </dgm:pt>
    <dgm:pt modelId="{A52A6EDF-6967-49D6-9678-69924B515488}" type="pres">
      <dgm:prSet presAssocID="{159B16AD-3745-4F49-88DF-D751D4BE34DC}" presName="Name37" presStyleLbl="parChTrans1D3" presStyleIdx="3" presStyleCnt="5"/>
      <dgm:spPr/>
    </dgm:pt>
    <dgm:pt modelId="{ADA5441E-7A48-4C94-ADB7-7D164FA96B24}" type="pres">
      <dgm:prSet presAssocID="{3F63B53D-DE5B-4ED2-944E-F6A26C7D6893}" presName="hierRoot2" presStyleCnt="0">
        <dgm:presLayoutVars>
          <dgm:hierBranch val="init"/>
        </dgm:presLayoutVars>
      </dgm:prSet>
      <dgm:spPr/>
    </dgm:pt>
    <dgm:pt modelId="{B3F5B222-4679-4464-A620-B9FC5B11383C}" type="pres">
      <dgm:prSet presAssocID="{3F63B53D-DE5B-4ED2-944E-F6A26C7D6893}" presName="rootComposite" presStyleCnt="0"/>
      <dgm:spPr/>
    </dgm:pt>
    <dgm:pt modelId="{DE89D049-F7DD-4684-9439-B751AFA1DFB6}" type="pres">
      <dgm:prSet presAssocID="{3F63B53D-DE5B-4ED2-944E-F6A26C7D6893}" presName="rootText" presStyleLbl="node3" presStyleIdx="3" presStyleCnt="5" custScaleX="86235" custScaleY="73725" custLinFactX="90154" custLinFactY="-13370" custLinFactNeighborX="100000" custLinFactNeighborY="-100000">
        <dgm:presLayoutVars>
          <dgm:chPref val="3"/>
        </dgm:presLayoutVars>
      </dgm:prSet>
      <dgm:spPr>
        <a:prstGeom prst="homePlate">
          <a:avLst/>
        </a:prstGeom>
      </dgm:spPr>
    </dgm:pt>
    <dgm:pt modelId="{1658F0E4-21CF-4A9B-89C5-63F590FEF7D2}" type="pres">
      <dgm:prSet presAssocID="{3F63B53D-DE5B-4ED2-944E-F6A26C7D6893}" presName="rootConnector" presStyleLbl="node3" presStyleIdx="3" presStyleCnt="5"/>
      <dgm:spPr/>
    </dgm:pt>
    <dgm:pt modelId="{B77FEB51-259F-41EA-960D-FEB0604026E6}" type="pres">
      <dgm:prSet presAssocID="{3F63B53D-DE5B-4ED2-944E-F6A26C7D6893}" presName="hierChild4" presStyleCnt="0"/>
      <dgm:spPr/>
    </dgm:pt>
    <dgm:pt modelId="{D71099D5-D890-4976-8CC1-9FD7D6454A67}" type="pres">
      <dgm:prSet presAssocID="{3F63B53D-DE5B-4ED2-944E-F6A26C7D6893}" presName="hierChild5" presStyleCnt="0"/>
      <dgm:spPr/>
    </dgm:pt>
    <dgm:pt modelId="{AC4ADAA5-F787-43D0-876C-BE5F623ECDCE}" type="pres">
      <dgm:prSet presAssocID="{1A30D201-41FE-4B3E-AF6F-EBD772B183A2}" presName="Name37" presStyleLbl="parChTrans1D3" presStyleIdx="4" presStyleCnt="5"/>
      <dgm:spPr/>
    </dgm:pt>
    <dgm:pt modelId="{0761A8AC-0220-4A15-94CE-F924B68E0395}" type="pres">
      <dgm:prSet presAssocID="{8446CCE0-98CA-45AE-930F-22FCE249E9DD}" presName="hierRoot2" presStyleCnt="0">
        <dgm:presLayoutVars>
          <dgm:hierBranch val="init"/>
        </dgm:presLayoutVars>
      </dgm:prSet>
      <dgm:spPr/>
    </dgm:pt>
    <dgm:pt modelId="{BCE6F144-628A-46F3-8244-1B52A126F50E}" type="pres">
      <dgm:prSet presAssocID="{8446CCE0-98CA-45AE-930F-22FCE249E9DD}" presName="rootComposite" presStyleCnt="0"/>
      <dgm:spPr/>
    </dgm:pt>
    <dgm:pt modelId="{C8A3B348-59C5-4211-95DB-3D89496D7643}" type="pres">
      <dgm:prSet presAssocID="{8446CCE0-98CA-45AE-930F-22FCE249E9DD}" presName="rootText" presStyleLbl="node3" presStyleIdx="4" presStyleCnt="5" custScaleX="96446" custScaleY="87243" custLinFactX="83719" custLinFactY="-29992" custLinFactNeighborX="100000" custLinFactNeighborY="-100000">
        <dgm:presLayoutVars>
          <dgm:chPref val="3"/>
        </dgm:presLayoutVars>
      </dgm:prSet>
      <dgm:spPr>
        <a:prstGeom prst="homePlate">
          <a:avLst/>
        </a:prstGeom>
      </dgm:spPr>
    </dgm:pt>
    <dgm:pt modelId="{F9851C40-26BB-447D-9D3E-1AD423EC1660}" type="pres">
      <dgm:prSet presAssocID="{8446CCE0-98CA-45AE-930F-22FCE249E9DD}" presName="rootConnector" presStyleLbl="node3" presStyleIdx="4" presStyleCnt="5"/>
      <dgm:spPr/>
    </dgm:pt>
    <dgm:pt modelId="{321026A2-7E3F-4E49-8C6D-B84CAEE042B4}" type="pres">
      <dgm:prSet presAssocID="{8446CCE0-98CA-45AE-930F-22FCE249E9DD}" presName="hierChild4" presStyleCnt="0"/>
      <dgm:spPr/>
    </dgm:pt>
    <dgm:pt modelId="{AEC86384-2218-4998-A869-5D1DDEE47DE9}" type="pres">
      <dgm:prSet presAssocID="{8446CCE0-98CA-45AE-930F-22FCE249E9DD}" presName="hierChild5" presStyleCnt="0"/>
      <dgm:spPr/>
    </dgm:pt>
    <dgm:pt modelId="{292B9E43-5ED9-4519-8051-D9C60CA44A0C}" type="pres">
      <dgm:prSet presAssocID="{F1084B11-63CF-417B-A5C7-342E6BDF64A4}" presName="hierChild5" presStyleCnt="0"/>
      <dgm:spPr/>
    </dgm:pt>
    <dgm:pt modelId="{98BD8A1E-1F0A-4CE7-803B-74251003A5CE}" type="pres">
      <dgm:prSet presAssocID="{43635ED6-5C25-43D8-9F79-CB0789895F7B}" presName="hierChild3" presStyleCnt="0"/>
      <dgm:spPr/>
    </dgm:pt>
  </dgm:ptLst>
  <dgm:cxnLst>
    <dgm:cxn modelId="{C4B1A801-9647-4F43-AFAA-4961C3D121E8}" type="presOf" srcId="{C684D2D7-E623-4FDB-9E7D-3DF9547F9A87}" destId="{C0A89041-86A3-4FDC-9DDF-65C37BD3D703}" srcOrd="0" destOrd="0" presId="urn:microsoft.com/office/officeart/2005/8/layout/orgChart1"/>
    <dgm:cxn modelId="{C1073104-11ED-402E-9AC6-FFC37B56FCA8}" type="presOf" srcId="{43635ED6-5C25-43D8-9F79-CB0789895F7B}" destId="{234F5D8F-79B2-4E8F-B686-DE78BBD26F0D}" srcOrd="0" destOrd="0" presId="urn:microsoft.com/office/officeart/2005/8/layout/orgChart1"/>
    <dgm:cxn modelId="{28A33F04-9DC4-472F-8C3D-C8CD4550929B}" type="presOf" srcId="{1E5EE2D0-DB99-4DBB-816E-8EBA813FD458}" destId="{084CF4EE-9B87-4AC3-9202-AB32ED3F0CC1}" srcOrd="0" destOrd="0" presId="urn:microsoft.com/office/officeart/2005/8/layout/orgChart1"/>
    <dgm:cxn modelId="{6BB1C204-2ABD-4DC1-B91C-2D16369045AC}" type="presOf" srcId="{159B16AD-3745-4F49-88DF-D751D4BE34DC}" destId="{A52A6EDF-6967-49D6-9678-69924B515488}" srcOrd="0" destOrd="0" presId="urn:microsoft.com/office/officeart/2005/8/layout/orgChart1"/>
    <dgm:cxn modelId="{26C90F05-4DFD-4DCC-91E2-E677CFD83397}" type="presOf" srcId="{3F63B53D-DE5B-4ED2-944E-F6A26C7D6893}" destId="{DE89D049-F7DD-4684-9439-B751AFA1DFB6}" srcOrd="0" destOrd="0" presId="urn:microsoft.com/office/officeart/2005/8/layout/orgChart1"/>
    <dgm:cxn modelId="{FE80920E-2B5F-4C7C-897F-D82DEBE86AE9}" srcId="{05917B41-D85A-47BD-B5B4-813A356BF4D9}" destId="{0099A870-F889-40F1-816E-F017C7E9CC54}" srcOrd="0" destOrd="0" parTransId="{C9B03B79-EF51-4A14-A52D-14B601F5B977}" sibTransId="{100EAFBF-140B-42A8-9B0F-370768212075}"/>
    <dgm:cxn modelId="{F48C6A13-B1BF-48DB-8C4E-A809F1F2C2E1}" type="presOf" srcId="{BF175B88-0A66-411A-9C6D-6FA3A78A5CCE}" destId="{02445678-4F63-4785-8D03-15F1D24AC6F3}" srcOrd="0" destOrd="0" presId="urn:microsoft.com/office/officeart/2005/8/layout/orgChart1"/>
    <dgm:cxn modelId="{B8068C13-E61F-472E-8411-943EB41839F2}" type="presOf" srcId="{8446CCE0-98CA-45AE-930F-22FCE249E9DD}" destId="{F9851C40-26BB-447D-9D3E-1AD423EC1660}" srcOrd="1" destOrd="0" presId="urn:microsoft.com/office/officeart/2005/8/layout/orgChart1"/>
    <dgm:cxn modelId="{F29E9E13-B3A1-4A2A-A18D-0E2050956291}" type="presOf" srcId="{951802E4-5725-4FD3-BAB1-94A2640086C4}" destId="{CAF60943-E66F-4282-B53F-B874868ECF12}" srcOrd="0" destOrd="0" presId="urn:microsoft.com/office/officeart/2005/8/layout/orgChart1"/>
    <dgm:cxn modelId="{220F671F-CF3B-4A85-853B-40BD5ABC4E8A}" srcId="{05917B41-D85A-47BD-B5B4-813A356BF4D9}" destId="{F30AA664-EF6F-4CD9-A3F6-E42795024DC6}" srcOrd="1" destOrd="0" parTransId="{BF175B88-0A66-411A-9C6D-6FA3A78A5CCE}" sibTransId="{A3187F01-2043-4F3D-931F-87A59366BC8E}"/>
    <dgm:cxn modelId="{5BD8C324-9652-47B0-8A42-287A0DC02CF5}" type="presOf" srcId="{C7FAD25A-BB5B-4C2A-90E0-64D7F539C6D1}" destId="{B0925A7A-FB64-4699-AB7F-EE0AA97C0F93}" srcOrd="0" destOrd="0" presId="urn:microsoft.com/office/officeart/2005/8/layout/orgChart1"/>
    <dgm:cxn modelId="{15A20127-B57E-48D3-959C-F06C778A1D96}" type="presOf" srcId="{2BC2FCF1-86B8-4CE9-B37F-F4099FFECD6F}" destId="{A2C58975-87D4-4A88-ABFF-D4F2AF2C854F}" srcOrd="0" destOrd="0" presId="urn:microsoft.com/office/officeart/2005/8/layout/orgChart1"/>
    <dgm:cxn modelId="{BD2AA829-91A9-413F-A336-23C921D6AF4A}" type="presOf" srcId="{3F63B53D-DE5B-4ED2-944E-F6A26C7D6893}" destId="{1658F0E4-21CF-4A9B-89C5-63F590FEF7D2}" srcOrd="1" destOrd="0" presId="urn:microsoft.com/office/officeart/2005/8/layout/orgChart1"/>
    <dgm:cxn modelId="{CA371834-E8C2-4165-9959-58C3E7F1C992}" type="presOf" srcId="{A0454E48-10CA-46D9-9351-CBA846D52A4E}" destId="{333BC285-AED8-498A-9295-799C754B628B}" srcOrd="0" destOrd="0" presId="urn:microsoft.com/office/officeart/2005/8/layout/orgChart1"/>
    <dgm:cxn modelId="{9C2A0236-FF14-43F0-A841-7619CED2659E}" type="presOf" srcId="{20D0BAF9-E29B-4FE6-84DD-0B5473E61AE9}" destId="{644B2978-5261-4E53-81DE-00B7D1AFB4A2}" srcOrd="1" destOrd="0" presId="urn:microsoft.com/office/officeart/2005/8/layout/orgChart1"/>
    <dgm:cxn modelId="{65B5633C-AE32-4A1C-9316-0947DC88FEB4}" type="presOf" srcId="{8446CCE0-98CA-45AE-930F-22FCE249E9DD}" destId="{C8A3B348-59C5-4211-95DB-3D89496D7643}" srcOrd="0" destOrd="0" presId="urn:microsoft.com/office/officeart/2005/8/layout/orgChart1"/>
    <dgm:cxn modelId="{8DC2653D-CC94-49DE-9CD1-72D8B130D1B2}" type="presOf" srcId="{2BC2FCF1-86B8-4CE9-B37F-F4099FFECD6F}" destId="{0989B633-3FD8-49E2-87B6-EF19CC8ED845}" srcOrd="1" destOrd="0" presId="urn:microsoft.com/office/officeart/2005/8/layout/orgChart1"/>
    <dgm:cxn modelId="{692A653F-E82E-46B0-B2BA-DC52AAF484E6}" type="presOf" srcId="{0A0EA227-2AF7-4B6C-84C5-24196CE0302B}" destId="{0DA7C2BB-36B5-4FD7-B1E1-C48E5B5947C4}" srcOrd="1" destOrd="0" presId="urn:microsoft.com/office/officeart/2005/8/layout/orgChart1"/>
    <dgm:cxn modelId="{9FD6E05D-26CC-4216-B5E4-140345617279}" type="presOf" srcId="{C684D2D7-E623-4FDB-9E7D-3DF9547F9A87}" destId="{68F4A0A7-D631-4F3F-89ED-089FB37E7B6F}" srcOrd="1" destOrd="0" presId="urn:microsoft.com/office/officeart/2005/8/layout/orgChart1"/>
    <dgm:cxn modelId="{2F702A60-6BB2-4B62-BE2F-84B18E1A3D67}" srcId="{18FC1FF8-B26A-46F5-9B11-6F76A7501103}" destId="{8BE78E4A-EFBA-4FC1-922B-B4F9291B7F14}" srcOrd="0" destOrd="0" parTransId="{A0454E48-10CA-46D9-9351-CBA846D52A4E}" sibTransId="{28288995-C05A-4D81-9078-53C0C97DDEEE}"/>
    <dgm:cxn modelId="{36374141-5AA6-424A-8063-2BDD26F28099}" srcId="{F1084B11-63CF-417B-A5C7-342E6BDF64A4}" destId="{F6AB0A3E-5844-412C-9D30-626DC6C63F67}" srcOrd="0" destOrd="0" parTransId="{C7FAD25A-BB5B-4C2A-90E0-64D7F539C6D1}" sibTransId="{031BD1B9-9D98-4044-8C28-49D5D45060A7}"/>
    <dgm:cxn modelId="{9AF03542-0052-43B2-A233-4EE13A000651}" srcId="{05917B41-D85A-47BD-B5B4-813A356BF4D9}" destId="{C684D2D7-E623-4FDB-9E7D-3DF9547F9A87}" srcOrd="2" destOrd="0" parTransId="{FC0E4CA4-F4E6-4760-BD10-258E211D53CB}" sibTransId="{73D95253-D6A7-4F6F-8CB7-8B4DAEEC638A}"/>
    <dgm:cxn modelId="{EF4AAB63-FD94-4D0A-A4AB-41205B1C030C}" srcId="{0099A870-F889-40F1-816E-F017C7E9CC54}" destId="{951802E4-5725-4FD3-BAB1-94A2640086C4}" srcOrd="0" destOrd="0" parTransId="{1E5EE2D0-DB99-4DBB-816E-8EBA813FD458}" sibTransId="{A05FF6A2-D2AE-4D2E-8CEB-502406A9D9FA}"/>
    <dgm:cxn modelId="{DB9D0645-C7BC-4638-9575-CB5846F7A17B}" type="presOf" srcId="{EB7589AE-1704-4898-9464-EC6AF48F573D}" destId="{FE53891B-9E0E-4D8D-B588-42DFF62C6469}" srcOrd="0" destOrd="0" presId="urn:microsoft.com/office/officeart/2005/8/layout/orgChart1"/>
    <dgm:cxn modelId="{3C745868-C025-4376-8F87-3ABBE7852A67}" srcId="{2BC2FCF1-86B8-4CE9-B37F-F4099FFECD6F}" destId="{0A0EA227-2AF7-4B6C-84C5-24196CE0302B}" srcOrd="1" destOrd="0" parTransId="{0129E4D3-2EB3-46F1-ADAB-272270625BFB}" sibTransId="{F0F31958-F012-4CE4-ACF7-7F91DE025641}"/>
    <dgm:cxn modelId="{3451AC68-B385-42A7-9F2D-5C8F3904D559}" type="presOf" srcId="{F1084B11-63CF-417B-A5C7-342E6BDF64A4}" destId="{7F8829FB-AE44-48E0-935B-B07B0C5134E7}" srcOrd="0" destOrd="0" presId="urn:microsoft.com/office/officeart/2005/8/layout/orgChart1"/>
    <dgm:cxn modelId="{6BC88369-21D8-466F-84E2-B1ADF260B2D9}" type="presOf" srcId="{18FC1FF8-B26A-46F5-9B11-6F76A7501103}" destId="{2623D2E9-DBC3-4DE4-81E7-209673A33930}" srcOrd="0" destOrd="0" presId="urn:microsoft.com/office/officeart/2005/8/layout/orgChart1"/>
    <dgm:cxn modelId="{7239974B-B28E-4132-9E4F-7E2941A00B27}" type="presOf" srcId="{2E903482-1F3A-4857-A2E8-BF817FF6935A}" destId="{527162D3-2243-4505-AFD2-E449F8D7459E}" srcOrd="0" destOrd="0" presId="urn:microsoft.com/office/officeart/2005/8/layout/orgChart1"/>
    <dgm:cxn modelId="{E403EB4F-35F0-45B7-B0F6-11EB385C1B80}" type="presOf" srcId="{05917B41-D85A-47BD-B5B4-813A356BF4D9}" destId="{72690DC8-9355-4972-881F-3A6E6843B49D}" srcOrd="0" destOrd="0" presId="urn:microsoft.com/office/officeart/2005/8/layout/orgChart1"/>
    <dgm:cxn modelId="{9C7E0D71-5452-4C01-8EEA-BEB5C7FF1D54}" srcId="{C684D2D7-E623-4FDB-9E7D-3DF9547F9A87}" destId="{DBFD8295-C4AC-4051-B726-6E3B09966A2B}" srcOrd="0" destOrd="0" parTransId="{3E21437A-31D8-4E83-B32D-796886444234}" sibTransId="{E9978762-0197-43CE-929A-D2B36A14C40A}"/>
    <dgm:cxn modelId="{9A5A8551-9CB6-4E45-9FC1-96F3F25BA793}" type="presOf" srcId="{854CF519-A446-4B15-9B16-3625CDAEA8FE}" destId="{9172BC2F-E2A7-4115-B298-E07AFF95B16D}" srcOrd="0" destOrd="0" presId="urn:microsoft.com/office/officeart/2005/8/layout/orgChart1"/>
    <dgm:cxn modelId="{B410DD52-C2A3-4EDC-B104-AB436E2691CE}" srcId="{F1084B11-63CF-417B-A5C7-342E6BDF64A4}" destId="{8446CCE0-98CA-45AE-930F-22FCE249E9DD}" srcOrd="2" destOrd="0" parTransId="{1A30D201-41FE-4B3E-AF6F-EBD772B183A2}" sibTransId="{0D034C51-5C25-488B-9F1B-EB86E03358C9}"/>
    <dgm:cxn modelId="{8064B853-AEA2-4652-9631-42D17222E8E3}" type="presOf" srcId="{0099A870-F889-40F1-816E-F017C7E9CC54}" destId="{C81312E0-21D5-4C55-BA5A-D332D45E0337}" srcOrd="0" destOrd="0" presId="urn:microsoft.com/office/officeart/2005/8/layout/orgChart1"/>
    <dgm:cxn modelId="{4BC35A79-72DA-4915-A7F4-C1531A00B9F4}" srcId="{43635ED6-5C25-43D8-9F79-CB0789895F7B}" destId="{F1084B11-63CF-417B-A5C7-342E6BDF64A4}" srcOrd="1" destOrd="0" parTransId="{6DE33801-4632-4563-A589-08D891CE88B3}" sibTransId="{05A7F5A3-0260-419C-A36D-CE348C26DBE7}"/>
    <dgm:cxn modelId="{7589EB79-EF80-4A75-9AE2-3E473C19AF45}" type="presOf" srcId="{DF2F9D9C-8657-4E50-9599-616EFFEA1DEE}" destId="{90BC0BC0-41EB-46DD-92CE-48AC05E73FB0}" srcOrd="0" destOrd="0" presId="urn:microsoft.com/office/officeart/2005/8/layout/orgChart1"/>
    <dgm:cxn modelId="{7668307D-03E7-42BF-B3FE-B632E731BD43}" type="presOf" srcId="{20D0BAF9-E29B-4FE6-84DD-0B5473E61AE9}" destId="{3BA33D8C-DE66-4FC6-873C-0A8E524D5E47}" srcOrd="0" destOrd="0" presId="urn:microsoft.com/office/officeart/2005/8/layout/orgChart1"/>
    <dgm:cxn modelId="{C71E8D7E-E7DC-45B4-B05E-89EE2804127F}" type="presOf" srcId="{8E86AD38-8549-4C4A-8641-584C29022CDB}" destId="{222C6C65-EC69-4C34-A6C3-094A393C7FB1}" srcOrd="1" destOrd="0" presId="urn:microsoft.com/office/officeart/2005/8/layout/orgChart1"/>
    <dgm:cxn modelId="{2695C780-E5B0-4EED-A315-53CCDDE10445}" type="presOf" srcId="{0099A870-F889-40F1-816E-F017C7E9CC54}" destId="{6049AE73-6C73-4771-B608-8FDBA72D39E6}" srcOrd="1" destOrd="0" presId="urn:microsoft.com/office/officeart/2005/8/layout/orgChart1"/>
    <dgm:cxn modelId="{DC46FC86-036F-4BBE-B24D-B27A189184EF}" srcId="{BE1547A9-9D45-4881-B6AD-60A4993F6309}" destId="{43635ED6-5C25-43D8-9F79-CB0789895F7B}" srcOrd="0" destOrd="0" parTransId="{552326EE-1391-489A-AE94-CF985FF6BF05}" sibTransId="{987CEB93-7FCA-47D7-B98D-FB1748BAA576}"/>
    <dgm:cxn modelId="{AA168D8A-0403-4EAB-8F25-CF9495A915BF}" type="presOf" srcId="{8E86AD38-8549-4C4A-8641-584C29022CDB}" destId="{F4240793-B02E-4B43-86BA-DC1FEF929AFE}" srcOrd="0" destOrd="0" presId="urn:microsoft.com/office/officeart/2005/8/layout/orgChart1"/>
    <dgm:cxn modelId="{77E6658B-9D67-43F0-B94C-291D3A4D619B}" srcId="{2BC2FCF1-86B8-4CE9-B37F-F4099FFECD6F}" destId="{DF2F9D9C-8657-4E50-9599-616EFFEA1DEE}" srcOrd="0" destOrd="0" parTransId="{12118CE4-2D43-416E-9F30-43CD4A253F1D}" sibTransId="{1509057F-C0B3-43DA-B3B6-40ED4A6D14FE}"/>
    <dgm:cxn modelId="{9610DA8B-E97D-499F-8EEE-50904B37C858}" type="presOf" srcId="{F30AA664-EF6F-4CD9-A3F6-E42795024DC6}" destId="{73B5BF90-818E-49C7-9FCC-FBB978FB1EDA}" srcOrd="1" destOrd="0" presId="urn:microsoft.com/office/officeart/2005/8/layout/orgChart1"/>
    <dgm:cxn modelId="{C224378E-4E9D-49DA-870F-A1ED4D183E07}" type="presOf" srcId="{1A30D201-41FE-4B3E-AF6F-EBD772B183A2}" destId="{AC4ADAA5-F787-43D0-876C-BE5F623ECDCE}" srcOrd="0" destOrd="0" presId="urn:microsoft.com/office/officeart/2005/8/layout/orgChart1"/>
    <dgm:cxn modelId="{744A428F-0F9B-4B24-8481-D1212969C30C}" type="presOf" srcId="{FC0E4CA4-F4E6-4760-BD10-258E211D53CB}" destId="{AC51DB20-2ABC-45DA-B3A1-04396317E5F5}" srcOrd="0" destOrd="0" presId="urn:microsoft.com/office/officeart/2005/8/layout/orgChart1"/>
    <dgm:cxn modelId="{9D632D91-8A04-48BE-ABE4-B02715E6C04D}" type="presOf" srcId="{3E21437A-31D8-4E83-B32D-796886444234}" destId="{BA368950-D774-43F0-B471-E8C51C0D7FCE}" srcOrd="0" destOrd="0" presId="urn:microsoft.com/office/officeart/2005/8/layout/orgChart1"/>
    <dgm:cxn modelId="{BBB0F092-39F4-4C75-827F-B3F7E58A9539}" type="presOf" srcId="{C9B03B79-EF51-4A14-A52D-14B601F5B977}" destId="{FCE32F45-5202-4553-990F-3AC5F26E3F29}" srcOrd="0" destOrd="0" presId="urn:microsoft.com/office/officeart/2005/8/layout/orgChart1"/>
    <dgm:cxn modelId="{6A77339B-99BA-4C0E-8FE4-75A4014736CD}" type="presOf" srcId="{DBFD8295-C4AC-4051-B726-6E3B09966A2B}" destId="{70C47071-2FB1-4E9F-BCE8-8B50839BFA1C}" srcOrd="0" destOrd="0" presId="urn:microsoft.com/office/officeart/2005/8/layout/orgChart1"/>
    <dgm:cxn modelId="{57D32BA8-8405-4DD4-A36B-32EC458AAF23}" srcId="{05917B41-D85A-47BD-B5B4-813A356BF4D9}" destId="{20D0BAF9-E29B-4FE6-84DD-0B5473E61AE9}" srcOrd="3" destOrd="0" parTransId="{70D907D2-CE3C-4B78-BF7D-4F251E6A4E9C}" sibTransId="{B0C57C9C-FC71-42BD-872D-646B4C685356}"/>
    <dgm:cxn modelId="{F980C2A9-4D32-468A-B605-A24C269D70D9}" type="presOf" srcId="{6DE33801-4632-4563-A589-08D891CE88B3}" destId="{B1CB4243-F16A-4780-97BA-8688447EBB1D}" srcOrd="0" destOrd="0" presId="urn:microsoft.com/office/officeart/2005/8/layout/orgChart1"/>
    <dgm:cxn modelId="{73A9B3AA-6A62-4F68-ABB0-A575DC3CC525}" type="presOf" srcId="{8BE78E4A-EFBA-4FC1-922B-B4F9291B7F14}" destId="{15936315-27D0-4714-A68C-ED04DACD3452}" srcOrd="0" destOrd="0" presId="urn:microsoft.com/office/officeart/2005/8/layout/orgChart1"/>
    <dgm:cxn modelId="{72EA29AB-A12A-43F4-9CC3-F5DCD48A511A}" type="presOf" srcId="{0129E4D3-2EB3-46F1-ADAB-272270625BFB}" destId="{5DD49FC4-22B0-40F5-8967-8526F43A0B95}" srcOrd="0" destOrd="0" presId="urn:microsoft.com/office/officeart/2005/8/layout/orgChart1"/>
    <dgm:cxn modelId="{15F706AF-2F49-4A00-995B-55EA1C914F48}" type="presOf" srcId="{F6AB0A3E-5844-412C-9D30-626DC6C63F67}" destId="{4E136C37-C533-4405-8BE9-004A7373AC72}" srcOrd="0" destOrd="0" presId="urn:microsoft.com/office/officeart/2005/8/layout/orgChart1"/>
    <dgm:cxn modelId="{9ADF05B1-F144-4EA8-83D6-D9A801D61902}" type="presOf" srcId="{18FC1FF8-B26A-46F5-9B11-6F76A7501103}" destId="{EFA976C6-A590-4906-8731-ABBDD021443E}" srcOrd="1" destOrd="0" presId="urn:microsoft.com/office/officeart/2005/8/layout/orgChart1"/>
    <dgm:cxn modelId="{08F56EB1-03D9-48D5-B70F-A30521B4A3BF}" type="presOf" srcId="{70D907D2-CE3C-4B78-BF7D-4F251E6A4E9C}" destId="{CC3AEE91-6B0D-4D94-B62F-8E9C1269A19D}" srcOrd="0" destOrd="0" presId="urn:microsoft.com/office/officeart/2005/8/layout/orgChart1"/>
    <dgm:cxn modelId="{0BEBF0B4-19DB-4660-BA94-C93B227322AD}" srcId="{20D0BAF9-E29B-4FE6-84DD-0B5473E61AE9}" destId="{18FC1FF8-B26A-46F5-9B11-6F76A7501103}" srcOrd="0" destOrd="0" parTransId="{EB7589AE-1704-4898-9464-EC6AF48F573D}" sibTransId="{62C0E397-C4CD-4678-B9FE-54467F03E063}"/>
    <dgm:cxn modelId="{65D090BD-BBC7-419D-8DC9-14B5AF26F079}" type="presOf" srcId="{951802E4-5725-4FD3-BAB1-94A2640086C4}" destId="{B63006A0-A58C-4F56-ACF1-DC71B9AAE7A8}" srcOrd="1" destOrd="0" presId="urn:microsoft.com/office/officeart/2005/8/layout/orgChart1"/>
    <dgm:cxn modelId="{DF5D9CBD-CD77-4549-883E-DD0EAB035C12}" type="presOf" srcId="{F30AA664-EF6F-4CD9-A3F6-E42795024DC6}" destId="{82693EA2-CF2D-44FC-B90D-94C3218A8042}" srcOrd="0" destOrd="0" presId="urn:microsoft.com/office/officeart/2005/8/layout/orgChart1"/>
    <dgm:cxn modelId="{BB400CCC-3788-4481-954A-99538D121924}" type="presOf" srcId="{05917B41-D85A-47BD-B5B4-813A356BF4D9}" destId="{D9327424-0519-4CCA-9618-1534E9C7C396}" srcOrd="1" destOrd="0" presId="urn:microsoft.com/office/officeart/2005/8/layout/orgChart1"/>
    <dgm:cxn modelId="{DA0249CC-83F4-4290-BD08-5393DBDC3F01}" type="presOf" srcId="{F6AB0A3E-5844-412C-9D30-626DC6C63F67}" destId="{D5178701-A2A2-4BD8-809C-0A6AD28CF761}" srcOrd="1" destOrd="0" presId="urn:microsoft.com/office/officeart/2005/8/layout/orgChart1"/>
    <dgm:cxn modelId="{60C090CF-EA91-47DF-8A81-CFB20C130916}" type="presOf" srcId="{BE1547A9-9D45-4881-B6AD-60A4993F6309}" destId="{060BE5D5-6485-490F-BB91-59969CF92E13}" srcOrd="0" destOrd="0" presId="urn:microsoft.com/office/officeart/2005/8/layout/orgChart1"/>
    <dgm:cxn modelId="{9CACE6D0-6478-4741-A89A-0E052700F9AF}" type="presOf" srcId="{9829EB1C-AD7F-4638-AC4D-45E3AA0232D1}" destId="{55AAF66F-79BE-474D-981F-43E94B03DA08}" srcOrd="0" destOrd="0" presId="urn:microsoft.com/office/officeart/2005/8/layout/orgChart1"/>
    <dgm:cxn modelId="{78A443D4-CB6C-4CF8-8952-15E213BD24FC}" type="presOf" srcId="{0A0EA227-2AF7-4B6C-84C5-24196CE0302B}" destId="{CA00BCE8-E295-49D3-BC6C-DDCCB2368A95}" srcOrd="0" destOrd="0" presId="urn:microsoft.com/office/officeart/2005/8/layout/orgChart1"/>
    <dgm:cxn modelId="{D2A7F0D4-1B7B-4A16-A6FC-6B41053B9487}" srcId="{43635ED6-5C25-43D8-9F79-CB0789895F7B}" destId="{2BC2FCF1-86B8-4CE9-B37F-F4099FFECD6F}" srcOrd="0" destOrd="0" parTransId="{9829EB1C-AD7F-4638-AC4D-45E3AA0232D1}" sibTransId="{DC56F079-B7D3-47E3-8E0F-0E3688231745}"/>
    <dgm:cxn modelId="{4B9AEED5-F7B6-4CBD-A673-38FB886B6258}" type="presOf" srcId="{43635ED6-5C25-43D8-9F79-CB0789895F7B}" destId="{205AB75C-A2BC-4B39-8DB9-705FFB159816}" srcOrd="1" destOrd="0" presId="urn:microsoft.com/office/officeart/2005/8/layout/orgChart1"/>
    <dgm:cxn modelId="{68D2AEE9-51F0-4C05-8EDA-9E3E499FA79E}" srcId="{DF2F9D9C-8657-4E50-9599-616EFFEA1DEE}" destId="{05917B41-D85A-47BD-B5B4-813A356BF4D9}" srcOrd="0" destOrd="0" parTransId="{854CF519-A446-4B15-9B16-3625CDAEA8FE}" sibTransId="{CB274893-8233-4A09-A911-9A6DE9240D28}"/>
    <dgm:cxn modelId="{0D3171EE-805A-4DE2-970A-180E0489D1F7}" srcId="{F30AA664-EF6F-4CD9-A3F6-E42795024DC6}" destId="{8E86AD38-8549-4C4A-8641-584C29022CDB}" srcOrd="0" destOrd="0" parTransId="{2E903482-1F3A-4857-A2E8-BF817FF6935A}" sibTransId="{490F7577-3531-451D-8842-CF8F9559ED98}"/>
    <dgm:cxn modelId="{4200B8F1-8ACB-42AC-9943-33D1A5490053}" type="presOf" srcId="{DF2F9D9C-8657-4E50-9599-616EFFEA1DEE}" destId="{6CE15A74-CE26-46BB-982D-CAC4823A0BB3}" srcOrd="1" destOrd="0" presId="urn:microsoft.com/office/officeart/2005/8/layout/orgChart1"/>
    <dgm:cxn modelId="{49815BF2-DECB-400F-8714-DA9E67EAF1F9}" type="presOf" srcId="{12118CE4-2D43-416E-9F30-43CD4A253F1D}" destId="{D33189A6-52DE-413A-88EA-9564489F88B0}" srcOrd="0" destOrd="0" presId="urn:microsoft.com/office/officeart/2005/8/layout/orgChart1"/>
    <dgm:cxn modelId="{375F48F2-B8C7-4CFC-9DCB-6303D9982E34}" type="presOf" srcId="{DBFD8295-C4AC-4051-B726-6E3B09966A2B}" destId="{05F3F8E5-D8FE-40EE-800F-1B62A99DB8D1}" srcOrd="1" destOrd="0" presId="urn:microsoft.com/office/officeart/2005/8/layout/orgChart1"/>
    <dgm:cxn modelId="{AC639FF9-0434-4915-B4FF-E74C813593FC}" srcId="{F1084B11-63CF-417B-A5C7-342E6BDF64A4}" destId="{3F63B53D-DE5B-4ED2-944E-F6A26C7D6893}" srcOrd="1" destOrd="0" parTransId="{159B16AD-3745-4F49-88DF-D751D4BE34DC}" sibTransId="{8ACC22B5-4162-4C07-89F0-96F074B6C01B}"/>
    <dgm:cxn modelId="{056E7EFA-3781-469B-A07F-74294B136CB8}" type="presOf" srcId="{8BE78E4A-EFBA-4FC1-922B-B4F9291B7F14}" destId="{D8BDB75C-FE0B-4085-955B-39032C5E039F}" srcOrd="1" destOrd="0" presId="urn:microsoft.com/office/officeart/2005/8/layout/orgChart1"/>
    <dgm:cxn modelId="{8F8015FD-C0D1-40CA-B3EB-BC6B2400DD89}" type="presOf" srcId="{F1084B11-63CF-417B-A5C7-342E6BDF64A4}" destId="{DCB7991D-C0E0-4824-B70B-9DE897F4912E}" srcOrd="1" destOrd="0" presId="urn:microsoft.com/office/officeart/2005/8/layout/orgChart1"/>
    <dgm:cxn modelId="{1E1780CC-3FE9-47B7-AC8C-9A437C3565CA}" type="presParOf" srcId="{060BE5D5-6485-490F-BB91-59969CF92E13}" destId="{31F25A83-C9E5-4897-A26B-51FF46D5E6C0}" srcOrd="0" destOrd="0" presId="urn:microsoft.com/office/officeart/2005/8/layout/orgChart1"/>
    <dgm:cxn modelId="{D5B2F214-975A-4F78-8461-FF4CBB9A397A}" type="presParOf" srcId="{31F25A83-C9E5-4897-A26B-51FF46D5E6C0}" destId="{A2155BBE-8D0A-4535-A136-772662E0A33F}" srcOrd="0" destOrd="0" presId="urn:microsoft.com/office/officeart/2005/8/layout/orgChart1"/>
    <dgm:cxn modelId="{6F0D43EB-9AF8-4919-84F5-74CD2456B0C9}" type="presParOf" srcId="{A2155BBE-8D0A-4535-A136-772662E0A33F}" destId="{234F5D8F-79B2-4E8F-B686-DE78BBD26F0D}" srcOrd="0" destOrd="0" presId="urn:microsoft.com/office/officeart/2005/8/layout/orgChart1"/>
    <dgm:cxn modelId="{0FD84331-24FA-4E09-8267-137623FBA91A}" type="presParOf" srcId="{A2155BBE-8D0A-4535-A136-772662E0A33F}" destId="{205AB75C-A2BC-4B39-8DB9-705FFB159816}" srcOrd="1" destOrd="0" presId="urn:microsoft.com/office/officeart/2005/8/layout/orgChart1"/>
    <dgm:cxn modelId="{95F712FE-07CF-4D97-801B-6C79238FEA9D}" type="presParOf" srcId="{31F25A83-C9E5-4897-A26B-51FF46D5E6C0}" destId="{689045F3-4F1E-40F1-95F4-BAA304D2B2F3}" srcOrd="1" destOrd="0" presId="urn:microsoft.com/office/officeart/2005/8/layout/orgChart1"/>
    <dgm:cxn modelId="{D4704386-E3F0-47F6-B57B-8DAB710F502C}" type="presParOf" srcId="{689045F3-4F1E-40F1-95F4-BAA304D2B2F3}" destId="{55AAF66F-79BE-474D-981F-43E94B03DA08}" srcOrd="0" destOrd="0" presId="urn:microsoft.com/office/officeart/2005/8/layout/orgChart1"/>
    <dgm:cxn modelId="{C9C02FE6-2E4D-44A5-83B5-52151FD46C2E}" type="presParOf" srcId="{689045F3-4F1E-40F1-95F4-BAA304D2B2F3}" destId="{9D728AFE-5093-4508-8F7B-9E970A49B58E}" srcOrd="1" destOrd="0" presId="urn:microsoft.com/office/officeart/2005/8/layout/orgChart1"/>
    <dgm:cxn modelId="{AFEA2931-0391-4A15-B51F-019190D4DA7D}" type="presParOf" srcId="{9D728AFE-5093-4508-8F7B-9E970A49B58E}" destId="{01DB525F-B316-4BF2-A1A4-B6E968755A2A}" srcOrd="0" destOrd="0" presId="urn:microsoft.com/office/officeart/2005/8/layout/orgChart1"/>
    <dgm:cxn modelId="{84C3E04A-A77B-477E-945B-0B24B8B9882A}" type="presParOf" srcId="{01DB525F-B316-4BF2-A1A4-B6E968755A2A}" destId="{A2C58975-87D4-4A88-ABFF-D4F2AF2C854F}" srcOrd="0" destOrd="0" presId="urn:microsoft.com/office/officeart/2005/8/layout/orgChart1"/>
    <dgm:cxn modelId="{BFC3A7D6-0CCE-4643-AE96-2F991F659766}" type="presParOf" srcId="{01DB525F-B316-4BF2-A1A4-B6E968755A2A}" destId="{0989B633-3FD8-49E2-87B6-EF19CC8ED845}" srcOrd="1" destOrd="0" presId="urn:microsoft.com/office/officeart/2005/8/layout/orgChart1"/>
    <dgm:cxn modelId="{2D23729F-5EE3-49F3-99C7-8C8C5444BE70}" type="presParOf" srcId="{9D728AFE-5093-4508-8F7B-9E970A49B58E}" destId="{C145F8E0-0392-4E26-91CB-13763CCC8995}" srcOrd="1" destOrd="0" presId="urn:microsoft.com/office/officeart/2005/8/layout/orgChart1"/>
    <dgm:cxn modelId="{085F0B5B-CC03-4130-8326-D6EAFF1DE35C}" type="presParOf" srcId="{C145F8E0-0392-4E26-91CB-13763CCC8995}" destId="{D33189A6-52DE-413A-88EA-9564489F88B0}" srcOrd="0" destOrd="0" presId="urn:microsoft.com/office/officeart/2005/8/layout/orgChart1"/>
    <dgm:cxn modelId="{69DFF244-9311-4635-A017-DAEB228ED5DB}" type="presParOf" srcId="{C145F8E0-0392-4E26-91CB-13763CCC8995}" destId="{5E701C7D-8B26-4F83-896F-9E3675C54D4A}" srcOrd="1" destOrd="0" presId="urn:microsoft.com/office/officeart/2005/8/layout/orgChart1"/>
    <dgm:cxn modelId="{4EE1163F-2298-49AE-9327-C8FDA0358A00}" type="presParOf" srcId="{5E701C7D-8B26-4F83-896F-9E3675C54D4A}" destId="{1069422C-97FD-4D27-9007-5405BC69F024}" srcOrd="0" destOrd="0" presId="urn:microsoft.com/office/officeart/2005/8/layout/orgChart1"/>
    <dgm:cxn modelId="{223556E5-6CCD-4C6F-BA59-11CE786C99F5}" type="presParOf" srcId="{1069422C-97FD-4D27-9007-5405BC69F024}" destId="{90BC0BC0-41EB-46DD-92CE-48AC05E73FB0}" srcOrd="0" destOrd="0" presId="urn:microsoft.com/office/officeart/2005/8/layout/orgChart1"/>
    <dgm:cxn modelId="{31DEFF54-9972-4AF0-8076-0D9636BEB4E0}" type="presParOf" srcId="{1069422C-97FD-4D27-9007-5405BC69F024}" destId="{6CE15A74-CE26-46BB-982D-CAC4823A0BB3}" srcOrd="1" destOrd="0" presId="urn:microsoft.com/office/officeart/2005/8/layout/orgChart1"/>
    <dgm:cxn modelId="{123199CC-5E2A-4881-915E-A39DD9B7DC0B}" type="presParOf" srcId="{5E701C7D-8B26-4F83-896F-9E3675C54D4A}" destId="{3461D55A-1D54-444E-98D6-F9785691E0FC}" srcOrd="1" destOrd="0" presId="urn:microsoft.com/office/officeart/2005/8/layout/orgChart1"/>
    <dgm:cxn modelId="{33E16D1D-D4FF-4B4E-9C89-906E0D293EB2}" type="presParOf" srcId="{3461D55A-1D54-444E-98D6-F9785691E0FC}" destId="{9172BC2F-E2A7-4115-B298-E07AFF95B16D}" srcOrd="0" destOrd="0" presId="urn:microsoft.com/office/officeart/2005/8/layout/orgChart1"/>
    <dgm:cxn modelId="{1A4B552C-4C15-41F6-AD2E-F6FF55BFBFA9}" type="presParOf" srcId="{3461D55A-1D54-444E-98D6-F9785691E0FC}" destId="{F3183AFA-8F4C-4D96-925C-FD1885C6AC52}" srcOrd="1" destOrd="0" presId="urn:microsoft.com/office/officeart/2005/8/layout/orgChart1"/>
    <dgm:cxn modelId="{2FF13220-E058-4779-B4E7-1E0EDF38619C}" type="presParOf" srcId="{F3183AFA-8F4C-4D96-925C-FD1885C6AC52}" destId="{84A10BAA-0054-4916-A9CA-46B17E6AC0C4}" srcOrd="0" destOrd="0" presId="urn:microsoft.com/office/officeart/2005/8/layout/orgChart1"/>
    <dgm:cxn modelId="{F96C36AF-7329-40C8-9C6D-B121778F519F}" type="presParOf" srcId="{84A10BAA-0054-4916-A9CA-46B17E6AC0C4}" destId="{72690DC8-9355-4972-881F-3A6E6843B49D}" srcOrd="0" destOrd="0" presId="urn:microsoft.com/office/officeart/2005/8/layout/orgChart1"/>
    <dgm:cxn modelId="{96C9E685-59D3-453A-B461-E0B5D79C2B0C}" type="presParOf" srcId="{84A10BAA-0054-4916-A9CA-46B17E6AC0C4}" destId="{D9327424-0519-4CCA-9618-1534E9C7C396}" srcOrd="1" destOrd="0" presId="urn:microsoft.com/office/officeart/2005/8/layout/orgChart1"/>
    <dgm:cxn modelId="{4EB7BE27-3F40-41EA-8799-13192D3F82E0}" type="presParOf" srcId="{F3183AFA-8F4C-4D96-925C-FD1885C6AC52}" destId="{87E403D4-D198-4406-8063-8B315879394B}" srcOrd="1" destOrd="0" presId="urn:microsoft.com/office/officeart/2005/8/layout/orgChart1"/>
    <dgm:cxn modelId="{1C21CDBE-4D72-4666-BD79-BA6B0BF6059D}" type="presParOf" srcId="{F3183AFA-8F4C-4D96-925C-FD1885C6AC52}" destId="{97C761A1-D4E8-4376-934B-D733D1B9664E}" srcOrd="2" destOrd="0" presId="urn:microsoft.com/office/officeart/2005/8/layout/orgChart1"/>
    <dgm:cxn modelId="{5552A2F0-2BBC-45E0-89BE-22954F787A9D}" type="presParOf" srcId="{97C761A1-D4E8-4376-934B-D733D1B9664E}" destId="{FCE32F45-5202-4553-990F-3AC5F26E3F29}" srcOrd="0" destOrd="0" presId="urn:microsoft.com/office/officeart/2005/8/layout/orgChart1"/>
    <dgm:cxn modelId="{672F70DD-4C63-4F66-8BEB-1784363420E9}" type="presParOf" srcId="{97C761A1-D4E8-4376-934B-D733D1B9664E}" destId="{73DC27B4-338D-4ED8-8125-C7410BEA768A}" srcOrd="1" destOrd="0" presId="urn:microsoft.com/office/officeart/2005/8/layout/orgChart1"/>
    <dgm:cxn modelId="{4334C829-456B-4B10-BAB9-18EBC7C2B112}" type="presParOf" srcId="{73DC27B4-338D-4ED8-8125-C7410BEA768A}" destId="{32D7CB88-E86B-4E12-854F-9277A84FC8B5}" srcOrd="0" destOrd="0" presId="urn:microsoft.com/office/officeart/2005/8/layout/orgChart1"/>
    <dgm:cxn modelId="{7A4E6B38-8D11-45D9-B7DE-D1D4AB632BDD}" type="presParOf" srcId="{32D7CB88-E86B-4E12-854F-9277A84FC8B5}" destId="{C81312E0-21D5-4C55-BA5A-D332D45E0337}" srcOrd="0" destOrd="0" presId="urn:microsoft.com/office/officeart/2005/8/layout/orgChart1"/>
    <dgm:cxn modelId="{281F3A01-FFF1-4C36-ABFD-F2CC007A3F08}" type="presParOf" srcId="{32D7CB88-E86B-4E12-854F-9277A84FC8B5}" destId="{6049AE73-6C73-4771-B608-8FDBA72D39E6}" srcOrd="1" destOrd="0" presId="urn:microsoft.com/office/officeart/2005/8/layout/orgChart1"/>
    <dgm:cxn modelId="{8B167162-6851-41F3-BE8D-7264C37DFF5E}" type="presParOf" srcId="{73DC27B4-338D-4ED8-8125-C7410BEA768A}" destId="{0CAFB53D-5000-46AB-AD92-1E626E9D7290}" srcOrd="1" destOrd="0" presId="urn:microsoft.com/office/officeart/2005/8/layout/orgChart1"/>
    <dgm:cxn modelId="{D1A36EA4-2BB1-4D6C-8676-8C598CF4D3A8}" type="presParOf" srcId="{0CAFB53D-5000-46AB-AD92-1E626E9D7290}" destId="{084CF4EE-9B87-4AC3-9202-AB32ED3F0CC1}" srcOrd="0" destOrd="0" presId="urn:microsoft.com/office/officeart/2005/8/layout/orgChart1"/>
    <dgm:cxn modelId="{A765228D-550A-421B-A1C4-D91F9754287A}" type="presParOf" srcId="{0CAFB53D-5000-46AB-AD92-1E626E9D7290}" destId="{A0404B4E-E244-4F3A-9EA0-0638C1CC976D}" srcOrd="1" destOrd="0" presId="urn:microsoft.com/office/officeart/2005/8/layout/orgChart1"/>
    <dgm:cxn modelId="{BEF02377-F341-41F4-B9D0-062607A082EE}" type="presParOf" srcId="{A0404B4E-E244-4F3A-9EA0-0638C1CC976D}" destId="{52044323-779E-415A-A4F1-7F0234A1D9F5}" srcOrd="0" destOrd="0" presId="urn:microsoft.com/office/officeart/2005/8/layout/orgChart1"/>
    <dgm:cxn modelId="{D2EF87ED-E60D-44D3-9148-3323B734D6D1}" type="presParOf" srcId="{52044323-779E-415A-A4F1-7F0234A1D9F5}" destId="{CAF60943-E66F-4282-B53F-B874868ECF12}" srcOrd="0" destOrd="0" presId="urn:microsoft.com/office/officeart/2005/8/layout/orgChart1"/>
    <dgm:cxn modelId="{3DE74726-743E-4C36-A3E4-DB648CDA74BC}" type="presParOf" srcId="{52044323-779E-415A-A4F1-7F0234A1D9F5}" destId="{B63006A0-A58C-4F56-ACF1-DC71B9AAE7A8}" srcOrd="1" destOrd="0" presId="urn:microsoft.com/office/officeart/2005/8/layout/orgChart1"/>
    <dgm:cxn modelId="{2B27C5DC-6FEA-4F4E-A959-CD6BA4B719CE}" type="presParOf" srcId="{A0404B4E-E244-4F3A-9EA0-0638C1CC976D}" destId="{572DA278-22A8-48FC-A9BF-D78D12E9FB95}" srcOrd="1" destOrd="0" presId="urn:microsoft.com/office/officeart/2005/8/layout/orgChart1"/>
    <dgm:cxn modelId="{7FF8037E-18BE-4583-BE9A-7688C53D485A}" type="presParOf" srcId="{A0404B4E-E244-4F3A-9EA0-0638C1CC976D}" destId="{46DFB2F5-5E2F-4C97-A3BC-5991DC901201}" srcOrd="2" destOrd="0" presId="urn:microsoft.com/office/officeart/2005/8/layout/orgChart1"/>
    <dgm:cxn modelId="{E4EE8D7D-37CF-4F8D-99B4-E8395663FDB9}" type="presParOf" srcId="{73DC27B4-338D-4ED8-8125-C7410BEA768A}" destId="{70D7EE11-7BDF-4095-B1D4-1A4ABCEBE1DE}" srcOrd="2" destOrd="0" presId="urn:microsoft.com/office/officeart/2005/8/layout/orgChart1"/>
    <dgm:cxn modelId="{A2CB487A-D5F5-4B97-B9EE-8A3FB2016C81}" type="presParOf" srcId="{97C761A1-D4E8-4376-934B-D733D1B9664E}" destId="{02445678-4F63-4785-8D03-15F1D24AC6F3}" srcOrd="2" destOrd="0" presId="urn:microsoft.com/office/officeart/2005/8/layout/orgChart1"/>
    <dgm:cxn modelId="{EB012167-81D2-417A-A78E-C9D4D84CBF16}" type="presParOf" srcId="{97C761A1-D4E8-4376-934B-D733D1B9664E}" destId="{94887BE7-0829-4755-887D-E5B811046E88}" srcOrd="3" destOrd="0" presId="urn:microsoft.com/office/officeart/2005/8/layout/orgChart1"/>
    <dgm:cxn modelId="{BF46E62E-5266-48A0-B38C-714C4CEC1F68}" type="presParOf" srcId="{94887BE7-0829-4755-887D-E5B811046E88}" destId="{FCF0AB0E-0AB7-423A-BC7F-2CC3EF852AE9}" srcOrd="0" destOrd="0" presId="urn:microsoft.com/office/officeart/2005/8/layout/orgChart1"/>
    <dgm:cxn modelId="{4C24A38D-0730-4BD6-B13F-823DDE01967C}" type="presParOf" srcId="{FCF0AB0E-0AB7-423A-BC7F-2CC3EF852AE9}" destId="{82693EA2-CF2D-44FC-B90D-94C3218A8042}" srcOrd="0" destOrd="0" presId="urn:microsoft.com/office/officeart/2005/8/layout/orgChart1"/>
    <dgm:cxn modelId="{0367A932-7231-40A4-9C69-C3B666F342FD}" type="presParOf" srcId="{FCF0AB0E-0AB7-423A-BC7F-2CC3EF852AE9}" destId="{73B5BF90-818E-49C7-9FCC-FBB978FB1EDA}" srcOrd="1" destOrd="0" presId="urn:microsoft.com/office/officeart/2005/8/layout/orgChart1"/>
    <dgm:cxn modelId="{C0011C1A-8174-40D4-AD58-F7E9489842F4}" type="presParOf" srcId="{94887BE7-0829-4755-887D-E5B811046E88}" destId="{43E53716-3FDB-46B4-8809-A170C4D4CB5B}" srcOrd="1" destOrd="0" presId="urn:microsoft.com/office/officeart/2005/8/layout/orgChart1"/>
    <dgm:cxn modelId="{CA8A563F-D0A9-4B08-B73D-B9AE01311508}" type="presParOf" srcId="{43E53716-3FDB-46B4-8809-A170C4D4CB5B}" destId="{527162D3-2243-4505-AFD2-E449F8D7459E}" srcOrd="0" destOrd="0" presId="urn:microsoft.com/office/officeart/2005/8/layout/orgChart1"/>
    <dgm:cxn modelId="{8E68BE77-2C8D-46CE-A277-13A8850634F5}" type="presParOf" srcId="{43E53716-3FDB-46B4-8809-A170C4D4CB5B}" destId="{0C3CD2CA-1DF5-470A-9144-1A6C5A995D6B}" srcOrd="1" destOrd="0" presId="urn:microsoft.com/office/officeart/2005/8/layout/orgChart1"/>
    <dgm:cxn modelId="{696E1D4C-25A8-4B9C-B387-28BEE0C2DDCC}" type="presParOf" srcId="{0C3CD2CA-1DF5-470A-9144-1A6C5A995D6B}" destId="{1229962B-CEEA-4DEB-A006-D4C9E4D6457A}" srcOrd="0" destOrd="0" presId="urn:microsoft.com/office/officeart/2005/8/layout/orgChart1"/>
    <dgm:cxn modelId="{9F93A93C-E8D7-4584-B54F-E8B00BABB573}" type="presParOf" srcId="{1229962B-CEEA-4DEB-A006-D4C9E4D6457A}" destId="{F4240793-B02E-4B43-86BA-DC1FEF929AFE}" srcOrd="0" destOrd="0" presId="urn:microsoft.com/office/officeart/2005/8/layout/orgChart1"/>
    <dgm:cxn modelId="{EB8B1453-853A-4D99-9855-3D3B0241E657}" type="presParOf" srcId="{1229962B-CEEA-4DEB-A006-D4C9E4D6457A}" destId="{222C6C65-EC69-4C34-A6C3-094A393C7FB1}" srcOrd="1" destOrd="0" presId="urn:microsoft.com/office/officeart/2005/8/layout/orgChart1"/>
    <dgm:cxn modelId="{E6078527-B299-4C7E-88AD-6C8096814423}" type="presParOf" srcId="{0C3CD2CA-1DF5-470A-9144-1A6C5A995D6B}" destId="{E3E1D9E4-9B10-4A82-8BFC-EC44A46E49C8}" srcOrd="1" destOrd="0" presId="urn:microsoft.com/office/officeart/2005/8/layout/orgChart1"/>
    <dgm:cxn modelId="{D42CA04E-82F0-42C7-9FC2-E68328FDADB3}" type="presParOf" srcId="{0C3CD2CA-1DF5-470A-9144-1A6C5A995D6B}" destId="{D0594199-1CCC-484A-B916-699CB9FBDE2F}" srcOrd="2" destOrd="0" presId="urn:microsoft.com/office/officeart/2005/8/layout/orgChart1"/>
    <dgm:cxn modelId="{7996A51D-3F40-45D4-8D6A-4B07549016FF}" type="presParOf" srcId="{94887BE7-0829-4755-887D-E5B811046E88}" destId="{3DB96411-827C-4B79-BCB7-FCF81F46A62A}" srcOrd="2" destOrd="0" presId="urn:microsoft.com/office/officeart/2005/8/layout/orgChart1"/>
    <dgm:cxn modelId="{D818B684-984A-401D-AE2F-0852A2BB961B}" type="presParOf" srcId="{97C761A1-D4E8-4376-934B-D733D1B9664E}" destId="{AC51DB20-2ABC-45DA-B3A1-04396317E5F5}" srcOrd="4" destOrd="0" presId="urn:microsoft.com/office/officeart/2005/8/layout/orgChart1"/>
    <dgm:cxn modelId="{E3B18F91-0E8A-444C-888F-D7C51EE0613F}" type="presParOf" srcId="{97C761A1-D4E8-4376-934B-D733D1B9664E}" destId="{B0972529-2EFD-4BC2-98E1-6CB2AD5AB635}" srcOrd="5" destOrd="0" presId="urn:microsoft.com/office/officeart/2005/8/layout/orgChart1"/>
    <dgm:cxn modelId="{D518BA78-577A-4418-A1CE-6E98FD91B90C}" type="presParOf" srcId="{B0972529-2EFD-4BC2-98E1-6CB2AD5AB635}" destId="{DE275169-36CF-472A-A144-2146AEB02478}" srcOrd="0" destOrd="0" presId="urn:microsoft.com/office/officeart/2005/8/layout/orgChart1"/>
    <dgm:cxn modelId="{E10B5B76-0AEA-4C3F-89C9-4D013856B25A}" type="presParOf" srcId="{DE275169-36CF-472A-A144-2146AEB02478}" destId="{C0A89041-86A3-4FDC-9DDF-65C37BD3D703}" srcOrd="0" destOrd="0" presId="urn:microsoft.com/office/officeart/2005/8/layout/orgChart1"/>
    <dgm:cxn modelId="{71E919C5-F5F8-42B5-89FF-4710CD8A4B5A}" type="presParOf" srcId="{DE275169-36CF-472A-A144-2146AEB02478}" destId="{68F4A0A7-D631-4F3F-89ED-089FB37E7B6F}" srcOrd="1" destOrd="0" presId="urn:microsoft.com/office/officeart/2005/8/layout/orgChart1"/>
    <dgm:cxn modelId="{343FF1CC-D1D2-4511-B0A2-6D2FB750505D}" type="presParOf" srcId="{B0972529-2EFD-4BC2-98E1-6CB2AD5AB635}" destId="{6B480865-332C-4158-8ECC-70101FEC0699}" srcOrd="1" destOrd="0" presId="urn:microsoft.com/office/officeart/2005/8/layout/orgChart1"/>
    <dgm:cxn modelId="{1E8EECE7-2B8A-43E9-81D8-193838001AD6}" type="presParOf" srcId="{6B480865-332C-4158-8ECC-70101FEC0699}" destId="{BA368950-D774-43F0-B471-E8C51C0D7FCE}" srcOrd="0" destOrd="0" presId="urn:microsoft.com/office/officeart/2005/8/layout/orgChart1"/>
    <dgm:cxn modelId="{1C481B8C-C775-431D-BC8E-7355347C9C88}" type="presParOf" srcId="{6B480865-332C-4158-8ECC-70101FEC0699}" destId="{F372AC62-F5FD-4000-9A3F-91B408F1DF35}" srcOrd="1" destOrd="0" presId="urn:microsoft.com/office/officeart/2005/8/layout/orgChart1"/>
    <dgm:cxn modelId="{1CC71DAC-EA1C-4814-975C-89B2315900BC}" type="presParOf" srcId="{F372AC62-F5FD-4000-9A3F-91B408F1DF35}" destId="{64127A87-D2D0-49EA-8179-8CFF4AE92A77}" srcOrd="0" destOrd="0" presId="urn:microsoft.com/office/officeart/2005/8/layout/orgChart1"/>
    <dgm:cxn modelId="{7F279628-7F4B-4D5A-B0AD-BAB0C9C86B72}" type="presParOf" srcId="{64127A87-D2D0-49EA-8179-8CFF4AE92A77}" destId="{70C47071-2FB1-4E9F-BCE8-8B50839BFA1C}" srcOrd="0" destOrd="0" presId="urn:microsoft.com/office/officeart/2005/8/layout/orgChart1"/>
    <dgm:cxn modelId="{3101511C-FA31-4BF6-A9C1-0443A33EFAE1}" type="presParOf" srcId="{64127A87-D2D0-49EA-8179-8CFF4AE92A77}" destId="{05F3F8E5-D8FE-40EE-800F-1B62A99DB8D1}" srcOrd="1" destOrd="0" presId="urn:microsoft.com/office/officeart/2005/8/layout/orgChart1"/>
    <dgm:cxn modelId="{15C18267-4E9C-415D-9104-F446F9AA6AB9}" type="presParOf" srcId="{F372AC62-F5FD-4000-9A3F-91B408F1DF35}" destId="{4BB9787B-B873-45A4-9643-FE72F7AB947B}" srcOrd="1" destOrd="0" presId="urn:microsoft.com/office/officeart/2005/8/layout/orgChart1"/>
    <dgm:cxn modelId="{519A4B52-79EC-475D-A882-32AD9AED35A2}" type="presParOf" srcId="{F372AC62-F5FD-4000-9A3F-91B408F1DF35}" destId="{C7B90E88-037B-432C-8829-5489C4CFD330}" srcOrd="2" destOrd="0" presId="urn:microsoft.com/office/officeart/2005/8/layout/orgChart1"/>
    <dgm:cxn modelId="{DD74B245-D384-447A-AC19-3A7923C36400}" type="presParOf" srcId="{B0972529-2EFD-4BC2-98E1-6CB2AD5AB635}" destId="{6342AF09-F48C-43DB-8F56-5CE681D4FAC7}" srcOrd="2" destOrd="0" presId="urn:microsoft.com/office/officeart/2005/8/layout/orgChart1"/>
    <dgm:cxn modelId="{6BCCEB57-FC64-469F-A136-F93ED3DF3C7C}" type="presParOf" srcId="{97C761A1-D4E8-4376-934B-D733D1B9664E}" destId="{CC3AEE91-6B0D-4D94-B62F-8E9C1269A19D}" srcOrd="6" destOrd="0" presId="urn:microsoft.com/office/officeart/2005/8/layout/orgChart1"/>
    <dgm:cxn modelId="{5026CD0E-46FB-4435-97E0-0C82607F9F2B}" type="presParOf" srcId="{97C761A1-D4E8-4376-934B-D733D1B9664E}" destId="{3ECED131-B087-4F83-A7E2-89B6BE10E901}" srcOrd="7" destOrd="0" presId="urn:microsoft.com/office/officeart/2005/8/layout/orgChart1"/>
    <dgm:cxn modelId="{84198546-5875-4E2F-9E4E-DC8AFB90443C}" type="presParOf" srcId="{3ECED131-B087-4F83-A7E2-89B6BE10E901}" destId="{D22E09E4-00A6-4D25-A600-49EB98328A5F}" srcOrd="0" destOrd="0" presId="urn:microsoft.com/office/officeart/2005/8/layout/orgChart1"/>
    <dgm:cxn modelId="{B10A5B7D-5A07-403F-B692-60FADB6F5F78}" type="presParOf" srcId="{D22E09E4-00A6-4D25-A600-49EB98328A5F}" destId="{3BA33D8C-DE66-4FC6-873C-0A8E524D5E47}" srcOrd="0" destOrd="0" presId="urn:microsoft.com/office/officeart/2005/8/layout/orgChart1"/>
    <dgm:cxn modelId="{40899523-825A-44D3-BE65-657E33455D3D}" type="presParOf" srcId="{D22E09E4-00A6-4D25-A600-49EB98328A5F}" destId="{644B2978-5261-4E53-81DE-00B7D1AFB4A2}" srcOrd="1" destOrd="0" presId="urn:microsoft.com/office/officeart/2005/8/layout/orgChart1"/>
    <dgm:cxn modelId="{7E47F9BD-3EB8-49DB-BAF3-140A25D4B2E9}" type="presParOf" srcId="{3ECED131-B087-4F83-A7E2-89B6BE10E901}" destId="{F596CC30-B804-44FB-B13A-7131CDEBDCA1}" srcOrd="1" destOrd="0" presId="urn:microsoft.com/office/officeart/2005/8/layout/orgChart1"/>
    <dgm:cxn modelId="{D2706DE7-84B0-4576-94D9-D1B02431A826}" type="presParOf" srcId="{F596CC30-B804-44FB-B13A-7131CDEBDCA1}" destId="{FE53891B-9E0E-4D8D-B588-42DFF62C6469}" srcOrd="0" destOrd="0" presId="urn:microsoft.com/office/officeart/2005/8/layout/orgChart1"/>
    <dgm:cxn modelId="{9F81E2A7-E698-4F88-9787-45F62E3566BB}" type="presParOf" srcId="{F596CC30-B804-44FB-B13A-7131CDEBDCA1}" destId="{6D9A303A-6CD2-452D-8CB4-AB10767DBC07}" srcOrd="1" destOrd="0" presId="urn:microsoft.com/office/officeart/2005/8/layout/orgChart1"/>
    <dgm:cxn modelId="{FEE200D0-97B9-41AE-B1BD-18B09E11930F}" type="presParOf" srcId="{6D9A303A-6CD2-452D-8CB4-AB10767DBC07}" destId="{AE48A905-F417-4A0B-ACB2-41CCEB66F9F7}" srcOrd="0" destOrd="0" presId="urn:microsoft.com/office/officeart/2005/8/layout/orgChart1"/>
    <dgm:cxn modelId="{3D29B4CD-3A07-468D-820B-EC7D2F4958F0}" type="presParOf" srcId="{AE48A905-F417-4A0B-ACB2-41CCEB66F9F7}" destId="{2623D2E9-DBC3-4DE4-81E7-209673A33930}" srcOrd="0" destOrd="0" presId="urn:microsoft.com/office/officeart/2005/8/layout/orgChart1"/>
    <dgm:cxn modelId="{C47CC5F4-8F03-4E0E-B01B-808F257705E3}" type="presParOf" srcId="{AE48A905-F417-4A0B-ACB2-41CCEB66F9F7}" destId="{EFA976C6-A590-4906-8731-ABBDD021443E}" srcOrd="1" destOrd="0" presId="urn:microsoft.com/office/officeart/2005/8/layout/orgChart1"/>
    <dgm:cxn modelId="{2628154C-D01D-4781-9A50-89CCA867FF87}" type="presParOf" srcId="{6D9A303A-6CD2-452D-8CB4-AB10767DBC07}" destId="{4C481C96-29C1-47B3-A822-F332C9D31D9E}" srcOrd="1" destOrd="0" presId="urn:microsoft.com/office/officeart/2005/8/layout/orgChart1"/>
    <dgm:cxn modelId="{850BE6AF-D095-41F7-996E-94DAA77D7A33}" type="presParOf" srcId="{4C481C96-29C1-47B3-A822-F332C9D31D9E}" destId="{333BC285-AED8-498A-9295-799C754B628B}" srcOrd="0" destOrd="0" presId="urn:microsoft.com/office/officeart/2005/8/layout/orgChart1"/>
    <dgm:cxn modelId="{9EDB69AD-5218-49F8-AA0A-9C200800FB76}" type="presParOf" srcId="{4C481C96-29C1-47B3-A822-F332C9D31D9E}" destId="{F6508FBF-1925-429F-B622-5DB8543DA757}" srcOrd="1" destOrd="0" presId="urn:microsoft.com/office/officeart/2005/8/layout/orgChart1"/>
    <dgm:cxn modelId="{9D880B0F-414C-42EF-904E-4E75CE07E934}" type="presParOf" srcId="{F6508FBF-1925-429F-B622-5DB8543DA757}" destId="{9C64065C-FC08-48EB-829B-EA7648396A13}" srcOrd="0" destOrd="0" presId="urn:microsoft.com/office/officeart/2005/8/layout/orgChart1"/>
    <dgm:cxn modelId="{35B60779-0A21-4B40-95F9-1DAC12B58F55}" type="presParOf" srcId="{9C64065C-FC08-48EB-829B-EA7648396A13}" destId="{15936315-27D0-4714-A68C-ED04DACD3452}" srcOrd="0" destOrd="0" presId="urn:microsoft.com/office/officeart/2005/8/layout/orgChart1"/>
    <dgm:cxn modelId="{D139AC48-1ED2-4CB1-8FD3-25D02D944545}" type="presParOf" srcId="{9C64065C-FC08-48EB-829B-EA7648396A13}" destId="{D8BDB75C-FE0B-4085-955B-39032C5E039F}" srcOrd="1" destOrd="0" presId="urn:microsoft.com/office/officeart/2005/8/layout/orgChart1"/>
    <dgm:cxn modelId="{BE30FB04-98DB-4767-92A9-46E325022BE6}" type="presParOf" srcId="{F6508FBF-1925-429F-B622-5DB8543DA757}" destId="{425800C3-9A93-4089-95BD-AED15EA6CEED}" srcOrd="1" destOrd="0" presId="urn:microsoft.com/office/officeart/2005/8/layout/orgChart1"/>
    <dgm:cxn modelId="{305CB8BF-9A9B-4651-B5AD-B131F708B0AA}" type="presParOf" srcId="{F6508FBF-1925-429F-B622-5DB8543DA757}" destId="{3F0BAC16-316C-4848-B073-EF4EEB42CCBC}" srcOrd="2" destOrd="0" presId="urn:microsoft.com/office/officeart/2005/8/layout/orgChart1"/>
    <dgm:cxn modelId="{1A944DDF-D2B0-4A37-8881-B1C8CAE69FDC}" type="presParOf" srcId="{6D9A303A-6CD2-452D-8CB4-AB10767DBC07}" destId="{BC9D24A5-98F7-4F3D-8E11-5787DCCCAD5C}" srcOrd="2" destOrd="0" presId="urn:microsoft.com/office/officeart/2005/8/layout/orgChart1"/>
    <dgm:cxn modelId="{AAB09813-F390-40B7-B859-89F6ACD64692}" type="presParOf" srcId="{3ECED131-B087-4F83-A7E2-89B6BE10E901}" destId="{1C7E2C39-F6BC-43A7-B27A-B62DEB1F8D66}" srcOrd="2" destOrd="0" presId="urn:microsoft.com/office/officeart/2005/8/layout/orgChart1"/>
    <dgm:cxn modelId="{4805FF49-5AD7-48B7-86AF-5F709BE0B08D}" type="presParOf" srcId="{5E701C7D-8B26-4F83-896F-9E3675C54D4A}" destId="{1E79E25C-6297-4251-9650-5AC1CE10AEC1}" srcOrd="2" destOrd="0" presId="urn:microsoft.com/office/officeart/2005/8/layout/orgChart1"/>
    <dgm:cxn modelId="{B6152A9C-80B9-4430-BC7C-B21C7EDF5B31}" type="presParOf" srcId="{C145F8E0-0392-4E26-91CB-13763CCC8995}" destId="{5DD49FC4-22B0-40F5-8967-8526F43A0B95}" srcOrd="2" destOrd="0" presId="urn:microsoft.com/office/officeart/2005/8/layout/orgChart1"/>
    <dgm:cxn modelId="{5EEFA9C8-E3E6-4DF2-A7BF-E7B51E967FB3}" type="presParOf" srcId="{C145F8E0-0392-4E26-91CB-13763CCC8995}" destId="{BB1A24A0-1E89-4B81-A303-32FA83F01AF4}" srcOrd="3" destOrd="0" presId="urn:microsoft.com/office/officeart/2005/8/layout/orgChart1"/>
    <dgm:cxn modelId="{09E0A9F9-A711-4C3B-8CAD-63FBB8BAE493}" type="presParOf" srcId="{BB1A24A0-1E89-4B81-A303-32FA83F01AF4}" destId="{9C512FDD-CC13-4254-A119-55CD030F7EA9}" srcOrd="0" destOrd="0" presId="urn:microsoft.com/office/officeart/2005/8/layout/orgChart1"/>
    <dgm:cxn modelId="{2EB3836F-00B7-44C2-B3F0-61182B5EDDC0}" type="presParOf" srcId="{9C512FDD-CC13-4254-A119-55CD030F7EA9}" destId="{CA00BCE8-E295-49D3-BC6C-DDCCB2368A95}" srcOrd="0" destOrd="0" presId="urn:microsoft.com/office/officeart/2005/8/layout/orgChart1"/>
    <dgm:cxn modelId="{363647FC-CDE3-4FD2-8B72-CEFBED46A9BC}" type="presParOf" srcId="{9C512FDD-CC13-4254-A119-55CD030F7EA9}" destId="{0DA7C2BB-36B5-4FD7-B1E1-C48E5B5947C4}" srcOrd="1" destOrd="0" presId="urn:microsoft.com/office/officeart/2005/8/layout/orgChart1"/>
    <dgm:cxn modelId="{211302E6-0ECD-44E3-8BF5-7FA51003F686}" type="presParOf" srcId="{BB1A24A0-1E89-4B81-A303-32FA83F01AF4}" destId="{AB005E1B-1B63-4561-BB14-A3C3EE01D20A}" srcOrd="1" destOrd="0" presId="urn:microsoft.com/office/officeart/2005/8/layout/orgChart1"/>
    <dgm:cxn modelId="{7F3845B8-1B4B-4337-9C16-572A17725A2A}" type="presParOf" srcId="{BB1A24A0-1E89-4B81-A303-32FA83F01AF4}" destId="{0F3053CB-D654-445A-A69C-4B8931AB2512}" srcOrd="2" destOrd="0" presId="urn:microsoft.com/office/officeart/2005/8/layout/orgChart1"/>
    <dgm:cxn modelId="{3F3E643C-C5CC-48B3-AAB7-F4DB4C803C9F}" type="presParOf" srcId="{9D728AFE-5093-4508-8F7B-9E970A49B58E}" destId="{3928F3F1-3BED-49B6-AD29-0495E1160E9A}" srcOrd="2" destOrd="0" presId="urn:microsoft.com/office/officeart/2005/8/layout/orgChart1"/>
    <dgm:cxn modelId="{A4A889D4-3F2C-482C-BDA8-030829658C5A}" type="presParOf" srcId="{689045F3-4F1E-40F1-95F4-BAA304D2B2F3}" destId="{B1CB4243-F16A-4780-97BA-8688447EBB1D}" srcOrd="2" destOrd="0" presId="urn:microsoft.com/office/officeart/2005/8/layout/orgChart1"/>
    <dgm:cxn modelId="{E889066B-8182-4EB7-9233-41CD0E97AEBA}" type="presParOf" srcId="{689045F3-4F1E-40F1-95F4-BAA304D2B2F3}" destId="{6C6FED4F-2C03-4B53-B0F8-98483D37A5FC}" srcOrd="3" destOrd="0" presId="urn:microsoft.com/office/officeart/2005/8/layout/orgChart1"/>
    <dgm:cxn modelId="{5E3DF9D9-C404-486E-9F5E-7A6A67B790E2}" type="presParOf" srcId="{6C6FED4F-2C03-4B53-B0F8-98483D37A5FC}" destId="{41A389C0-8B54-4555-BAE8-1D0DE0845BC0}" srcOrd="0" destOrd="0" presId="urn:microsoft.com/office/officeart/2005/8/layout/orgChart1"/>
    <dgm:cxn modelId="{D6FE3E06-DFF0-4C3C-ADE2-A0BC49C9EA45}" type="presParOf" srcId="{41A389C0-8B54-4555-BAE8-1D0DE0845BC0}" destId="{7F8829FB-AE44-48E0-935B-B07B0C5134E7}" srcOrd="0" destOrd="0" presId="urn:microsoft.com/office/officeart/2005/8/layout/orgChart1"/>
    <dgm:cxn modelId="{9558A2C6-8B28-4660-A380-A400A3FAB586}" type="presParOf" srcId="{41A389C0-8B54-4555-BAE8-1D0DE0845BC0}" destId="{DCB7991D-C0E0-4824-B70B-9DE897F4912E}" srcOrd="1" destOrd="0" presId="urn:microsoft.com/office/officeart/2005/8/layout/orgChart1"/>
    <dgm:cxn modelId="{1E11875F-2EF2-41F2-B329-D79300588E30}" type="presParOf" srcId="{6C6FED4F-2C03-4B53-B0F8-98483D37A5FC}" destId="{7889BDD6-B9A3-4D5D-9F20-1566C680C98F}" srcOrd="1" destOrd="0" presId="urn:microsoft.com/office/officeart/2005/8/layout/orgChart1"/>
    <dgm:cxn modelId="{A8768F62-E086-424D-94D1-0E277C8BFBF4}" type="presParOf" srcId="{7889BDD6-B9A3-4D5D-9F20-1566C680C98F}" destId="{B0925A7A-FB64-4699-AB7F-EE0AA97C0F93}" srcOrd="0" destOrd="0" presId="urn:microsoft.com/office/officeart/2005/8/layout/orgChart1"/>
    <dgm:cxn modelId="{EC7BB938-D1A0-47F0-A925-2C85537FF18C}" type="presParOf" srcId="{7889BDD6-B9A3-4D5D-9F20-1566C680C98F}" destId="{51C85E7B-6D3F-400F-BB81-E8BFD2D032AB}" srcOrd="1" destOrd="0" presId="urn:microsoft.com/office/officeart/2005/8/layout/orgChart1"/>
    <dgm:cxn modelId="{B8514686-BC95-4EE9-A974-A9DE9C6D9586}" type="presParOf" srcId="{51C85E7B-6D3F-400F-BB81-E8BFD2D032AB}" destId="{AF172716-F1BD-4079-BB3D-19E999C4204C}" srcOrd="0" destOrd="0" presId="urn:microsoft.com/office/officeart/2005/8/layout/orgChart1"/>
    <dgm:cxn modelId="{79354BED-CD28-4BB5-8CBF-D97E9A22683F}" type="presParOf" srcId="{AF172716-F1BD-4079-BB3D-19E999C4204C}" destId="{4E136C37-C533-4405-8BE9-004A7373AC72}" srcOrd="0" destOrd="0" presId="urn:microsoft.com/office/officeart/2005/8/layout/orgChart1"/>
    <dgm:cxn modelId="{7763D74B-9B2F-420D-A156-427CC8232AA9}" type="presParOf" srcId="{AF172716-F1BD-4079-BB3D-19E999C4204C}" destId="{D5178701-A2A2-4BD8-809C-0A6AD28CF761}" srcOrd="1" destOrd="0" presId="urn:microsoft.com/office/officeart/2005/8/layout/orgChart1"/>
    <dgm:cxn modelId="{D9E569FA-44A4-42A7-B801-89BB39757169}" type="presParOf" srcId="{51C85E7B-6D3F-400F-BB81-E8BFD2D032AB}" destId="{07994F19-0541-4492-824A-7932C3F3B226}" srcOrd="1" destOrd="0" presId="urn:microsoft.com/office/officeart/2005/8/layout/orgChart1"/>
    <dgm:cxn modelId="{AED6F2DC-D753-4F00-B39D-024829D43A14}" type="presParOf" srcId="{51C85E7B-6D3F-400F-BB81-E8BFD2D032AB}" destId="{FAA86CD7-C53C-4EF2-A684-047DE1DA82E3}" srcOrd="2" destOrd="0" presId="urn:microsoft.com/office/officeart/2005/8/layout/orgChart1"/>
    <dgm:cxn modelId="{D0C36C9B-B09D-4781-9AD6-C52E90EE04FC}" type="presParOf" srcId="{7889BDD6-B9A3-4D5D-9F20-1566C680C98F}" destId="{A52A6EDF-6967-49D6-9678-69924B515488}" srcOrd="2" destOrd="0" presId="urn:microsoft.com/office/officeart/2005/8/layout/orgChart1"/>
    <dgm:cxn modelId="{E0F88B96-F019-4CF1-833D-2569DA18477F}" type="presParOf" srcId="{7889BDD6-B9A3-4D5D-9F20-1566C680C98F}" destId="{ADA5441E-7A48-4C94-ADB7-7D164FA96B24}" srcOrd="3" destOrd="0" presId="urn:microsoft.com/office/officeart/2005/8/layout/orgChart1"/>
    <dgm:cxn modelId="{A2A1D347-1449-4FC6-A79A-FDFCB78A1041}" type="presParOf" srcId="{ADA5441E-7A48-4C94-ADB7-7D164FA96B24}" destId="{B3F5B222-4679-4464-A620-B9FC5B11383C}" srcOrd="0" destOrd="0" presId="urn:microsoft.com/office/officeart/2005/8/layout/orgChart1"/>
    <dgm:cxn modelId="{6C94A4EE-09EF-4F07-897A-9035BC0901AA}" type="presParOf" srcId="{B3F5B222-4679-4464-A620-B9FC5B11383C}" destId="{DE89D049-F7DD-4684-9439-B751AFA1DFB6}" srcOrd="0" destOrd="0" presId="urn:microsoft.com/office/officeart/2005/8/layout/orgChart1"/>
    <dgm:cxn modelId="{5FA1A3AC-2D6B-47D2-AD4A-13DAF9D2064F}" type="presParOf" srcId="{B3F5B222-4679-4464-A620-B9FC5B11383C}" destId="{1658F0E4-21CF-4A9B-89C5-63F590FEF7D2}" srcOrd="1" destOrd="0" presId="urn:microsoft.com/office/officeart/2005/8/layout/orgChart1"/>
    <dgm:cxn modelId="{8FA9C70D-542E-4FFA-8BF5-74364ED65160}" type="presParOf" srcId="{ADA5441E-7A48-4C94-ADB7-7D164FA96B24}" destId="{B77FEB51-259F-41EA-960D-FEB0604026E6}" srcOrd="1" destOrd="0" presId="urn:microsoft.com/office/officeart/2005/8/layout/orgChart1"/>
    <dgm:cxn modelId="{55183CE3-F036-4C68-99AC-F61DF0CE12CD}" type="presParOf" srcId="{ADA5441E-7A48-4C94-ADB7-7D164FA96B24}" destId="{D71099D5-D890-4976-8CC1-9FD7D6454A67}" srcOrd="2" destOrd="0" presId="urn:microsoft.com/office/officeart/2005/8/layout/orgChart1"/>
    <dgm:cxn modelId="{C264E5F1-7E6F-46A7-9EA7-1BC5C7D090B2}" type="presParOf" srcId="{7889BDD6-B9A3-4D5D-9F20-1566C680C98F}" destId="{AC4ADAA5-F787-43D0-876C-BE5F623ECDCE}" srcOrd="4" destOrd="0" presId="urn:microsoft.com/office/officeart/2005/8/layout/orgChart1"/>
    <dgm:cxn modelId="{DF1B21E3-7CAB-46A3-9CD7-9594AD1ACE01}" type="presParOf" srcId="{7889BDD6-B9A3-4D5D-9F20-1566C680C98F}" destId="{0761A8AC-0220-4A15-94CE-F924B68E0395}" srcOrd="5" destOrd="0" presId="urn:microsoft.com/office/officeart/2005/8/layout/orgChart1"/>
    <dgm:cxn modelId="{92693B5B-5216-4063-932C-5E57541D598F}" type="presParOf" srcId="{0761A8AC-0220-4A15-94CE-F924B68E0395}" destId="{BCE6F144-628A-46F3-8244-1B52A126F50E}" srcOrd="0" destOrd="0" presId="urn:microsoft.com/office/officeart/2005/8/layout/orgChart1"/>
    <dgm:cxn modelId="{618C88D4-D2BD-4B84-835C-9BB366F141E8}" type="presParOf" srcId="{BCE6F144-628A-46F3-8244-1B52A126F50E}" destId="{C8A3B348-59C5-4211-95DB-3D89496D7643}" srcOrd="0" destOrd="0" presId="urn:microsoft.com/office/officeart/2005/8/layout/orgChart1"/>
    <dgm:cxn modelId="{CD735F37-04A7-4299-BA27-DF0648188866}" type="presParOf" srcId="{BCE6F144-628A-46F3-8244-1B52A126F50E}" destId="{F9851C40-26BB-447D-9D3E-1AD423EC1660}" srcOrd="1" destOrd="0" presId="urn:microsoft.com/office/officeart/2005/8/layout/orgChart1"/>
    <dgm:cxn modelId="{C19BAF8C-87EC-4DF9-B687-98AC2D576C90}" type="presParOf" srcId="{0761A8AC-0220-4A15-94CE-F924B68E0395}" destId="{321026A2-7E3F-4E49-8C6D-B84CAEE042B4}" srcOrd="1" destOrd="0" presId="urn:microsoft.com/office/officeart/2005/8/layout/orgChart1"/>
    <dgm:cxn modelId="{8A601CA4-2205-48AE-97FD-BA8844AF2B4B}" type="presParOf" srcId="{0761A8AC-0220-4A15-94CE-F924B68E0395}" destId="{AEC86384-2218-4998-A869-5D1DDEE47DE9}" srcOrd="2" destOrd="0" presId="urn:microsoft.com/office/officeart/2005/8/layout/orgChart1"/>
    <dgm:cxn modelId="{7F2E1791-7747-4157-BD8C-77D4C39DD0B3}" type="presParOf" srcId="{6C6FED4F-2C03-4B53-B0F8-98483D37A5FC}" destId="{292B9E43-5ED9-4519-8051-D9C60CA44A0C}" srcOrd="2" destOrd="0" presId="urn:microsoft.com/office/officeart/2005/8/layout/orgChart1"/>
    <dgm:cxn modelId="{978AACCB-F8DF-4779-8188-4CE00DE2147B}" type="presParOf" srcId="{31F25A83-C9E5-4897-A26B-51FF46D5E6C0}" destId="{98BD8A1E-1F0A-4CE7-803B-74251003A5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3368C1-6795-41A1-B14E-9F9C6890F59E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D2CD24A-6E1C-4A11-9084-0DBADBBCC722}">
      <dgm:prSet phldrT="[نص]"/>
      <dgm:spPr/>
      <dgm:t>
        <a:bodyPr/>
        <a:lstStyle/>
        <a:p>
          <a:pPr rtl="1"/>
          <a:r>
            <a:rPr lang="ar-SA" b="1" i="0" dirty="0">
              <a:effectLst/>
              <a:latin typeface="Arial-BoldMT"/>
            </a:rPr>
            <a:t>أصل نائب الفاعل مفعول به لكن بعد بناء الفعل للمجهول نحذف الفاعل ويتحول المفعول به إلى نائب فاعل مرفوع</a:t>
          </a:r>
          <a:endParaRPr lang="ar-SA" dirty="0"/>
        </a:p>
      </dgm:t>
    </dgm:pt>
    <dgm:pt modelId="{C1A27B72-A1EB-41CE-86E5-1AEB5EA541DA}" type="parTrans" cxnId="{1759D506-CAC6-4B0E-B822-8A0D9E87D524}">
      <dgm:prSet/>
      <dgm:spPr/>
      <dgm:t>
        <a:bodyPr/>
        <a:lstStyle/>
        <a:p>
          <a:pPr rtl="1"/>
          <a:endParaRPr lang="ar-SA"/>
        </a:p>
      </dgm:t>
    </dgm:pt>
    <dgm:pt modelId="{D5EA93D0-ED96-4E95-AAA8-915585F349CE}" type="sibTrans" cxnId="{1759D506-CAC6-4B0E-B822-8A0D9E87D524}">
      <dgm:prSet/>
      <dgm:spPr/>
      <dgm:t>
        <a:bodyPr/>
        <a:lstStyle/>
        <a:p>
          <a:pPr rtl="1"/>
          <a:endParaRPr lang="ar-SA"/>
        </a:p>
      </dgm:t>
    </dgm:pt>
    <dgm:pt modelId="{C79087DA-B440-4651-A214-D1BD38729591}">
      <dgm:prSet phldrT="[نص]"/>
      <dgm:spPr/>
      <dgm:t>
        <a:bodyPr/>
        <a:lstStyle/>
        <a:p>
          <a:pPr rtl="1"/>
          <a:r>
            <a:rPr lang="ar-SA" dirty="0"/>
            <a:t>{وسيق الذين اتقوا ربهم إلى الجنةِ زُمرا}</a:t>
          </a:r>
        </a:p>
      </dgm:t>
    </dgm:pt>
    <dgm:pt modelId="{850495B0-08DF-4337-B603-AE948756CB34}" type="parTrans" cxnId="{CA6745B7-B472-4D33-BDF8-FE29B244DBCE}">
      <dgm:prSet/>
      <dgm:spPr/>
      <dgm:t>
        <a:bodyPr/>
        <a:lstStyle/>
        <a:p>
          <a:pPr rtl="1"/>
          <a:endParaRPr lang="ar-SA"/>
        </a:p>
      </dgm:t>
    </dgm:pt>
    <dgm:pt modelId="{22964B74-A87C-4234-9BA7-94840C9A24DF}" type="sibTrans" cxnId="{CA6745B7-B472-4D33-BDF8-FE29B244DBCE}">
      <dgm:prSet/>
      <dgm:spPr/>
      <dgm:t>
        <a:bodyPr/>
        <a:lstStyle/>
        <a:p>
          <a:pPr rtl="1"/>
          <a:endParaRPr lang="ar-SA"/>
        </a:p>
      </dgm:t>
    </dgm:pt>
    <dgm:pt modelId="{04FDAF25-257D-43D3-BED8-54A3B14644CE}">
      <dgm:prSet/>
      <dgm:spPr/>
      <dgm:t>
        <a:bodyPr/>
        <a:lstStyle/>
        <a:p>
          <a:pPr rtl="1"/>
          <a:r>
            <a:rPr lang="ar-SA" b="1" i="0" dirty="0"/>
            <a:t>وإذا كان ثلاثيًّا معتل الوسط (قال_ ساق) كُسر أوله وقلبت الألف إلى ياء (قيل_ سيق)</a:t>
          </a:r>
          <a:br>
            <a:rPr lang="ar-SA" dirty="0"/>
          </a:br>
          <a:endParaRPr lang="ar-SA" dirty="0"/>
        </a:p>
      </dgm:t>
    </dgm:pt>
    <dgm:pt modelId="{20D15D9A-2244-4F45-9015-C2EF2851C19B}" type="parTrans" cxnId="{54DFB20C-856D-4DD0-9A6F-4418C938E7A6}">
      <dgm:prSet/>
      <dgm:spPr/>
      <dgm:t>
        <a:bodyPr/>
        <a:lstStyle/>
        <a:p>
          <a:pPr rtl="1"/>
          <a:endParaRPr lang="ar-SA"/>
        </a:p>
      </dgm:t>
    </dgm:pt>
    <dgm:pt modelId="{0751662C-C5FF-408A-94A7-71B4B5ADBBD1}" type="sibTrans" cxnId="{54DFB20C-856D-4DD0-9A6F-4418C938E7A6}">
      <dgm:prSet/>
      <dgm:spPr/>
      <dgm:t>
        <a:bodyPr/>
        <a:lstStyle/>
        <a:p>
          <a:pPr rtl="1"/>
          <a:endParaRPr lang="ar-SA"/>
        </a:p>
      </dgm:t>
    </dgm:pt>
    <dgm:pt modelId="{53AB1A6F-4BDF-4E9A-AB5A-50A6C4B8D212}">
      <dgm:prSet/>
      <dgm:spPr/>
      <dgm:t>
        <a:bodyPr/>
        <a:lstStyle/>
        <a:p>
          <a:pPr rtl="1"/>
          <a:r>
            <a:rPr lang="ar-SA" b="1" i="0" dirty="0"/>
            <a:t>ويبنى الفعل للمجهول إذا كان ماضيا بضم أوله وكسر </a:t>
          </a:r>
          <a:r>
            <a:rPr lang="ar-SA" b="1" i="0" dirty="0" err="1"/>
            <a:t>ماقبل</a:t>
          </a:r>
          <a:r>
            <a:rPr lang="ar-SA" b="1" i="0" dirty="0"/>
            <a:t> آخره: كتب/ ُكتِب، وإذا كان مضارعا يضم أوله ويفتح </a:t>
          </a:r>
          <a:r>
            <a:rPr lang="ar-SA" b="1" i="0" dirty="0" err="1"/>
            <a:t>ماقبل</a:t>
          </a:r>
          <a:br>
            <a:rPr lang="ar-SA" b="1" i="0" dirty="0"/>
          </a:br>
          <a:r>
            <a:rPr lang="ar-SA" b="1" i="0" dirty="0"/>
            <a:t>آخره: يكتُب/ يُكتَب</a:t>
          </a:r>
          <a:br>
            <a:rPr lang="ar-SA" dirty="0"/>
          </a:br>
          <a:endParaRPr lang="ar-SA" dirty="0"/>
        </a:p>
      </dgm:t>
    </dgm:pt>
    <dgm:pt modelId="{A7649072-8B0B-4D98-8D00-519B5939F4C2}" type="parTrans" cxnId="{F8265CDF-5EB8-46D2-B985-D5DFEBAB415F}">
      <dgm:prSet/>
      <dgm:spPr/>
      <dgm:t>
        <a:bodyPr/>
        <a:lstStyle/>
        <a:p>
          <a:pPr rtl="1"/>
          <a:endParaRPr lang="ar-SA"/>
        </a:p>
      </dgm:t>
    </dgm:pt>
    <dgm:pt modelId="{F292F09D-1BCE-4A2E-821E-7FBC89B6DFC5}" type="sibTrans" cxnId="{F8265CDF-5EB8-46D2-B985-D5DFEBAB415F}">
      <dgm:prSet/>
      <dgm:spPr/>
      <dgm:t>
        <a:bodyPr/>
        <a:lstStyle/>
        <a:p>
          <a:pPr rtl="1"/>
          <a:endParaRPr lang="ar-SA"/>
        </a:p>
      </dgm:t>
    </dgm:pt>
    <dgm:pt modelId="{FC65FB51-A66D-4ECD-9777-CDEB21089243}">
      <dgm:prSet/>
      <dgm:spPr/>
      <dgm:t>
        <a:bodyPr/>
        <a:lstStyle/>
        <a:p>
          <a:pPr rtl="1"/>
          <a:r>
            <a:rPr lang="ar-SA" b="1" i="0">
              <a:effectLst/>
              <a:latin typeface="Arial-BoldMT"/>
            </a:rPr>
            <a:t>اسم يحل محل الفاعل المحذوف، وحكمه الرفع، يأتي بعد فعل مبني للمجهول.</a:t>
          </a:r>
          <a:endParaRPr lang="ar-SA"/>
        </a:p>
      </dgm:t>
    </dgm:pt>
    <dgm:pt modelId="{649F44B8-1140-4439-9FF8-BFA6C655EA00}" type="parTrans" cxnId="{C9BBE420-E973-4BA5-ABB2-8981E93DF3F7}">
      <dgm:prSet/>
      <dgm:spPr/>
      <dgm:t>
        <a:bodyPr/>
        <a:lstStyle/>
        <a:p>
          <a:pPr rtl="1"/>
          <a:endParaRPr lang="ar-SA"/>
        </a:p>
      </dgm:t>
    </dgm:pt>
    <dgm:pt modelId="{E482A980-9EDD-47D8-9368-34C7C707D58C}" type="sibTrans" cxnId="{C9BBE420-E973-4BA5-ABB2-8981E93DF3F7}">
      <dgm:prSet/>
      <dgm:spPr/>
      <dgm:t>
        <a:bodyPr/>
        <a:lstStyle/>
        <a:p>
          <a:pPr rtl="1"/>
          <a:endParaRPr lang="ar-SA"/>
        </a:p>
      </dgm:t>
    </dgm:pt>
    <dgm:pt modelId="{4E2726E5-70B9-4315-A64C-F82583521C0C}" type="pres">
      <dgm:prSet presAssocID="{AE3368C1-6795-41A1-B14E-9F9C6890F59E}" presName="Name0" presStyleCnt="0">
        <dgm:presLayoutVars>
          <dgm:dir/>
          <dgm:resizeHandles val="exact"/>
        </dgm:presLayoutVars>
      </dgm:prSet>
      <dgm:spPr/>
    </dgm:pt>
    <dgm:pt modelId="{ABAB1C0F-C5F8-4548-96EA-D24CF39720A7}" type="pres">
      <dgm:prSet presAssocID="{C79087DA-B440-4651-A214-D1BD38729591}" presName="node" presStyleLbl="node1" presStyleIdx="0" presStyleCnt="5">
        <dgm:presLayoutVars>
          <dgm:bulletEnabled val="1"/>
        </dgm:presLayoutVars>
      </dgm:prSet>
      <dgm:spPr/>
    </dgm:pt>
    <dgm:pt modelId="{5DFCA24C-B3DE-4721-8887-6D137F12835C}" type="pres">
      <dgm:prSet presAssocID="{22964B74-A87C-4234-9BA7-94840C9A24DF}" presName="sibTrans" presStyleCnt="0"/>
      <dgm:spPr/>
    </dgm:pt>
    <dgm:pt modelId="{0F5A7A0B-1C9D-450B-B442-09233760C9A9}" type="pres">
      <dgm:prSet presAssocID="{FC65FB51-A66D-4ECD-9777-CDEB21089243}" presName="node" presStyleLbl="node1" presStyleIdx="1" presStyleCnt="5">
        <dgm:presLayoutVars>
          <dgm:bulletEnabled val="1"/>
        </dgm:presLayoutVars>
      </dgm:prSet>
      <dgm:spPr/>
    </dgm:pt>
    <dgm:pt modelId="{108BD7BF-D313-4679-AC05-E31C43FD06A3}" type="pres">
      <dgm:prSet presAssocID="{E482A980-9EDD-47D8-9368-34C7C707D58C}" presName="sibTrans" presStyleCnt="0"/>
      <dgm:spPr/>
    </dgm:pt>
    <dgm:pt modelId="{B60F599C-5737-4BC6-828A-1A6934021836}" type="pres">
      <dgm:prSet presAssocID="{7D2CD24A-6E1C-4A11-9084-0DBADBBCC722}" presName="node" presStyleLbl="node1" presStyleIdx="2" presStyleCnt="5">
        <dgm:presLayoutVars>
          <dgm:bulletEnabled val="1"/>
        </dgm:presLayoutVars>
      </dgm:prSet>
      <dgm:spPr/>
    </dgm:pt>
    <dgm:pt modelId="{89C64DCD-6AA6-4DD5-A52F-69AA7DCA0900}" type="pres">
      <dgm:prSet presAssocID="{D5EA93D0-ED96-4E95-AAA8-915585F349CE}" presName="sibTrans" presStyleCnt="0"/>
      <dgm:spPr/>
    </dgm:pt>
    <dgm:pt modelId="{44783773-5C7D-4A45-A07B-587100F899C4}" type="pres">
      <dgm:prSet presAssocID="{53AB1A6F-4BDF-4E9A-AB5A-50A6C4B8D212}" presName="node" presStyleLbl="node1" presStyleIdx="3" presStyleCnt="5">
        <dgm:presLayoutVars>
          <dgm:bulletEnabled val="1"/>
        </dgm:presLayoutVars>
      </dgm:prSet>
      <dgm:spPr/>
    </dgm:pt>
    <dgm:pt modelId="{7A0B9C55-6B4F-4B04-9079-558D9DA757F0}" type="pres">
      <dgm:prSet presAssocID="{F292F09D-1BCE-4A2E-821E-7FBC89B6DFC5}" presName="sibTrans" presStyleCnt="0"/>
      <dgm:spPr/>
    </dgm:pt>
    <dgm:pt modelId="{80A95F86-1B40-459E-9A85-30B47A990CD0}" type="pres">
      <dgm:prSet presAssocID="{04FDAF25-257D-43D3-BED8-54A3B14644CE}" presName="node" presStyleLbl="node1" presStyleIdx="4" presStyleCnt="5">
        <dgm:presLayoutVars>
          <dgm:bulletEnabled val="1"/>
        </dgm:presLayoutVars>
      </dgm:prSet>
      <dgm:spPr/>
    </dgm:pt>
  </dgm:ptLst>
  <dgm:cxnLst>
    <dgm:cxn modelId="{1759D506-CAC6-4B0E-B822-8A0D9E87D524}" srcId="{AE3368C1-6795-41A1-B14E-9F9C6890F59E}" destId="{7D2CD24A-6E1C-4A11-9084-0DBADBBCC722}" srcOrd="2" destOrd="0" parTransId="{C1A27B72-A1EB-41CE-86E5-1AEB5EA541DA}" sibTransId="{D5EA93D0-ED96-4E95-AAA8-915585F349CE}"/>
    <dgm:cxn modelId="{54DFB20C-856D-4DD0-9A6F-4418C938E7A6}" srcId="{AE3368C1-6795-41A1-B14E-9F9C6890F59E}" destId="{04FDAF25-257D-43D3-BED8-54A3B14644CE}" srcOrd="4" destOrd="0" parTransId="{20D15D9A-2244-4F45-9015-C2EF2851C19B}" sibTransId="{0751662C-C5FF-408A-94A7-71B4B5ADBBD1}"/>
    <dgm:cxn modelId="{C9BBE420-E973-4BA5-ABB2-8981E93DF3F7}" srcId="{AE3368C1-6795-41A1-B14E-9F9C6890F59E}" destId="{FC65FB51-A66D-4ECD-9777-CDEB21089243}" srcOrd="1" destOrd="0" parTransId="{649F44B8-1140-4439-9FF8-BFA6C655EA00}" sibTransId="{E482A980-9EDD-47D8-9368-34C7C707D58C}"/>
    <dgm:cxn modelId="{B4867825-C226-46A5-A866-5E76590D08E3}" type="presOf" srcId="{C79087DA-B440-4651-A214-D1BD38729591}" destId="{ABAB1C0F-C5F8-4548-96EA-D24CF39720A7}" srcOrd="0" destOrd="0" presId="urn:microsoft.com/office/officeart/2005/8/layout/hList6"/>
    <dgm:cxn modelId="{CF449A3D-E100-4086-9324-E500A2B58B85}" type="presOf" srcId="{04FDAF25-257D-43D3-BED8-54A3B14644CE}" destId="{80A95F86-1B40-459E-9A85-30B47A990CD0}" srcOrd="0" destOrd="0" presId="urn:microsoft.com/office/officeart/2005/8/layout/hList6"/>
    <dgm:cxn modelId="{99F25852-AB0F-4E17-9AD0-0CAE4499C02A}" type="presOf" srcId="{AE3368C1-6795-41A1-B14E-9F9C6890F59E}" destId="{4E2726E5-70B9-4315-A64C-F82583521C0C}" srcOrd="0" destOrd="0" presId="urn:microsoft.com/office/officeart/2005/8/layout/hList6"/>
    <dgm:cxn modelId="{CE45DC57-7AF1-43F5-8BAF-B55DF2F81F3B}" type="presOf" srcId="{53AB1A6F-4BDF-4E9A-AB5A-50A6C4B8D212}" destId="{44783773-5C7D-4A45-A07B-587100F899C4}" srcOrd="0" destOrd="0" presId="urn:microsoft.com/office/officeart/2005/8/layout/hList6"/>
    <dgm:cxn modelId="{261C55B5-AAD1-4462-9018-C5B6E3EF11DB}" type="presOf" srcId="{FC65FB51-A66D-4ECD-9777-CDEB21089243}" destId="{0F5A7A0B-1C9D-450B-B442-09233760C9A9}" srcOrd="0" destOrd="0" presId="urn:microsoft.com/office/officeart/2005/8/layout/hList6"/>
    <dgm:cxn modelId="{CA6745B7-B472-4D33-BDF8-FE29B244DBCE}" srcId="{AE3368C1-6795-41A1-B14E-9F9C6890F59E}" destId="{C79087DA-B440-4651-A214-D1BD38729591}" srcOrd="0" destOrd="0" parTransId="{850495B0-08DF-4337-B603-AE948756CB34}" sibTransId="{22964B74-A87C-4234-9BA7-94840C9A24DF}"/>
    <dgm:cxn modelId="{FA3413C6-B23E-4051-9D19-39BC03C7A38A}" type="presOf" srcId="{7D2CD24A-6E1C-4A11-9084-0DBADBBCC722}" destId="{B60F599C-5737-4BC6-828A-1A6934021836}" srcOrd="0" destOrd="0" presId="urn:microsoft.com/office/officeart/2005/8/layout/hList6"/>
    <dgm:cxn modelId="{F8265CDF-5EB8-46D2-B985-D5DFEBAB415F}" srcId="{AE3368C1-6795-41A1-B14E-9F9C6890F59E}" destId="{53AB1A6F-4BDF-4E9A-AB5A-50A6C4B8D212}" srcOrd="3" destOrd="0" parTransId="{A7649072-8B0B-4D98-8D00-519B5939F4C2}" sibTransId="{F292F09D-1BCE-4A2E-821E-7FBC89B6DFC5}"/>
    <dgm:cxn modelId="{71FAD752-BB48-467A-B5C5-72ABB4F73755}" type="presParOf" srcId="{4E2726E5-70B9-4315-A64C-F82583521C0C}" destId="{ABAB1C0F-C5F8-4548-96EA-D24CF39720A7}" srcOrd="0" destOrd="0" presId="urn:microsoft.com/office/officeart/2005/8/layout/hList6"/>
    <dgm:cxn modelId="{C704EB9C-8BC0-43B9-858E-BBD1F266559E}" type="presParOf" srcId="{4E2726E5-70B9-4315-A64C-F82583521C0C}" destId="{5DFCA24C-B3DE-4721-8887-6D137F12835C}" srcOrd="1" destOrd="0" presId="urn:microsoft.com/office/officeart/2005/8/layout/hList6"/>
    <dgm:cxn modelId="{999C02C9-C566-4129-A877-63BCF616B007}" type="presParOf" srcId="{4E2726E5-70B9-4315-A64C-F82583521C0C}" destId="{0F5A7A0B-1C9D-450B-B442-09233760C9A9}" srcOrd="2" destOrd="0" presId="urn:microsoft.com/office/officeart/2005/8/layout/hList6"/>
    <dgm:cxn modelId="{184DCE5F-A790-4118-AE47-D912C970227D}" type="presParOf" srcId="{4E2726E5-70B9-4315-A64C-F82583521C0C}" destId="{108BD7BF-D313-4679-AC05-E31C43FD06A3}" srcOrd="3" destOrd="0" presId="urn:microsoft.com/office/officeart/2005/8/layout/hList6"/>
    <dgm:cxn modelId="{4E083CF0-8AD9-4C8F-88B6-56BD9CA5DF7C}" type="presParOf" srcId="{4E2726E5-70B9-4315-A64C-F82583521C0C}" destId="{B60F599C-5737-4BC6-828A-1A6934021836}" srcOrd="4" destOrd="0" presId="urn:microsoft.com/office/officeart/2005/8/layout/hList6"/>
    <dgm:cxn modelId="{868743DB-EB14-452B-81A7-B002BE651D5C}" type="presParOf" srcId="{4E2726E5-70B9-4315-A64C-F82583521C0C}" destId="{89C64DCD-6AA6-4DD5-A52F-69AA7DCA0900}" srcOrd="5" destOrd="0" presId="urn:microsoft.com/office/officeart/2005/8/layout/hList6"/>
    <dgm:cxn modelId="{D9EA82CE-5305-4651-BF34-1CD549C81085}" type="presParOf" srcId="{4E2726E5-70B9-4315-A64C-F82583521C0C}" destId="{44783773-5C7D-4A45-A07B-587100F899C4}" srcOrd="6" destOrd="0" presId="urn:microsoft.com/office/officeart/2005/8/layout/hList6"/>
    <dgm:cxn modelId="{9C327F16-7E9D-46DA-9358-269F3D2B9BF4}" type="presParOf" srcId="{4E2726E5-70B9-4315-A64C-F82583521C0C}" destId="{7A0B9C55-6B4F-4B04-9079-558D9DA757F0}" srcOrd="7" destOrd="0" presId="urn:microsoft.com/office/officeart/2005/8/layout/hList6"/>
    <dgm:cxn modelId="{1321BDCB-0B1C-40B4-948C-DB43B1803E29}" type="presParOf" srcId="{4E2726E5-70B9-4315-A64C-F82583521C0C}" destId="{80A95F86-1B40-459E-9A85-30B47A990CD0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AEFE5D-5EFB-4866-BC4C-930407AC3FB2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34692D4-C863-496A-916E-FF875A490A58}">
      <dgm:prSet phldrT="[نص]"/>
      <dgm:spPr/>
      <dgm:t>
        <a:bodyPr/>
        <a:lstStyle/>
        <a:p>
          <a:pPr rtl="1"/>
          <a:r>
            <a:rPr lang="ar-SA" dirty="0"/>
            <a:t>الجملة الاسمية</a:t>
          </a:r>
        </a:p>
      </dgm:t>
    </dgm:pt>
    <dgm:pt modelId="{D212346B-9252-4377-8BE2-543EAE5BD24D}" type="parTrans" cxnId="{91907F0B-9F13-4FE3-8730-95F4BAA1BCAC}">
      <dgm:prSet/>
      <dgm:spPr/>
      <dgm:t>
        <a:bodyPr/>
        <a:lstStyle/>
        <a:p>
          <a:pPr rtl="1"/>
          <a:endParaRPr lang="ar-SA"/>
        </a:p>
      </dgm:t>
    </dgm:pt>
    <dgm:pt modelId="{AE623AB6-CB4C-495A-A61D-45376DA4BD55}" type="sibTrans" cxnId="{91907F0B-9F13-4FE3-8730-95F4BAA1BCAC}">
      <dgm:prSet/>
      <dgm:spPr/>
      <dgm:t>
        <a:bodyPr/>
        <a:lstStyle/>
        <a:p>
          <a:pPr rtl="1"/>
          <a:endParaRPr lang="ar-SA"/>
        </a:p>
      </dgm:t>
    </dgm:pt>
    <dgm:pt modelId="{A7C6FC9D-A82A-4197-90C6-D0627C4CE4A8}">
      <dgm:prSet phldrT="[نص]"/>
      <dgm:spPr/>
      <dgm:t>
        <a:bodyPr/>
        <a:lstStyle/>
        <a:p>
          <a:pPr rtl="1"/>
          <a:r>
            <a:rPr lang="ar-SA" dirty="0"/>
            <a:t>خبر</a:t>
          </a:r>
        </a:p>
      </dgm:t>
    </dgm:pt>
    <dgm:pt modelId="{AF372C7F-3F7F-4D66-9EE7-AC19F558C89B}" type="parTrans" cxnId="{1597247D-F015-40A0-B4A5-21386C91C25E}">
      <dgm:prSet/>
      <dgm:spPr/>
      <dgm:t>
        <a:bodyPr/>
        <a:lstStyle/>
        <a:p>
          <a:pPr rtl="1"/>
          <a:endParaRPr lang="ar-SA"/>
        </a:p>
      </dgm:t>
    </dgm:pt>
    <dgm:pt modelId="{9098AA8A-F48D-46ED-9332-4C374E2534D3}" type="sibTrans" cxnId="{1597247D-F015-40A0-B4A5-21386C91C25E}">
      <dgm:prSet/>
      <dgm:spPr/>
      <dgm:t>
        <a:bodyPr/>
        <a:lstStyle/>
        <a:p>
          <a:pPr rtl="1"/>
          <a:endParaRPr lang="ar-SA"/>
        </a:p>
      </dgm:t>
    </dgm:pt>
    <dgm:pt modelId="{A10B3D71-6D23-460E-8003-6F1105EEE6F0}">
      <dgm:prSet phldrT="[نص]"/>
      <dgm:spPr/>
      <dgm:t>
        <a:bodyPr/>
        <a:lstStyle/>
        <a:p>
          <a:pPr rtl="1"/>
          <a:r>
            <a:rPr lang="ar-SA" dirty="0"/>
            <a:t>مبتدأ</a:t>
          </a:r>
        </a:p>
      </dgm:t>
    </dgm:pt>
    <dgm:pt modelId="{8094DD01-3A68-418F-BE6B-A605E8B6100A}" type="parTrans" cxnId="{5088BDD7-F164-4F04-9D1F-3ACCB1D4F15E}">
      <dgm:prSet/>
      <dgm:spPr/>
      <dgm:t>
        <a:bodyPr/>
        <a:lstStyle/>
        <a:p>
          <a:pPr rtl="1"/>
          <a:endParaRPr lang="ar-SA"/>
        </a:p>
      </dgm:t>
    </dgm:pt>
    <dgm:pt modelId="{2D25B8BA-A8E3-4446-B89B-459F2725F00F}" type="sibTrans" cxnId="{5088BDD7-F164-4F04-9D1F-3ACCB1D4F15E}">
      <dgm:prSet/>
      <dgm:spPr/>
      <dgm:t>
        <a:bodyPr/>
        <a:lstStyle/>
        <a:p>
          <a:pPr rtl="1"/>
          <a:endParaRPr lang="ar-SA"/>
        </a:p>
      </dgm:t>
    </dgm:pt>
    <dgm:pt modelId="{06A1A0EF-E37D-4E3D-A5CE-0EBB7F90AAFB}">
      <dgm:prSet/>
      <dgm:spPr/>
      <dgm:t>
        <a:bodyPr/>
        <a:lstStyle/>
        <a:p>
          <a:pPr rtl="1"/>
          <a:r>
            <a:rPr lang="ar-SA" dirty="0"/>
            <a:t>حكمه:</a:t>
          </a:r>
        </a:p>
        <a:p>
          <a:pPr rtl="1"/>
          <a:r>
            <a:rPr lang="ar-SA" dirty="0"/>
            <a:t>الرفع</a:t>
          </a:r>
        </a:p>
      </dgm:t>
    </dgm:pt>
    <dgm:pt modelId="{240E9003-1FDA-40AD-8076-553174DCF6ED}" type="parTrans" cxnId="{4E2BD6B9-4FDD-4598-A6B9-DDF7318AB26B}">
      <dgm:prSet/>
      <dgm:spPr/>
      <dgm:t>
        <a:bodyPr/>
        <a:lstStyle/>
        <a:p>
          <a:pPr rtl="1"/>
          <a:endParaRPr lang="ar-SA"/>
        </a:p>
      </dgm:t>
    </dgm:pt>
    <dgm:pt modelId="{8C3C0A8E-530A-43DF-9B52-DABF5253D208}" type="sibTrans" cxnId="{4E2BD6B9-4FDD-4598-A6B9-DDF7318AB26B}">
      <dgm:prSet/>
      <dgm:spPr/>
      <dgm:t>
        <a:bodyPr/>
        <a:lstStyle/>
        <a:p>
          <a:pPr rtl="1"/>
          <a:endParaRPr lang="ar-SA"/>
        </a:p>
      </dgm:t>
    </dgm:pt>
    <dgm:pt modelId="{B906B0DE-98A2-4744-B9A9-6047F93F9DB6}">
      <dgm:prSet/>
      <dgm:spPr/>
      <dgm:t>
        <a:bodyPr/>
        <a:lstStyle/>
        <a:p>
          <a:pPr rtl="1"/>
          <a:r>
            <a:rPr lang="ar-SA" dirty="0"/>
            <a:t>حكمه:</a:t>
          </a:r>
        </a:p>
        <a:p>
          <a:pPr rtl="1"/>
          <a:r>
            <a:rPr lang="ar-SA" dirty="0"/>
            <a:t>الرفع</a:t>
          </a:r>
        </a:p>
      </dgm:t>
    </dgm:pt>
    <dgm:pt modelId="{96D6DB0D-ED59-4154-8C75-474DA5B7EA2A}" type="sibTrans" cxnId="{243ED6E7-B3A5-4FAE-ACE1-8F4D28DFF999}">
      <dgm:prSet/>
      <dgm:spPr/>
      <dgm:t>
        <a:bodyPr/>
        <a:lstStyle/>
        <a:p>
          <a:pPr rtl="1"/>
          <a:endParaRPr lang="ar-SA"/>
        </a:p>
      </dgm:t>
    </dgm:pt>
    <dgm:pt modelId="{1E41E39C-7547-4060-881B-937EB6B551B6}" type="parTrans" cxnId="{243ED6E7-B3A5-4FAE-ACE1-8F4D28DFF999}">
      <dgm:prSet/>
      <dgm:spPr/>
      <dgm:t>
        <a:bodyPr/>
        <a:lstStyle/>
        <a:p>
          <a:pPr rtl="1"/>
          <a:endParaRPr lang="ar-SA"/>
        </a:p>
      </dgm:t>
    </dgm:pt>
    <dgm:pt modelId="{F65A4A70-FAE3-40C6-A029-0DFC7665C603}" type="pres">
      <dgm:prSet presAssocID="{C5AEFE5D-5EFB-4866-BC4C-930407AC3F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C9AD70-ED4A-42C8-82BD-FBA6C0E56BA2}" type="pres">
      <dgm:prSet presAssocID="{734692D4-C863-496A-916E-FF875A490A58}" presName="hierRoot1" presStyleCnt="0">
        <dgm:presLayoutVars>
          <dgm:hierBranch val="init"/>
        </dgm:presLayoutVars>
      </dgm:prSet>
      <dgm:spPr/>
    </dgm:pt>
    <dgm:pt modelId="{260A5BD1-1E28-48C2-BB89-92EA7B1E69B0}" type="pres">
      <dgm:prSet presAssocID="{734692D4-C863-496A-916E-FF875A490A58}" presName="rootComposite1" presStyleCnt="0"/>
      <dgm:spPr/>
    </dgm:pt>
    <dgm:pt modelId="{6FCD1D00-FDFC-473E-8D17-4C240CC50B37}" type="pres">
      <dgm:prSet presAssocID="{734692D4-C863-496A-916E-FF875A490A58}" presName="rootText1" presStyleLbl="node0" presStyleIdx="0" presStyleCnt="1" custScaleX="72071" custScaleY="70486">
        <dgm:presLayoutVars>
          <dgm:chPref val="3"/>
        </dgm:presLayoutVars>
      </dgm:prSet>
      <dgm:spPr>
        <a:prstGeom prst="flowChartMultidocument">
          <a:avLst/>
        </a:prstGeom>
      </dgm:spPr>
    </dgm:pt>
    <dgm:pt modelId="{DE543B7E-282C-482D-9BEB-71A1456B300C}" type="pres">
      <dgm:prSet presAssocID="{734692D4-C863-496A-916E-FF875A490A58}" presName="rootConnector1" presStyleLbl="node1" presStyleIdx="0" presStyleCnt="0"/>
      <dgm:spPr/>
    </dgm:pt>
    <dgm:pt modelId="{BDDC4E8E-E24F-4B25-8A0E-C7B9D8CC9E1A}" type="pres">
      <dgm:prSet presAssocID="{734692D4-C863-496A-916E-FF875A490A58}" presName="hierChild2" presStyleCnt="0"/>
      <dgm:spPr/>
    </dgm:pt>
    <dgm:pt modelId="{B70E3BBE-89F1-4F16-8864-232523D85455}" type="pres">
      <dgm:prSet presAssocID="{AF372C7F-3F7F-4D66-9EE7-AC19F558C89B}" presName="Name37" presStyleLbl="parChTrans1D2" presStyleIdx="0" presStyleCnt="2"/>
      <dgm:spPr/>
    </dgm:pt>
    <dgm:pt modelId="{C6E4AD0B-07D5-40C4-93CD-1DE35696393B}" type="pres">
      <dgm:prSet presAssocID="{A7C6FC9D-A82A-4197-90C6-D0627C4CE4A8}" presName="hierRoot2" presStyleCnt="0">
        <dgm:presLayoutVars>
          <dgm:hierBranch val="init"/>
        </dgm:presLayoutVars>
      </dgm:prSet>
      <dgm:spPr/>
    </dgm:pt>
    <dgm:pt modelId="{88404E78-2957-46C9-9344-B112BA85C4F3}" type="pres">
      <dgm:prSet presAssocID="{A7C6FC9D-A82A-4197-90C6-D0627C4CE4A8}" presName="rootComposite" presStyleCnt="0"/>
      <dgm:spPr/>
    </dgm:pt>
    <dgm:pt modelId="{4B8CDD0C-B82D-478B-B967-5502315FB019}" type="pres">
      <dgm:prSet presAssocID="{A7C6FC9D-A82A-4197-90C6-D0627C4CE4A8}" presName="rootText" presStyleLbl="node2" presStyleIdx="0" presStyleCnt="2" custScaleX="55435" custScaleY="57348" custLinFactX="54892" custLinFactNeighborX="100000" custLinFactNeighborY="-2">
        <dgm:presLayoutVars>
          <dgm:chPref val="3"/>
        </dgm:presLayoutVars>
      </dgm:prSet>
      <dgm:spPr>
        <a:prstGeom prst="ellipse">
          <a:avLst/>
        </a:prstGeom>
      </dgm:spPr>
    </dgm:pt>
    <dgm:pt modelId="{BF829552-1541-4F75-A612-762AC4457969}" type="pres">
      <dgm:prSet presAssocID="{A7C6FC9D-A82A-4197-90C6-D0627C4CE4A8}" presName="rootConnector" presStyleLbl="node2" presStyleIdx="0" presStyleCnt="2"/>
      <dgm:spPr/>
    </dgm:pt>
    <dgm:pt modelId="{05F926D2-F65D-4B4D-A066-1B28436F7B7F}" type="pres">
      <dgm:prSet presAssocID="{A7C6FC9D-A82A-4197-90C6-D0627C4CE4A8}" presName="hierChild4" presStyleCnt="0"/>
      <dgm:spPr/>
    </dgm:pt>
    <dgm:pt modelId="{B8A4BBBB-F6C8-4FEF-8C5C-950488988C85}" type="pres">
      <dgm:prSet presAssocID="{240E9003-1FDA-40AD-8076-553174DCF6ED}" presName="Name37" presStyleLbl="parChTrans1D3" presStyleIdx="0" presStyleCnt="2"/>
      <dgm:spPr/>
    </dgm:pt>
    <dgm:pt modelId="{FD9499E5-213F-456A-82A2-01EE685D68CE}" type="pres">
      <dgm:prSet presAssocID="{06A1A0EF-E37D-4E3D-A5CE-0EBB7F90AAFB}" presName="hierRoot2" presStyleCnt="0">
        <dgm:presLayoutVars>
          <dgm:hierBranch val="init"/>
        </dgm:presLayoutVars>
      </dgm:prSet>
      <dgm:spPr/>
    </dgm:pt>
    <dgm:pt modelId="{8F3EC6E4-347B-44FA-8330-7DD6AC36AA61}" type="pres">
      <dgm:prSet presAssocID="{06A1A0EF-E37D-4E3D-A5CE-0EBB7F90AAFB}" presName="rootComposite" presStyleCnt="0"/>
      <dgm:spPr/>
    </dgm:pt>
    <dgm:pt modelId="{D117EB2D-223C-46E8-8381-1E5DCF289B32}" type="pres">
      <dgm:prSet presAssocID="{06A1A0EF-E37D-4E3D-A5CE-0EBB7F90AAFB}" presName="rootText" presStyleLbl="node3" presStyleIdx="0" presStyleCnt="2" custScaleX="45077" custScaleY="65410" custLinFactX="79513" custLinFactNeighborX="100000" custLinFactNeighborY="-44879">
        <dgm:presLayoutVars>
          <dgm:chPref val="3"/>
        </dgm:presLayoutVars>
      </dgm:prSet>
      <dgm:spPr/>
    </dgm:pt>
    <dgm:pt modelId="{DE371EF5-EC20-43A2-AC5A-F01297CE033C}" type="pres">
      <dgm:prSet presAssocID="{06A1A0EF-E37D-4E3D-A5CE-0EBB7F90AAFB}" presName="rootConnector" presStyleLbl="node3" presStyleIdx="0" presStyleCnt="2"/>
      <dgm:spPr/>
    </dgm:pt>
    <dgm:pt modelId="{84A32F7F-C3C1-4CB3-ABDD-C711F688D5C6}" type="pres">
      <dgm:prSet presAssocID="{06A1A0EF-E37D-4E3D-A5CE-0EBB7F90AAFB}" presName="hierChild4" presStyleCnt="0"/>
      <dgm:spPr/>
    </dgm:pt>
    <dgm:pt modelId="{17EDBEA5-B97E-44C9-AE77-705CF47DF011}" type="pres">
      <dgm:prSet presAssocID="{06A1A0EF-E37D-4E3D-A5CE-0EBB7F90AAFB}" presName="hierChild5" presStyleCnt="0"/>
      <dgm:spPr/>
    </dgm:pt>
    <dgm:pt modelId="{93BEB183-8B7E-4556-8F5F-CF41AED87572}" type="pres">
      <dgm:prSet presAssocID="{A7C6FC9D-A82A-4197-90C6-D0627C4CE4A8}" presName="hierChild5" presStyleCnt="0"/>
      <dgm:spPr/>
    </dgm:pt>
    <dgm:pt modelId="{7F2DC4AE-7135-40ED-B605-F26B5ED88A96}" type="pres">
      <dgm:prSet presAssocID="{8094DD01-3A68-418F-BE6B-A605E8B6100A}" presName="Name37" presStyleLbl="parChTrans1D2" presStyleIdx="1" presStyleCnt="2"/>
      <dgm:spPr/>
    </dgm:pt>
    <dgm:pt modelId="{BD3A329B-2565-4B8A-9365-9EB3BE7434EF}" type="pres">
      <dgm:prSet presAssocID="{A10B3D71-6D23-460E-8003-6F1105EEE6F0}" presName="hierRoot2" presStyleCnt="0">
        <dgm:presLayoutVars>
          <dgm:hierBranch val="init"/>
        </dgm:presLayoutVars>
      </dgm:prSet>
      <dgm:spPr/>
    </dgm:pt>
    <dgm:pt modelId="{16FB4FB6-BF60-478C-A431-47ABC3C62ED8}" type="pres">
      <dgm:prSet presAssocID="{A10B3D71-6D23-460E-8003-6F1105EEE6F0}" presName="rootComposite" presStyleCnt="0"/>
      <dgm:spPr/>
    </dgm:pt>
    <dgm:pt modelId="{619ADE28-E3BB-4F94-893B-E2CE8FAE8B2F}" type="pres">
      <dgm:prSet presAssocID="{A10B3D71-6D23-460E-8003-6F1105EEE6F0}" presName="rootText" presStyleLbl="node2" presStyleIdx="1" presStyleCnt="2" custScaleX="64003" custScaleY="61345" custLinFactX="-55769" custLinFactNeighborX="-100000" custLinFactNeighborY="-51">
        <dgm:presLayoutVars>
          <dgm:chPref val="3"/>
        </dgm:presLayoutVars>
      </dgm:prSet>
      <dgm:spPr>
        <a:prstGeom prst="ellipse">
          <a:avLst/>
        </a:prstGeom>
      </dgm:spPr>
    </dgm:pt>
    <dgm:pt modelId="{2DD7B79B-B6DD-4430-A279-718CEA2ADADB}" type="pres">
      <dgm:prSet presAssocID="{A10B3D71-6D23-460E-8003-6F1105EEE6F0}" presName="rootConnector" presStyleLbl="node2" presStyleIdx="1" presStyleCnt="2"/>
      <dgm:spPr/>
    </dgm:pt>
    <dgm:pt modelId="{FFFF5EDA-F7B2-4730-8CB4-99F210D3224B}" type="pres">
      <dgm:prSet presAssocID="{A10B3D71-6D23-460E-8003-6F1105EEE6F0}" presName="hierChild4" presStyleCnt="0"/>
      <dgm:spPr/>
    </dgm:pt>
    <dgm:pt modelId="{D97A0A22-0B1A-4885-9217-80135571C426}" type="pres">
      <dgm:prSet presAssocID="{1E41E39C-7547-4060-881B-937EB6B551B6}" presName="Name37" presStyleLbl="parChTrans1D3" presStyleIdx="1" presStyleCnt="2"/>
      <dgm:spPr/>
    </dgm:pt>
    <dgm:pt modelId="{948F5C01-A0BB-4D05-8383-69A7B3C78FF2}" type="pres">
      <dgm:prSet presAssocID="{B906B0DE-98A2-4744-B9A9-6047F93F9DB6}" presName="hierRoot2" presStyleCnt="0">
        <dgm:presLayoutVars>
          <dgm:hierBranch val="init"/>
        </dgm:presLayoutVars>
      </dgm:prSet>
      <dgm:spPr/>
    </dgm:pt>
    <dgm:pt modelId="{BA2EF250-D956-4577-B4B6-17DB8402B309}" type="pres">
      <dgm:prSet presAssocID="{B906B0DE-98A2-4744-B9A9-6047F93F9DB6}" presName="rootComposite" presStyleCnt="0"/>
      <dgm:spPr/>
    </dgm:pt>
    <dgm:pt modelId="{3A6EEEB8-145A-4E58-9260-3C1DE34263D6}" type="pres">
      <dgm:prSet presAssocID="{B906B0DE-98A2-4744-B9A9-6047F93F9DB6}" presName="rootText" presStyleLbl="node3" presStyleIdx="1" presStyleCnt="2" custScaleX="43391" custScaleY="66353" custLinFactX="-47049" custLinFactNeighborX="-100000" custLinFactNeighborY="-31830">
        <dgm:presLayoutVars>
          <dgm:chPref val="3"/>
        </dgm:presLayoutVars>
      </dgm:prSet>
      <dgm:spPr/>
    </dgm:pt>
    <dgm:pt modelId="{7CCCC605-6267-4749-B950-200DB6D56579}" type="pres">
      <dgm:prSet presAssocID="{B906B0DE-98A2-4744-B9A9-6047F93F9DB6}" presName="rootConnector" presStyleLbl="node3" presStyleIdx="1" presStyleCnt="2"/>
      <dgm:spPr/>
    </dgm:pt>
    <dgm:pt modelId="{C0448A61-DC41-47D9-9D14-1E9F165DDD2B}" type="pres">
      <dgm:prSet presAssocID="{B906B0DE-98A2-4744-B9A9-6047F93F9DB6}" presName="hierChild4" presStyleCnt="0"/>
      <dgm:spPr/>
    </dgm:pt>
    <dgm:pt modelId="{5FD52AE7-6C6D-4294-955F-74979E026546}" type="pres">
      <dgm:prSet presAssocID="{B906B0DE-98A2-4744-B9A9-6047F93F9DB6}" presName="hierChild5" presStyleCnt="0"/>
      <dgm:spPr/>
    </dgm:pt>
    <dgm:pt modelId="{4E68327E-B37D-41D4-8EEA-3C767405D922}" type="pres">
      <dgm:prSet presAssocID="{A10B3D71-6D23-460E-8003-6F1105EEE6F0}" presName="hierChild5" presStyleCnt="0"/>
      <dgm:spPr/>
    </dgm:pt>
    <dgm:pt modelId="{D8762701-0668-4A73-8193-D94D2AA66988}" type="pres">
      <dgm:prSet presAssocID="{734692D4-C863-496A-916E-FF875A490A58}" presName="hierChild3" presStyleCnt="0"/>
      <dgm:spPr/>
    </dgm:pt>
  </dgm:ptLst>
  <dgm:cxnLst>
    <dgm:cxn modelId="{91907F0B-9F13-4FE3-8730-95F4BAA1BCAC}" srcId="{C5AEFE5D-5EFB-4866-BC4C-930407AC3FB2}" destId="{734692D4-C863-496A-916E-FF875A490A58}" srcOrd="0" destOrd="0" parTransId="{D212346B-9252-4377-8BE2-543EAE5BD24D}" sibTransId="{AE623AB6-CB4C-495A-A61D-45376DA4BD55}"/>
    <dgm:cxn modelId="{F930B01C-D209-492E-A9A6-D95540A58CC6}" type="presOf" srcId="{240E9003-1FDA-40AD-8076-553174DCF6ED}" destId="{B8A4BBBB-F6C8-4FEF-8C5C-950488988C85}" srcOrd="0" destOrd="0" presId="urn:microsoft.com/office/officeart/2005/8/layout/orgChart1"/>
    <dgm:cxn modelId="{F587EA1E-74C3-4245-9833-5BD90A47DAFD}" type="presOf" srcId="{C5AEFE5D-5EFB-4866-BC4C-930407AC3FB2}" destId="{F65A4A70-FAE3-40C6-A029-0DFC7665C603}" srcOrd="0" destOrd="0" presId="urn:microsoft.com/office/officeart/2005/8/layout/orgChart1"/>
    <dgm:cxn modelId="{71E40E3E-72C6-4F3B-BFF4-68A3ADB596A3}" type="presOf" srcId="{734692D4-C863-496A-916E-FF875A490A58}" destId="{6FCD1D00-FDFC-473E-8D17-4C240CC50B37}" srcOrd="0" destOrd="0" presId="urn:microsoft.com/office/officeart/2005/8/layout/orgChart1"/>
    <dgm:cxn modelId="{9551EA3F-7DFE-4A37-903C-E73BB369D7C3}" type="presOf" srcId="{1E41E39C-7547-4060-881B-937EB6B551B6}" destId="{D97A0A22-0B1A-4885-9217-80135571C426}" srcOrd="0" destOrd="0" presId="urn:microsoft.com/office/officeart/2005/8/layout/orgChart1"/>
    <dgm:cxn modelId="{3E366F5D-2A3E-4577-BCAF-7508D1A319B8}" type="presOf" srcId="{A7C6FC9D-A82A-4197-90C6-D0627C4CE4A8}" destId="{BF829552-1541-4F75-A612-762AC4457969}" srcOrd="1" destOrd="0" presId="urn:microsoft.com/office/officeart/2005/8/layout/orgChart1"/>
    <dgm:cxn modelId="{2BA65456-6CE7-47FA-8999-D7F7573E4751}" type="presOf" srcId="{8094DD01-3A68-418F-BE6B-A605E8B6100A}" destId="{7F2DC4AE-7135-40ED-B605-F26B5ED88A96}" srcOrd="0" destOrd="0" presId="urn:microsoft.com/office/officeart/2005/8/layout/orgChart1"/>
    <dgm:cxn modelId="{1597247D-F015-40A0-B4A5-21386C91C25E}" srcId="{734692D4-C863-496A-916E-FF875A490A58}" destId="{A7C6FC9D-A82A-4197-90C6-D0627C4CE4A8}" srcOrd="0" destOrd="0" parTransId="{AF372C7F-3F7F-4D66-9EE7-AC19F558C89B}" sibTransId="{9098AA8A-F48D-46ED-9332-4C374E2534D3}"/>
    <dgm:cxn modelId="{2A6D4E7E-47E1-4280-8679-E8D1EAE0DD5B}" type="presOf" srcId="{734692D4-C863-496A-916E-FF875A490A58}" destId="{DE543B7E-282C-482D-9BEB-71A1456B300C}" srcOrd="1" destOrd="0" presId="urn:microsoft.com/office/officeart/2005/8/layout/orgChart1"/>
    <dgm:cxn modelId="{AA90557F-EA9F-4773-9F55-A8B812A76636}" type="presOf" srcId="{B906B0DE-98A2-4744-B9A9-6047F93F9DB6}" destId="{7CCCC605-6267-4749-B950-200DB6D56579}" srcOrd="1" destOrd="0" presId="urn:microsoft.com/office/officeart/2005/8/layout/orgChart1"/>
    <dgm:cxn modelId="{17FC4B8D-A1B1-4927-BA50-6A93F719D427}" type="presOf" srcId="{B906B0DE-98A2-4744-B9A9-6047F93F9DB6}" destId="{3A6EEEB8-145A-4E58-9260-3C1DE34263D6}" srcOrd="0" destOrd="0" presId="urn:microsoft.com/office/officeart/2005/8/layout/orgChart1"/>
    <dgm:cxn modelId="{79C8C690-4152-4991-8DC8-17D8F96503EE}" type="presOf" srcId="{06A1A0EF-E37D-4E3D-A5CE-0EBB7F90AAFB}" destId="{DE371EF5-EC20-43A2-AC5A-F01297CE033C}" srcOrd="1" destOrd="0" presId="urn:microsoft.com/office/officeart/2005/8/layout/orgChart1"/>
    <dgm:cxn modelId="{55F367A7-B65E-4C1C-B737-5C98AF72F409}" type="presOf" srcId="{A7C6FC9D-A82A-4197-90C6-D0627C4CE4A8}" destId="{4B8CDD0C-B82D-478B-B967-5502315FB019}" srcOrd="0" destOrd="0" presId="urn:microsoft.com/office/officeart/2005/8/layout/orgChart1"/>
    <dgm:cxn modelId="{4E2BD6B9-4FDD-4598-A6B9-DDF7318AB26B}" srcId="{A7C6FC9D-A82A-4197-90C6-D0627C4CE4A8}" destId="{06A1A0EF-E37D-4E3D-A5CE-0EBB7F90AAFB}" srcOrd="0" destOrd="0" parTransId="{240E9003-1FDA-40AD-8076-553174DCF6ED}" sibTransId="{8C3C0A8E-530A-43DF-9B52-DABF5253D208}"/>
    <dgm:cxn modelId="{283422C2-72F1-44DA-9E58-79A6428697CE}" type="presOf" srcId="{AF372C7F-3F7F-4D66-9EE7-AC19F558C89B}" destId="{B70E3BBE-89F1-4F16-8864-232523D85455}" srcOrd="0" destOrd="0" presId="urn:microsoft.com/office/officeart/2005/8/layout/orgChart1"/>
    <dgm:cxn modelId="{330157C6-AC6C-41D8-AB43-1BC51B5EF403}" type="presOf" srcId="{A10B3D71-6D23-460E-8003-6F1105EEE6F0}" destId="{619ADE28-E3BB-4F94-893B-E2CE8FAE8B2F}" srcOrd="0" destOrd="0" presId="urn:microsoft.com/office/officeart/2005/8/layout/orgChart1"/>
    <dgm:cxn modelId="{5088BDD7-F164-4F04-9D1F-3ACCB1D4F15E}" srcId="{734692D4-C863-496A-916E-FF875A490A58}" destId="{A10B3D71-6D23-460E-8003-6F1105EEE6F0}" srcOrd="1" destOrd="0" parTransId="{8094DD01-3A68-418F-BE6B-A605E8B6100A}" sibTransId="{2D25B8BA-A8E3-4446-B89B-459F2725F00F}"/>
    <dgm:cxn modelId="{118220DC-C288-450E-B15E-FC629712EA44}" type="presOf" srcId="{06A1A0EF-E37D-4E3D-A5CE-0EBB7F90AAFB}" destId="{D117EB2D-223C-46E8-8381-1E5DCF289B32}" srcOrd="0" destOrd="0" presId="urn:microsoft.com/office/officeart/2005/8/layout/orgChart1"/>
    <dgm:cxn modelId="{55BA73E3-37FF-4419-BD6F-3230A16E0142}" type="presOf" srcId="{A10B3D71-6D23-460E-8003-6F1105EEE6F0}" destId="{2DD7B79B-B6DD-4430-A279-718CEA2ADADB}" srcOrd="1" destOrd="0" presId="urn:microsoft.com/office/officeart/2005/8/layout/orgChart1"/>
    <dgm:cxn modelId="{243ED6E7-B3A5-4FAE-ACE1-8F4D28DFF999}" srcId="{A10B3D71-6D23-460E-8003-6F1105EEE6F0}" destId="{B906B0DE-98A2-4744-B9A9-6047F93F9DB6}" srcOrd="0" destOrd="0" parTransId="{1E41E39C-7547-4060-881B-937EB6B551B6}" sibTransId="{96D6DB0D-ED59-4154-8C75-474DA5B7EA2A}"/>
    <dgm:cxn modelId="{C99BDE88-186F-410E-95A3-BF24E4E68E2A}" type="presParOf" srcId="{F65A4A70-FAE3-40C6-A029-0DFC7665C603}" destId="{7DC9AD70-ED4A-42C8-82BD-FBA6C0E56BA2}" srcOrd="0" destOrd="0" presId="urn:microsoft.com/office/officeart/2005/8/layout/orgChart1"/>
    <dgm:cxn modelId="{5AA02880-E8D1-4263-9D6E-4485BE59753B}" type="presParOf" srcId="{7DC9AD70-ED4A-42C8-82BD-FBA6C0E56BA2}" destId="{260A5BD1-1E28-48C2-BB89-92EA7B1E69B0}" srcOrd="0" destOrd="0" presId="urn:microsoft.com/office/officeart/2005/8/layout/orgChart1"/>
    <dgm:cxn modelId="{F382A1BA-FAB7-4457-A1C8-20C5B121B981}" type="presParOf" srcId="{260A5BD1-1E28-48C2-BB89-92EA7B1E69B0}" destId="{6FCD1D00-FDFC-473E-8D17-4C240CC50B37}" srcOrd="0" destOrd="0" presId="urn:microsoft.com/office/officeart/2005/8/layout/orgChart1"/>
    <dgm:cxn modelId="{E1E0C758-C655-4287-9401-18C44484BDA0}" type="presParOf" srcId="{260A5BD1-1E28-48C2-BB89-92EA7B1E69B0}" destId="{DE543B7E-282C-482D-9BEB-71A1456B300C}" srcOrd="1" destOrd="0" presId="urn:microsoft.com/office/officeart/2005/8/layout/orgChart1"/>
    <dgm:cxn modelId="{5325EA25-11D4-436C-B43E-739D4961C8A6}" type="presParOf" srcId="{7DC9AD70-ED4A-42C8-82BD-FBA6C0E56BA2}" destId="{BDDC4E8E-E24F-4B25-8A0E-C7B9D8CC9E1A}" srcOrd="1" destOrd="0" presId="urn:microsoft.com/office/officeart/2005/8/layout/orgChart1"/>
    <dgm:cxn modelId="{2EC50396-E49E-4CD6-A4EE-C6B6BB560D50}" type="presParOf" srcId="{BDDC4E8E-E24F-4B25-8A0E-C7B9D8CC9E1A}" destId="{B70E3BBE-89F1-4F16-8864-232523D85455}" srcOrd="0" destOrd="0" presId="urn:microsoft.com/office/officeart/2005/8/layout/orgChart1"/>
    <dgm:cxn modelId="{A41F9C2E-4713-4EBB-822C-8EB96C507EFA}" type="presParOf" srcId="{BDDC4E8E-E24F-4B25-8A0E-C7B9D8CC9E1A}" destId="{C6E4AD0B-07D5-40C4-93CD-1DE35696393B}" srcOrd="1" destOrd="0" presId="urn:microsoft.com/office/officeart/2005/8/layout/orgChart1"/>
    <dgm:cxn modelId="{0C3CE8CC-9E8E-4DDD-AC9D-D9031FD8985B}" type="presParOf" srcId="{C6E4AD0B-07D5-40C4-93CD-1DE35696393B}" destId="{88404E78-2957-46C9-9344-B112BA85C4F3}" srcOrd="0" destOrd="0" presId="urn:microsoft.com/office/officeart/2005/8/layout/orgChart1"/>
    <dgm:cxn modelId="{D29DE8D5-0A00-49A2-ADDC-8BF08D06736B}" type="presParOf" srcId="{88404E78-2957-46C9-9344-B112BA85C4F3}" destId="{4B8CDD0C-B82D-478B-B967-5502315FB019}" srcOrd="0" destOrd="0" presId="urn:microsoft.com/office/officeart/2005/8/layout/orgChart1"/>
    <dgm:cxn modelId="{9AF06E8D-DBA9-4462-A022-1748DA1F75FB}" type="presParOf" srcId="{88404E78-2957-46C9-9344-B112BA85C4F3}" destId="{BF829552-1541-4F75-A612-762AC4457969}" srcOrd="1" destOrd="0" presId="urn:microsoft.com/office/officeart/2005/8/layout/orgChart1"/>
    <dgm:cxn modelId="{3D1F222F-9BA3-442E-A485-9AC0F454E156}" type="presParOf" srcId="{C6E4AD0B-07D5-40C4-93CD-1DE35696393B}" destId="{05F926D2-F65D-4B4D-A066-1B28436F7B7F}" srcOrd="1" destOrd="0" presId="urn:microsoft.com/office/officeart/2005/8/layout/orgChart1"/>
    <dgm:cxn modelId="{AD68A19B-CBE1-4F2A-83CF-3812C9509A8C}" type="presParOf" srcId="{05F926D2-F65D-4B4D-A066-1B28436F7B7F}" destId="{B8A4BBBB-F6C8-4FEF-8C5C-950488988C85}" srcOrd="0" destOrd="0" presId="urn:microsoft.com/office/officeart/2005/8/layout/orgChart1"/>
    <dgm:cxn modelId="{1EAAF2BC-7BFB-48E3-A809-8B1FF11473A8}" type="presParOf" srcId="{05F926D2-F65D-4B4D-A066-1B28436F7B7F}" destId="{FD9499E5-213F-456A-82A2-01EE685D68CE}" srcOrd="1" destOrd="0" presId="urn:microsoft.com/office/officeart/2005/8/layout/orgChart1"/>
    <dgm:cxn modelId="{B7C74127-9C85-4021-9A57-1CD80C01D71B}" type="presParOf" srcId="{FD9499E5-213F-456A-82A2-01EE685D68CE}" destId="{8F3EC6E4-347B-44FA-8330-7DD6AC36AA61}" srcOrd="0" destOrd="0" presId="urn:microsoft.com/office/officeart/2005/8/layout/orgChart1"/>
    <dgm:cxn modelId="{CD8EB4E2-02DC-4F2A-A934-1F3BEA617E5E}" type="presParOf" srcId="{8F3EC6E4-347B-44FA-8330-7DD6AC36AA61}" destId="{D117EB2D-223C-46E8-8381-1E5DCF289B32}" srcOrd="0" destOrd="0" presId="urn:microsoft.com/office/officeart/2005/8/layout/orgChart1"/>
    <dgm:cxn modelId="{AB0B2A44-BE67-4B7E-B97B-042BA6751491}" type="presParOf" srcId="{8F3EC6E4-347B-44FA-8330-7DD6AC36AA61}" destId="{DE371EF5-EC20-43A2-AC5A-F01297CE033C}" srcOrd="1" destOrd="0" presId="urn:microsoft.com/office/officeart/2005/8/layout/orgChart1"/>
    <dgm:cxn modelId="{1BDC69D1-0A43-4302-B86B-F29B33D8CEDE}" type="presParOf" srcId="{FD9499E5-213F-456A-82A2-01EE685D68CE}" destId="{84A32F7F-C3C1-4CB3-ABDD-C711F688D5C6}" srcOrd="1" destOrd="0" presId="urn:microsoft.com/office/officeart/2005/8/layout/orgChart1"/>
    <dgm:cxn modelId="{A42EB7A2-8813-48B8-A766-A9C3EBF3BFB8}" type="presParOf" srcId="{FD9499E5-213F-456A-82A2-01EE685D68CE}" destId="{17EDBEA5-B97E-44C9-AE77-705CF47DF011}" srcOrd="2" destOrd="0" presId="urn:microsoft.com/office/officeart/2005/8/layout/orgChart1"/>
    <dgm:cxn modelId="{6BDA5886-CB38-4618-AAAB-58AFED19222B}" type="presParOf" srcId="{C6E4AD0B-07D5-40C4-93CD-1DE35696393B}" destId="{93BEB183-8B7E-4556-8F5F-CF41AED87572}" srcOrd="2" destOrd="0" presId="urn:microsoft.com/office/officeart/2005/8/layout/orgChart1"/>
    <dgm:cxn modelId="{6243170B-8D89-4860-A7C9-42D85C24E8A2}" type="presParOf" srcId="{BDDC4E8E-E24F-4B25-8A0E-C7B9D8CC9E1A}" destId="{7F2DC4AE-7135-40ED-B605-F26B5ED88A96}" srcOrd="2" destOrd="0" presId="urn:microsoft.com/office/officeart/2005/8/layout/orgChart1"/>
    <dgm:cxn modelId="{B6227B57-DEF8-4945-A6F1-B5E7AC70D62E}" type="presParOf" srcId="{BDDC4E8E-E24F-4B25-8A0E-C7B9D8CC9E1A}" destId="{BD3A329B-2565-4B8A-9365-9EB3BE7434EF}" srcOrd="3" destOrd="0" presId="urn:microsoft.com/office/officeart/2005/8/layout/orgChart1"/>
    <dgm:cxn modelId="{22DE7DDD-5ACA-4E4A-B8F5-BC646466DD06}" type="presParOf" srcId="{BD3A329B-2565-4B8A-9365-9EB3BE7434EF}" destId="{16FB4FB6-BF60-478C-A431-47ABC3C62ED8}" srcOrd="0" destOrd="0" presId="urn:microsoft.com/office/officeart/2005/8/layout/orgChart1"/>
    <dgm:cxn modelId="{1CE0616B-3787-43F3-8853-2F3FA8C5AF65}" type="presParOf" srcId="{16FB4FB6-BF60-478C-A431-47ABC3C62ED8}" destId="{619ADE28-E3BB-4F94-893B-E2CE8FAE8B2F}" srcOrd="0" destOrd="0" presId="urn:microsoft.com/office/officeart/2005/8/layout/orgChart1"/>
    <dgm:cxn modelId="{DE67AF3C-A512-4699-8322-E23AD5830385}" type="presParOf" srcId="{16FB4FB6-BF60-478C-A431-47ABC3C62ED8}" destId="{2DD7B79B-B6DD-4430-A279-718CEA2ADADB}" srcOrd="1" destOrd="0" presId="urn:microsoft.com/office/officeart/2005/8/layout/orgChart1"/>
    <dgm:cxn modelId="{D723B191-7465-44A4-A1C7-CF4803A99EF0}" type="presParOf" srcId="{BD3A329B-2565-4B8A-9365-9EB3BE7434EF}" destId="{FFFF5EDA-F7B2-4730-8CB4-99F210D3224B}" srcOrd="1" destOrd="0" presId="urn:microsoft.com/office/officeart/2005/8/layout/orgChart1"/>
    <dgm:cxn modelId="{E688A9B4-3191-4A13-A7B4-35DE44F4EDAB}" type="presParOf" srcId="{FFFF5EDA-F7B2-4730-8CB4-99F210D3224B}" destId="{D97A0A22-0B1A-4885-9217-80135571C426}" srcOrd="0" destOrd="0" presId="urn:microsoft.com/office/officeart/2005/8/layout/orgChart1"/>
    <dgm:cxn modelId="{C6D40745-DA94-445C-853E-D241B4C354B9}" type="presParOf" srcId="{FFFF5EDA-F7B2-4730-8CB4-99F210D3224B}" destId="{948F5C01-A0BB-4D05-8383-69A7B3C78FF2}" srcOrd="1" destOrd="0" presId="urn:microsoft.com/office/officeart/2005/8/layout/orgChart1"/>
    <dgm:cxn modelId="{BC959D6B-32B8-47B7-8B81-577EE0A66911}" type="presParOf" srcId="{948F5C01-A0BB-4D05-8383-69A7B3C78FF2}" destId="{BA2EF250-D956-4577-B4B6-17DB8402B309}" srcOrd="0" destOrd="0" presId="urn:microsoft.com/office/officeart/2005/8/layout/orgChart1"/>
    <dgm:cxn modelId="{181DCB58-7B76-4A70-BEE7-506C9A7A5A7C}" type="presParOf" srcId="{BA2EF250-D956-4577-B4B6-17DB8402B309}" destId="{3A6EEEB8-145A-4E58-9260-3C1DE34263D6}" srcOrd="0" destOrd="0" presId="urn:microsoft.com/office/officeart/2005/8/layout/orgChart1"/>
    <dgm:cxn modelId="{B80CC390-BF0F-41B5-A4DE-FED7054CF85E}" type="presParOf" srcId="{BA2EF250-D956-4577-B4B6-17DB8402B309}" destId="{7CCCC605-6267-4749-B950-200DB6D56579}" srcOrd="1" destOrd="0" presId="urn:microsoft.com/office/officeart/2005/8/layout/orgChart1"/>
    <dgm:cxn modelId="{EC051034-BBC3-4F6A-901E-7C521FBF5001}" type="presParOf" srcId="{948F5C01-A0BB-4D05-8383-69A7B3C78FF2}" destId="{C0448A61-DC41-47D9-9D14-1E9F165DDD2B}" srcOrd="1" destOrd="0" presId="urn:microsoft.com/office/officeart/2005/8/layout/orgChart1"/>
    <dgm:cxn modelId="{76BB2926-F490-47E8-A41B-FBC0222FBDE6}" type="presParOf" srcId="{948F5C01-A0BB-4D05-8383-69A7B3C78FF2}" destId="{5FD52AE7-6C6D-4294-955F-74979E026546}" srcOrd="2" destOrd="0" presId="urn:microsoft.com/office/officeart/2005/8/layout/orgChart1"/>
    <dgm:cxn modelId="{FDFFB94D-4326-4D62-B35D-26E493EF474E}" type="presParOf" srcId="{BD3A329B-2565-4B8A-9365-9EB3BE7434EF}" destId="{4E68327E-B37D-41D4-8EEA-3C767405D922}" srcOrd="2" destOrd="0" presId="urn:microsoft.com/office/officeart/2005/8/layout/orgChart1"/>
    <dgm:cxn modelId="{67D1AEE9-06D7-463A-921B-6627DBB16E4B}" type="presParOf" srcId="{7DC9AD70-ED4A-42C8-82BD-FBA6C0E56BA2}" destId="{D8762701-0668-4A73-8193-D94D2AA669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DC1937-B8A7-408E-B766-9D9639B62149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3AD0B42-1E83-4813-A3F5-4825A4F6352A}">
      <dgm:prSet phldrT="[نص]"/>
      <dgm:spPr/>
      <dgm:t>
        <a:bodyPr/>
        <a:lstStyle/>
        <a:p>
          <a:pPr rtl="1"/>
          <a:r>
            <a:rPr lang="ar-SA" dirty="0">
              <a:latin typeface="Aldhabi" panose="01000000000000000000" pitchFamily="2" charset="-78"/>
              <a:cs typeface="Aldhabi" panose="01000000000000000000" pitchFamily="2" charset="-78"/>
            </a:rPr>
            <a:t>الناسخ</a:t>
          </a:r>
        </a:p>
      </dgm:t>
    </dgm:pt>
    <dgm:pt modelId="{5FBA6F00-87F9-430A-85C3-227757603BA5}" type="parTrans" cxnId="{EB6E2081-8FA3-45BC-8D78-8B768BF34DA0}">
      <dgm:prSet/>
      <dgm:spPr/>
      <dgm:t>
        <a:bodyPr/>
        <a:lstStyle/>
        <a:p>
          <a:pPr rtl="1"/>
          <a:endParaRPr lang="ar-SA"/>
        </a:p>
      </dgm:t>
    </dgm:pt>
    <dgm:pt modelId="{7D0068F5-9589-4A60-B1EC-F5E276A65077}" type="sibTrans" cxnId="{EB6E2081-8FA3-45BC-8D78-8B768BF34DA0}">
      <dgm:prSet/>
      <dgm:spPr/>
      <dgm:t>
        <a:bodyPr/>
        <a:lstStyle/>
        <a:p>
          <a:pPr rtl="1"/>
          <a:endParaRPr lang="ar-SA"/>
        </a:p>
      </dgm:t>
    </dgm:pt>
    <dgm:pt modelId="{07B2809E-6365-4753-B5C7-E9AC807E1492}">
      <dgm:prSet phldrT="[نص]" custT="1"/>
      <dgm:spPr/>
      <dgm:t>
        <a:bodyPr/>
        <a:lstStyle/>
        <a:p>
          <a:pPr rtl="1"/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كان وأخواتها</a:t>
          </a:r>
        </a:p>
      </dgm:t>
    </dgm:pt>
    <dgm:pt modelId="{C1057D8D-FE6B-49C3-B2E6-3DB5741B3A57}" type="parTrans" cxnId="{D3E9C917-AA0A-4381-9161-948169D43C22}">
      <dgm:prSet/>
      <dgm:spPr/>
      <dgm:t>
        <a:bodyPr/>
        <a:lstStyle/>
        <a:p>
          <a:pPr rtl="1"/>
          <a:endParaRPr lang="ar-SA"/>
        </a:p>
      </dgm:t>
    </dgm:pt>
    <dgm:pt modelId="{DA5655AD-8C47-4C01-B292-B8D5B4F37738}" type="sibTrans" cxnId="{D3E9C917-AA0A-4381-9161-948169D43C22}">
      <dgm:prSet/>
      <dgm:spPr/>
      <dgm:t>
        <a:bodyPr/>
        <a:lstStyle/>
        <a:p>
          <a:pPr rtl="1"/>
          <a:endParaRPr lang="ar-SA"/>
        </a:p>
      </dgm:t>
    </dgm:pt>
    <dgm:pt modelId="{03BAF692-10A2-448E-8AFD-96CD68C38275}">
      <dgm:prSet phldrT="[نص]" custT="1"/>
      <dgm:spPr/>
      <dgm:t>
        <a:bodyPr/>
        <a:lstStyle/>
        <a:p>
          <a:pPr rtl="1"/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إن وأخواتها</a:t>
          </a:r>
        </a:p>
      </dgm:t>
    </dgm:pt>
    <dgm:pt modelId="{B3342B74-BBA2-4A15-9A32-FDFEDFC4EB87}" type="parTrans" cxnId="{ED01EF77-E33F-4884-A6C6-D97B2CF14F18}">
      <dgm:prSet/>
      <dgm:spPr/>
      <dgm:t>
        <a:bodyPr/>
        <a:lstStyle/>
        <a:p>
          <a:pPr rtl="1"/>
          <a:endParaRPr lang="ar-SA"/>
        </a:p>
      </dgm:t>
    </dgm:pt>
    <dgm:pt modelId="{587BBEC2-F978-42CA-B05B-9772E4B90BBF}" type="sibTrans" cxnId="{ED01EF77-E33F-4884-A6C6-D97B2CF14F18}">
      <dgm:prSet/>
      <dgm:spPr/>
      <dgm:t>
        <a:bodyPr/>
        <a:lstStyle/>
        <a:p>
          <a:pPr rtl="1"/>
          <a:endParaRPr lang="ar-SA"/>
        </a:p>
      </dgm:t>
    </dgm:pt>
    <dgm:pt modelId="{E32B82F4-E334-4043-BC9D-E47AA7700B1A}">
      <dgm:prSet phldrT="[نص]" custT="1"/>
      <dgm:spPr/>
      <dgm:t>
        <a:bodyPr/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>
              <a:solidFill>
                <a:prstClr val="white"/>
              </a:solidFill>
              <a:latin typeface="Aldhabi" panose="01000000000000000000" pitchFamily="2" charset="-78"/>
              <a:ea typeface="+mn-ea"/>
              <a:cs typeface="Aldhabi" panose="01000000000000000000" pitchFamily="2" charset="-78"/>
            </a:rPr>
            <a:t>الجملة</a:t>
          </a:r>
        </a:p>
      </dgm:t>
    </dgm:pt>
    <dgm:pt modelId="{AC8C45BC-F1BA-475F-A630-19003FDED38D}" type="parTrans" cxnId="{265AC51A-E655-4830-9BC0-B602D2843209}">
      <dgm:prSet/>
      <dgm:spPr/>
      <dgm:t>
        <a:bodyPr/>
        <a:lstStyle/>
        <a:p>
          <a:pPr rtl="1"/>
          <a:endParaRPr lang="ar-SA"/>
        </a:p>
      </dgm:t>
    </dgm:pt>
    <dgm:pt modelId="{5D403164-E257-434B-85BB-7C0BAA1C9F65}" type="sibTrans" cxnId="{265AC51A-E655-4830-9BC0-B602D2843209}">
      <dgm:prSet/>
      <dgm:spPr/>
      <dgm:t>
        <a:bodyPr/>
        <a:lstStyle/>
        <a:p>
          <a:pPr rtl="1"/>
          <a:endParaRPr lang="ar-SA"/>
        </a:p>
      </dgm:t>
    </dgm:pt>
    <dgm:pt modelId="{59CFE2B8-DD03-45B1-9CEC-C59AD1E92D89}">
      <dgm:prSet phldrT="[نص]" custT="1"/>
      <dgm:spPr/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كانت الجرِبَةُ مفيدةً</a:t>
          </a:r>
        </a:p>
      </dgm:t>
    </dgm:pt>
    <dgm:pt modelId="{BF3B647F-4119-450D-9659-F34E2D225E32}" type="parTrans" cxnId="{9BE4A447-57FC-4975-A87A-BFA8488E4640}">
      <dgm:prSet/>
      <dgm:spPr/>
      <dgm:t>
        <a:bodyPr/>
        <a:lstStyle/>
        <a:p>
          <a:pPr rtl="1"/>
          <a:endParaRPr lang="ar-SA"/>
        </a:p>
      </dgm:t>
    </dgm:pt>
    <dgm:pt modelId="{4B2D9AB1-FABF-40F2-B9B8-FB228648F835}" type="sibTrans" cxnId="{9BE4A447-57FC-4975-A87A-BFA8488E4640}">
      <dgm:prSet/>
      <dgm:spPr/>
      <dgm:t>
        <a:bodyPr/>
        <a:lstStyle/>
        <a:p>
          <a:pPr rtl="1"/>
          <a:endParaRPr lang="ar-SA"/>
        </a:p>
      </dgm:t>
    </dgm:pt>
    <dgm:pt modelId="{62891D39-FF05-4944-B648-FFD3DC2C8759}">
      <dgm:prSet phldrT="[نص]" custT="1"/>
      <dgm:spPr/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إنَّ التجرِبَةَ مُفيدةٌ</a:t>
          </a:r>
        </a:p>
      </dgm:t>
    </dgm:pt>
    <dgm:pt modelId="{CD67C176-C1E2-483C-BF4A-79BE198BCDD2}" type="parTrans" cxnId="{BB814558-48AD-4484-95AD-CA388FBE554C}">
      <dgm:prSet/>
      <dgm:spPr/>
      <dgm:t>
        <a:bodyPr/>
        <a:lstStyle/>
        <a:p>
          <a:pPr rtl="1"/>
          <a:endParaRPr lang="ar-SA"/>
        </a:p>
      </dgm:t>
    </dgm:pt>
    <dgm:pt modelId="{6B902AD4-A983-43C0-9EF4-BBBEBDD608E1}" type="sibTrans" cxnId="{BB814558-48AD-4484-95AD-CA388FBE554C}">
      <dgm:prSet/>
      <dgm:spPr/>
      <dgm:t>
        <a:bodyPr/>
        <a:lstStyle/>
        <a:p>
          <a:pPr rtl="1"/>
          <a:endParaRPr lang="ar-SA"/>
        </a:p>
      </dgm:t>
    </dgm:pt>
    <dgm:pt modelId="{DD35B574-FF8C-4A73-AB85-6DF6177880C0}">
      <dgm:prSet phldrT="[نص]" custT="1"/>
      <dgm:spPr/>
      <dgm:t>
        <a:bodyPr/>
        <a:lstStyle/>
        <a:p>
          <a:pPr rtl="1"/>
          <a:r>
            <a:rPr lang="ar-SA" sz="4700" kern="1200" dirty="0">
              <a:solidFill>
                <a:prstClr val="white"/>
              </a:solidFill>
              <a:latin typeface="Aldhabi" panose="01000000000000000000" pitchFamily="2" charset="-78"/>
              <a:ea typeface="+mn-ea"/>
              <a:cs typeface="Aldhabi" panose="01000000000000000000" pitchFamily="2" charset="-78"/>
            </a:rPr>
            <a:t>العمل</a:t>
          </a:r>
        </a:p>
      </dgm:t>
    </dgm:pt>
    <dgm:pt modelId="{A4CB71E9-88EC-488B-9CAC-87E7E5E6D1BD}" type="parTrans" cxnId="{3889A393-4D06-4133-8D91-C64C325C553B}">
      <dgm:prSet/>
      <dgm:spPr/>
      <dgm:t>
        <a:bodyPr/>
        <a:lstStyle/>
        <a:p>
          <a:pPr rtl="1"/>
          <a:endParaRPr lang="ar-SA"/>
        </a:p>
      </dgm:t>
    </dgm:pt>
    <dgm:pt modelId="{647D435C-031A-441B-8045-A3D914B6E9F1}" type="sibTrans" cxnId="{3889A393-4D06-4133-8D91-C64C325C553B}">
      <dgm:prSet/>
      <dgm:spPr/>
      <dgm:t>
        <a:bodyPr/>
        <a:lstStyle/>
        <a:p>
          <a:pPr rtl="1"/>
          <a:endParaRPr lang="ar-SA"/>
        </a:p>
      </dgm:t>
    </dgm:pt>
    <dgm:pt modelId="{02FCB5F5-1C1C-4370-AC19-B9A962391104}">
      <dgm:prSet phldrT="[نص]" custT="1"/>
      <dgm:spPr/>
      <dgm:t>
        <a:bodyPr/>
        <a:lstStyle/>
        <a:p>
          <a:pPr rtl="1"/>
          <a:r>
            <a:rPr lang="ar-SA" sz="24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رفع المبتدأ ويسمى اسمها ونصب الخبر ويسمى خبرها</a:t>
          </a:r>
        </a:p>
      </dgm:t>
    </dgm:pt>
    <dgm:pt modelId="{E9CCFD72-429C-4EC6-9776-81025E7CEBE8}" type="parTrans" cxnId="{D24732B3-E344-4FA0-9FC6-21A4AE6069CE}">
      <dgm:prSet/>
      <dgm:spPr/>
      <dgm:t>
        <a:bodyPr/>
        <a:lstStyle/>
        <a:p>
          <a:pPr rtl="1"/>
          <a:endParaRPr lang="ar-SA"/>
        </a:p>
      </dgm:t>
    </dgm:pt>
    <dgm:pt modelId="{16D0B9AC-9FFC-444D-9C61-B2BA7B707E2E}" type="sibTrans" cxnId="{D24732B3-E344-4FA0-9FC6-21A4AE6069CE}">
      <dgm:prSet/>
      <dgm:spPr/>
      <dgm:t>
        <a:bodyPr/>
        <a:lstStyle/>
        <a:p>
          <a:pPr rtl="1"/>
          <a:endParaRPr lang="ar-SA"/>
        </a:p>
      </dgm:t>
    </dgm:pt>
    <dgm:pt modelId="{018F7F93-9AF6-42CD-9B82-4CCD1190270E}">
      <dgm:prSet phldrT="[نص]" custT="1"/>
      <dgm:spPr/>
      <dgm:t>
        <a:bodyPr/>
        <a:lstStyle/>
        <a:p>
          <a:pPr rtl="1"/>
          <a:r>
            <a:rPr lang="ar-SA" sz="24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نصب المبتدأ ويسمى اسمها ورفع الخبر ويسمى خبرها</a:t>
          </a:r>
        </a:p>
      </dgm:t>
    </dgm:pt>
    <dgm:pt modelId="{35D1608C-F2AB-4C97-AA74-F77E1A76D04D}" type="parTrans" cxnId="{5D0B825A-8D02-472E-8206-C410D8C55B60}">
      <dgm:prSet/>
      <dgm:spPr/>
      <dgm:t>
        <a:bodyPr/>
        <a:lstStyle/>
        <a:p>
          <a:pPr rtl="1"/>
          <a:endParaRPr lang="ar-SA"/>
        </a:p>
      </dgm:t>
    </dgm:pt>
    <dgm:pt modelId="{F046CB17-A64C-484D-8E34-0420674B5EB5}" type="sibTrans" cxnId="{5D0B825A-8D02-472E-8206-C410D8C55B60}">
      <dgm:prSet/>
      <dgm:spPr/>
      <dgm:t>
        <a:bodyPr/>
        <a:lstStyle/>
        <a:p>
          <a:pPr rtl="1"/>
          <a:endParaRPr lang="ar-SA"/>
        </a:p>
      </dgm:t>
    </dgm:pt>
    <dgm:pt modelId="{89CC5900-F133-4B65-8156-314D95E07972}">
      <dgm:prSet phldrT="[نص]" custT="1"/>
      <dgm:spPr/>
      <dgm:t>
        <a:bodyPr/>
        <a:lstStyle/>
        <a:p>
          <a:pPr rtl="1"/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كاد وأخواتها</a:t>
          </a:r>
        </a:p>
      </dgm:t>
    </dgm:pt>
    <dgm:pt modelId="{9FC177AF-5250-4FDC-986B-7CC2783649D0}" type="parTrans" cxnId="{EFDEA9F1-F0D0-4D8C-A0D0-5F0F3205AFE2}">
      <dgm:prSet/>
      <dgm:spPr/>
      <dgm:t>
        <a:bodyPr/>
        <a:lstStyle/>
        <a:p>
          <a:pPr rtl="1"/>
          <a:endParaRPr lang="ar-SA"/>
        </a:p>
      </dgm:t>
    </dgm:pt>
    <dgm:pt modelId="{23D26B3C-E7E4-4F3D-80BA-4B62C9A4360A}" type="sibTrans" cxnId="{EFDEA9F1-F0D0-4D8C-A0D0-5F0F3205AFE2}">
      <dgm:prSet/>
      <dgm:spPr/>
      <dgm:t>
        <a:bodyPr/>
        <a:lstStyle/>
        <a:p>
          <a:pPr rtl="1"/>
          <a:endParaRPr lang="ar-SA"/>
        </a:p>
      </dgm:t>
    </dgm:pt>
    <dgm:pt modelId="{473493DA-0BC9-4E0A-9EAF-7FD99CA0415B}">
      <dgm:prSet phldrT="[نص]" custT="1"/>
      <dgm:spPr/>
      <dgm:t>
        <a:bodyPr/>
        <a:lstStyle/>
        <a:p>
          <a:pPr rtl="1"/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ظن وأخواتها</a:t>
          </a:r>
        </a:p>
      </dgm:t>
    </dgm:pt>
    <dgm:pt modelId="{76FA77CF-5D24-4C82-9DF4-3BB8EBB147BA}" type="parTrans" cxnId="{E8120AC5-E213-4D8E-9477-617DCC5D3A96}">
      <dgm:prSet/>
      <dgm:spPr/>
      <dgm:t>
        <a:bodyPr/>
        <a:lstStyle/>
        <a:p>
          <a:pPr rtl="1"/>
          <a:endParaRPr lang="ar-SA"/>
        </a:p>
      </dgm:t>
    </dgm:pt>
    <dgm:pt modelId="{2A5C950A-76FA-4564-A5A6-3696F140D025}" type="sibTrans" cxnId="{E8120AC5-E213-4D8E-9477-617DCC5D3A96}">
      <dgm:prSet/>
      <dgm:spPr/>
      <dgm:t>
        <a:bodyPr/>
        <a:lstStyle/>
        <a:p>
          <a:pPr rtl="1"/>
          <a:endParaRPr lang="ar-SA"/>
        </a:p>
      </dgm:t>
    </dgm:pt>
    <dgm:pt modelId="{1D9B29F9-8D52-480B-A186-0345DE95D529}">
      <dgm:prSet phldrT="[نص]" custT="1"/>
      <dgm:spPr/>
      <dgm:t>
        <a:bodyPr/>
        <a:lstStyle/>
        <a:p>
          <a:pPr rtl="1"/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gm:t>
    </dgm:pt>
    <dgm:pt modelId="{0CA42058-4C88-490A-9F86-FE0932B775AE}" type="parTrans" cxnId="{2865B13A-41FC-4EF2-B376-2572F703A0FF}">
      <dgm:prSet/>
      <dgm:spPr/>
      <dgm:t>
        <a:bodyPr/>
        <a:lstStyle/>
        <a:p>
          <a:pPr rtl="1"/>
          <a:endParaRPr lang="ar-SA"/>
        </a:p>
      </dgm:t>
    </dgm:pt>
    <dgm:pt modelId="{93B940F4-7E50-46C4-9B32-915AA3D5791F}" type="sibTrans" cxnId="{2865B13A-41FC-4EF2-B376-2572F703A0FF}">
      <dgm:prSet/>
      <dgm:spPr/>
      <dgm:t>
        <a:bodyPr/>
        <a:lstStyle/>
        <a:p>
          <a:pPr rtl="1"/>
          <a:endParaRPr lang="ar-SA"/>
        </a:p>
      </dgm:t>
    </dgm:pt>
    <dgm:pt modelId="{8E10CB64-73E4-4F1D-8189-F821E5B6FC55}">
      <dgm:prSet phldrT="[نص]" custT="1"/>
      <dgm:spPr/>
      <dgm:t>
        <a:bodyPr/>
        <a:lstStyle/>
        <a:p>
          <a:pPr rtl="1"/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gm:t>
    </dgm:pt>
    <dgm:pt modelId="{D98A8746-C871-4FDD-ADFE-4F8DD8FEAFCA}" type="parTrans" cxnId="{4557CEE6-C409-4C58-BD65-08AD662458EE}">
      <dgm:prSet/>
      <dgm:spPr/>
      <dgm:t>
        <a:bodyPr/>
        <a:lstStyle/>
        <a:p>
          <a:pPr rtl="1"/>
          <a:endParaRPr lang="ar-SA"/>
        </a:p>
      </dgm:t>
    </dgm:pt>
    <dgm:pt modelId="{90C80838-7BDA-4321-94C3-D3223578704F}" type="sibTrans" cxnId="{4557CEE6-C409-4C58-BD65-08AD662458EE}">
      <dgm:prSet/>
      <dgm:spPr/>
      <dgm:t>
        <a:bodyPr/>
        <a:lstStyle/>
        <a:p>
          <a:pPr rtl="1"/>
          <a:endParaRPr lang="ar-SA"/>
        </a:p>
      </dgm:t>
    </dgm:pt>
    <dgm:pt modelId="{A7528726-84DA-4B39-9CF1-99D73520C50E}">
      <dgm:prSet phldrT="[نص]" custT="1"/>
      <dgm:spPr/>
      <dgm:t>
        <a:bodyPr/>
        <a:lstStyle/>
        <a:p>
          <a:pPr rtl="1"/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gm:t>
    </dgm:pt>
    <dgm:pt modelId="{567C163B-BB8A-4FEC-8AAD-0803127A2C05}" type="parTrans" cxnId="{7A2EB74E-24FC-4CC2-B5CA-EA0FFA76E188}">
      <dgm:prSet/>
      <dgm:spPr/>
      <dgm:t>
        <a:bodyPr/>
        <a:lstStyle/>
        <a:p>
          <a:pPr rtl="1"/>
          <a:endParaRPr lang="ar-SA"/>
        </a:p>
      </dgm:t>
    </dgm:pt>
    <dgm:pt modelId="{5DB5DD8A-23C1-4331-8D9D-ED7CB29EEEE6}" type="sibTrans" cxnId="{7A2EB74E-24FC-4CC2-B5CA-EA0FFA76E188}">
      <dgm:prSet/>
      <dgm:spPr/>
      <dgm:t>
        <a:bodyPr/>
        <a:lstStyle/>
        <a:p>
          <a:pPr rtl="1"/>
          <a:endParaRPr lang="ar-SA"/>
        </a:p>
      </dgm:t>
    </dgm:pt>
    <dgm:pt modelId="{52C5DC4A-6046-40E9-B5E7-0E24E4ED7D3D}">
      <dgm:prSet phldrT="[نص]" custT="1"/>
      <dgm:spPr/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gm:t>
    </dgm:pt>
    <dgm:pt modelId="{25D0DAF7-DFE5-4C70-BB6A-B73E26AB5F6D}" type="parTrans" cxnId="{B74771C5-7FA2-4062-8E61-3B5BFFBE5E3D}">
      <dgm:prSet/>
      <dgm:spPr/>
      <dgm:t>
        <a:bodyPr/>
        <a:lstStyle/>
        <a:p>
          <a:pPr rtl="1"/>
          <a:endParaRPr lang="ar-SA"/>
        </a:p>
      </dgm:t>
    </dgm:pt>
    <dgm:pt modelId="{B4486CE3-660D-4758-BB7F-54A988C35313}" type="sibTrans" cxnId="{B74771C5-7FA2-4062-8E61-3B5BFFBE5E3D}">
      <dgm:prSet/>
      <dgm:spPr/>
      <dgm:t>
        <a:bodyPr/>
        <a:lstStyle/>
        <a:p>
          <a:pPr rtl="1"/>
          <a:endParaRPr lang="ar-SA"/>
        </a:p>
      </dgm:t>
    </dgm:pt>
    <dgm:pt modelId="{5976E121-EC6D-4BF1-AB93-E6E2E5A896BE}">
      <dgm:prSet phldrT="[نص]" custT="1"/>
      <dgm:spPr/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كادتْ التجربةُ تُفيدُ</a:t>
          </a:r>
        </a:p>
      </dgm:t>
    </dgm:pt>
    <dgm:pt modelId="{1F3FFC06-5C2F-49AD-86A6-FB061B6BCD28}" type="parTrans" cxnId="{3EF7AB61-053F-4BBE-A639-F3BBC4626A25}">
      <dgm:prSet/>
      <dgm:spPr/>
      <dgm:t>
        <a:bodyPr/>
        <a:lstStyle/>
        <a:p>
          <a:pPr rtl="1"/>
          <a:endParaRPr lang="ar-SA"/>
        </a:p>
      </dgm:t>
    </dgm:pt>
    <dgm:pt modelId="{4B49160A-72EF-4722-B3E2-D2A5CFB5CB01}" type="sibTrans" cxnId="{3EF7AB61-053F-4BBE-A639-F3BBC4626A25}">
      <dgm:prSet/>
      <dgm:spPr/>
      <dgm:t>
        <a:bodyPr/>
        <a:lstStyle/>
        <a:p>
          <a:pPr rtl="1"/>
          <a:endParaRPr lang="ar-SA"/>
        </a:p>
      </dgm:t>
    </dgm:pt>
    <dgm:pt modelId="{D37FDFCA-EA5C-4F19-B960-D01790D9301A}">
      <dgm:prSet phldrT="[نص]" custT="1"/>
      <dgm:spPr/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gm:t>
    </dgm:pt>
    <dgm:pt modelId="{D8A22158-226D-4DA3-A718-3E43E914BDC9}" type="parTrans" cxnId="{C567DD10-FF7A-4F8B-BC39-D54BACC4854B}">
      <dgm:prSet/>
      <dgm:spPr/>
      <dgm:t>
        <a:bodyPr/>
        <a:lstStyle/>
        <a:p>
          <a:pPr rtl="1"/>
          <a:endParaRPr lang="ar-SA"/>
        </a:p>
      </dgm:t>
    </dgm:pt>
    <dgm:pt modelId="{18255555-9A83-43E7-9602-8761204FBC2D}" type="sibTrans" cxnId="{C567DD10-FF7A-4F8B-BC39-D54BACC4854B}">
      <dgm:prSet/>
      <dgm:spPr/>
      <dgm:t>
        <a:bodyPr/>
        <a:lstStyle/>
        <a:p>
          <a:pPr rtl="1"/>
          <a:endParaRPr lang="ar-SA"/>
        </a:p>
      </dgm:t>
    </dgm:pt>
    <dgm:pt modelId="{505D57C4-825C-4C9D-ADE0-569411878A50}">
      <dgm:prSet phldrT="[نص]" custT="1"/>
      <dgm:spPr/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ظنَّ المخترعُ التجربةَ مفيدةً</a:t>
          </a:r>
        </a:p>
      </dgm:t>
    </dgm:pt>
    <dgm:pt modelId="{51EC001B-AEA9-4AE1-80C5-D9B0C55E965C}" type="parTrans" cxnId="{73728B13-473A-4E9E-A59E-D2BA6D9143A6}">
      <dgm:prSet/>
      <dgm:spPr/>
      <dgm:t>
        <a:bodyPr/>
        <a:lstStyle/>
        <a:p>
          <a:pPr rtl="1"/>
          <a:endParaRPr lang="ar-SA"/>
        </a:p>
      </dgm:t>
    </dgm:pt>
    <dgm:pt modelId="{F5C86B0D-8361-459F-AD9A-E847287C1A78}" type="sibTrans" cxnId="{73728B13-473A-4E9E-A59E-D2BA6D9143A6}">
      <dgm:prSet/>
      <dgm:spPr/>
      <dgm:t>
        <a:bodyPr/>
        <a:lstStyle/>
        <a:p>
          <a:pPr rtl="1"/>
          <a:endParaRPr lang="ar-SA"/>
        </a:p>
      </dgm:t>
    </dgm:pt>
    <dgm:pt modelId="{CE29D526-692C-4348-ACD7-CC4A5CE9A40C}">
      <dgm:prSet phldrT="[نص]" custT="1"/>
      <dgm:spPr/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gm:t>
    </dgm:pt>
    <dgm:pt modelId="{FBEFE9D2-D4B8-47B0-A741-A7A60E795DCA}" type="parTrans" cxnId="{043C4389-1B9D-4CBA-9E0A-B5F4891FA35B}">
      <dgm:prSet/>
      <dgm:spPr/>
      <dgm:t>
        <a:bodyPr/>
        <a:lstStyle/>
        <a:p>
          <a:pPr rtl="1"/>
          <a:endParaRPr lang="ar-SA"/>
        </a:p>
      </dgm:t>
    </dgm:pt>
    <dgm:pt modelId="{8234CAD7-46AA-45DA-8F1F-96DD18D184F8}" type="sibTrans" cxnId="{043C4389-1B9D-4CBA-9E0A-B5F4891FA35B}">
      <dgm:prSet/>
      <dgm:spPr/>
      <dgm:t>
        <a:bodyPr/>
        <a:lstStyle/>
        <a:p>
          <a:pPr rtl="1"/>
          <a:endParaRPr lang="ar-SA"/>
        </a:p>
      </dgm:t>
    </dgm:pt>
    <dgm:pt modelId="{9DC8D7E3-E1D7-41FD-8A97-67E997BFF0C2}">
      <dgm:prSet phldrT="[نص]" custT="1"/>
      <dgm:spPr/>
      <dgm:t>
        <a:bodyPr/>
        <a:lstStyle/>
        <a:p>
          <a:pPr rtl="1"/>
          <a:r>
            <a:rPr lang="ar-SA" sz="24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رفع المبتدأ ويسمى اسمها ونصب الخبر ويسمى خبرها (خبرها جملة فعلية فعلها مضارع)</a:t>
          </a:r>
        </a:p>
      </dgm:t>
    </dgm:pt>
    <dgm:pt modelId="{E7B6A12F-95D5-4B90-8089-EB361196AA5E}" type="parTrans" cxnId="{5CE59F74-C336-4EE5-BC5F-7B0B8F0DB468}">
      <dgm:prSet/>
      <dgm:spPr/>
      <dgm:t>
        <a:bodyPr/>
        <a:lstStyle/>
        <a:p>
          <a:pPr rtl="1"/>
          <a:endParaRPr lang="ar-SA"/>
        </a:p>
      </dgm:t>
    </dgm:pt>
    <dgm:pt modelId="{F366D557-F432-4FA8-A105-820C3E55923E}" type="sibTrans" cxnId="{5CE59F74-C336-4EE5-BC5F-7B0B8F0DB468}">
      <dgm:prSet/>
      <dgm:spPr/>
      <dgm:t>
        <a:bodyPr/>
        <a:lstStyle/>
        <a:p>
          <a:pPr rtl="1"/>
          <a:endParaRPr lang="ar-SA"/>
        </a:p>
      </dgm:t>
    </dgm:pt>
    <dgm:pt modelId="{DF6C1503-9619-4E9E-A817-F9F7AA1CBB07}">
      <dgm:prSet phldrT="[نص]" custT="1"/>
      <dgm:spPr/>
      <dgm:t>
        <a:bodyPr/>
        <a:lstStyle/>
        <a:p>
          <a:pPr rtl="1"/>
          <a:r>
            <a:rPr lang="ar-SA" sz="24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نصب المبتدأ والخبر مفعولين لها</a:t>
          </a:r>
        </a:p>
      </dgm:t>
    </dgm:pt>
    <dgm:pt modelId="{95A3A075-4AC3-4F59-8037-89F761264831}" type="parTrans" cxnId="{FD79FAE2-F453-4E6A-BB49-DE8A82F05BE6}">
      <dgm:prSet/>
      <dgm:spPr/>
      <dgm:t>
        <a:bodyPr/>
        <a:lstStyle/>
        <a:p>
          <a:pPr rtl="1"/>
          <a:endParaRPr lang="ar-SA"/>
        </a:p>
      </dgm:t>
    </dgm:pt>
    <dgm:pt modelId="{89E6A428-9224-4437-BADA-65A3CD45A59A}" type="sibTrans" cxnId="{FD79FAE2-F453-4E6A-BB49-DE8A82F05BE6}">
      <dgm:prSet/>
      <dgm:spPr/>
      <dgm:t>
        <a:bodyPr/>
        <a:lstStyle/>
        <a:p>
          <a:pPr rtl="1"/>
          <a:endParaRPr lang="ar-SA"/>
        </a:p>
      </dgm:t>
    </dgm:pt>
    <dgm:pt modelId="{3FD9207D-2E94-493E-B69A-A279D826ABFD}" type="pres">
      <dgm:prSet presAssocID="{6CDC1937-B8A7-408E-B766-9D9639B62149}" presName="Name0" presStyleCnt="0">
        <dgm:presLayoutVars>
          <dgm:dir val="rev"/>
          <dgm:animLvl val="lvl"/>
          <dgm:resizeHandles val="exact"/>
        </dgm:presLayoutVars>
      </dgm:prSet>
      <dgm:spPr/>
    </dgm:pt>
    <dgm:pt modelId="{F7C3E6F0-532A-4270-A8C4-038FCC9F3E3A}" type="pres">
      <dgm:prSet presAssocID="{E3AD0B42-1E83-4813-A3F5-4825A4F6352A}" presName="composite" presStyleCnt="0"/>
      <dgm:spPr/>
    </dgm:pt>
    <dgm:pt modelId="{1C20D34C-6765-471D-AF16-F57421821113}" type="pres">
      <dgm:prSet presAssocID="{E3AD0B42-1E83-4813-A3F5-4825A4F6352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BC64A14-66F2-4DEB-8E24-49BDF1748710}" type="pres">
      <dgm:prSet presAssocID="{E3AD0B42-1E83-4813-A3F5-4825A4F6352A}" presName="desTx" presStyleLbl="alignAccFollowNode1" presStyleIdx="0" presStyleCnt="3">
        <dgm:presLayoutVars>
          <dgm:bulletEnabled val="1"/>
        </dgm:presLayoutVars>
      </dgm:prSet>
      <dgm:spPr/>
    </dgm:pt>
    <dgm:pt modelId="{DEBDD82F-44D0-4F5C-8624-6437E625CC16}" type="pres">
      <dgm:prSet presAssocID="{7D0068F5-9589-4A60-B1EC-F5E276A65077}" presName="space" presStyleCnt="0"/>
      <dgm:spPr/>
    </dgm:pt>
    <dgm:pt modelId="{82E443E8-405A-4C9B-BA7A-73EF565F4A37}" type="pres">
      <dgm:prSet presAssocID="{E32B82F4-E334-4043-BC9D-E47AA7700B1A}" presName="composite" presStyleCnt="0"/>
      <dgm:spPr/>
    </dgm:pt>
    <dgm:pt modelId="{94F4F69A-D668-44BC-BD04-B56C0F589519}" type="pres">
      <dgm:prSet presAssocID="{E32B82F4-E334-4043-BC9D-E47AA7700B1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145E924-27C4-4E3C-ACE8-9C105DEC1DB9}" type="pres">
      <dgm:prSet presAssocID="{E32B82F4-E334-4043-BC9D-E47AA7700B1A}" presName="desTx" presStyleLbl="alignAccFollowNode1" presStyleIdx="1" presStyleCnt="3">
        <dgm:presLayoutVars>
          <dgm:bulletEnabled val="1"/>
        </dgm:presLayoutVars>
      </dgm:prSet>
      <dgm:spPr/>
    </dgm:pt>
    <dgm:pt modelId="{3AABF788-0675-445C-A2D4-6FBE31D04ABD}" type="pres">
      <dgm:prSet presAssocID="{5D403164-E257-434B-85BB-7C0BAA1C9F65}" presName="space" presStyleCnt="0"/>
      <dgm:spPr/>
    </dgm:pt>
    <dgm:pt modelId="{332FF79E-455B-4A91-B9F8-38888AEF42D7}" type="pres">
      <dgm:prSet presAssocID="{DD35B574-FF8C-4A73-AB85-6DF6177880C0}" presName="composite" presStyleCnt="0"/>
      <dgm:spPr/>
    </dgm:pt>
    <dgm:pt modelId="{ED5B4111-0D6C-41F6-B4D7-303495C1AE79}" type="pres">
      <dgm:prSet presAssocID="{DD35B574-FF8C-4A73-AB85-6DF6177880C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FBFC665-A37E-4CAA-8DA4-A537084354B3}" type="pres">
      <dgm:prSet presAssocID="{DD35B574-FF8C-4A73-AB85-6DF6177880C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83596009-1A57-4B15-AE88-35D9C42CEA10}" type="presOf" srcId="{1D9B29F9-8D52-480B-A186-0345DE95D529}" destId="{0BC64A14-66F2-4DEB-8E24-49BDF1748710}" srcOrd="0" destOrd="1" presId="urn:microsoft.com/office/officeart/2005/8/layout/hList1"/>
    <dgm:cxn modelId="{C567DD10-FF7A-4F8B-BC39-D54BACC4854B}" srcId="{E32B82F4-E334-4043-BC9D-E47AA7700B1A}" destId="{D37FDFCA-EA5C-4F19-B960-D01790D9301A}" srcOrd="3" destOrd="0" parTransId="{D8A22158-226D-4DA3-A718-3E43E914BDC9}" sibTransId="{18255555-9A83-43E7-9602-8761204FBC2D}"/>
    <dgm:cxn modelId="{73728B13-473A-4E9E-A59E-D2BA6D9143A6}" srcId="{E32B82F4-E334-4043-BC9D-E47AA7700B1A}" destId="{505D57C4-825C-4C9D-ADE0-569411878A50}" srcOrd="6" destOrd="0" parTransId="{51EC001B-AEA9-4AE1-80C5-D9B0C55E965C}" sibTransId="{F5C86B0D-8361-459F-AD9A-E847287C1A78}"/>
    <dgm:cxn modelId="{50158D14-E99A-48B6-81C0-32A69BBE118F}" type="presOf" srcId="{03BAF692-10A2-448E-8AFD-96CD68C38275}" destId="{0BC64A14-66F2-4DEB-8E24-49BDF1748710}" srcOrd="0" destOrd="2" presId="urn:microsoft.com/office/officeart/2005/8/layout/hList1"/>
    <dgm:cxn modelId="{D3E9C917-AA0A-4381-9161-948169D43C22}" srcId="{E3AD0B42-1E83-4813-A3F5-4825A4F6352A}" destId="{07B2809E-6365-4753-B5C7-E9AC807E1492}" srcOrd="0" destOrd="0" parTransId="{C1057D8D-FE6B-49C3-B2E6-3DB5741B3A57}" sibTransId="{DA5655AD-8C47-4C01-B292-B8D5B4F37738}"/>
    <dgm:cxn modelId="{265AC51A-E655-4830-9BC0-B602D2843209}" srcId="{6CDC1937-B8A7-408E-B766-9D9639B62149}" destId="{E32B82F4-E334-4043-BC9D-E47AA7700B1A}" srcOrd="1" destOrd="0" parTransId="{AC8C45BC-F1BA-475F-A630-19003FDED38D}" sibTransId="{5D403164-E257-434B-85BB-7C0BAA1C9F65}"/>
    <dgm:cxn modelId="{6D92CE1B-F458-4F77-953E-7413B391090C}" type="presOf" srcId="{018F7F93-9AF6-42CD-9B82-4CCD1190270E}" destId="{FFBFC665-A37E-4CAA-8DA4-A537084354B3}" srcOrd="0" destOrd="1" presId="urn:microsoft.com/office/officeart/2005/8/layout/hList1"/>
    <dgm:cxn modelId="{8C83D61D-6F89-4AD6-9723-A761EB02ED52}" type="presOf" srcId="{473493DA-0BC9-4E0A-9EAF-7FD99CA0415B}" destId="{0BC64A14-66F2-4DEB-8E24-49BDF1748710}" srcOrd="0" destOrd="6" presId="urn:microsoft.com/office/officeart/2005/8/layout/hList1"/>
    <dgm:cxn modelId="{FBBEAB24-2909-4397-A94A-45CF67ECE249}" type="presOf" srcId="{07B2809E-6365-4753-B5C7-E9AC807E1492}" destId="{0BC64A14-66F2-4DEB-8E24-49BDF1748710}" srcOrd="0" destOrd="0" presId="urn:microsoft.com/office/officeart/2005/8/layout/hList1"/>
    <dgm:cxn modelId="{CA10B12A-4785-4380-B17B-0AA2A2F6BB7E}" type="presOf" srcId="{5976E121-EC6D-4BF1-AB93-E6E2E5A896BE}" destId="{2145E924-27C4-4E3C-ACE8-9C105DEC1DB9}" srcOrd="0" destOrd="4" presId="urn:microsoft.com/office/officeart/2005/8/layout/hList1"/>
    <dgm:cxn modelId="{2865B13A-41FC-4EF2-B376-2572F703A0FF}" srcId="{E3AD0B42-1E83-4813-A3F5-4825A4F6352A}" destId="{1D9B29F9-8D52-480B-A186-0345DE95D529}" srcOrd="1" destOrd="0" parTransId="{0CA42058-4C88-490A-9F86-FE0932B775AE}" sibTransId="{93B940F4-7E50-46C4-9B32-915AA3D5791F}"/>
    <dgm:cxn modelId="{3EF7AB61-053F-4BBE-A639-F3BBC4626A25}" srcId="{E32B82F4-E334-4043-BC9D-E47AA7700B1A}" destId="{5976E121-EC6D-4BF1-AB93-E6E2E5A896BE}" srcOrd="4" destOrd="0" parTransId="{1F3FFC06-5C2F-49AD-86A6-FB061B6BCD28}" sibTransId="{4B49160A-72EF-4722-B3E2-D2A5CFB5CB01}"/>
    <dgm:cxn modelId="{9BE4A447-57FC-4975-A87A-BFA8488E4640}" srcId="{E32B82F4-E334-4043-BC9D-E47AA7700B1A}" destId="{59CFE2B8-DD03-45B1-9CEC-C59AD1E92D89}" srcOrd="0" destOrd="0" parTransId="{BF3B647F-4119-450D-9659-F34E2D225E32}" sibTransId="{4B2D9AB1-FABF-40F2-B9B8-FB228648F835}"/>
    <dgm:cxn modelId="{7D83CC6B-F3A4-47F4-884F-42B91012E6CD}" type="presOf" srcId="{DD35B574-FF8C-4A73-AB85-6DF6177880C0}" destId="{ED5B4111-0D6C-41F6-B4D7-303495C1AE79}" srcOrd="0" destOrd="0" presId="urn:microsoft.com/office/officeart/2005/8/layout/hList1"/>
    <dgm:cxn modelId="{7A2EB74E-24FC-4CC2-B5CA-EA0FFA76E188}" srcId="{E3AD0B42-1E83-4813-A3F5-4825A4F6352A}" destId="{A7528726-84DA-4B39-9CF1-99D73520C50E}" srcOrd="5" destOrd="0" parTransId="{567C163B-BB8A-4FEC-8AAD-0803127A2C05}" sibTransId="{5DB5DD8A-23C1-4331-8D9D-ED7CB29EEEE6}"/>
    <dgm:cxn modelId="{5CE59F74-C336-4EE5-BC5F-7B0B8F0DB468}" srcId="{DD35B574-FF8C-4A73-AB85-6DF6177880C0}" destId="{9DC8D7E3-E1D7-41FD-8A97-67E997BFF0C2}" srcOrd="2" destOrd="0" parTransId="{E7B6A12F-95D5-4B90-8089-EB361196AA5E}" sibTransId="{F366D557-F432-4FA8-A105-820C3E55923E}"/>
    <dgm:cxn modelId="{ED01EF77-E33F-4884-A6C6-D97B2CF14F18}" srcId="{E3AD0B42-1E83-4813-A3F5-4825A4F6352A}" destId="{03BAF692-10A2-448E-8AFD-96CD68C38275}" srcOrd="2" destOrd="0" parTransId="{B3342B74-BBA2-4A15-9A32-FDFEDFC4EB87}" sibTransId="{587BBEC2-F978-42CA-B05B-9772E4B90BBF}"/>
    <dgm:cxn modelId="{BB814558-48AD-4484-95AD-CA388FBE554C}" srcId="{E32B82F4-E334-4043-BC9D-E47AA7700B1A}" destId="{62891D39-FF05-4944-B648-FFD3DC2C8759}" srcOrd="2" destOrd="0" parTransId="{CD67C176-C1E2-483C-BF4A-79BE198BCDD2}" sibTransId="{6B902AD4-A983-43C0-9EF4-BBBEBDD608E1}"/>
    <dgm:cxn modelId="{5D0B825A-8D02-472E-8206-C410D8C55B60}" srcId="{DD35B574-FF8C-4A73-AB85-6DF6177880C0}" destId="{018F7F93-9AF6-42CD-9B82-4CCD1190270E}" srcOrd="1" destOrd="0" parTransId="{35D1608C-F2AB-4C97-AA74-F77E1A76D04D}" sibTransId="{F046CB17-A64C-484D-8E34-0420674B5EB5}"/>
    <dgm:cxn modelId="{62C54A7C-EBC6-4410-8A58-0247891C744E}" type="presOf" srcId="{52C5DC4A-6046-40E9-B5E7-0E24E4ED7D3D}" destId="{2145E924-27C4-4E3C-ACE8-9C105DEC1DB9}" srcOrd="0" destOrd="1" presId="urn:microsoft.com/office/officeart/2005/8/layout/hList1"/>
    <dgm:cxn modelId="{C785437F-A1F3-41AE-8E86-2B55715A874B}" type="presOf" srcId="{59CFE2B8-DD03-45B1-9CEC-C59AD1E92D89}" destId="{2145E924-27C4-4E3C-ACE8-9C105DEC1DB9}" srcOrd="0" destOrd="0" presId="urn:microsoft.com/office/officeart/2005/8/layout/hList1"/>
    <dgm:cxn modelId="{EB6E2081-8FA3-45BC-8D78-8B768BF34DA0}" srcId="{6CDC1937-B8A7-408E-B766-9D9639B62149}" destId="{E3AD0B42-1E83-4813-A3F5-4825A4F6352A}" srcOrd="0" destOrd="0" parTransId="{5FBA6F00-87F9-430A-85C3-227757603BA5}" sibTransId="{7D0068F5-9589-4A60-B1EC-F5E276A65077}"/>
    <dgm:cxn modelId="{31176B82-8CE1-41FD-A292-C9C7AD337E61}" type="presOf" srcId="{02FCB5F5-1C1C-4370-AC19-B9A962391104}" destId="{FFBFC665-A37E-4CAA-8DA4-A537084354B3}" srcOrd="0" destOrd="0" presId="urn:microsoft.com/office/officeart/2005/8/layout/hList1"/>
    <dgm:cxn modelId="{1EE25082-36DD-45C8-B386-EA05B7948FAF}" type="presOf" srcId="{E3AD0B42-1E83-4813-A3F5-4825A4F6352A}" destId="{1C20D34C-6765-471D-AF16-F57421821113}" srcOrd="0" destOrd="0" presId="urn:microsoft.com/office/officeart/2005/8/layout/hList1"/>
    <dgm:cxn modelId="{6E01D186-1AFA-45F0-97F4-2483440E946A}" type="presOf" srcId="{62891D39-FF05-4944-B648-FFD3DC2C8759}" destId="{2145E924-27C4-4E3C-ACE8-9C105DEC1DB9}" srcOrd="0" destOrd="2" presId="urn:microsoft.com/office/officeart/2005/8/layout/hList1"/>
    <dgm:cxn modelId="{043C4389-1B9D-4CBA-9E0A-B5F4891FA35B}" srcId="{E32B82F4-E334-4043-BC9D-E47AA7700B1A}" destId="{CE29D526-692C-4348-ACD7-CC4A5CE9A40C}" srcOrd="5" destOrd="0" parTransId="{FBEFE9D2-D4B8-47B0-A741-A7A60E795DCA}" sibTransId="{8234CAD7-46AA-45DA-8F1F-96DD18D184F8}"/>
    <dgm:cxn modelId="{3889A393-4D06-4133-8D91-C64C325C553B}" srcId="{6CDC1937-B8A7-408E-B766-9D9639B62149}" destId="{DD35B574-FF8C-4A73-AB85-6DF6177880C0}" srcOrd="2" destOrd="0" parTransId="{A4CB71E9-88EC-488B-9CAC-87E7E5E6D1BD}" sibTransId="{647D435C-031A-441B-8045-A3D914B6E9F1}"/>
    <dgm:cxn modelId="{A107F994-F523-4017-A5EC-82E6EFC60F26}" type="presOf" srcId="{E32B82F4-E334-4043-BC9D-E47AA7700B1A}" destId="{94F4F69A-D668-44BC-BD04-B56C0F589519}" srcOrd="0" destOrd="0" presId="urn:microsoft.com/office/officeart/2005/8/layout/hList1"/>
    <dgm:cxn modelId="{137BB597-9D94-433C-B533-F8CECE7FE893}" type="presOf" srcId="{A7528726-84DA-4B39-9CF1-99D73520C50E}" destId="{0BC64A14-66F2-4DEB-8E24-49BDF1748710}" srcOrd="0" destOrd="5" presId="urn:microsoft.com/office/officeart/2005/8/layout/hList1"/>
    <dgm:cxn modelId="{EF662699-83FC-4871-9EB5-8D4B9C3BC3B9}" type="presOf" srcId="{D37FDFCA-EA5C-4F19-B960-D01790D9301A}" destId="{2145E924-27C4-4E3C-ACE8-9C105DEC1DB9}" srcOrd="0" destOrd="3" presId="urn:microsoft.com/office/officeart/2005/8/layout/hList1"/>
    <dgm:cxn modelId="{0CB6E6A0-B17E-4C41-BD2B-EF235F1A3384}" type="presOf" srcId="{505D57C4-825C-4C9D-ADE0-569411878A50}" destId="{2145E924-27C4-4E3C-ACE8-9C105DEC1DB9}" srcOrd="0" destOrd="6" presId="urn:microsoft.com/office/officeart/2005/8/layout/hList1"/>
    <dgm:cxn modelId="{564155AF-20E1-4D77-B4D5-F6B3E60E0C4A}" type="presOf" srcId="{9DC8D7E3-E1D7-41FD-8A97-67E997BFF0C2}" destId="{FFBFC665-A37E-4CAA-8DA4-A537084354B3}" srcOrd="0" destOrd="2" presId="urn:microsoft.com/office/officeart/2005/8/layout/hList1"/>
    <dgm:cxn modelId="{D24732B3-E344-4FA0-9FC6-21A4AE6069CE}" srcId="{DD35B574-FF8C-4A73-AB85-6DF6177880C0}" destId="{02FCB5F5-1C1C-4370-AC19-B9A962391104}" srcOrd="0" destOrd="0" parTransId="{E9CCFD72-429C-4EC6-9776-81025E7CEBE8}" sibTransId="{16D0B9AC-9FFC-444D-9C61-B2BA7B707E2E}"/>
    <dgm:cxn modelId="{4804F5B6-AA89-4040-A0DA-986FD373AF40}" type="presOf" srcId="{8E10CB64-73E4-4F1D-8189-F821E5B6FC55}" destId="{0BC64A14-66F2-4DEB-8E24-49BDF1748710}" srcOrd="0" destOrd="3" presId="urn:microsoft.com/office/officeart/2005/8/layout/hList1"/>
    <dgm:cxn modelId="{FE8581C3-0C64-4D91-9983-D461DB58E5ED}" type="presOf" srcId="{DF6C1503-9619-4E9E-A817-F9F7AA1CBB07}" destId="{FFBFC665-A37E-4CAA-8DA4-A537084354B3}" srcOrd="0" destOrd="3" presId="urn:microsoft.com/office/officeart/2005/8/layout/hList1"/>
    <dgm:cxn modelId="{E8120AC5-E213-4D8E-9477-617DCC5D3A96}" srcId="{E3AD0B42-1E83-4813-A3F5-4825A4F6352A}" destId="{473493DA-0BC9-4E0A-9EAF-7FD99CA0415B}" srcOrd="6" destOrd="0" parTransId="{76FA77CF-5D24-4C82-9DF4-3BB8EBB147BA}" sibTransId="{2A5C950A-76FA-4564-A5A6-3696F140D025}"/>
    <dgm:cxn modelId="{B74771C5-7FA2-4062-8E61-3B5BFFBE5E3D}" srcId="{E32B82F4-E334-4043-BC9D-E47AA7700B1A}" destId="{52C5DC4A-6046-40E9-B5E7-0E24E4ED7D3D}" srcOrd="1" destOrd="0" parTransId="{25D0DAF7-DFE5-4C70-BB6A-B73E26AB5F6D}" sibTransId="{B4486CE3-660D-4758-BB7F-54A988C35313}"/>
    <dgm:cxn modelId="{FB9093DE-145C-40C5-BC53-77AFC60CBEF5}" type="presOf" srcId="{89CC5900-F133-4B65-8156-314D95E07972}" destId="{0BC64A14-66F2-4DEB-8E24-49BDF1748710}" srcOrd="0" destOrd="4" presId="urn:microsoft.com/office/officeart/2005/8/layout/hList1"/>
    <dgm:cxn modelId="{96E1DDE0-A5BA-42A9-BB8C-1AA46E4A2BE7}" type="presOf" srcId="{6CDC1937-B8A7-408E-B766-9D9639B62149}" destId="{3FD9207D-2E94-493E-B69A-A279D826ABFD}" srcOrd="0" destOrd="0" presId="urn:microsoft.com/office/officeart/2005/8/layout/hList1"/>
    <dgm:cxn modelId="{FD79FAE2-F453-4E6A-BB49-DE8A82F05BE6}" srcId="{DD35B574-FF8C-4A73-AB85-6DF6177880C0}" destId="{DF6C1503-9619-4E9E-A817-F9F7AA1CBB07}" srcOrd="3" destOrd="0" parTransId="{95A3A075-4AC3-4F59-8037-89F761264831}" sibTransId="{89E6A428-9224-4437-BADA-65A3CD45A59A}"/>
    <dgm:cxn modelId="{4557CEE6-C409-4C58-BD65-08AD662458EE}" srcId="{E3AD0B42-1E83-4813-A3F5-4825A4F6352A}" destId="{8E10CB64-73E4-4F1D-8189-F821E5B6FC55}" srcOrd="3" destOrd="0" parTransId="{D98A8746-C871-4FDD-ADFE-4F8DD8FEAFCA}" sibTransId="{90C80838-7BDA-4321-94C3-D3223578704F}"/>
    <dgm:cxn modelId="{9F7C79F0-37EF-4B36-9802-F24D9CB97527}" type="presOf" srcId="{CE29D526-692C-4348-ACD7-CC4A5CE9A40C}" destId="{2145E924-27C4-4E3C-ACE8-9C105DEC1DB9}" srcOrd="0" destOrd="5" presId="urn:microsoft.com/office/officeart/2005/8/layout/hList1"/>
    <dgm:cxn modelId="{EFDEA9F1-F0D0-4D8C-A0D0-5F0F3205AFE2}" srcId="{E3AD0B42-1E83-4813-A3F5-4825A4F6352A}" destId="{89CC5900-F133-4B65-8156-314D95E07972}" srcOrd="4" destOrd="0" parTransId="{9FC177AF-5250-4FDC-986B-7CC2783649D0}" sibTransId="{23D26B3C-E7E4-4F3D-80BA-4B62C9A4360A}"/>
    <dgm:cxn modelId="{B19C73BD-1D06-47A1-80C7-AD08A0B0567C}" type="presParOf" srcId="{3FD9207D-2E94-493E-B69A-A279D826ABFD}" destId="{F7C3E6F0-532A-4270-A8C4-038FCC9F3E3A}" srcOrd="0" destOrd="0" presId="urn:microsoft.com/office/officeart/2005/8/layout/hList1"/>
    <dgm:cxn modelId="{282D6AAA-E057-4075-846A-F13D84B9B5C8}" type="presParOf" srcId="{F7C3E6F0-532A-4270-A8C4-038FCC9F3E3A}" destId="{1C20D34C-6765-471D-AF16-F57421821113}" srcOrd="0" destOrd="0" presId="urn:microsoft.com/office/officeart/2005/8/layout/hList1"/>
    <dgm:cxn modelId="{48CFF76B-D150-4261-A3C7-360504F288AB}" type="presParOf" srcId="{F7C3E6F0-532A-4270-A8C4-038FCC9F3E3A}" destId="{0BC64A14-66F2-4DEB-8E24-49BDF1748710}" srcOrd="1" destOrd="0" presId="urn:microsoft.com/office/officeart/2005/8/layout/hList1"/>
    <dgm:cxn modelId="{289AF0C3-F34B-4B6C-A932-8CF4BF1B9934}" type="presParOf" srcId="{3FD9207D-2E94-493E-B69A-A279D826ABFD}" destId="{DEBDD82F-44D0-4F5C-8624-6437E625CC16}" srcOrd="1" destOrd="0" presId="urn:microsoft.com/office/officeart/2005/8/layout/hList1"/>
    <dgm:cxn modelId="{91CEFD68-D55F-4AB0-BC4E-DD4345C541D2}" type="presParOf" srcId="{3FD9207D-2E94-493E-B69A-A279D826ABFD}" destId="{82E443E8-405A-4C9B-BA7A-73EF565F4A37}" srcOrd="2" destOrd="0" presId="urn:microsoft.com/office/officeart/2005/8/layout/hList1"/>
    <dgm:cxn modelId="{0CEB21C4-8E89-4233-8351-E7A1907EA9B4}" type="presParOf" srcId="{82E443E8-405A-4C9B-BA7A-73EF565F4A37}" destId="{94F4F69A-D668-44BC-BD04-B56C0F589519}" srcOrd="0" destOrd="0" presId="urn:microsoft.com/office/officeart/2005/8/layout/hList1"/>
    <dgm:cxn modelId="{9F00F6B9-B708-4CB1-9AB0-575BBFA97060}" type="presParOf" srcId="{82E443E8-405A-4C9B-BA7A-73EF565F4A37}" destId="{2145E924-27C4-4E3C-ACE8-9C105DEC1DB9}" srcOrd="1" destOrd="0" presId="urn:microsoft.com/office/officeart/2005/8/layout/hList1"/>
    <dgm:cxn modelId="{E9682A9F-045D-4C55-B918-DF7FCEC2E450}" type="presParOf" srcId="{3FD9207D-2E94-493E-B69A-A279D826ABFD}" destId="{3AABF788-0675-445C-A2D4-6FBE31D04ABD}" srcOrd="3" destOrd="0" presId="urn:microsoft.com/office/officeart/2005/8/layout/hList1"/>
    <dgm:cxn modelId="{EFDD848C-9DE7-4C5B-BF2A-5150CA326D1E}" type="presParOf" srcId="{3FD9207D-2E94-493E-B69A-A279D826ABFD}" destId="{332FF79E-455B-4A91-B9F8-38888AEF42D7}" srcOrd="4" destOrd="0" presId="urn:microsoft.com/office/officeart/2005/8/layout/hList1"/>
    <dgm:cxn modelId="{B6238755-D68B-40BC-B094-AD6632D25A45}" type="presParOf" srcId="{332FF79E-455B-4A91-B9F8-38888AEF42D7}" destId="{ED5B4111-0D6C-41F6-B4D7-303495C1AE79}" srcOrd="0" destOrd="0" presId="urn:microsoft.com/office/officeart/2005/8/layout/hList1"/>
    <dgm:cxn modelId="{A4D0B1A2-A991-4A82-B7F1-1378C233734A}" type="presParOf" srcId="{332FF79E-455B-4A91-B9F8-38888AEF42D7}" destId="{FFBFC665-A37E-4CAA-8DA4-A537084354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34B65-0E0A-449E-A024-9147416B46E0}">
      <dsp:nvSpPr>
        <dsp:cNvPr id="0" name=""/>
        <dsp:cNvSpPr/>
      </dsp:nvSpPr>
      <dsp:spPr>
        <a:xfrm>
          <a:off x="8763325" y="2341706"/>
          <a:ext cx="330325" cy="1012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2998"/>
              </a:lnTo>
              <a:lnTo>
                <a:pt x="330325" y="101299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01591-BBC3-4BC2-9AC5-0DFF67D73813}">
      <dsp:nvSpPr>
        <dsp:cNvPr id="0" name=""/>
        <dsp:cNvSpPr/>
      </dsp:nvSpPr>
      <dsp:spPr>
        <a:xfrm>
          <a:off x="6288961" y="778165"/>
          <a:ext cx="3355232" cy="462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227"/>
              </a:lnTo>
              <a:lnTo>
                <a:pt x="3355232" y="231227"/>
              </a:lnTo>
              <a:lnTo>
                <a:pt x="3355232" y="4624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A0A22-0B1A-4885-9217-80135571C426}">
      <dsp:nvSpPr>
        <dsp:cNvPr id="0" name=""/>
        <dsp:cNvSpPr/>
      </dsp:nvSpPr>
      <dsp:spPr>
        <a:xfrm>
          <a:off x="6495056" y="3479623"/>
          <a:ext cx="330325" cy="470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510"/>
              </a:lnTo>
              <a:lnTo>
                <a:pt x="330325" y="47051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553A6-B602-4FA3-A224-4A6D170489EE}">
      <dsp:nvSpPr>
        <dsp:cNvPr id="0" name=""/>
        <dsp:cNvSpPr/>
      </dsp:nvSpPr>
      <dsp:spPr>
        <a:xfrm>
          <a:off x="7330205" y="1916082"/>
          <a:ext cx="91440" cy="4624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4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C4AE-7135-40ED-B605-F26B5ED88A96}">
      <dsp:nvSpPr>
        <dsp:cNvPr id="0" name=""/>
        <dsp:cNvSpPr/>
      </dsp:nvSpPr>
      <dsp:spPr>
        <a:xfrm>
          <a:off x="6288961" y="778165"/>
          <a:ext cx="1086963" cy="462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227"/>
              </a:lnTo>
              <a:lnTo>
                <a:pt x="1086963" y="231227"/>
              </a:lnTo>
              <a:lnTo>
                <a:pt x="1086963" y="4624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59B7C-18CD-4697-BD9F-AE8DDCACF0A2}">
      <dsp:nvSpPr>
        <dsp:cNvPr id="0" name=""/>
        <dsp:cNvSpPr/>
      </dsp:nvSpPr>
      <dsp:spPr>
        <a:xfrm>
          <a:off x="717959" y="2341761"/>
          <a:ext cx="327066" cy="1059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9189"/>
              </a:lnTo>
              <a:lnTo>
                <a:pt x="327066" y="105918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45168-4931-43A2-BBFB-473335B79B0D}">
      <dsp:nvSpPr>
        <dsp:cNvPr id="0" name=""/>
        <dsp:cNvSpPr/>
      </dsp:nvSpPr>
      <dsp:spPr>
        <a:xfrm>
          <a:off x="1598827" y="778165"/>
          <a:ext cx="4690133" cy="462510"/>
        </a:xfrm>
        <a:custGeom>
          <a:avLst/>
          <a:gdLst/>
          <a:ahLst/>
          <a:cxnLst/>
          <a:rect l="0" t="0" r="0" b="0"/>
          <a:pathLst>
            <a:path>
              <a:moveTo>
                <a:pt x="4690133" y="0"/>
              </a:moveTo>
              <a:lnTo>
                <a:pt x="4690133" y="231282"/>
              </a:lnTo>
              <a:lnTo>
                <a:pt x="0" y="231282"/>
              </a:lnTo>
              <a:lnTo>
                <a:pt x="0" y="46251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4BBBB-F6C8-4FEF-8C5C-950488988C85}">
      <dsp:nvSpPr>
        <dsp:cNvPr id="0" name=""/>
        <dsp:cNvSpPr/>
      </dsp:nvSpPr>
      <dsp:spPr>
        <a:xfrm>
          <a:off x="2912419" y="3435613"/>
          <a:ext cx="91440" cy="5628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2885"/>
              </a:lnTo>
              <a:lnTo>
                <a:pt x="136889" y="56288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79BE0-297D-4C7F-9D37-76037BBA9BCA}">
      <dsp:nvSpPr>
        <dsp:cNvPr id="0" name=""/>
        <dsp:cNvSpPr/>
      </dsp:nvSpPr>
      <dsp:spPr>
        <a:xfrm>
          <a:off x="3839007" y="1872049"/>
          <a:ext cx="2015008" cy="462477"/>
        </a:xfrm>
        <a:custGeom>
          <a:avLst/>
          <a:gdLst/>
          <a:ahLst/>
          <a:cxnLst/>
          <a:rect l="0" t="0" r="0" b="0"/>
          <a:pathLst>
            <a:path>
              <a:moveTo>
                <a:pt x="2015008" y="0"/>
              </a:moveTo>
              <a:lnTo>
                <a:pt x="2015008" y="231249"/>
              </a:lnTo>
              <a:lnTo>
                <a:pt x="0" y="231249"/>
              </a:lnTo>
              <a:lnTo>
                <a:pt x="0" y="46247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E3BBE-89F1-4F16-8864-232523D85455}">
      <dsp:nvSpPr>
        <dsp:cNvPr id="0" name=""/>
        <dsp:cNvSpPr/>
      </dsp:nvSpPr>
      <dsp:spPr>
        <a:xfrm>
          <a:off x="5854016" y="778165"/>
          <a:ext cx="434945" cy="462433"/>
        </a:xfrm>
        <a:custGeom>
          <a:avLst/>
          <a:gdLst/>
          <a:ahLst/>
          <a:cxnLst/>
          <a:rect l="0" t="0" r="0" b="0"/>
          <a:pathLst>
            <a:path>
              <a:moveTo>
                <a:pt x="434945" y="0"/>
              </a:moveTo>
              <a:lnTo>
                <a:pt x="434945" y="231205"/>
              </a:lnTo>
              <a:lnTo>
                <a:pt x="0" y="231205"/>
              </a:lnTo>
              <a:lnTo>
                <a:pt x="0" y="4624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D1D00-FDFC-473E-8D17-4C240CC50B37}">
      <dsp:nvSpPr>
        <dsp:cNvPr id="0" name=""/>
        <dsp:cNvSpPr/>
      </dsp:nvSpPr>
      <dsp:spPr>
        <a:xfrm>
          <a:off x="5495398" y="2054"/>
          <a:ext cx="1587126" cy="776110"/>
        </a:xfrm>
        <a:prstGeom prst="flowChartMultidocumen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الجملة الاسمية</a:t>
          </a:r>
        </a:p>
      </dsp:txBody>
      <dsp:txXfrm>
        <a:off x="5495398" y="134100"/>
        <a:ext cx="1366324" cy="614672"/>
      </dsp:txXfrm>
    </dsp:sp>
    <dsp:sp modelId="{4B8CDD0C-B82D-478B-B967-5502315FB019}">
      <dsp:nvSpPr>
        <dsp:cNvPr id="0" name=""/>
        <dsp:cNvSpPr/>
      </dsp:nvSpPr>
      <dsp:spPr>
        <a:xfrm>
          <a:off x="5243629" y="1240599"/>
          <a:ext cx="1220773" cy="631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خبر</a:t>
          </a:r>
        </a:p>
      </dsp:txBody>
      <dsp:txXfrm>
        <a:off x="5422407" y="1333073"/>
        <a:ext cx="863217" cy="446502"/>
      </dsp:txXfrm>
    </dsp:sp>
    <dsp:sp modelId="{6A81DFC6-460D-4DFB-905E-0E14F46BE825}">
      <dsp:nvSpPr>
        <dsp:cNvPr id="0" name=""/>
        <dsp:cNvSpPr/>
      </dsp:nvSpPr>
      <dsp:spPr>
        <a:xfrm>
          <a:off x="2737922" y="2334527"/>
          <a:ext cx="2202170" cy="1101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موقعه: آخر الجملة الاسمية لفظًا (فضلك معروف)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أو رُتبة (معروف فضلك)</a:t>
          </a:r>
        </a:p>
      </dsp:txBody>
      <dsp:txXfrm>
        <a:off x="2737922" y="2334527"/>
        <a:ext cx="2202170" cy="1101085"/>
      </dsp:txXfrm>
    </dsp:sp>
    <dsp:sp modelId="{D117EB2D-223C-46E8-8381-1E5DCF289B32}">
      <dsp:nvSpPr>
        <dsp:cNvPr id="0" name=""/>
        <dsp:cNvSpPr/>
      </dsp:nvSpPr>
      <dsp:spPr>
        <a:xfrm>
          <a:off x="3049309" y="3638388"/>
          <a:ext cx="992672" cy="7202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حكمه: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الرفع</a:t>
          </a:r>
        </a:p>
      </dsp:txBody>
      <dsp:txXfrm>
        <a:off x="3049309" y="3638388"/>
        <a:ext cx="992672" cy="720219"/>
      </dsp:txXfrm>
    </dsp:sp>
    <dsp:sp modelId="{28AAC9E7-A8B0-41B4-A429-B27D2C3E3A4F}">
      <dsp:nvSpPr>
        <dsp:cNvPr id="0" name=""/>
        <dsp:cNvSpPr/>
      </dsp:nvSpPr>
      <dsp:spPr>
        <a:xfrm>
          <a:off x="497742" y="1240676"/>
          <a:ext cx="2202170" cy="1101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i="0" kern="1200" dirty="0">
              <a:effectLst/>
              <a:latin typeface="TraditionalArabic-Bold"/>
            </a:rPr>
            <a:t>المتحدث به، والجزء المتم الفائدة، والمنتظم مع المبتدأ، لتكوين جملة</a:t>
          </a:r>
          <a:endParaRPr lang="ar-SA" sz="2000" kern="1200" dirty="0"/>
        </a:p>
      </dsp:txBody>
      <dsp:txXfrm>
        <a:off x="497742" y="1240676"/>
        <a:ext cx="2202170" cy="1101085"/>
      </dsp:txXfrm>
    </dsp:sp>
    <dsp:sp modelId="{0E64FDB1-CABD-4606-9713-9D2D2E01DF68}">
      <dsp:nvSpPr>
        <dsp:cNvPr id="0" name=""/>
        <dsp:cNvSpPr/>
      </dsp:nvSpPr>
      <dsp:spPr>
        <a:xfrm>
          <a:off x="1045026" y="2850408"/>
          <a:ext cx="1113813" cy="1101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الحُكم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المخبر به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المسند</a:t>
          </a:r>
        </a:p>
      </dsp:txBody>
      <dsp:txXfrm>
        <a:off x="1045026" y="2850408"/>
        <a:ext cx="1113813" cy="1101085"/>
      </dsp:txXfrm>
    </dsp:sp>
    <dsp:sp modelId="{619ADE28-E3BB-4F94-893B-E2CE8FAE8B2F}">
      <dsp:nvSpPr>
        <dsp:cNvPr id="0" name=""/>
        <dsp:cNvSpPr/>
      </dsp:nvSpPr>
      <dsp:spPr>
        <a:xfrm>
          <a:off x="6671197" y="1240621"/>
          <a:ext cx="1409455" cy="6754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مبتدأ</a:t>
          </a:r>
        </a:p>
      </dsp:txBody>
      <dsp:txXfrm>
        <a:off x="6877607" y="1339540"/>
        <a:ext cx="996635" cy="477622"/>
      </dsp:txXfrm>
    </dsp:sp>
    <dsp:sp modelId="{49015E1E-7972-4E56-934D-74C44ECA6D5A}">
      <dsp:nvSpPr>
        <dsp:cNvPr id="0" name=""/>
        <dsp:cNvSpPr/>
      </dsp:nvSpPr>
      <dsp:spPr>
        <a:xfrm>
          <a:off x="6274839" y="2378538"/>
          <a:ext cx="2202170" cy="1101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موقعه: أول الجملة الاسمية لفظًا (السلام عليكم)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أو رُتبة (عليكم السلام)</a:t>
          </a:r>
        </a:p>
      </dsp:txBody>
      <dsp:txXfrm>
        <a:off x="6274839" y="2378538"/>
        <a:ext cx="2202170" cy="1101085"/>
      </dsp:txXfrm>
    </dsp:sp>
    <dsp:sp modelId="{3A6EEEB8-145A-4E58-9260-3C1DE34263D6}">
      <dsp:nvSpPr>
        <dsp:cNvPr id="0" name=""/>
        <dsp:cNvSpPr/>
      </dsp:nvSpPr>
      <dsp:spPr>
        <a:xfrm>
          <a:off x="6825382" y="3584832"/>
          <a:ext cx="955543" cy="730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حكمه: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الرفع</a:t>
          </a:r>
        </a:p>
      </dsp:txBody>
      <dsp:txXfrm>
        <a:off x="6825382" y="3584832"/>
        <a:ext cx="955543" cy="730603"/>
      </dsp:txXfrm>
    </dsp:sp>
    <dsp:sp modelId="{38611D6B-05AE-4E26-8D05-298896B9BEDC}">
      <dsp:nvSpPr>
        <dsp:cNvPr id="0" name=""/>
        <dsp:cNvSpPr/>
      </dsp:nvSpPr>
      <dsp:spPr>
        <a:xfrm>
          <a:off x="8543108" y="1240621"/>
          <a:ext cx="2202170" cy="1101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الاسم المرفوع المتحدث عنه الذي لم يسبقه ما يغير إعرابه، وهو كلمة واحدة، لا يأتي جملة</a:t>
          </a:r>
        </a:p>
      </dsp:txBody>
      <dsp:txXfrm>
        <a:off x="8543108" y="1240621"/>
        <a:ext cx="2202170" cy="1101085"/>
      </dsp:txXfrm>
    </dsp:sp>
    <dsp:sp modelId="{B3DB2C2F-F035-42CA-9CFF-DB43F81A9C9C}">
      <dsp:nvSpPr>
        <dsp:cNvPr id="0" name=""/>
        <dsp:cNvSpPr/>
      </dsp:nvSpPr>
      <dsp:spPr>
        <a:xfrm>
          <a:off x="9093651" y="2804162"/>
          <a:ext cx="1354070" cy="1101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المخبر عنه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المحكوم عليه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المسند إليه</a:t>
          </a:r>
        </a:p>
      </dsp:txBody>
      <dsp:txXfrm>
        <a:off x="9093651" y="2804162"/>
        <a:ext cx="1354070" cy="110108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9584A-7284-4CBF-8B52-5B4E67D644BC}">
      <dsp:nvSpPr>
        <dsp:cNvPr id="0" name=""/>
        <dsp:cNvSpPr/>
      </dsp:nvSpPr>
      <dsp:spPr>
        <a:xfrm>
          <a:off x="4720558" y="1064437"/>
          <a:ext cx="629806" cy="455281"/>
        </a:xfrm>
        <a:custGeom>
          <a:avLst/>
          <a:gdLst/>
          <a:ahLst/>
          <a:cxnLst/>
          <a:rect l="0" t="0" r="0" b="0"/>
          <a:pathLst>
            <a:path>
              <a:moveTo>
                <a:pt x="629806" y="0"/>
              </a:moveTo>
              <a:lnTo>
                <a:pt x="629806" y="455281"/>
              </a:lnTo>
              <a:lnTo>
                <a:pt x="0" y="455281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ABFC7-D4F2-45C8-9AFF-1B2A12475907}">
      <dsp:nvSpPr>
        <dsp:cNvPr id="0" name=""/>
        <dsp:cNvSpPr/>
      </dsp:nvSpPr>
      <dsp:spPr>
        <a:xfrm>
          <a:off x="9941125" y="4296939"/>
          <a:ext cx="698098" cy="455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281"/>
              </a:lnTo>
              <a:lnTo>
                <a:pt x="698098" y="455281"/>
              </a:lnTo>
            </a:path>
          </a:pathLst>
        </a:custGeom>
        <a:noFill/>
        <a:ln w="15875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147F2-1705-4551-9B1A-BC0D96924BEB}">
      <dsp:nvSpPr>
        <dsp:cNvPr id="0" name=""/>
        <dsp:cNvSpPr/>
      </dsp:nvSpPr>
      <dsp:spPr>
        <a:xfrm>
          <a:off x="9895405" y="3219439"/>
          <a:ext cx="91440" cy="318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697"/>
              </a:lnTo>
            </a:path>
          </a:pathLst>
        </a:custGeom>
        <a:noFill/>
        <a:ln w="15875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57172-D8E4-4B0A-84A5-6F8D304B4795}">
      <dsp:nvSpPr>
        <dsp:cNvPr id="0" name=""/>
        <dsp:cNvSpPr/>
      </dsp:nvSpPr>
      <dsp:spPr>
        <a:xfrm>
          <a:off x="5350365" y="1064437"/>
          <a:ext cx="4590759" cy="1396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849"/>
              </a:lnTo>
              <a:lnTo>
                <a:pt x="4590759" y="1236849"/>
              </a:lnTo>
              <a:lnTo>
                <a:pt x="4590759" y="1396197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6A9FD-BAA5-4644-A7F0-7F7C3960D98C}">
      <dsp:nvSpPr>
        <dsp:cNvPr id="0" name=""/>
        <dsp:cNvSpPr/>
      </dsp:nvSpPr>
      <dsp:spPr>
        <a:xfrm>
          <a:off x="8104821" y="4296939"/>
          <a:ext cx="698098" cy="455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281"/>
              </a:lnTo>
              <a:lnTo>
                <a:pt x="698098" y="455281"/>
              </a:lnTo>
            </a:path>
          </a:pathLst>
        </a:custGeom>
        <a:noFill/>
        <a:ln w="15875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C1B05-300A-4474-8554-BA2EA2D4D1A8}">
      <dsp:nvSpPr>
        <dsp:cNvPr id="0" name=""/>
        <dsp:cNvSpPr/>
      </dsp:nvSpPr>
      <dsp:spPr>
        <a:xfrm>
          <a:off x="8059101" y="3219439"/>
          <a:ext cx="91440" cy="318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697"/>
              </a:lnTo>
            </a:path>
          </a:pathLst>
        </a:custGeom>
        <a:noFill/>
        <a:ln w="15875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A4FA0-F7F7-472E-B95C-A8D8E17B4E7C}">
      <dsp:nvSpPr>
        <dsp:cNvPr id="0" name=""/>
        <dsp:cNvSpPr/>
      </dsp:nvSpPr>
      <dsp:spPr>
        <a:xfrm>
          <a:off x="5350365" y="1064437"/>
          <a:ext cx="2754455" cy="1396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849"/>
              </a:lnTo>
              <a:lnTo>
                <a:pt x="2754455" y="1236849"/>
              </a:lnTo>
              <a:lnTo>
                <a:pt x="2754455" y="1396197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8D9F9-DF2D-48DF-800B-6CDF89D92D01}">
      <dsp:nvSpPr>
        <dsp:cNvPr id="0" name=""/>
        <dsp:cNvSpPr/>
      </dsp:nvSpPr>
      <dsp:spPr>
        <a:xfrm>
          <a:off x="4844365" y="4296939"/>
          <a:ext cx="2122251" cy="455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281"/>
              </a:lnTo>
              <a:lnTo>
                <a:pt x="2122251" y="455281"/>
              </a:lnTo>
            </a:path>
          </a:pathLst>
        </a:custGeom>
        <a:noFill/>
        <a:ln w="15875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95983-424F-41FF-8FD5-C0B79013349D}">
      <dsp:nvSpPr>
        <dsp:cNvPr id="0" name=""/>
        <dsp:cNvSpPr/>
      </dsp:nvSpPr>
      <dsp:spPr>
        <a:xfrm>
          <a:off x="4844365" y="3219439"/>
          <a:ext cx="1424152" cy="318697"/>
        </a:xfrm>
        <a:custGeom>
          <a:avLst/>
          <a:gdLst/>
          <a:ahLst/>
          <a:cxnLst/>
          <a:rect l="0" t="0" r="0" b="0"/>
          <a:pathLst>
            <a:path>
              <a:moveTo>
                <a:pt x="1424152" y="0"/>
              </a:moveTo>
              <a:lnTo>
                <a:pt x="1424152" y="159348"/>
              </a:lnTo>
              <a:lnTo>
                <a:pt x="0" y="159348"/>
              </a:lnTo>
              <a:lnTo>
                <a:pt x="0" y="318697"/>
              </a:lnTo>
            </a:path>
          </a:pathLst>
        </a:custGeom>
        <a:noFill/>
        <a:ln w="15875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6F071-5279-41C2-A568-F015C8C9A672}">
      <dsp:nvSpPr>
        <dsp:cNvPr id="0" name=""/>
        <dsp:cNvSpPr/>
      </dsp:nvSpPr>
      <dsp:spPr>
        <a:xfrm>
          <a:off x="5350365" y="1064437"/>
          <a:ext cx="918151" cy="1396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849"/>
              </a:lnTo>
              <a:lnTo>
                <a:pt x="918151" y="1236849"/>
              </a:lnTo>
              <a:lnTo>
                <a:pt x="918151" y="1396197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9809B-8040-4408-8316-1AA52DE90B97}">
      <dsp:nvSpPr>
        <dsp:cNvPr id="0" name=""/>
        <dsp:cNvSpPr/>
      </dsp:nvSpPr>
      <dsp:spPr>
        <a:xfrm>
          <a:off x="3701698" y="4295356"/>
          <a:ext cx="271332" cy="471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152"/>
              </a:lnTo>
              <a:lnTo>
                <a:pt x="271332" y="471152"/>
              </a:lnTo>
            </a:path>
          </a:pathLst>
        </a:custGeom>
        <a:noFill/>
        <a:ln w="15875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20DD9-6F91-4AAB-9BC4-6663B6492D86}">
      <dsp:nvSpPr>
        <dsp:cNvPr id="0" name=""/>
        <dsp:cNvSpPr/>
      </dsp:nvSpPr>
      <dsp:spPr>
        <a:xfrm>
          <a:off x="3701698" y="3219439"/>
          <a:ext cx="730515" cy="317114"/>
        </a:xfrm>
        <a:custGeom>
          <a:avLst/>
          <a:gdLst/>
          <a:ahLst/>
          <a:cxnLst/>
          <a:rect l="0" t="0" r="0" b="0"/>
          <a:pathLst>
            <a:path>
              <a:moveTo>
                <a:pt x="730515" y="0"/>
              </a:moveTo>
              <a:lnTo>
                <a:pt x="730515" y="157765"/>
              </a:lnTo>
              <a:lnTo>
                <a:pt x="0" y="157765"/>
              </a:lnTo>
              <a:lnTo>
                <a:pt x="0" y="317114"/>
              </a:lnTo>
            </a:path>
          </a:pathLst>
        </a:custGeom>
        <a:noFill/>
        <a:ln w="15875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A90C7-BB81-47C0-A2F7-5BD03726917B}">
      <dsp:nvSpPr>
        <dsp:cNvPr id="0" name=""/>
        <dsp:cNvSpPr/>
      </dsp:nvSpPr>
      <dsp:spPr>
        <a:xfrm>
          <a:off x="4432213" y="1064437"/>
          <a:ext cx="918151" cy="1396197"/>
        </a:xfrm>
        <a:custGeom>
          <a:avLst/>
          <a:gdLst/>
          <a:ahLst/>
          <a:cxnLst/>
          <a:rect l="0" t="0" r="0" b="0"/>
          <a:pathLst>
            <a:path>
              <a:moveTo>
                <a:pt x="918151" y="0"/>
              </a:moveTo>
              <a:lnTo>
                <a:pt x="918151" y="1236849"/>
              </a:lnTo>
              <a:lnTo>
                <a:pt x="0" y="1236849"/>
              </a:lnTo>
              <a:lnTo>
                <a:pt x="0" y="1396197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EF9AF-920C-4BB8-B126-EBEAE42CBE27}">
      <dsp:nvSpPr>
        <dsp:cNvPr id="0" name=""/>
        <dsp:cNvSpPr/>
      </dsp:nvSpPr>
      <dsp:spPr>
        <a:xfrm>
          <a:off x="2318906" y="4332658"/>
          <a:ext cx="91440" cy="4195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563"/>
              </a:lnTo>
              <a:lnTo>
                <a:pt x="132117" y="419563"/>
              </a:lnTo>
            </a:path>
          </a:pathLst>
        </a:custGeom>
        <a:noFill/>
        <a:ln w="15875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FE39C-B130-4CC1-B0E3-1E3C38680E96}">
      <dsp:nvSpPr>
        <dsp:cNvPr id="0" name=""/>
        <dsp:cNvSpPr/>
      </dsp:nvSpPr>
      <dsp:spPr>
        <a:xfrm>
          <a:off x="2318906" y="3219439"/>
          <a:ext cx="91440" cy="354415"/>
        </a:xfrm>
        <a:custGeom>
          <a:avLst/>
          <a:gdLst/>
          <a:ahLst/>
          <a:cxnLst/>
          <a:rect l="0" t="0" r="0" b="0"/>
          <a:pathLst>
            <a:path>
              <a:moveTo>
                <a:pt x="48390" y="0"/>
              </a:moveTo>
              <a:lnTo>
                <a:pt x="48390" y="195067"/>
              </a:lnTo>
              <a:lnTo>
                <a:pt x="45720" y="195067"/>
              </a:lnTo>
              <a:lnTo>
                <a:pt x="45720" y="354415"/>
              </a:lnTo>
            </a:path>
          </a:pathLst>
        </a:custGeom>
        <a:noFill/>
        <a:ln w="15875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9F53D-24E9-4597-B9B2-D22443CAD610}">
      <dsp:nvSpPr>
        <dsp:cNvPr id="0" name=""/>
        <dsp:cNvSpPr/>
      </dsp:nvSpPr>
      <dsp:spPr>
        <a:xfrm>
          <a:off x="2367297" y="1064437"/>
          <a:ext cx="2983068" cy="1396197"/>
        </a:xfrm>
        <a:custGeom>
          <a:avLst/>
          <a:gdLst/>
          <a:ahLst/>
          <a:cxnLst/>
          <a:rect l="0" t="0" r="0" b="0"/>
          <a:pathLst>
            <a:path>
              <a:moveTo>
                <a:pt x="2983068" y="0"/>
              </a:moveTo>
              <a:lnTo>
                <a:pt x="2983068" y="1236849"/>
              </a:lnTo>
              <a:lnTo>
                <a:pt x="0" y="1236849"/>
              </a:lnTo>
              <a:lnTo>
                <a:pt x="0" y="1396197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3E95E-873A-4391-8EA1-316949C647CC}">
      <dsp:nvSpPr>
        <dsp:cNvPr id="0" name=""/>
        <dsp:cNvSpPr/>
      </dsp:nvSpPr>
      <dsp:spPr>
        <a:xfrm>
          <a:off x="713885" y="4296939"/>
          <a:ext cx="91440" cy="4624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425"/>
              </a:lnTo>
              <a:lnTo>
                <a:pt x="47905" y="462425"/>
              </a:lnTo>
            </a:path>
          </a:pathLst>
        </a:custGeom>
        <a:noFill/>
        <a:ln w="15875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05154-E03F-4C75-A485-02224BE06C4D}">
      <dsp:nvSpPr>
        <dsp:cNvPr id="0" name=""/>
        <dsp:cNvSpPr/>
      </dsp:nvSpPr>
      <dsp:spPr>
        <a:xfrm>
          <a:off x="713885" y="3219439"/>
          <a:ext cx="91440" cy="318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697"/>
              </a:lnTo>
            </a:path>
          </a:pathLst>
        </a:custGeom>
        <a:noFill/>
        <a:ln w="15875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7774A-7AA5-41F6-A505-75871FDE0C6C}">
      <dsp:nvSpPr>
        <dsp:cNvPr id="0" name=""/>
        <dsp:cNvSpPr/>
      </dsp:nvSpPr>
      <dsp:spPr>
        <a:xfrm>
          <a:off x="759605" y="1064437"/>
          <a:ext cx="4590759" cy="1396197"/>
        </a:xfrm>
        <a:custGeom>
          <a:avLst/>
          <a:gdLst/>
          <a:ahLst/>
          <a:cxnLst/>
          <a:rect l="0" t="0" r="0" b="0"/>
          <a:pathLst>
            <a:path>
              <a:moveTo>
                <a:pt x="4590759" y="0"/>
              </a:moveTo>
              <a:lnTo>
                <a:pt x="4590759" y="1236849"/>
              </a:lnTo>
              <a:lnTo>
                <a:pt x="0" y="1236849"/>
              </a:lnTo>
              <a:lnTo>
                <a:pt x="0" y="1396197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5FF12-D938-4F3B-BC38-3C552BB97C85}">
      <dsp:nvSpPr>
        <dsp:cNvPr id="0" name=""/>
        <dsp:cNvSpPr/>
      </dsp:nvSpPr>
      <dsp:spPr>
        <a:xfrm>
          <a:off x="4970963" y="305634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BA69-BD1D-44C6-B8B4-8AA6A6766B98}">
      <dsp:nvSpPr>
        <dsp:cNvPr id="0" name=""/>
        <dsp:cNvSpPr/>
      </dsp:nvSpPr>
      <dsp:spPr>
        <a:xfrm>
          <a:off x="4970963" y="305634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74B54-9584-495B-BF93-14F29ECF41B1}">
      <dsp:nvSpPr>
        <dsp:cNvPr id="0" name=""/>
        <dsp:cNvSpPr/>
      </dsp:nvSpPr>
      <dsp:spPr>
        <a:xfrm>
          <a:off x="4591562" y="442219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إن وأخواتها</a:t>
          </a:r>
        </a:p>
      </dsp:txBody>
      <dsp:txXfrm>
        <a:off x="4591562" y="442219"/>
        <a:ext cx="1517606" cy="485634"/>
      </dsp:txXfrm>
    </dsp:sp>
    <dsp:sp modelId="{EC941E45-2158-4358-A989-A3AC2654149A}">
      <dsp:nvSpPr>
        <dsp:cNvPr id="0" name=""/>
        <dsp:cNvSpPr/>
      </dsp:nvSpPr>
      <dsp:spPr>
        <a:xfrm>
          <a:off x="380204" y="2460635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4690C0-6283-458D-94BD-10B7FE65B31A}">
      <dsp:nvSpPr>
        <dsp:cNvPr id="0" name=""/>
        <dsp:cNvSpPr/>
      </dsp:nvSpPr>
      <dsp:spPr>
        <a:xfrm>
          <a:off x="380204" y="2460635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D84ED-A677-460C-A01D-C196AB3108A9}">
      <dsp:nvSpPr>
        <dsp:cNvPr id="0" name=""/>
        <dsp:cNvSpPr/>
      </dsp:nvSpPr>
      <dsp:spPr>
        <a:xfrm>
          <a:off x="802" y="2597220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إنَّ</a:t>
          </a:r>
        </a:p>
      </dsp:txBody>
      <dsp:txXfrm>
        <a:off x="802" y="2597220"/>
        <a:ext cx="1517606" cy="485634"/>
      </dsp:txXfrm>
    </dsp:sp>
    <dsp:sp modelId="{D261582D-A289-4E85-90D5-1DA2E32F961B}">
      <dsp:nvSpPr>
        <dsp:cNvPr id="0" name=""/>
        <dsp:cNvSpPr/>
      </dsp:nvSpPr>
      <dsp:spPr>
        <a:xfrm>
          <a:off x="380204" y="3538136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4E96B-DC7D-48C2-8059-41E60B52E7F0}">
      <dsp:nvSpPr>
        <dsp:cNvPr id="0" name=""/>
        <dsp:cNvSpPr/>
      </dsp:nvSpPr>
      <dsp:spPr>
        <a:xfrm>
          <a:off x="380204" y="3538136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DCEE0-D24A-492D-A7F0-9D409D974866}">
      <dsp:nvSpPr>
        <dsp:cNvPr id="0" name=""/>
        <dsp:cNvSpPr/>
      </dsp:nvSpPr>
      <dsp:spPr>
        <a:xfrm>
          <a:off x="802" y="36747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التأكيد</a:t>
          </a:r>
        </a:p>
      </dsp:txBody>
      <dsp:txXfrm>
        <a:off x="802" y="3674721"/>
        <a:ext cx="1517606" cy="485634"/>
      </dsp:txXfrm>
    </dsp:sp>
    <dsp:sp modelId="{C5DC578C-7851-40E5-87D8-CD970C57B809}">
      <dsp:nvSpPr>
        <dsp:cNvPr id="0" name=""/>
        <dsp:cNvSpPr/>
      </dsp:nvSpPr>
      <dsp:spPr>
        <a:xfrm>
          <a:off x="670734" y="4622780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9FCC3-7A7D-4DDA-BB63-D486046A4FED}">
      <dsp:nvSpPr>
        <dsp:cNvPr id="0" name=""/>
        <dsp:cNvSpPr/>
      </dsp:nvSpPr>
      <dsp:spPr>
        <a:xfrm>
          <a:off x="670734" y="4622780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BC3D5-E94E-4FD0-B846-ABCDD172D1A4}">
      <dsp:nvSpPr>
        <dsp:cNvPr id="0" name=""/>
        <dsp:cNvSpPr/>
      </dsp:nvSpPr>
      <dsp:spPr>
        <a:xfrm>
          <a:off x="291333" y="4759365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{إنَّ الله لذو فضل على الناس}</a:t>
          </a:r>
        </a:p>
      </dsp:txBody>
      <dsp:txXfrm>
        <a:off x="291333" y="4759365"/>
        <a:ext cx="1517606" cy="485634"/>
      </dsp:txXfrm>
    </dsp:sp>
    <dsp:sp modelId="{CEB30F80-221F-44EE-A9D4-9ACD40DABBA2}">
      <dsp:nvSpPr>
        <dsp:cNvPr id="0" name=""/>
        <dsp:cNvSpPr/>
      </dsp:nvSpPr>
      <dsp:spPr>
        <a:xfrm>
          <a:off x="1987895" y="2460635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7A93A-CF9A-46A4-A160-258B71BB4D4D}">
      <dsp:nvSpPr>
        <dsp:cNvPr id="0" name=""/>
        <dsp:cNvSpPr/>
      </dsp:nvSpPr>
      <dsp:spPr>
        <a:xfrm>
          <a:off x="1987895" y="2460635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50C8B-79BC-4015-8E13-D59B4FEAB9DD}">
      <dsp:nvSpPr>
        <dsp:cNvPr id="0" name=""/>
        <dsp:cNvSpPr/>
      </dsp:nvSpPr>
      <dsp:spPr>
        <a:xfrm>
          <a:off x="1608494" y="2597220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أنَّ</a:t>
          </a:r>
        </a:p>
      </dsp:txBody>
      <dsp:txXfrm>
        <a:off x="1608494" y="2597220"/>
        <a:ext cx="1517606" cy="485634"/>
      </dsp:txXfrm>
    </dsp:sp>
    <dsp:sp modelId="{1350D3AF-FCB3-49CD-BBF7-D2D19C3DF5AD}">
      <dsp:nvSpPr>
        <dsp:cNvPr id="0" name=""/>
        <dsp:cNvSpPr/>
      </dsp:nvSpPr>
      <dsp:spPr>
        <a:xfrm>
          <a:off x="1985224" y="3573854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AD9DA-0401-45CE-94BC-8DBBC1D11EB7}">
      <dsp:nvSpPr>
        <dsp:cNvPr id="0" name=""/>
        <dsp:cNvSpPr/>
      </dsp:nvSpPr>
      <dsp:spPr>
        <a:xfrm>
          <a:off x="1985224" y="3573854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EAD53-BC76-4A00-A637-640E6198E2BE}">
      <dsp:nvSpPr>
        <dsp:cNvPr id="0" name=""/>
        <dsp:cNvSpPr/>
      </dsp:nvSpPr>
      <dsp:spPr>
        <a:xfrm>
          <a:off x="1605823" y="3710439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المصدرية</a:t>
          </a:r>
        </a:p>
      </dsp:txBody>
      <dsp:txXfrm>
        <a:off x="1605823" y="3710439"/>
        <a:ext cx="1517606" cy="485634"/>
      </dsp:txXfrm>
    </dsp:sp>
    <dsp:sp modelId="{38044890-CC5C-41F9-846E-6E35F9ABEC97}">
      <dsp:nvSpPr>
        <dsp:cNvPr id="0" name=""/>
        <dsp:cNvSpPr/>
      </dsp:nvSpPr>
      <dsp:spPr>
        <a:xfrm>
          <a:off x="2359967" y="4615637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67A7D-B5DF-4B1A-83E3-65E508009822}">
      <dsp:nvSpPr>
        <dsp:cNvPr id="0" name=""/>
        <dsp:cNvSpPr/>
      </dsp:nvSpPr>
      <dsp:spPr>
        <a:xfrm>
          <a:off x="2359967" y="4615637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2E74A-7132-453E-AF5B-81A03BB080C3}">
      <dsp:nvSpPr>
        <dsp:cNvPr id="0" name=""/>
        <dsp:cNvSpPr/>
      </dsp:nvSpPr>
      <dsp:spPr>
        <a:xfrm>
          <a:off x="1980565" y="47522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{فيعلمون أنّه الحق من ربهم}</a:t>
          </a:r>
        </a:p>
      </dsp:txBody>
      <dsp:txXfrm>
        <a:off x="1980565" y="4752221"/>
        <a:ext cx="1517606" cy="485634"/>
      </dsp:txXfrm>
    </dsp:sp>
    <dsp:sp modelId="{97B9F4A8-FB9F-4139-BF57-CB711E55A7CB}">
      <dsp:nvSpPr>
        <dsp:cNvPr id="0" name=""/>
        <dsp:cNvSpPr/>
      </dsp:nvSpPr>
      <dsp:spPr>
        <a:xfrm>
          <a:off x="4052811" y="2460635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310A9-4495-4230-9535-37DF21EF05C1}">
      <dsp:nvSpPr>
        <dsp:cNvPr id="0" name=""/>
        <dsp:cNvSpPr/>
      </dsp:nvSpPr>
      <dsp:spPr>
        <a:xfrm>
          <a:off x="4052811" y="2460635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A1567-01BA-4B9E-9D67-371EC5D6BD32}">
      <dsp:nvSpPr>
        <dsp:cNvPr id="0" name=""/>
        <dsp:cNvSpPr/>
      </dsp:nvSpPr>
      <dsp:spPr>
        <a:xfrm>
          <a:off x="3673410" y="2597220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كأنَّ</a:t>
          </a:r>
        </a:p>
      </dsp:txBody>
      <dsp:txXfrm>
        <a:off x="3673410" y="2597220"/>
        <a:ext cx="1517606" cy="485634"/>
      </dsp:txXfrm>
    </dsp:sp>
    <dsp:sp modelId="{DA9F9EC2-D62B-4A59-AB88-1858E70C4350}">
      <dsp:nvSpPr>
        <dsp:cNvPr id="0" name=""/>
        <dsp:cNvSpPr/>
      </dsp:nvSpPr>
      <dsp:spPr>
        <a:xfrm>
          <a:off x="3322296" y="3536553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BFFC1-AE46-466C-8DBC-5F7BFC040AAC}">
      <dsp:nvSpPr>
        <dsp:cNvPr id="0" name=""/>
        <dsp:cNvSpPr/>
      </dsp:nvSpPr>
      <dsp:spPr>
        <a:xfrm>
          <a:off x="3322296" y="3536553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C6D9B-4961-47D7-8F71-5F89C680E70E}">
      <dsp:nvSpPr>
        <dsp:cNvPr id="0" name=""/>
        <dsp:cNvSpPr/>
      </dsp:nvSpPr>
      <dsp:spPr>
        <a:xfrm>
          <a:off x="2942895" y="3673137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التشبيه</a:t>
          </a:r>
        </a:p>
      </dsp:txBody>
      <dsp:txXfrm>
        <a:off x="2942895" y="3673137"/>
        <a:ext cx="1517606" cy="485634"/>
      </dsp:txXfrm>
    </dsp:sp>
    <dsp:sp modelId="{8DE9604A-F038-47FC-8BBF-E6E38D9E7D87}">
      <dsp:nvSpPr>
        <dsp:cNvPr id="0" name=""/>
        <dsp:cNvSpPr/>
      </dsp:nvSpPr>
      <dsp:spPr>
        <a:xfrm>
          <a:off x="3881974" y="4629924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95137-40AA-4076-AD6B-1349D44B0B2C}">
      <dsp:nvSpPr>
        <dsp:cNvPr id="0" name=""/>
        <dsp:cNvSpPr/>
      </dsp:nvSpPr>
      <dsp:spPr>
        <a:xfrm>
          <a:off x="3881974" y="4629924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5B6-546E-4248-804B-E64D11B29A4A}">
      <dsp:nvSpPr>
        <dsp:cNvPr id="0" name=""/>
        <dsp:cNvSpPr/>
      </dsp:nvSpPr>
      <dsp:spPr>
        <a:xfrm>
          <a:off x="3502573" y="4766509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{ويطوف عليهم غلمان مخلدون كأنهم لؤلؤ مكنون}</a:t>
          </a:r>
        </a:p>
      </dsp:txBody>
      <dsp:txXfrm>
        <a:off x="3502573" y="4766509"/>
        <a:ext cx="1517606" cy="485634"/>
      </dsp:txXfrm>
    </dsp:sp>
    <dsp:sp modelId="{9BB5F924-D390-4732-8DD6-1FAF1CC92FFB}">
      <dsp:nvSpPr>
        <dsp:cNvPr id="0" name=""/>
        <dsp:cNvSpPr/>
      </dsp:nvSpPr>
      <dsp:spPr>
        <a:xfrm>
          <a:off x="5889115" y="2460635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91935-E830-47C1-939A-26029F7BD6C4}">
      <dsp:nvSpPr>
        <dsp:cNvPr id="0" name=""/>
        <dsp:cNvSpPr/>
      </dsp:nvSpPr>
      <dsp:spPr>
        <a:xfrm>
          <a:off x="5889115" y="2460635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6AC48-3E69-486D-9930-94265206497A}">
      <dsp:nvSpPr>
        <dsp:cNvPr id="0" name=""/>
        <dsp:cNvSpPr/>
      </dsp:nvSpPr>
      <dsp:spPr>
        <a:xfrm>
          <a:off x="5509714" y="2597220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لكنّ</a:t>
          </a:r>
        </a:p>
      </dsp:txBody>
      <dsp:txXfrm>
        <a:off x="5509714" y="2597220"/>
        <a:ext cx="1517606" cy="485634"/>
      </dsp:txXfrm>
    </dsp:sp>
    <dsp:sp modelId="{1A0BDBAA-B2F5-4362-B9C4-C347F9A2FB38}">
      <dsp:nvSpPr>
        <dsp:cNvPr id="0" name=""/>
        <dsp:cNvSpPr/>
      </dsp:nvSpPr>
      <dsp:spPr>
        <a:xfrm>
          <a:off x="4464963" y="3538136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CFF20-C943-479F-AF84-2AE34BDCFE7B}">
      <dsp:nvSpPr>
        <dsp:cNvPr id="0" name=""/>
        <dsp:cNvSpPr/>
      </dsp:nvSpPr>
      <dsp:spPr>
        <a:xfrm>
          <a:off x="4464963" y="3538136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AE3E19-660E-440E-8494-4B7DB44D7179}">
      <dsp:nvSpPr>
        <dsp:cNvPr id="0" name=""/>
        <dsp:cNvSpPr/>
      </dsp:nvSpPr>
      <dsp:spPr>
        <a:xfrm>
          <a:off x="4085561" y="36747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الاستدراك</a:t>
          </a:r>
        </a:p>
      </dsp:txBody>
      <dsp:txXfrm>
        <a:off x="4085561" y="3674721"/>
        <a:ext cx="1517606" cy="485634"/>
      </dsp:txXfrm>
    </dsp:sp>
    <dsp:sp modelId="{327D2EE5-CF9C-4E3F-A16F-7765ECD66FAC}">
      <dsp:nvSpPr>
        <dsp:cNvPr id="0" name=""/>
        <dsp:cNvSpPr/>
      </dsp:nvSpPr>
      <dsp:spPr>
        <a:xfrm>
          <a:off x="6875559" y="4615637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672B5-ED44-4E5C-BAD8-969F8AC7A1D3}">
      <dsp:nvSpPr>
        <dsp:cNvPr id="0" name=""/>
        <dsp:cNvSpPr/>
      </dsp:nvSpPr>
      <dsp:spPr>
        <a:xfrm>
          <a:off x="6875559" y="4615637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30E78-317B-4B8D-B201-F72C7BF9BE9D}">
      <dsp:nvSpPr>
        <dsp:cNvPr id="0" name=""/>
        <dsp:cNvSpPr/>
      </dsp:nvSpPr>
      <dsp:spPr>
        <a:xfrm>
          <a:off x="6496158" y="47522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{وما كفرَ سليمان ولكنّ الشياطين كفروا}</a:t>
          </a:r>
        </a:p>
      </dsp:txBody>
      <dsp:txXfrm>
        <a:off x="6496158" y="4752221"/>
        <a:ext cx="1517606" cy="485634"/>
      </dsp:txXfrm>
    </dsp:sp>
    <dsp:sp modelId="{D09C46BD-3AEB-4283-A673-7C34BB9A6C50}">
      <dsp:nvSpPr>
        <dsp:cNvPr id="0" name=""/>
        <dsp:cNvSpPr/>
      </dsp:nvSpPr>
      <dsp:spPr>
        <a:xfrm>
          <a:off x="7725419" y="2460635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18941-359F-4013-AC75-733EE01C90E7}">
      <dsp:nvSpPr>
        <dsp:cNvPr id="0" name=""/>
        <dsp:cNvSpPr/>
      </dsp:nvSpPr>
      <dsp:spPr>
        <a:xfrm>
          <a:off x="7725419" y="2460635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18BD7-C6F5-4610-ADD8-CFD526C1F518}">
      <dsp:nvSpPr>
        <dsp:cNvPr id="0" name=""/>
        <dsp:cNvSpPr/>
      </dsp:nvSpPr>
      <dsp:spPr>
        <a:xfrm>
          <a:off x="7346017" y="2597220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لعلّ</a:t>
          </a:r>
        </a:p>
      </dsp:txBody>
      <dsp:txXfrm>
        <a:off x="7346017" y="2597220"/>
        <a:ext cx="1517606" cy="485634"/>
      </dsp:txXfrm>
    </dsp:sp>
    <dsp:sp modelId="{086B57CD-AE87-4094-AF67-9D32282F933C}">
      <dsp:nvSpPr>
        <dsp:cNvPr id="0" name=""/>
        <dsp:cNvSpPr/>
      </dsp:nvSpPr>
      <dsp:spPr>
        <a:xfrm>
          <a:off x="7725419" y="3538136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84D68-36B3-4DF3-A5B3-55099CCD7152}">
      <dsp:nvSpPr>
        <dsp:cNvPr id="0" name=""/>
        <dsp:cNvSpPr/>
      </dsp:nvSpPr>
      <dsp:spPr>
        <a:xfrm>
          <a:off x="7725419" y="3538136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07CD7-4361-4929-A809-22FC5FBA0B2E}">
      <dsp:nvSpPr>
        <dsp:cNvPr id="0" name=""/>
        <dsp:cNvSpPr/>
      </dsp:nvSpPr>
      <dsp:spPr>
        <a:xfrm>
          <a:off x="7346017" y="36747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الترجي</a:t>
          </a:r>
        </a:p>
      </dsp:txBody>
      <dsp:txXfrm>
        <a:off x="7346017" y="3674721"/>
        <a:ext cx="1517606" cy="485634"/>
      </dsp:txXfrm>
    </dsp:sp>
    <dsp:sp modelId="{EB1A6EBC-F4DF-4EE3-8851-ABB3867AC8B3}">
      <dsp:nvSpPr>
        <dsp:cNvPr id="0" name=""/>
        <dsp:cNvSpPr/>
      </dsp:nvSpPr>
      <dsp:spPr>
        <a:xfrm>
          <a:off x="8711863" y="4615637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9611F-85EB-4481-A5DA-8EBD79CD665C}">
      <dsp:nvSpPr>
        <dsp:cNvPr id="0" name=""/>
        <dsp:cNvSpPr/>
      </dsp:nvSpPr>
      <dsp:spPr>
        <a:xfrm>
          <a:off x="8711863" y="4615637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9C76E5-9B6A-4B8A-ADFC-FFD0514E819E}">
      <dsp:nvSpPr>
        <dsp:cNvPr id="0" name=""/>
        <dsp:cNvSpPr/>
      </dsp:nvSpPr>
      <dsp:spPr>
        <a:xfrm>
          <a:off x="8332462" y="47522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{وما يدريك لعل الساعة تكون قريبا}</a:t>
          </a:r>
        </a:p>
      </dsp:txBody>
      <dsp:txXfrm>
        <a:off x="8332462" y="4752221"/>
        <a:ext cx="1517606" cy="485634"/>
      </dsp:txXfrm>
    </dsp:sp>
    <dsp:sp modelId="{95769E89-B403-4576-93A4-BC7DCF6E9868}">
      <dsp:nvSpPr>
        <dsp:cNvPr id="0" name=""/>
        <dsp:cNvSpPr/>
      </dsp:nvSpPr>
      <dsp:spPr>
        <a:xfrm>
          <a:off x="9561723" y="2460635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CA447-A57D-4D01-90AF-13727F013093}">
      <dsp:nvSpPr>
        <dsp:cNvPr id="0" name=""/>
        <dsp:cNvSpPr/>
      </dsp:nvSpPr>
      <dsp:spPr>
        <a:xfrm>
          <a:off x="9561723" y="2460635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07199-092D-487A-84E9-50318D36B4F8}">
      <dsp:nvSpPr>
        <dsp:cNvPr id="0" name=""/>
        <dsp:cNvSpPr/>
      </dsp:nvSpPr>
      <dsp:spPr>
        <a:xfrm>
          <a:off x="9182321" y="2597220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ليت</a:t>
          </a:r>
        </a:p>
      </dsp:txBody>
      <dsp:txXfrm>
        <a:off x="9182321" y="2597220"/>
        <a:ext cx="1517606" cy="485634"/>
      </dsp:txXfrm>
    </dsp:sp>
    <dsp:sp modelId="{A47113A7-459C-4AC7-8343-DDF3DDFEF92A}">
      <dsp:nvSpPr>
        <dsp:cNvPr id="0" name=""/>
        <dsp:cNvSpPr/>
      </dsp:nvSpPr>
      <dsp:spPr>
        <a:xfrm>
          <a:off x="9561723" y="3538136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F1D21-DFFC-4C5D-A058-82E0BA13A3D8}">
      <dsp:nvSpPr>
        <dsp:cNvPr id="0" name=""/>
        <dsp:cNvSpPr/>
      </dsp:nvSpPr>
      <dsp:spPr>
        <a:xfrm>
          <a:off x="9561723" y="3538136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BA6CE-A493-40A2-A09E-64F809A0A1A4}">
      <dsp:nvSpPr>
        <dsp:cNvPr id="0" name=""/>
        <dsp:cNvSpPr/>
      </dsp:nvSpPr>
      <dsp:spPr>
        <a:xfrm>
          <a:off x="9182321" y="36747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التمني</a:t>
          </a:r>
        </a:p>
      </dsp:txBody>
      <dsp:txXfrm>
        <a:off x="9182321" y="3674721"/>
        <a:ext cx="1517606" cy="485634"/>
      </dsp:txXfrm>
    </dsp:sp>
    <dsp:sp modelId="{1269FBBC-17E7-459B-B987-848354A251D6}">
      <dsp:nvSpPr>
        <dsp:cNvPr id="0" name=""/>
        <dsp:cNvSpPr/>
      </dsp:nvSpPr>
      <dsp:spPr>
        <a:xfrm>
          <a:off x="10548167" y="4615637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AA9BE-273F-4819-A754-EEECDA47941A}">
      <dsp:nvSpPr>
        <dsp:cNvPr id="0" name=""/>
        <dsp:cNvSpPr/>
      </dsp:nvSpPr>
      <dsp:spPr>
        <a:xfrm>
          <a:off x="10548167" y="4615637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DF292-B415-4D7D-993D-7B73188083B3}">
      <dsp:nvSpPr>
        <dsp:cNvPr id="0" name=""/>
        <dsp:cNvSpPr/>
      </dsp:nvSpPr>
      <dsp:spPr>
        <a:xfrm>
          <a:off x="10168766" y="4752221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{ليتني لم أتخذ فلانًا خليلا}</a:t>
          </a:r>
        </a:p>
      </dsp:txBody>
      <dsp:txXfrm>
        <a:off x="10168766" y="4752221"/>
        <a:ext cx="1517606" cy="485634"/>
      </dsp:txXfrm>
    </dsp:sp>
    <dsp:sp modelId="{24A7FD3F-79CF-4872-9049-531CBE7749CC}">
      <dsp:nvSpPr>
        <dsp:cNvPr id="0" name=""/>
        <dsp:cNvSpPr/>
      </dsp:nvSpPr>
      <dsp:spPr>
        <a:xfrm>
          <a:off x="4052811" y="1383135"/>
          <a:ext cx="758803" cy="75880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B6198A-D6CC-473B-8469-D3BE5C9C6058}">
      <dsp:nvSpPr>
        <dsp:cNvPr id="0" name=""/>
        <dsp:cNvSpPr/>
      </dsp:nvSpPr>
      <dsp:spPr>
        <a:xfrm>
          <a:off x="4052811" y="1383135"/>
          <a:ext cx="758803" cy="75880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31AE2-45DD-4327-A289-4122BC552DA0}">
      <dsp:nvSpPr>
        <dsp:cNvPr id="0" name=""/>
        <dsp:cNvSpPr/>
      </dsp:nvSpPr>
      <dsp:spPr>
        <a:xfrm>
          <a:off x="3673410" y="1519719"/>
          <a:ext cx="1517606" cy="48563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دلالاتها</a:t>
          </a:r>
        </a:p>
      </dsp:txBody>
      <dsp:txXfrm>
        <a:off x="3673410" y="1519719"/>
        <a:ext cx="1517606" cy="4856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4EF12-BEEC-434A-BD94-7805245B4680}">
      <dsp:nvSpPr>
        <dsp:cNvPr id="0" name=""/>
        <dsp:cNvSpPr/>
      </dsp:nvSpPr>
      <dsp:spPr>
        <a:xfrm>
          <a:off x="4795490" y="57"/>
          <a:ext cx="975320" cy="487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أفعال المقاربة</a:t>
          </a:r>
        </a:p>
      </dsp:txBody>
      <dsp:txXfrm>
        <a:off x="4809773" y="14340"/>
        <a:ext cx="946754" cy="459094"/>
      </dsp:txXfrm>
    </dsp:sp>
    <dsp:sp modelId="{D003D15B-B9D1-4C22-A24E-5303A60E1F9A}">
      <dsp:nvSpPr>
        <dsp:cNvPr id="0" name=""/>
        <dsp:cNvSpPr/>
      </dsp:nvSpPr>
      <dsp:spPr>
        <a:xfrm>
          <a:off x="5575746" y="487717"/>
          <a:ext cx="97532" cy="365745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365745"/>
              </a:lnTo>
              <a:lnTo>
                <a:pt x="0" y="3657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8FB4F-3403-4DE4-9D67-6DBFF8E3E7F7}">
      <dsp:nvSpPr>
        <dsp:cNvPr id="0" name=""/>
        <dsp:cNvSpPr/>
      </dsp:nvSpPr>
      <dsp:spPr>
        <a:xfrm>
          <a:off x="4795490" y="609633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كاد</a:t>
          </a:r>
        </a:p>
      </dsp:txBody>
      <dsp:txXfrm>
        <a:off x="4809773" y="623916"/>
        <a:ext cx="751690" cy="459094"/>
      </dsp:txXfrm>
    </dsp:sp>
    <dsp:sp modelId="{9EFA5770-7AF6-4DCD-AC6D-6A1DA2815344}">
      <dsp:nvSpPr>
        <dsp:cNvPr id="0" name=""/>
        <dsp:cNvSpPr/>
      </dsp:nvSpPr>
      <dsp:spPr>
        <a:xfrm>
          <a:off x="5575746" y="487717"/>
          <a:ext cx="97532" cy="975320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975320"/>
              </a:lnTo>
              <a:lnTo>
                <a:pt x="0" y="9753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C2104-B4C1-4F8E-B921-8124BEE453EF}">
      <dsp:nvSpPr>
        <dsp:cNvPr id="0" name=""/>
        <dsp:cNvSpPr/>
      </dsp:nvSpPr>
      <dsp:spPr>
        <a:xfrm>
          <a:off x="4795490" y="1219208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أوشك</a:t>
          </a:r>
        </a:p>
      </dsp:txBody>
      <dsp:txXfrm>
        <a:off x="4809773" y="1233491"/>
        <a:ext cx="751690" cy="459094"/>
      </dsp:txXfrm>
    </dsp:sp>
    <dsp:sp modelId="{495CAF28-7476-422C-BF4B-410FE0EB69DA}">
      <dsp:nvSpPr>
        <dsp:cNvPr id="0" name=""/>
        <dsp:cNvSpPr/>
      </dsp:nvSpPr>
      <dsp:spPr>
        <a:xfrm>
          <a:off x="3576339" y="57"/>
          <a:ext cx="975320" cy="487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أفعال الرجاء</a:t>
          </a:r>
        </a:p>
      </dsp:txBody>
      <dsp:txXfrm>
        <a:off x="3590622" y="14340"/>
        <a:ext cx="946754" cy="459094"/>
      </dsp:txXfrm>
    </dsp:sp>
    <dsp:sp modelId="{98B26841-D7A1-448D-A2E5-88C440B09462}">
      <dsp:nvSpPr>
        <dsp:cNvPr id="0" name=""/>
        <dsp:cNvSpPr/>
      </dsp:nvSpPr>
      <dsp:spPr>
        <a:xfrm>
          <a:off x="4356596" y="487717"/>
          <a:ext cx="97532" cy="365745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365745"/>
              </a:lnTo>
              <a:lnTo>
                <a:pt x="0" y="3657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BE2B8-5D22-494C-BB80-647069FDD021}">
      <dsp:nvSpPr>
        <dsp:cNvPr id="0" name=""/>
        <dsp:cNvSpPr/>
      </dsp:nvSpPr>
      <dsp:spPr>
        <a:xfrm>
          <a:off x="3576339" y="609633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عسى</a:t>
          </a:r>
        </a:p>
      </dsp:txBody>
      <dsp:txXfrm>
        <a:off x="3590622" y="623916"/>
        <a:ext cx="751690" cy="459094"/>
      </dsp:txXfrm>
    </dsp:sp>
    <dsp:sp modelId="{2CE0606D-FB2A-4211-9441-60F422550F7E}">
      <dsp:nvSpPr>
        <dsp:cNvPr id="0" name=""/>
        <dsp:cNvSpPr/>
      </dsp:nvSpPr>
      <dsp:spPr>
        <a:xfrm>
          <a:off x="4356596" y="487717"/>
          <a:ext cx="97532" cy="975320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975320"/>
              </a:lnTo>
              <a:lnTo>
                <a:pt x="0" y="9753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FECD4-2E4F-4860-8E84-D836AF71B1AE}">
      <dsp:nvSpPr>
        <dsp:cNvPr id="0" name=""/>
        <dsp:cNvSpPr/>
      </dsp:nvSpPr>
      <dsp:spPr>
        <a:xfrm>
          <a:off x="3576339" y="1219208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اخلولق</a:t>
          </a:r>
        </a:p>
      </dsp:txBody>
      <dsp:txXfrm>
        <a:off x="3590622" y="1233491"/>
        <a:ext cx="751690" cy="459094"/>
      </dsp:txXfrm>
    </dsp:sp>
    <dsp:sp modelId="{62CAD3D4-65D1-4B94-8472-E00C2377F5FE}">
      <dsp:nvSpPr>
        <dsp:cNvPr id="0" name=""/>
        <dsp:cNvSpPr/>
      </dsp:nvSpPr>
      <dsp:spPr>
        <a:xfrm>
          <a:off x="2357189" y="57"/>
          <a:ext cx="975320" cy="487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أفعال الشروع</a:t>
          </a:r>
        </a:p>
      </dsp:txBody>
      <dsp:txXfrm>
        <a:off x="2371472" y="14340"/>
        <a:ext cx="946754" cy="459094"/>
      </dsp:txXfrm>
    </dsp:sp>
    <dsp:sp modelId="{4775B86B-724E-42A9-810E-9BACB800ACB7}">
      <dsp:nvSpPr>
        <dsp:cNvPr id="0" name=""/>
        <dsp:cNvSpPr/>
      </dsp:nvSpPr>
      <dsp:spPr>
        <a:xfrm>
          <a:off x="3137445" y="487717"/>
          <a:ext cx="97532" cy="365745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365745"/>
              </a:lnTo>
              <a:lnTo>
                <a:pt x="0" y="3657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303A5-EB36-4E28-814A-00C57C3E343E}">
      <dsp:nvSpPr>
        <dsp:cNvPr id="0" name=""/>
        <dsp:cNvSpPr/>
      </dsp:nvSpPr>
      <dsp:spPr>
        <a:xfrm>
          <a:off x="2357189" y="609633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شرع</a:t>
          </a:r>
        </a:p>
      </dsp:txBody>
      <dsp:txXfrm>
        <a:off x="2371472" y="623916"/>
        <a:ext cx="751690" cy="459094"/>
      </dsp:txXfrm>
    </dsp:sp>
    <dsp:sp modelId="{07FD3C5A-E895-47AD-AE9A-9D093FBF3EE3}">
      <dsp:nvSpPr>
        <dsp:cNvPr id="0" name=""/>
        <dsp:cNvSpPr/>
      </dsp:nvSpPr>
      <dsp:spPr>
        <a:xfrm>
          <a:off x="3137445" y="487717"/>
          <a:ext cx="97532" cy="975320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975320"/>
              </a:lnTo>
              <a:lnTo>
                <a:pt x="0" y="9753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5C97C-98ED-412D-982B-4447A9A2502E}">
      <dsp:nvSpPr>
        <dsp:cNvPr id="0" name=""/>
        <dsp:cNvSpPr/>
      </dsp:nvSpPr>
      <dsp:spPr>
        <a:xfrm>
          <a:off x="2357189" y="1219208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بدأ</a:t>
          </a:r>
        </a:p>
      </dsp:txBody>
      <dsp:txXfrm>
        <a:off x="2371472" y="1233491"/>
        <a:ext cx="751690" cy="459094"/>
      </dsp:txXfrm>
    </dsp:sp>
    <dsp:sp modelId="{9F5A660C-7C1E-458D-8B2E-8D29A2907215}">
      <dsp:nvSpPr>
        <dsp:cNvPr id="0" name=""/>
        <dsp:cNvSpPr/>
      </dsp:nvSpPr>
      <dsp:spPr>
        <a:xfrm>
          <a:off x="3137445" y="487717"/>
          <a:ext cx="97532" cy="1584895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1584895"/>
              </a:lnTo>
              <a:lnTo>
                <a:pt x="0" y="158489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C3A70-F53A-4C5E-8FED-135F5D9F67E0}">
      <dsp:nvSpPr>
        <dsp:cNvPr id="0" name=""/>
        <dsp:cNvSpPr/>
      </dsp:nvSpPr>
      <dsp:spPr>
        <a:xfrm>
          <a:off x="2357189" y="1828783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أخذ</a:t>
          </a:r>
        </a:p>
      </dsp:txBody>
      <dsp:txXfrm>
        <a:off x="2371472" y="1843066"/>
        <a:ext cx="751690" cy="459094"/>
      </dsp:txXfrm>
    </dsp:sp>
    <dsp:sp modelId="{76A27F1F-07AB-49DA-8318-EB520BBD0B85}">
      <dsp:nvSpPr>
        <dsp:cNvPr id="0" name=""/>
        <dsp:cNvSpPr/>
      </dsp:nvSpPr>
      <dsp:spPr>
        <a:xfrm>
          <a:off x="3137445" y="487717"/>
          <a:ext cx="97532" cy="2194470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2194470"/>
              </a:lnTo>
              <a:lnTo>
                <a:pt x="0" y="219447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8C90E-7B1D-47E7-B971-09F532BB500D}">
      <dsp:nvSpPr>
        <dsp:cNvPr id="0" name=""/>
        <dsp:cNvSpPr/>
      </dsp:nvSpPr>
      <dsp:spPr>
        <a:xfrm>
          <a:off x="2357189" y="2438358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طفق</a:t>
          </a:r>
        </a:p>
      </dsp:txBody>
      <dsp:txXfrm>
        <a:off x="2371472" y="2452641"/>
        <a:ext cx="751690" cy="459094"/>
      </dsp:txXfrm>
    </dsp:sp>
    <dsp:sp modelId="{E55081E1-22DC-4B9C-BCA3-949830210898}">
      <dsp:nvSpPr>
        <dsp:cNvPr id="0" name=""/>
        <dsp:cNvSpPr/>
      </dsp:nvSpPr>
      <dsp:spPr>
        <a:xfrm>
          <a:off x="3137445" y="487717"/>
          <a:ext cx="97532" cy="2804045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2804045"/>
              </a:lnTo>
              <a:lnTo>
                <a:pt x="0" y="28040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1E6DF-F639-4890-8C13-83632C450DB7}">
      <dsp:nvSpPr>
        <dsp:cNvPr id="0" name=""/>
        <dsp:cNvSpPr/>
      </dsp:nvSpPr>
      <dsp:spPr>
        <a:xfrm>
          <a:off x="2357189" y="3047933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أنشأ</a:t>
          </a:r>
        </a:p>
      </dsp:txBody>
      <dsp:txXfrm>
        <a:off x="2371472" y="3062216"/>
        <a:ext cx="751690" cy="459094"/>
      </dsp:txXfrm>
    </dsp:sp>
    <dsp:sp modelId="{FF1086BD-1718-410C-B08A-6EAF7B49AF05}">
      <dsp:nvSpPr>
        <dsp:cNvPr id="0" name=""/>
        <dsp:cNvSpPr/>
      </dsp:nvSpPr>
      <dsp:spPr>
        <a:xfrm>
          <a:off x="3137445" y="487717"/>
          <a:ext cx="97532" cy="3413621"/>
        </a:xfrm>
        <a:custGeom>
          <a:avLst/>
          <a:gdLst/>
          <a:ahLst/>
          <a:cxnLst/>
          <a:rect l="0" t="0" r="0" b="0"/>
          <a:pathLst>
            <a:path>
              <a:moveTo>
                <a:pt x="97532" y="0"/>
              </a:moveTo>
              <a:lnTo>
                <a:pt x="97532" y="3413621"/>
              </a:lnTo>
              <a:lnTo>
                <a:pt x="0" y="34136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A3DC0-E7BD-4A93-9BF9-E3C181ED4AA4}">
      <dsp:nvSpPr>
        <dsp:cNvPr id="0" name=""/>
        <dsp:cNvSpPr/>
      </dsp:nvSpPr>
      <dsp:spPr>
        <a:xfrm>
          <a:off x="2357189" y="3657509"/>
          <a:ext cx="780256" cy="4876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جعل</a:t>
          </a:r>
        </a:p>
      </dsp:txBody>
      <dsp:txXfrm>
        <a:off x="2371472" y="3671792"/>
        <a:ext cx="751690" cy="45909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A2C0A-11F3-4E91-BE3F-4864E98E330F}">
      <dsp:nvSpPr>
        <dsp:cNvPr id="0" name=""/>
        <dsp:cNvSpPr/>
      </dsp:nvSpPr>
      <dsp:spPr>
        <a:xfrm>
          <a:off x="468616" y="667575"/>
          <a:ext cx="3872484" cy="3872484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الشك أو الرجحان</a:t>
          </a:r>
        </a:p>
      </dsp:txBody>
      <dsp:txXfrm>
        <a:off x="2574049" y="1382141"/>
        <a:ext cx="1313878" cy="1290828"/>
      </dsp:txXfrm>
    </dsp:sp>
    <dsp:sp modelId="{47BF20E2-4600-4E0F-BA70-10E7BA00D0D1}">
      <dsp:nvSpPr>
        <dsp:cNvPr id="0" name=""/>
        <dsp:cNvSpPr/>
      </dsp:nvSpPr>
      <dsp:spPr>
        <a:xfrm>
          <a:off x="268999" y="782828"/>
          <a:ext cx="3872484" cy="3872484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التصيير</a:t>
          </a:r>
        </a:p>
      </dsp:txBody>
      <dsp:txXfrm>
        <a:off x="1329322" y="3226181"/>
        <a:ext cx="1751838" cy="1198626"/>
      </dsp:txXfrm>
    </dsp:sp>
    <dsp:sp modelId="{FD2FC8CA-6196-4802-8E23-70003D2090C6}">
      <dsp:nvSpPr>
        <dsp:cNvPr id="0" name=""/>
        <dsp:cNvSpPr/>
      </dsp:nvSpPr>
      <dsp:spPr>
        <a:xfrm>
          <a:off x="268999" y="782828"/>
          <a:ext cx="3872484" cy="3872484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اليقين أو التحقيق</a:t>
          </a:r>
        </a:p>
      </dsp:txBody>
      <dsp:txXfrm>
        <a:off x="683908" y="1543494"/>
        <a:ext cx="1313878" cy="12908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C0001-89B4-4FF9-90F0-62B4F6CC01CF}">
      <dsp:nvSpPr>
        <dsp:cNvPr id="0" name=""/>
        <dsp:cNvSpPr/>
      </dsp:nvSpPr>
      <dsp:spPr>
        <a:xfrm rot="3231709">
          <a:off x="3552209" y="4327306"/>
          <a:ext cx="2115552" cy="21401"/>
        </a:xfrm>
        <a:custGeom>
          <a:avLst/>
          <a:gdLst/>
          <a:ahLst/>
          <a:cxnLst/>
          <a:rect l="0" t="0" r="0" b="0"/>
          <a:pathLst>
            <a:path>
              <a:moveTo>
                <a:pt x="0" y="10700"/>
              </a:moveTo>
              <a:lnTo>
                <a:pt x="2115552" y="107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39AFC9-EC45-43F9-B2AA-ABBBBE8C7849}">
      <dsp:nvSpPr>
        <dsp:cNvPr id="0" name=""/>
        <dsp:cNvSpPr/>
      </dsp:nvSpPr>
      <dsp:spPr>
        <a:xfrm rot="1972841">
          <a:off x="3957553" y="3838897"/>
          <a:ext cx="1972320" cy="21401"/>
        </a:xfrm>
        <a:custGeom>
          <a:avLst/>
          <a:gdLst/>
          <a:ahLst/>
          <a:cxnLst/>
          <a:rect l="0" t="0" r="0" b="0"/>
          <a:pathLst>
            <a:path>
              <a:moveTo>
                <a:pt x="0" y="10700"/>
              </a:moveTo>
              <a:lnTo>
                <a:pt x="1972320" y="107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0F5BB-BD04-431C-9864-BF5ED66D03EF}">
      <dsp:nvSpPr>
        <dsp:cNvPr id="0" name=""/>
        <dsp:cNvSpPr/>
      </dsp:nvSpPr>
      <dsp:spPr>
        <a:xfrm rot="677328">
          <a:off x="4098547" y="3261127"/>
          <a:ext cx="1755971" cy="21401"/>
        </a:xfrm>
        <a:custGeom>
          <a:avLst/>
          <a:gdLst/>
          <a:ahLst/>
          <a:cxnLst/>
          <a:rect l="0" t="0" r="0" b="0"/>
          <a:pathLst>
            <a:path>
              <a:moveTo>
                <a:pt x="0" y="10700"/>
              </a:moveTo>
              <a:lnTo>
                <a:pt x="1755971" y="107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3EC14-EE86-443B-8BD2-2117855536DA}">
      <dsp:nvSpPr>
        <dsp:cNvPr id="0" name=""/>
        <dsp:cNvSpPr/>
      </dsp:nvSpPr>
      <dsp:spPr>
        <a:xfrm rot="20854557">
          <a:off x="4096126" y="2709600"/>
          <a:ext cx="1657491" cy="21401"/>
        </a:xfrm>
        <a:custGeom>
          <a:avLst/>
          <a:gdLst/>
          <a:ahLst/>
          <a:cxnLst/>
          <a:rect l="0" t="0" r="0" b="0"/>
          <a:pathLst>
            <a:path>
              <a:moveTo>
                <a:pt x="0" y="10700"/>
              </a:moveTo>
              <a:lnTo>
                <a:pt x="1657491" y="107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18C6C-6865-4E9A-8159-2B1C77192CF9}">
      <dsp:nvSpPr>
        <dsp:cNvPr id="0" name=""/>
        <dsp:cNvSpPr/>
      </dsp:nvSpPr>
      <dsp:spPr>
        <a:xfrm rot="19612571">
          <a:off x="3959333" y="2155428"/>
          <a:ext cx="1922365" cy="21401"/>
        </a:xfrm>
        <a:custGeom>
          <a:avLst/>
          <a:gdLst/>
          <a:ahLst/>
          <a:cxnLst/>
          <a:rect l="0" t="0" r="0" b="0"/>
          <a:pathLst>
            <a:path>
              <a:moveTo>
                <a:pt x="0" y="10700"/>
              </a:moveTo>
              <a:lnTo>
                <a:pt x="1922365" y="107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C6C12-874C-4F7B-9E3C-EB1279B4D9A4}">
      <dsp:nvSpPr>
        <dsp:cNvPr id="0" name=""/>
        <dsp:cNvSpPr/>
      </dsp:nvSpPr>
      <dsp:spPr>
        <a:xfrm rot="18393154">
          <a:off x="3577017" y="1690726"/>
          <a:ext cx="2049775" cy="21401"/>
        </a:xfrm>
        <a:custGeom>
          <a:avLst/>
          <a:gdLst/>
          <a:ahLst/>
          <a:cxnLst/>
          <a:rect l="0" t="0" r="0" b="0"/>
          <a:pathLst>
            <a:path>
              <a:moveTo>
                <a:pt x="0" y="10700"/>
              </a:moveTo>
              <a:lnTo>
                <a:pt x="2049775" y="107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FA50A-74AB-4910-B883-074264374B07}">
      <dsp:nvSpPr>
        <dsp:cNvPr id="0" name=""/>
        <dsp:cNvSpPr/>
      </dsp:nvSpPr>
      <dsp:spPr>
        <a:xfrm>
          <a:off x="2951009" y="2319226"/>
          <a:ext cx="1370028" cy="13700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CF878-373E-4159-BD7C-1783F9FB6063}">
      <dsp:nvSpPr>
        <dsp:cNvPr id="0" name=""/>
        <dsp:cNvSpPr/>
      </dsp:nvSpPr>
      <dsp:spPr>
        <a:xfrm>
          <a:off x="4946055" y="-38246"/>
          <a:ext cx="1153816" cy="994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ظن</a:t>
          </a:r>
        </a:p>
      </dsp:txBody>
      <dsp:txXfrm>
        <a:off x="5115027" y="107416"/>
        <a:ext cx="815872" cy="703316"/>
      </dsp:txXfrm>
    </dsp:sp>
    <dsp:sp modelId="{69B634D0-EF1A-46B5-9B58-9121E58BCA0A}">
      <dsp:nvSpPr>
        <dsp:cNvPr id="0" name=""/>
        <dsp:cNvSpPr/>
      </dsp:nvSpPr>
      <dsp:spPr>
        <a:xfrm>
          <a:off x="5767324" y="-38246"/>
          <a:ext cx="1730724" cy="99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ar-SA" sz="2000" kern="1200" dirty="0">
              <a:solidFill>
                <a:schemeClr val="tx1"/>
              </a:solidFill>
            </a:rPr>
            <a:t>ظننتُ نوال أختك</a:t>
          </a: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ar-SA" sz="1400" kern="1200" dirty="0">
              <a:solidFill>
                <a:schemeClr val="tx1"/>
              </a:solidFill>
            </a:rPr>
            <a:t>{وإني لأظنه من الكاذبين</a:t>
          </a:r>
          <a:r>
            <a:rPr lang="ar-SA" sz="1600" kern="1200" dirty="0">
              <a:solidFill>
                <a:schemeClr val="tx1"/>
              </a:solidFill>
            </a:rPr>
            <a:t>}</a:t>
          </a:r>
        </a:p>
      </dsp:txBody>
      <dsp:txXfrm>
        <a:off x="5767324" y="-38246"/>
        <a:ext cx="1730724" cy="994640"/>
      </dsp:txXfrm>
    </dsp:sp>
    <dsp:sp modelId="{88982805-8234-4116-B9EB-83BC645B99E0}">
      <dsp:nvSpPr>
        <dsp:cNvPr id="0" name=""/>
        <dsp:cNvSpPr/>
      </dsp:nvSpPr>
      <dsp:spPr>
        <a:xfrm>
          <a:off x="5549203" y="990066"/>
          <a:ext cx="1182488" cy="7601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حسب</a:t>
          </a:r>
        </a:p>
      </dsp:txBody>
      <dsp:txXfrm>
        <a:off x="5722374" y="1101388"/>
        <a:ext cx="836146" cy="537508"/>
      </dsp:txXfrm>
    </dsp:sp>
    <dsp:sp modelId="{3FF7F6E4-2FD1-453A-B486-89F02AAAB830}">
      <dsp:nvSpPr>
        <dsp:cNvPr id="0" name=""/>
        <dsp:cNvSpPr/>
      </dsp:nvSpPr>
      <dsp:spPr>
        <a:xfrm>
          <a:off x="6363304" y="990066"/>
          <a:ext cx="1773732" cy="760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2000" kern="1200" dirty="0">
              <a:solidFill>
                <a:schemeClr val="tx1"/>
              </a:solidFill>
            </a:rPr>
            <a:t>حسبتُ نوال أختك</a:t>
          </a: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ar-SA" sz="1400" kern="1200" dirty="0">
              <a:solidFill>
                <a:schemeClr val="tx1"/>
              </a:solidFill>
            </a:rPr>
            <a:t>{وتَحسَبهم أيقاظًا وهم رقود}</a:t>
          </a:r>
        </a:p>
      </dsp:txBody>
      <dsp:txXfrm>
        <a:off x="6363304" y="990066"/>
        <a:ext cx="1773732" cy="760152"/>
      </dsp:txXfrm>
    </dsp:sp>
    <dsp:sp modelId="{8F716798-9E4F-4CE6-B2BB-ECBFE3F8C375}">
      <dsp:nvSpPr>
        <dsp:cNvPr id="0" name=""/>
        <dsp:cNvSpPr/>
      </dsp:nvSpPr>
      <dsp:spPr>
        <a:xfrm>
          <a:off x="5702145" y="2047192"/>
          <a:ext cx="1169886" cy="746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خالَ</a:t>
          </a:r>
        </a:p>
      </dsp:txBody>
      <dsp:txXfrm>
        <a:off x="5873471" y="2156443"/>
        <a:ext cx="827234" cy="527511"/>
      </dsp:txXfrm>
    </dsp:sp>
    <dsp:sp modelId="{2EE26A72-E748-4678-8567-1C357FB1B07E}">
      <dsp:nvSpPr>
        <dsp:cNvPr id="0" name=""/>
        <dsp:cNvSpPr/>
      </dsp:nvSpPr>
      <dsp:spPr>
        <a:xfrm>
          <a:off x="6519396" y="2047192"/>
          <a:ext cx="1754829" cy="746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600" kern="1200" dirty="0">
              <a:solidFill>
                <a:schemeClr val="tx1"/>
              </a:solidFill>
            </a:rPr>
            <a:t>خِلتُ نوال أختك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ar-SA" sz="1600" kern="1200" dirty="0">
            <a:solidFill>
              <a:schemeClr val="tx1"/>
            </a:solidFill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>
              <a:solidFill>
                <a:schemeClr val="tx1"/>
              </a:solidFill>
            </a:rPr>
            <a:t>إخالكَ إن لم تغضضِ</a:t>
          </a: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>
              <a:solidFill>
                <a:schemeClr val="tx1"/>
              </a:solidFill>
            </a:rPr>
            <a:t>الطرفَ ذا هوى</a:t>
          </a: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>
              <a:solidFill>
                <a:schemeClr val="tx1"/>
              </a:solidFill>
            </a:rPr>
            <a:t>يسومُكَ ما لا يُستطاعُ من الوجدِ</a:t>
          </a:r>
        </a:p>
      </dsp:txBody>
      <dsp:txXfrm>
        <a:off x="6519396" y="2047192"/>
        <a:ext cx="1754829" cy="746013"/>
      </dsp:txXfrm>
    </dsp:sp>
    <dsp:sp modelId="{3BE9B0F7-0B62-4584-B13B-C1C73675091F}">
      <dsp:nvSpPr>
        <dsp:cNvPr id="0" name=""/>
        <dsp:cNvSpPr/>
      </dsp:nvSpPr>
      <dsp:spPr>
        <a:xfrm>
          <a:off x="5796088" y="3212701"/>
          <a:ext cx="1321409" cy="7092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زعمَ</a:t>
          </a:r>
        </a:p>
      </dsp:txBody>
      <dsp:txXfrm>
        <a:off x="5989604" y="3316564"/>
        <a:ext cx="934377" cy="501493"/>
      </dsp:txXfrm>
    </dsp:sp>
    <dsp:sp modelId="{48FE6165-0ABA-4D6C-AB3B-2837788E6DB5}">
      <dsp:nvSpPr>
        <dsp:cNvPr id="0" name=""/>
        <dsp:cNvSpPr/>
      </dsp:nvSpPr>
      <dsp:spPr>
        <a:xfrm>
          <a:off x="6575459" y="3212701"/>
          <a:ext cx="1982113" cy="709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/>
            <a:t>زعمت أختك السفرَ قريبًا</a:t>
          </a: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ar-SA" sz="1400" kern="1200" dirty="0"/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/>
            <a:t>وقدْ زعمتْ أني تغيرتُ بعدها</a:t>
          </a: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/>
            <a:t>ومن ذا الذي يا عَزُّ لا يتغيرُ؟</a:t>
          </a:r>
        </a:p>
      </dsp:txBody>
      <dsp:txXfrm>
        <a:off x="6575459" y="3212701"/>
        <a:ext cx="1982113" cy="709219"/>
      </dsp:txXfrm>
    </dsp:sp>
    <dsp:sp modelId="{4CAD4F92-B69B-480E-9F62-A24B100F6AD3}">
      <dsp:nvSpPr>
        <dsp:cNvPr id="0" name=""/>
        <dsp:cNvSpPr/>
      </dsp:nvSpPr>
      <dsp:spPr>
        <a:xfrm>
          <a:off x="5666073" y="4227329"/>
          <a:ext cx="995495" cy="8220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اعتبرَ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عدَّ</a:t>
          </a:r>
        </a:p>
      </dsp:txBody>
      <dsp:txXfrm>
        <a:off x="5811860" y="4347711"/>
        <a:ext cx="703921" cy="581253"/>
      </dsp:txXfrm>
    </dsp:sp>
    <dsp:sp modelId="{1A9F2302-5DAB-4860-A727-1060B669B621}">
      <dsp:nvSpPr>
        <dsp:cNvPr id="0" name=""/>
        <dsp:cNvSpPr/>
      </dsp:nvSpPr>
      <dsp:spPr>
        <a:xfrm>
          <a:off x="6526923" y="4227329"/>
          <a:ext cx="1493243" cy="82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600" kern="1200" dirty="0"/>
            <a:t>اعتبرتُ النحوَ صعبًا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600" kern="1200" dirty="0"/>
            <a:t>عددتُ النحوَ صعبا</a:t>
          </a:r>
        </a:p>
      </dsp:txBody>
      <dsp:txXfrm>
        <a:off x="6526923" y="4227329"/>
        <a:ext cx="1493243" cy="822017"/>
      </dsp:txXfrm>
    </dsp:sp>
    <dsp:sp modelId="{11BC4D45-1BF6-4928-AC98-45EDE6EC720A}">
      <dsp:nvSpPr>
        <dsp:cNvPr id="0" name=""/>
        <dsp:cNvSpPr/>
      </dsp:nvSpPr>
      <dsp:spPr>
        <a:xfrm>
          <a:off x="4967635" y="5138398"/>
          <a:ext cx="1053908" cy="8220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هَبْ</a:t>
          </a:r>
        </a:p>
      </dsp:txBody>
      <dsp:txXfrm>
        <a:off x="5121976" y="5258780"/>
        <a:ext cx="745226" cy="581253"/>
      </dsp:txXfrm>
    </dsp:sp>
    <dsp:sp modelId="{5B4D01CF-5982-4CC9-967B-2C64EE15226D}">
      <dsp:nvSpPr>
        <dsp:cNvPr id="0" name=""/>
        <dsp:cNvSpPr/>
      </dsp:nvSpPr>
      <dsp:spPr>
        <a:xfrm>
          <a:off x="5813881" y="5138398"/>
          <a:ext cx="1580862" cy="82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/>
            <a:t>فقلتُ أجرني أبا مالكٍ</a:t>
          </a: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400" kern="1200" dirty="0"/>
            <a:t>وإلا فهبني </a:t>
          </a:r>
          <a:r>
            <a:rPr lang="ar-SA" sz="1400" kern="1200" dirty="0" err="1"/>
            <a:t>امرءًا</a:t>
          </a:r>
          <a:r>
            <a:rPr lang="ar-SA" sz="1400" kern="1200" dirty="0"/>
            <a:t> هالكا</a:t>
          </a:r>
        </a:p>
      </dsp:txBody>
      <dsp:txXfrm>
        <a:off x="5813881" y="5138398"/>
        <a:ext cx="1580862" cy="82201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FAEC1-9B86-47A9-83BD-92B3A1C37B5D}">
      <dsp:nvSpPr>
        <dsp:cNvPr id="0" name=""/>
        <dsp:cNvSpPr/>
      </dsp:nvSpPr>
      <dsp:spPr>
        <a:xfrm>
          <a:off x="5762768" y="2987197"/>
          <a:ext cx="2407304" cy="1066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700" kern="1200" dirty="0"/>
            <a:t>{وإن وجدنا أكثرَهم لَفاسقين}</a:t>
          </a:r>
        </a:p>
      </dsp:txBody>
      <dsp:txXfrm>
        <a:off x="6508386" y="3277245"/>
        <a:ext cx="1638258" cy="753010"/>
      </dsp:txXfrm>
    </dsp:sp>
    <dsp:sp modelId="{88EBA8A8-F078-4AFF-82D9-93071645AC0A}">
      <dsp:nvSpPr>
        <dsp:cNvPr id="0" name=""/>
        <dsp:cNvSpPr/>
      </dsp:nvSpPr>
      <dsp:spPr>
        <a:xfrm>
          <a:off x="2553297" y="3072921"/>
          <a:ext cx="2070354" cy="895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700" kern="1200" dirty="0"/>
            <a:t>{إنهم ألفوا آباءهم ضالين}</a:t>
          </a:r>
        </a:p>
      </dsp:txBody>
      <dsp:txXfrm>
        <a:off x="2572958" y="3316341"/>
        <a:ext cx="1409925" cy="631955"/>
      </dsp:txXfrm>
    </dsp:sp>
    <dsp:sp modelId="{7961E79F-06F0-4704-A186-4C5540802BC9}">
      <dsp:nvSpPr>
        <dsp:cNvPr id="0" name=""/>
        <dsp:cNvSpPr/>
      </dsp:nvSpPr>
      <dsp:spPr>
        <a:xfrm>
          <a:off x="5556199" y="0"/>
          <a:ext cx="2820443" cy="1341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700" kern="1200" dirty="0"/>
            <a:t>{فإن علمتموهنّ مؤمناتٍ فلا ترجعوهنّ إلى الكفار}</a:t>
          </a:r>
        </a:p>
      </dsp:txBody>
      <dsp:txXfrm>
        <a:off x="6431792" y="29460"/>
        <a:ext cx="1915390" cy="946920"/>
      </dsp:txXfrm>
    </dsp:sp>
    <dsp:sp modelId="{C6748703-1982-4FFD-9143-7A695D4237EC}">
      <dsp:nvSpPr>
        <dsp:cNvPr id="0" name=""/>
        <dsp:cNvSpPr/>
      </dsp:nvSpPr>
      <dsp:spPr>
        <a:xfrm>
          <a:off x="2138957" y="116362"/>
          <a:ext cx="2899033" cy="1108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r-SA" sz="1700" kern="1200" dirty="0"/>
            <a:t>{أفمن زُيِّنَ له سوءُ عملهِ فرآهُ حَسَنا}</a:t>
          </a:r>
        </a:p>
      </dsp:txBody>
      <dsp:txXfrm>
        <a:off x="2163305" y="140710"/>
        <a:ext cx="1980627" cy="782600"/>
      </dsp:txXfrm>
    </dsp:sp>
    <dsp:sp modelId="{F8950560-587C-4E1E-A293-691F838D3FEE}">
      <dsp:nvSpPr>
        <dsp:cNvPr id="0" name=""/>
        <dsp:cNvSpPr/>
      </dsp:nvSpPr>
      <dsp:spPr>
        <a:xfrm>
          <a:off x="3401187" y="238887"/>
          <a:ext cx="1814703" cy="18147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رأى</a:t>
          </a:r>
        </a:p>
      </dsp:txBody>
      <dsp:txXfrm>
        <a:off x="3932701" y="770401"/>
        <a:ext cx="1283189" cy="1283189"/>
      </dsp:txXfrm>
    </dsp:sp>
    <dsp:sp modelId="{B09F809F-E42E-4706-9EE3-A78D9814F929}">
      <dsp:nvSpPr>
        <dsp:cNvPr id="0" name=""/>
        <dsp:cNvSpPr/>
      </dsp:nvSpPr>
      <dsp:spPr>
        <a:xfrm rot="5400000">
          <a:off x="5299710" y="238887"/>
          <a:ext cx="1814703" cy="18147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علم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درى</a:t>
          </a:r>
        </a:p>
      </dsp:txBody>
      <dsp:txXfrm rot="-5400000">
        <a:off x="5299710" y="770401"/>
        <a:ext cx="1283189" cy="1283189"/>
      </dsp:txXfrm>
    </dsp:sp>
    <dsp:sp modelId="{B0F71BE0-FA3B-4074-BCC8-E965F0C33876}">
      <dsp:nvSpPr>
        <dsp:cNvPr id="0" name=""/>
        <dsp:cNvSpPr/>
      </dsp:nvSpPr>
      <dsp:spPr>
        <a:xfrm rot="10800000">
          <a:off x="5299710" y="2137410"/>
          <a:ext cx="1814703" cy="18147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وجد</a:t>
          </a:r>
        </a:p>
      </dsp:txBody>
      <dsp:txXfrm rot="10800000">
        <a:off x="5299710" y="2137410"/>
        <a:ext cx="1283189" cy="1283189"/>
      </dsp:txXfrm>
    </dsp:sp>
    <dsp:sp modelId="{B1C07294-338F-4E95-A1DD-83BBA634EBE9}">
      <dsp:nvSpPr>
        <dsp:cNvPr id="0" name=""/>
        <dsp:cNvSpPr/>
      </dsp:nvSpPr>
      <dsp:spPr>
        <a:xfrm rot="16200000">
          <a:off x="3401187" y="2137410"/>
          <a:ext cx="1814703" cy="18147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ألفى</a:t>
          </a:r>
        </a:p>
      </dsp:txBody>
      <dsp:txXfrm rot="5400000">
        <a:off x="3932701" y="2137410"/>
        <a:ext cx="1283189" cy="1283189"/>
      </dsp:txXfrm>
    </dsp:sp>
    <dsp:sp modelId="{2082268C-D4AD-4E06-9645-BC3C3AB5650F}">
      <dsp:nvSpPr>
        <dsp:cNvPr id="0" name=""/>
        <dsp:cNvSpPr/>
      </dsp:nvSpPr>
      <dsp:spPr>
        <a:xfrm>
          <a:off x="4944522" y="1718310"/>
          <a:ext cx="626554" cy="54483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BC5DC-58EE-44F2-A4E9-D15C8B5D9E45}">
      <dsp:nvSpPr>
        <dsp:cNvPr id="0" name=""/>
        <dsp:cNvSpPr/>
      </dsp:nvSpPr>
      <dsp:spPr>
        <a:xfrm rot="10800000">
          <a:off x="4944522" y="1927860"/>
          <a:ext cx="626554" cy="54483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306CA-8B1C-45B8-B405-0ED6B4DB8D4D}">
      <dsp:nvSpPr>
        <dsp:cNvPr id="0" name=""/>
        <dsp:cNvSpPr/>
      </dsp:nvSpPr>
      <dsp:spPr>
        <a:xfrm>
          <a:off x="5134" y="563472"/>
          <a:ext cx="1750888" cy="87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200" kern="1200" dirty="0"/>
            <a:t>جعل</a:t>
          </a:r>
        </a:p>
      </dsp:txBody>
      <dsp:txXfrm>
        <a:off x="30775" y="589113"/>
        <a:ext cx="1699606" cy="824162"/>
      </dsp:txXfrm>
    </dsp:sp>
    <dsp:sp modelId="{E95115C2-88A5-42A6-8ACA-66418D1A5AAA}">
      <dsp:nvSpPr>
        <dsp:cNvPr id="0" name=""/>
        <dsp:cNvSpPr/>
      </dsp:nvSpPr>
      <dsp:spPr>
        <a:xfrm>
          <a:off x="180223" y="1438916"/>
          <a:ext cx="175088" cy="656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583"/>
              </a:lnTo>
              <a:lnTo>
                <a:pt x="175088" y="6565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6E928-58BC-4443-82A5-70E229D51D12}">
      <dsp:nvSpPr>
        <dsp:cNvPr id="0" name=""/>
        <dsp:cNvSpPr/>
      </dsp:nvSpPr>
      <dsp:spPr>
        <a:xfrm>
          <a:off x="355312" y="1657777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{وقدمنا إلى ما عملوا من عملٍ فجعلناهُ هباءً منثورا}</a:t>
          </a:r>
        </a:p>
      </dsp:txBody>
      <dsp:txXfrm>
        <a:off x="380953" y="1683418"/>
        <a:ext cx="1349428" cy="824162"/>
      </dsp:txXfrm>
    </dsp:sp>
    <dsp:sp modelId="{881D9F01-4339-4EF2-92BA-791530BF90FA}">
      <dsp:nvSpPr>
        <dsp:cNvPr id="0" name=""/>
        <dsp:cNvSpPr/>
      </dsp:nvSpPr>
      <dsp:spPr>
        <a:xfrm>
          <a:off x="180223" y="1438916"/>
          <a:ext cx="175088" cy="175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0888"/>
              </a:lnTo>
              <a:lnTo>
                <a:pt x="175088" y="17508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B18EF-CB96-409E-851C-F6494BCAC303}">
      <dsp:nvSpPr>
        <dsp:cNvPr id="0" name=""/>
        <dsp:cNvSpPr/>
      </dsp:nvSpPr>
      <dsp:spPr>
        <a:xfrm>
          <a:off x="355312" y="2752083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{إنا جعلنا الشياطين أولياء للذين لا يؤمنون}</a:t>
          </a:r>
        </a:p>
      </dsp:txBody>
      <dsp:txXfrm>
        <a:off x="380953" y="2777724"/>
        <a:ext cx="1349428" cy="824162"/>
      </dsp:txXfrm>
    </dsp:sp>
    <dsp:sp modelId="{70BB6601-ADCC-449A-B12E-816481251D27}">
      <dsp:nvSpPr>
        <dsp:cNvPr id="0" name=""/>
        <dsp:cNvSpPr/>
      </dsp:nvSpPr>
      <dsp:spPr>
        <a:xfrm>
          <a:off x="2193745" y="563472"/>
          <a:ext cx="1750888" cy="87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200" kern="1200" dirty="0"/>
            <a:t>اتخذ</a:t>
          </a:r>
        </a:p>
      </dsp:txBody>
      <dsp:txXfrm>
        <a:off x="2219386" y="589113"/>
        <a:ext cx="1699606" cy="824162"/>
      </dsp:txXfrm>
    </dsp:sp>
    <dsp:sp modelId="{BA05D0F7-BDB7-44DD-A695-A95D4D2AE75B}">
      <dsp:nvSpPr>
        <dsp:cNvPr id="0" name=""/>
        <dsp:cNvSpPr/>
      </dsp:nvSpPr>
      <dsp:spPr>
        <a:xfrm>
          <a:off x="2368834" y="1438916"/>
          <a:ext cx="175088" cy="656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583"/>
              </a:lnTo>
              <a:lnTo>
                <a:pt x="175088" y="6565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58FF11-12FA-4496-BEA8-365A33FE6470}">
      <dsp:nvSpPr>
        <dsp:cNvPr id="0" name=""/>
        <dsp:cNvSpPr/>
      </dsp:nvSpPr>
      <dsp:spPr>
        <a:xfrm>
          <a:off x="2543922" y="1657777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{واتخذ اللهُ إبراهيمَ خليلا}</a:t>
          </a:r>
        </a:p>
      </dsp:txBody>
      <dsp:txXfrm>
        <a:off x="2569563" y="1683418"/>
        <a:ext cx="1349428" cy="824162"/>
      </dsp:txXfrm>
    </dsp:sp>
    <dsp:sp modelId="{FF5E9352-9019-444F-BDB1-6C92175814FC}">
      <dsp:nvSpPr>
        <dsp:cNvPr id="0" name=""/>
        <dsp:cNvSpPr/>
      </dsp:nvSpPr>
      <dsp:spPr>
        <a:xfrm>
          <a:off x="4382355" y="563472"/>
          <a:ext cx="1750888" cy="87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200" kern="1200" dirty="0"/>
            <a:t>صَيَّرَ</a:t>
          </a:r>
        </a:p>
      </dsp:txBody>
      <dsp:txXfrm>
        <a:off x="4407996" y="589113"/>
        <a:ext cx="1699606" cy="824162"/>
      </dsp:txXfrm>
    </dsp:sp>
    <dsp:sp modelId="{ED37C895-E60C-402D-9A58-6E7D4701EF25}">
      <dsp:nvSpPr>
        <dsp:cNvPr id="0" name=""/>
        <dsp:cNvSpPr/>
      </dsp:nvSpPr>
      <dsp:spPr>
        <a:xfrm>
          <a:off x="4557444" y="1438916"/>
          <a:ext cx="175088" cy="656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583"/>
              </a:lnTo>
              <a:lnTo>
                <a:pt x="175088" y="6565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F3877-DD41-42F3-AE91-F265076D1E50}">
      <dsp:nvSpPr>
        <dsp:cNvPr id="0" name=""/>
        <dsp:cNvSpPr/>
      </dsp:nvSpPr>
      <dsp:spPr>
        <a:xfrm>
          <a:off x="4732533" y="1657777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صيرتُ الطينَ خزفًا</a:t>
          </a:r>
        </a:p>
      </dsp:txBody>
      <dsp:txXfrm>
        <a:off x="4758174" y="1683418"/>
        <a:ext cx="1349428" cy="824162"/>
      </dsp:txXfrm>
    </dsp:sp>
    <dsp:sp modelId="{E79B1FEB-FB2F-422A-B82B-A38427BB304A}">
      <dsp:nvSpPr>
        <dsp:cNvPr id="0" name=""/>
        <dsp:cNvSpPr/>
      </dsp:nvSpPr>
      <dsp:spPr>
        <a:xfrm>
          <a:off x="6570966" y="563472"/>
          <a:ext cx="1750888" cy="87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200" kern="1200" dirty="0"/>
            <a:t>تركَ</a:t>
          </a:r>
        </a:p>
      </dsp:txBody>
      <dsp:txXfrm>
        <a:off x="6596607" y="589113"/>
        <a:ext cx="1699606" cy="824162"/>
      </dsp:txXfrm>
    </dsp:sp>
    <dsp:sp modelId="{E4E48F14-D040-4DC3-A4AE-3E5F83626840}">
      <dsp:nvSpPr>
        <dsp:cNvPr id="0" name=""/>
        <dsp:cNvSpPr/>
      </dsp:nvSpPr>
      <dsp:spPr>
        <a:xfrm>
          <a:off x="6746055" y="1438916"/>
          <a:ext cx="175088" cy="656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583"/>
              </a:lnTo>
              <a:lnTo>
                <a:pt x="175088" y="6565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91AC9D-5F14-4180-B6C1-A30C06368268}">
      <dsp:nvSpPr>
        <dsp:cNvPr id="0" name=""/>
        <dsp:cNvSpPr/>
      </dsp:nvSpPr>
      <dsp:spPr>
        <a:xfrm>
          <a:off x="6921144" y="1657777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{وتركنا بعضهم يومئذٍ يموجُ في بعض}</a:t>
          </a:r>
        </a:p>
      </dsp:txBody>
      <dsp:txXfrm>
        <a:off x="6946785" y="1683418"/>
        <a:ext cx="1349428" cy="824162"/>
      </dsp:txXfrm>
    </dsp:sp>
    <dsp:sp modelId="{A1FB0D33-DE4D-4B2A-A386-8669FBA81DF7}">
      <dsp:nvSpPr>
        <dsp:cNvPr id="0" name=""/>
        <dsp:cNvSpPr/>
      </dsp:nvSpPr>
      <dsp:spPr>
        <a:xfrm>
          <a:off x="6746055" y="1438916"/>
          <a:ext cx="175088" cy="175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0888"/>
              </a:lnTo>
              <a:lnTo>
                <a:pt x="175088" y="17508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07733-4C22-4B76-B906-25594A097C9A}">
      <dsp:nvSpPr>
        <dsp:cNvPr id="0" name=""/>
        <dsp:cNvSpPr/>
      </dsp:nvSpPr>
      <dsp:spPr>
        <a:xfrm>
          <a:off x="6921144" y="2752083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{وإذا رأوا تجارةً أو لهوًا انفضوا إليها وتركوكَ قائما}</a:t>
          </a:r>
        </a:p>
      </dsp:txBody>
      <dsp:txXfrm>
        <a:off x="6946785" y="2777724"/>
        <a:ext cx="1349428" cy="824162"/>
      </dsp:txXfrm>
    </dsp:sp>
    <dsp:sp modelId="{54C47CD8-469C-4498-BC42-129E5868DD5B}">
      <dsp:nvSpPr>
        <dsp:cNvPr id="0" name=""/>
        <dsp:cNvSpPr/>
      </dsp:nvSpPr>
      <dsp:spPr>
        <a:xfrm>
          <a:off x="8759576" y="563472"/>
          <a:ext cx="1750888" cy="87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200" kern="1200" dirty="0"/>
            <a:t>ردَّ</a:t>
          </a:r>
        </a:p>
      </dsp:txBody>
      <dsp:txXfrm>
        <a:off x="8785217" y="589113"/>
        <a:ext cx="1699606" cy="824162"/>
      </dsp:txXfrm>
    </dsp:sp>
    <dsp:sp modelId="{69F4E638-BC71-40EA-A1CF-615DF3FB7B56}">
      <dsp:nvSpPr>
        <dsp:cNvPr id="0" name=""/>
        <dsp:cNvSpPr/>
      </dsp:nvSpPr>
      <dsp:spPr>
        <a:xfrm>
          <a:off x="8934665" y="1438916"/>
          <a:ext cx="175088" cy="656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583"/>
              </a:lnTo>
              <a:lnTo>
                <a:pt x="175088" y="6565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6B392-64B8-47A1-B646-1085E931D22C}">
      <dsp:nvSpPr>
        <dsp:cNvPr id="0" name=""/>
        <dsp:cNvSpPr/>
      </dsp:nvSpPr>
      <dsp:spPr>
        <a:xfrm>
          <a:off x="9109754" y="1657777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{ودَّ كثيرٌ من أهلِ الكتابِ لو يردونكم من بعدِ إيمانكم كفارًا}</a:t>
          </a:r>
        </a:p>
      </dsp:txBody>
      <dsp:txXfrm>
        <a:off x="9135395" y="1683418"/>
        <a:ext cx="1349428" cy="824162"/>
      </dsp:txXfrm>
    </dsp:sp>
    <dsp:sp modelId="{97C13BED-32E5-407E-95ED-308A42A40E40}">
      <dsp:nvSpPr>
        <dsp:cNvPr id="0" name=""/>
        <dsp:cNvSpPr/>
      </dsp:nvSpPr>
      <dsp:spPr>
        <a:xfrm>
          <a:off x="8934665" y="1438916"/>
          <a:ext cx="175088" cy="175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0888"/>
              </a:lnTo>
              <a:lnTo>
                <a:pt x="175088" y="17508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38ED9-2E70-482F-84C5-E9F679CA248E}">
      <dsp:nvSpPr>
        <dsp:cNvPr id="0" name=""/>
        <dsp:cNvSpPr/>
      </dsp:nvSpPr>
      <dsp:spPr>
        <a:xfrm>
          <a:off x="9109754" y="2752083"/>
          <a:ext cx="1400710" cy="875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فَردَّ شعورهنَّ السودَ بيضًا</a:t>
          </a:r>
        </a:p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 dirty="0"/>
            <a:t>وردَّ وجوههنَّ البيضَ سودا</a:t>
          </a:r>
        </a:p>
      </dsp:txBody>
      <dsp:txXfrm>
        <a:off x="9135395" y="2777724"/>
        <a:ext cx="1349428" cy="82416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4A300-D235-4B62-B212-0F8C0AF33AA9}">
      <dsp:nvSpPr>
        <dsp:cNvPr id="0" name=""/>
        <dsp:cNvSpPr/>
      </dsp:nvSpPr>
      <dsp:spPr>
        <a:xfrm rot="5400000">
          <a:off x="-250270" y="252786"/>
          <a:ext cx="1668472" cy="11679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البصرية</a:t>
          </a:r>
        </a:p>
      </dsp:txBody>
      <dsp:txXfrm rot="-5400000">
        <a:off x="1" y="586480"/>
        <a:ext cx="1167930" cy="500542"/>
      </dsp:txXfrm>
    </dsp:sp>
    <dsp:sp modelId="{DC293B6C-F4FC-436B-AED0-2D7B29E3C628}">
      <dsp:nvSpPr>
        <dsp:cNvPr id="0" name=""/>
        <dsp:cNvSpPr/>
      </dsp:nvSpPr>
      <dsp:spPr>
        <a:xfrm rot="5400000">
          <a:off x="4256619" y="-3086173"/>
          <a:ext cx="1084507" cy="7261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b="1" kern="1200" dirty="0">
              <a:solidFill>
                <a:srgbClr val="000000"/>
              </a:solidFill>
              <a:latin typeface="TraditionalArabic-Bold"/>
            </a:rPr>
            <a:t>بمعنى أبصر بعينه حقيقة. وعملها: تنصب مفعولًا واحدًا ومثالها: رأيت الكرسي.</a:t>
          </a:r>
          <a:endParaRPr lang="ar-SA" sz="2800" kern="1200" dirty="0"/>
        </a:p>
      </dsp:txBody>
      <dsp:txXfrm rot="-5400000">
        <a:off x="1167931" y="55456"/>
        <a:ext cx="7208943" cy="978625"/>
      </dsp:txXfrm>
    </dsp:sp>
    <dsp:sp modelId="{0981D83C-6E29-4DD2-B4E8-9D5C617A05B7}">
      <dsp:nvSpPr>
        <dsp:cNvPr id="0" name=""/>
        <dsp:cNvSpPr/>
      </dsp:nvSpPr>
      <dsp:spPr>
        <a:xfrm rot="5400000">
          <a:off x="-250270" y="1727964"/>
          <a:ext cx="1668472" cy="11679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القلبية</a:t>
          </a:r>
        </a:p>
      </dsp:txBody>
      <dsp:txXfrm rot="-5400000">
        <a:off x="1" y="2061658"/>
        <a:ext cx="1167930" cy="500542"/>
      </dsp:txXfrm>
    </dsp:sp>
    <dsp:sp modelId="{2BC51AB5-8C43-4664-ABD3-D6A91AD6B00A}">
      <dsp:nvSpPr>
        <dsp:cNvPr id="0" name=""/>
        <dsp:cNvSpPr/>
      </dsp:nvSpPr>
      <dsp:spPr>
        <a:xfrm rot="5400000">
          <a:off x="4256619" y="-1610995"/>
          <a:ext cx="1084507" cy="7261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b="1" kern="1200" dirty="0">
              <a:solidFill>
                <a:srgbClr val="000000"/>
              </a:solidFill>
              <a:latin typeface="TraditionalArabic-Bold"/>
            </a:rPr>
            <a:t>بمعنى أعتقد وهي من أخوات (ظن)، وعملها: تنصب مفعولين أصلهما مبتدأ وخبر ومثالها: رأيت الحَقَّ واضحًا.</a:t>
          </a:r>
          <a:endParaRPr lang="ar-SA" sz="2800" kern="1200" dirty="0"/>
        </a:p>
      </dsp:txBody>
      <dsp:txXfrm rot="-5400000">
        <a:off x="1167931" y="1530634"/>
        <a:ext cx="7208943" cy="978625"/>
      </dsp:txXfrm>
    </dsp:sp>
    <dsp:sp modelId="{F9251AF3-7E20-4652-A4E2-E03AE2B9C0E2}">
      <dsp:nvSpPr>
        <dsp:cNvPr id="0" name=""/>
        <dsp:cNvSpPr/>
      </dsp:nvSpPr>
      <dsp:spPr>
        <a:xfrm rot="5400000">
          <a:off x="-250270" y="3203141"/>
          <a:ext cx="1668472" cy="11679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الحلمية</a:t>
          </a:r>
        </a:p>
      </dsp:txBody>
      <dsp:txXfrm rot="-5400000">
        <a:off x="1" y="3536835"/>
        <a:ext cx="1167930" cy="500542"/>
      </dsp:txXfrm>
    </dsp:sp>
    <dsp:sp modelId="{22C8D55C-7877-4268-874B-EF7450200A98}">
      <dsp:nvSpPr>
        <dsp:cNvPr id="0" name=""/>
        <dsp:cNvSpPr/>
      </dsp:nvSpPr>
      <dsp:spPr>
        <a:xfrm rot="5400000">
          <a:off x="4256619" y="-135817"/>
          <a:ext cx="1084507" cy="7261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b="1" kern="1200" dirty="0">
              <a:solidFill>
                <a:srgbClr val="000000"/>
              </a:solidFill>
              <a:latin typeface="TraditionalArabic-Bold"/>
            </a:rPr>
            <a:t>أي الرؤيا في المنام. وتنصب مفعولا واحدًا. ومثاله : رأى النائم زيدا ضاحكا.</a:t>
          </a:r>
          <a:endParaRPr lang="ar-SA" sz="2800" kern="1200" dirty="0"/>
        </a:p>
      </dsp:txBody>
      <dsp:txXfrm rot="-5400000">
        <a:off x="1167931" y="3005812"/>
        <a:ext cx="7208943" cy="97862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4A300-D235-4B62-B212-0F8C0AF33AA9}">
      <dsp:nvSpPr>
        <dsp:cNvPr id="0" name=""/>
        <dsp:cNvSpPr/>
      </dsp:nvSpPr>
      <dsp:spPr>
        <a:xfrm rot="5400000">
          <a:off x="-250270" y="252786"/>
          <a:ext cx="1668472" cy="11679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بمعنى بدأ</a:t>
          </a:r>
        </a:p>
      </dsp:txBody>
      <dsp:txXfrm rot="-5400000">
        <a:off x="1" y="586480"/>
        <a:ext cx="1167930" cy="500542"/>
      </dsp:txXfrm>
    </dsp:sp>
    <dsp:sp modelId="{DC293B6C-F4FC-436B-AED0-2D7B29E3C628}">
      <dsp:nvSpPr>
        <dsp:cNvPr id="0" name=""/>
        <dsp:cNvSpPr/>
      </dsp:nvSpPr>
      <dsp:spPr>
        <a:xfrm rot="5400000">
          <a:off x="4256619" y="-3086173"/>
          <a:ext cx="1084507" cy="7261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r" defTabSz="1555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500" b="1" kern="1200" dirty="0">
              <a:solidFill>
                <a:srgbClr val="000000"/>
              </a:solidFill>
              <a:latin typeface="TraditionalArabic-Bold"/>
            </a:rPr>
            <a:t>.1جعل من أخوات كاد بمعنى بدأ: جعل الولد يلعب بالكرة.</a:t>
          </a:r>
          <a:endParaRPr lang="ar-SA" sz="3500" kern="1200" dirty="0"/>
        </a:p>
      </dsp:txBody>
      <dsp:txXfrm rot="-5400000">
        <a:off x="1167931" y="55456"/>
        <a:ext cx="7208943" cy="978625"/>
      </dsp:txXfrm>
    </dsp:sp>
    <dsp:sp modelId="{0981D83C-6E29-4DD2-B4E8-9D5C617A05B7}">
      <dsp:nvSpPr>
        <dsp:cNvPr id="0" name=""/>
        <dsp:cNvSpPr/>
      </dsp:nvSpPr>
      <dsp:spPr>
        <a:xfrm rot="5400000">
          <a:off x="-250270" y="1727964"/>
          <a:ext cx="1668472" cy="11679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بمعنى التحويل</a:t>
          </a:r>
        </a:p>
      </dsp:txBody>
      <dsp:txXfrm rot="-5400000">
        <a:off x="1" y="2061658"/>
        <a:ext cx="1167930" cy="500542"/>
      </dsp:txXfrm>
    </dsp:sp>
    <dsp:sp modelId="{2BC51AB5-8C43-4664-ABD3-D6A91AD6B00A}">
      <dsp:nvSpPr>
        <dsp:cNvPr id="0" name=""/>
        <dsp:cNvSpPr/>
      </dsp:nvSpPr>
      <dsp:spPr>
        <a:xfrm rot="5400000">
          <a:off x="4256619" y="-1610995"/>
          <a:ext cx="1084507" cy="7261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r" defTabSz="1555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500" b="1" kern="1200" dirty="0">
              <a:solidFill>
                <a:srgbClr val="000000"/>
              </a:solidFill>
              <a:latin typeface="TraditionalArabic-Bold"/>
            </a:rPr>
            <a:t>.2جعل من أخوات ظن بمعنى التحويل: جعل الصانع الخشب كرسيًا.</a:t>
          </a:r>
          <a:endParaRPr lang="ar-SA" sz="3500" kern="1200" dirty="0"/>
        </a:p>
      </dsp:txBody>
      <dsp:txXfrm rot="-5400000">
        <a:off x="1167931" y="1530634"/>
        <a:ext cx="7208943" cy="978625"/>
      </dsp:txXfrm>
    </dsp:sp>
    <dsp:sp modelId="{F9251AF3-7E20-4652-A4E2-E03AE2B9C0E2}">
      <dsp:nvSpPr>
        <dsp:cNvPr id="0" name=""/>
        <dsp:cNvSpPr/>
      </dsp:nvSpPr>
      <dsp:spPr>
        <a:xfrm rot="5400000">
          <a:off x="-250270" y="3203141"/>
          <a:ext cx="1668472" cy="11679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بمعنى اعتقد</a:t>
          </a:r>
        </a:p>
      </dsp:txBody>
      <dsp:txXfrm rot="-5400000">
        <a:off x="1" y="3536835"/>
        <a:ext cx="1167930" cy="500542"/>
      </dsp:txXfrm>
    </dsp:sp>
    <dsp:sp modelId="{22C8D55C-7877-4268-874B-EF7450200A98}">
      <dsp:nvSpPr>
        <dsp:cNvPr id="0" name=""/>
        <dsp:cNvSpPr/>
      </dsp:nvSpPr>
      <dsp:spPr>
        <a:xfrm rot="5400000">
          <a:off x="4256619" y="-135817"/>
          <a:ext cx="1084507" cy="7261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r" defTabSz="1555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500" b="1" kern="1200" dirty="0">
              <a:solidFill>
                <a:srgbClr val="000000"/>
              </a:solidFill>
              <a:latin typeface="TraditionalArabic-Bold"/>
            </a:rPr>
            <a:t>.3جعل من أخوات ظن بمعنى اعتقد: جعل المشركون الملائكة إناثًا.</a:t>
          </a:r>
          <a:endParaRPr lang="ar-SA" sz="3500" kern="1200" dirty="0"/>
        </a:p>
      </dsp:txBody>
      <dsp:txXfrm rot="-5400000">
        <a:off x="1167931" y="3005812"/>
        <a:ext cx="7208943" cy="97862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68C3F-57EA-4F98-885B-F5C6DF49CDC1}">
      <dsp:nvSpPr>
        <dsp:cNvPr id="0" name=""/>
        <dsp:cNvSpPr/>
      </dsp:nvSpPr>
      <dsp:spPr>
        <a:xfrm>
          <a:off x="4140" y="1964"/>
          <a:ext cx="3786840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التوكيد</a:t>
          </a:r>
        </a:p>
      </dsp:txBody>
      <dsp:txXfrm>
        <a:off x="29485" y="27309"/>
        <a:ext cx="3736150" cy="814654"/>
      </dsp:txXfrm>
    </dsp:sp>
    <dsp:sp modelId="{97F24192-1127-47F1-A116-58AF8357C9EB}">
      <dsp:nvSpPr>
        <dsp:cNvPr id="0" name=""/>
        <dsp:cNvSpPr/>
      </dsp:nvSpPr>
      <dsp:spPr>
        <a:xfrm>
          <a:off x="4140" y="983715"/>
          <a:ext cx="280197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الجملة الاسمية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التجربة مفيدة</a:t>
          </a:r>
        </a:p>
      </dsp:txBody>
      <dsp:txXfrm>
        <a:off x="29485" y="1009060"/>
        <a:ext cx="2751281" cy="814654"/>
      </dsp:txXfrm>
    </dsp:sp>
    <dsp:sp modelId="{BF263A4F-DA67-4CEA-850C-11E988545C5F}">
      <dsp:nvSpPr>
        <dsp:cNvPr id="0" name=""/>
        <dsp:cNvSpPr/>
      </dsp:nvSpPr>
      <dsp:spPr>
        <a:xfrm>
          <a:off x="4140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القسم</a:t>
          </a:r>
        </a:p>
      </dsp:txBody>
      <dsp:txXfrm>
        <a:off x="29485" y="1990811"/>
        <a:ext cx="857861" cy="814654"/>
      </dsp:txXfrm>
    </dsp:sp>
    <dsp:sp modelId="{299E5D4F-561B-40B4-8CBD-DEFFEA4DBA91}">
      <dsp:nvSpPr>
        <dsp:cNvPr id="0" name=""/>
        <dsp:cNvSpPr/>
      </dsp:nvSpPr>
      <dsp:spPr>
        <a:xfrm>
          <a:off x="950850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لام الابتداء</a:t>
          </a:r>
        </a:p>
      </dsp:txBody>
      <dsp:txXfrm>
        <a:off x="976195" y="1990811"/>
        <a:ext cx="857861" cy="814654"/>
      </dsp:txXfrm>
    </dsp:sp>
    <dsp:sp modelId="{66046C1E-FBB2-4197-9DA6-6BF0F4B6804B}">
      <dsp:nvSpPr>
        <dsp:cNvPr id="0" name=""/>
        <dsp:cNvSpPr/>
      </dsp:nvSpPr>
      <dsp:spPr>
        <a:xfrm>
          <a:off x="950850" y="2947218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حروف الزيادة</a:t>
          </a:r>
        </a:p>
      </dsp:txBody>
      <dsp:txXfrm>
        <a:off x="976195" y="2972563"/>
        <a:ext cx="857861" cy="814654"/>
      </dsp:txXfrm>
    </dsp:sp>
    <dsp:sp modelId="{EC02F534-3EB4-4A52-B1CC-45BFECD6989D}">
      <dsp:nvSpPr>
        <dsp:cNvPr id="0" name=""/>
        <dsp:cNvSpPr/>
      </dsp:nvSpPr>
      <dsp:spPr>
        <a:xfrm>
          <a:off x="950850" y="3928969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حروف التنبيه</a:t>
          </a:r>
        </a:p>
      </dsp:txBody>
      <dsp:txXfrm>
        <a:off x="976195" y="3954314"/>
        <a:ext cx="857861" cy="814654"/>
      </dsp:txXfrm>
    </dsp:sp>
    <dsp:sp modelId="{C61A5A58-69A9-41E4-91F6-DBCA5E75856A}">
      <dsp:nvSpPr>
        <dsp:cNvPr id="0" name=""/>
        <dsp:cNvSpPr/>
      </dsp:nvSpPr>
      <dsp:spPr>
        <a:xfrm>
          <a:off x="1897560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إن</a:t>
          </a:r>
        </a:p>
      </dsp:txBody>
      <dsp:txXfrm>
        <a:off x="1922905" y="1990811"/>
        <a:ext cx="857861" cy="814654"/>
      </dsp:txXfrm>
    </dsp:sp>
    <dsp:sp modelId="{9E186039-FDF7-459F-BCA5-A20C999E1D9D}">
      <dsp:nvSpPr>
        <dsp:cNvPr id="0" name=""/>
        <dsp:cNvSpPr/>
      </dsp:nvSpPr>
      <dsp:spPr>
        <a:xfrm>
          <a:off x="2882430" y="983715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الجملة الفعلية</a:t>
          </a:r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تفيد التجربة</a:t>
          </a:r>
        </a:p>
      </dsp:txBody>
      <dsp:txXfrm>
        <a:off x="2907775" y="1009060"/>
        <a:ext cx="857861" cy="814654"/>
      </dsp:txXfrm>
    </dsp:sp>
    <dsp:sp modelId="{95C16382-1E4C-4258-A137-B359F8E2E7C5}">
      <dsp:nvSpPr>
        <dsp:cNvPr id="0" name=""/>
        <dsp:cNvSpPr/>
      </dsp:nvSpPr>
      <dsp:spPr>
        <a:xfrm>
          <a:off x="2882430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قد</a:t>
          </a:r>
        </a:p>
      </dsp:txBody>
      <dsp:txXfrm>
        <a:off x="2907775" y="1990811"/>
        <a:ext cx="857861" cy="814654"/>
      </dsp:txXfrm>
    </dsp:sp>
    <dsp:sp modelId="{E5F83A4D-0BDC-4EE6-89CA-728CD79A0682}">
      <dsp:nvSpPr>
        <dsp:cNvPr id="0" name=""/>
        <dsp:cNvSpPr/>
      </dsp:nvSpPr>
      <dsp:spPr>
        <a:xfrm>
          <a:off x="2882430" y="2947218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السين</a:t>
          </a:r>
        </a:p>
      </dsp:txBody>
      <dsp:txXfrm>
        <a:off x="2907775" y="2972563"/>
        <a:ext cx="857861" cy="814654"/>
      </dsp:txXfrm>
    </dsp:sp>
    <dsp:sp modelId="{6D6D56F5-E395-42BE-9E6F-E923B1AEE62A}">
      <dsp:nvSpPr>
        <dsp:cNvPr id="0" name=""/>
        <dsp:cNvSpPr/>
      </dsp:nvSpPr>
      <dsp:spPr>
        <a:xfrm>
          <a:off x="2882430" y="3928969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سوف</a:t>
          </a:r>
        </a:p>
      </dsp:txBody>
      <dsp:txXfrm>
        <a:off x="2907775" y="3954314"/>
        <a:ext cx="857861" cy="814654"/>
      </dsp:txXfrm>
    </dsp:sp>
    <dsp:sp modelId="{033F3F1F-0061-405E-BCA7-027A21B9F12F}">
      <dsp:nvSpPr>
        <dsp:cNvPr id="0" name=""/>
        <dsp:cNvSpPr/>
      </dsp:nvSpPr>
      <dsp:spPr>
        <a:xfrm>
          <a:off x="3943617" y="1964"/>
          <a:ext cx="757368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النفي</a:t>
          </a:r>
        </a:p>
      </dsp:txBody>
      <dsp:txXfrm>
        <a:off x="3968962" y="27309"/>
        <a:ext cx="7522991" cy="814654"/>
      </dsp:txXfrm>
    </dsp:sp>
    <dsp:sp modelId="{20152259-0690-4693-A8C9-6E518A03EE24}">
      <dsp:nvSpPr>
        <dsp:cNvPr id="0" name=""/>
        <dsp:cNvSpPr/>
      </dsp:nvSpPr>
      <dsp:spPr>
        <a:xfrm>
          <a:off x="3943617" y="983715"/>
          <a:ext cx="469539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الجملة الفعلية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تفيد التجربة</a:t>
          </a:r>
        </a:p>
      </dsp:txBody>
      <dsp:txXfrm>
        <a:off x="3968962" y="1009060"/>
        <a:ext cx="4644701" cy="814654"/>
      </dsp:txXfrm>
    </dsp:sp>
    <dsp:sp modelId="{02E7AAC4-6CB3-495A-B5A5-E0F1AFA1B1D1}">
      <dsp:nvSpPr>
        <dsp:cNvPr id="0" name=""/>
        <dsp:cNvSpPr/>
      </dsp:nvSpPr>
      <dsp:spPr>
        <a:xfrm>
          <a:off x="3943617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ما</a:t>
          </a:r>
        </a:p>
      </dsp:txBody>
      <dsp:txXfrm>
        <a:off x="3968962" y="1990811"/>
        <a:ext cx="857861" cy="814654"/>
      </dsp:txXfrm>
    </dsp:sp>
    <dsp:sp modelId="{2DF3782F-E072-48C4-900E-ADAD34C76017}">
      <dsp:nvSpPr>
        <dsp:cNvPr id="0" name=""/>
        <dsp:cNvSpPr/>
      </dsp:nvSpPr>
      <dsp:spPr>
        <a:xfrm>
          <a:off x="4890328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لا</a:t>
          </a:r>
        </a:p>
      </dsp:txBody>
      <dsp:txXfrm>
        <a:off x="4915673" y="1990811"/>
        <a:ext cx="857861" cy="814654"/>
      </dsp:txXfrm>
    </dsp:sp>
    <dsp:sp modelId="{3A9A1D79-7C61-4A9C-8A1E-03700CD698D9}">
      <dsp:nvSpPr>
        <dsp:cNvPr id="0" name=""/>
        <dsp:cNvSpPr/>
      </dsp:nvSpPr>
      <dsp:spPr>
        <a:xfrm>
          <a:off x="5837038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لم</a:t>
          </a:r>
        </a:p>
      </dsp:txBody>
      <dsp:txXfrm>
        <a:off x="5862383" y="1990811"/>
        <a:ext cx="857861" cy="814654"/>
      </dsp:txXfrm>
    </dsp:sp>
    <dsp:sp modelId="{4C871272-330A-4367-8AFC-06416FB7121F}">
      <dsp:nvSpPr>
        <dsp:cNvPr id="0" name=""/>
        <dsp:cNvSpPr/>
      </dsp:nvSpPr>
      <dsp:spPr>
        <a:xfrm>
          <a:off x="6783748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لن</a:t>
          </a:r>
        </a:p>
      </dsp:txBody>
      <dsp:txXfrm>
        <a:off x="6809093" y="1990811"/>
        <a:ext cx="857861" cy="814654"/>
      </dsp:txXfrm>
    </dsp:sp>
    <dsp:sp modelId="{FA173766-0C77-46B0-A3A2-DF317A3930CA}">
      <dsp:nvSpPr>
        <dsp:cNvPr id="0" name=""/>
        <dsp:cNvSpPr/>
      </dsp:nvSpPr>
      <dsp:spPr>
        <a:xfrm>
          <a:off x="7730458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لمّا</a:t>
          </a:r>
        </a:p>
      </dsp:txBody>
      <dsp:txXfrm>
        <a:off x="7755803" y="1990811"/>
        <a:ext cx="857861" cy="814654"/>
      </dsp:txXfrm>
    </dsp:sp>
    <dsp:sp modelId="{5AE16ABB-8FB9-4CEC-A295-D2DA33A7ECE9}">
      <dsp:nvSpPr>
        <dsp:cNvPr id="0" name=""/>
        <dsp:cNvSpPr/>
      </dsp:nvSpPr>
      <dsp:spPr>
        <a:xfrm>
          <a:off x="8715328" y="983715"/>
          <a:ext cx="280197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الجملة الاسمية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التجربة مفيدة</a:t>
          </a:r>
          <a:endParaRPr lang="ar-SA" sz="1500" kern="1200" dirty="0"/>
        </a:p>
      </dsp:txBody>
      <dsp:txXfrm>
        <a:off x="8740673" y="1009060"/>
        <a:ext cx="2751281" cy="814654"/>
      </dsp:txXfrm>
    </dsp:sp>
    <dsp:sp modelId="{2F792A7E-7EBC-4C76-BF50-94BB20222533}">
      <dsp:nvSpPr>
        <dsp:cNvPr id="0" name=""/>
        <dsp:cNvSpPr/>
      </dsp:nvSpPr>
      <dsp:spPr>
        <a:xfrm>
          <a:off x="8715328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ليس</a:t>
          </a:r>
        </a:p>
      </dsp:txBody>
      <dsp:txXfrm>
        <a:off x="8740673" y="1990811"/>
        <a:ext cx="857861" cy="814654"/>
      </dsp:txXfrm>
    </dsp:sp>
    <dsp:sp modelId="{3919C485-1F63-4F08-9E2E-FFDD4C4F71A0}">
      <dsp:nvSpPr>
        <dsp:cNvPr id="0" name=""/>
        <dsp:cNvSpPr/>
      </dsp:nvSpPr>
      <dsp:spPr>
        <a:xfrm>
          <a:off x="9662038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ما</a:t>
          </a:r>
        </a:p>
      </dsp:txBody>
      <dsp:txXfrm>
        <a:off x="9687383" y="1990811"/>
        <a:ext cx="857861" cy="814654"/>
      </dsp:txXfrm>
    </dsp:sp>
    <dsp:sp modelId="{A39D6B68-DE06-4C87-9356-DA59A6F30D4F}">
      <dsp:nvSpPr>
        <dsp:cNvPr id="0" name=""/>
        <dsp:cNvSpPr/>
      </dsp:nvSpPr>
      <dsp:spPr>
        <a:xfrm>
          <a:off x="10608748" y="1965466"/>
          <a:ext cx="908551" cy="865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لا</a:t>
          </a:r>
        </a:p>
      </dsp:txBody>
      <dsp:txXfrm>
        <a:off x="10634093" y="1990811"/>
        <a:ext cx="857861" cy="814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D5159-C76D-4DCD-9C0B-BCCE43D485ED}">
      <dsp:nvSpPr>
        <dsp:cNvPr id="0" name=""/>
        <dsp:cNvSpPr/>
      </dsp:nvSpPr>
      <dsp:spPr>
        <a:xfrm>
          <a:off x="3339610" y="1258797"/>
          <a:ext cx="1223485" cy="10539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جملة صغرى</a:t>
          </a:r>
        </a:p>
      </dsp:txBody>
      <dsp:txXfrm>
        <a:off x="3510457" y="1383081"/>
        <a:ext cx="705433" cy="805384"/>
      </dsp:txXfrm>
    </dsp:sp>
    <dsp:sp modelId="{27EDF961-E343-416F-9F81-D5C1FD9BE5D0}">
      <dsp:nvSpPr>
        <dsp:cNvPr id="0" name=""/>
        <dsp:cNvSpPr/>
      </dsp:nvSpPr>
      <dsp:spPr>
        <a:xfrm>
          <a:off x="4240491" y="921977"/>
          <a:ext cx="1873443" cy="17154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/>
            <a:t>جملة كبرى</a:t>
          </a:r>
        </a:p>
      </dsp:txBody>
      <dsp:txXfrm>
        <a:off x="4772144" y="1124269"/>
        <a:ext cx="1080183" cy="13109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F9923-26BF-4A89-BAF9-5F3ED49998FF}">
      <dsp:nvSpPr>
        <dsp:cNvPr id="0" name=""/>
        <dsp:cNvSpPr/>
      </dsp:nvSpPr>
      <dsp:spPr>
        <a:xfrm>
          <a:off x="2731" y="785953"/>
          <a:ext cx="4694325" cy="18777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يرسل إلى البريد الإلكتروني</a:t>
          </a:r>
        </a:p>
      </dsp:txBody>
      <dsp:txXfrm>
        <a:off x="941596" y="785953"/>
        <a:ext cx="2816595" cy="1877730"/>
      </dsp:txXfrm>
    </dsp:sp>
    <dsp:sp modelId="{7DDFD598-3835-46D7-B0A6-25D522B72F51}">
      <dsp:nvSpPr>
        <dsp:cNvPr id="0" name=""/>
        <dsp:cNvSpPr/>
      </dsp:nvSpPr>
      <dsp:spPr>
        <a:xfrm>
          <a:off x="4086795" y="945560"/>
          <a:ext cx="5514848" cy="1558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35560" rIns="0" bIns="35560" numCol="1" spcCol="1270" anchor="ctr" anchorCtr="0">
          <a:noAutofit/>
        </a:bodyPr>
        <a:lstStyle/>
        <a:p>
          <a:pPr marL="0" lvl="0" indent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600" kern="1200" dirty="0"/>
            <a:t>السؤال الثالث ص 85</a:t>
          </a:r>
        </a:p>
      </dsp:txBody>
      <dsp:txXfrm>
        <a:off x="4866053" y="945560"/>
        <a:ext cx="3956332" cy="1558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0A555-CFDE-438E-B7D1-B1592FA8C75C}">
      <dsp:nvSpPr>
        <dsp:cNvPr id="0" name=""/>
        <dsp:cNvSpPr/>
      </dsp:nvSpPr>
      <dsp:spPr>
        <a:xfrm>
          <a:off x="1309136" y="592115"/>
          <a:ext cx="1475095" cy="14750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المبتدأ</a:t>
          </a:r>
        </a:p>
      </dsp:txBody>
      <dsp:txXfrm>
        <a:off x="1525159" y="808138"/>
        <a:ext cx="1043049" cy="1043049"/>
      </dsp:txXfrm>
    </dsp:sp>
    <dsp:sp modelId="{D2580207-A255-4F49-9168-B0FECAB61FD4}">
      <dsp:nvSpPr>
        <dsp:cNvPr id="0" name=""/>
        <dsp:cNvSpPr/>
      </dsp:nvSpPr>
      <dsp:spPr>
        <a:xfrm>
          <a:off x="1677910" y="263"/>
          <a:ext cx="737547" cy="7375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خبر</a:t>
          </a:r>
        </a:p>
      </dsp:txBody>
      <dsp:txXfrm>
        <a:off x="1785921" y="108274"/>
        <a:ext cx="521525" cy="521525"/>
      </dsp:txXfrm>
    </dsp:sp>
    <dsp:sp modelId="{1D60CCB8-7EB2-419D-AF88-D1715B38386C}">
      <dsp:nvSpPr>
        <dsp:cNvPr id="0" name=""/>
        <dsp:cNvSpPr/>
      </dsp:nvSpPr>
      <dsp:spPr>
        <a:xfrm>
          <a:off x="2638536" y="960889"/>
          <a:ext cx="737547" cy="7375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خبر</a:t>
          </a:r>
        </a:p>
      </dsp:txBody>
      <dsp:txXfrm>
        <a:off x="2746547" y="1068900"/>
        <a:ext cx="521525" cy="521525"/>
      </dsp:txXfrm>
    </dsp:sp>
    <dsp:sp modelId="{7016AC9F-6AB8-4FE7-96C2-4A7AD321E56B}">
      <dsp:nvSpPr>
        <dsp:cNvPr id="0" name=""/>
        <dsp:cNvSpPr/>
      </dsp:nvSpPr>
      <dsp:spPr>
        <a:xfrm>
          <a:off x="1677910" y="1921515"/>
          <a:ext cx="737547" cy="7375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خبر</a:t>
          </a:r>
        </a:p>
      </dsp:txBody>
      <dsp:txXfrm>
        <a:off x="1785921" y="2029526"/>
        <a:ext cx="521525" cy="521525"/>
      </dsp:txXfrm>
    </dsp:sp>
    <dsp:sp modelId="{2FFCD889-9213-45FA-9825-C99136114E39}">
      <dsp:nvSpPr>
        <dsp:cNvPr id="0" name=""/>
        <dsp:cNvSpPr/>
      </dsp:nvSpPr>
      <dsp:spPr>
        <a:xfrm>
          <a:off x="717284" y="960889"/>
          <a:ext cx="737547" cy="7375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خبر</a:t>
          </a:r>
        </a:p>
      </dsp:txBody>
      <dsp:txXfrm>
        <a:off x="825295" y="1068900"/>
        <a:ext cx="521525" cy="5215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79E1A3-4205-446E-A85A-8CF10521E489}">
      <dsp:nvSpPr>
        <dsp:cNvPr id="0" name=""/>
        <dsp:cNvSpPr/>
      </dsp:nvSpPr>
      <dsp:spPr>
        <a:xfrm>
          <a:off x="8782877" y="2377528"/>
          <a:ext cx="91440" cy="442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B9A41-842C-4AC9-9E6B-CB964D9787EE}">
      <dsp:nvSpPr>
        <dsp:cNvPr id="0" name=""/>
        <dsp:cNvSpPr/>
      </dsp:nvSpPr>
      <dsp:spPr>
        <a:xfrm>
          <a:off x="5916560" y="969688"/>
          <a:ext cx="2912036" cy="442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378"/>
              </a:lnTo>
              <a:lnTo>
                <a:pt x="2912036" y="301378"/>
              </a:lnTo>
              <a:lnTo>
                <a:pt x="2912036" y="44224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4CC3E-D2FB-4C39-B6C3-3292084423FE}">
      <dsp:nvSpPr>
        <dsp:cNvPr id="0" name=""/>
        <dsp:cNvSpPr/>
      </dsp:nvSpPr>
      <dsp:spPr>
        <a:xfrm>
          <a:off x="6567927" y="3785368"/>
          <a:ext cx="929267" cy="442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378"/>
              </a:lnTo>
              <a:lnTo>
                <a:pt x="929267" y="301378"/>
              </a:lnTo>
              <a:lnTo>
                <a:pt x="929267" y="442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6AF46-7C9D-4A64-A1F9-4221FD01789A}">
      <dsp:nvSpPr>
        <dsp:cNvPr id="0" name=""/>
        <dsp:cNvSpPr/>
      </dsp:nvSpPr>
      <dsp:spPr>
        <a:xfrm>
          <a:off x="5638660" y="3785368"/>
          <a:ext cx="929267" cy="442246"/>
        </a:xfrm>
        <a:custGeom>
          <a:avLst/>
          <a:gdLst/>
          <a:ahLst/>
          <a:cxnLst/>
          <a:rect l="0" t="0" r="0" b="0"/>
          <a:pathLst>
            <a:path>
              <a:moveTo>
                <a:pt x="929267" y="0"/>
              </a:moveTo>
              <a:lnTo>
                <a:pt x="929267" y="301378"/>
              </a:lnTo>
              <a:lnTo>
                <a:pt x="0" y="301378"/>
              </a:lnTo>
              <a:lnTo>
                <a:pt x="0" y="442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337824-FB60-4061-89EF-FB157D689F4A}">
      <dsp:nvSpPr>
        <dsp:cNvPr id="0" name=""/>
        <dsp:cNvSpPr/>
      </dsp:nvSpPr>
      <dsp:spPr>
        <a:xfrm>
          <a:off x="6522207" y="2377528"/>
          <a:ext cx="91440" cy="442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A8816-4BC8-49F4-B22C-80C7D86C3BC1}">
      <dsp:nvSpPr>
        <dsp:cNvPr id="0" name=""/>
        <dsp:cNvSpPr/>
      </dsp:nvSpPr>
      <dsp:spPr>
        <a:xfrm>
          <a:off x="5916560" y="969688"/>
          <a:ext cx="651366" cy="442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378"/>
              </a:lnTo>
              <a:lnTo>
                <a:pt x="651366" y="301378"/>
              </a:lnTo>
              <a:lnTo>
                <a:pt x="651366" y="44224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2E177-B92D-4A29-8CA8-BFF1CE68B5B3}">
      <dsp:nvSpPr>
        <dsp:cNvPr id="0" name=""/>
        <dsp:cNvSpPr/>
      </dsp:nvSpPr>
      <dsp:spPr>
        <a:xfrm>
          <a:off x="2850857" y="3785368"/>
          <a:ext cx="929267" cy="442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378"/>
              </a:lnTo>
              <a:lnTo>
                <a:pt x="929267" y="301378"/>
              </a:lnTo>
              <a:lnTo>
                <a:pt x="929267" y="442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87D0C-78B1-4D55-A220-3BEEE827225F}">
      <dsp:nvSpPr>
        <dsp:cNvPr id="0" name=""/>
        <dsp:cNvSpPr/>
      </dsp:nvSpPr>
      <dsp:spPr>
        <a:xfrm>
          <a:off x="1921590" y="3785368"/>
          <a:ext cx="929267" cy="442246"/>
        </a:xfrm>
        <a:custGeom>
          <a:avLst/>
          <a:gdLst/>
          <a:ahLst/>
          <a:cxnLst/>
          <a:rect l="0" t="0" r="0" b="0"/>
          <a:pathLst>
            <a:path>
              <a:moveTo>
                <a:pt x="929267" y="0"/>
              </a:moveTo>
              <a:lnTo>
                <a:pt x="929267" y="301378"/>
              </a:lnTo>
              <a:lnTo>
                <a:pt x="0" y="301378"/>
              </a:lnTo>
              <a:lnTo>
                <a:pt x="0" y="442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E043F-DF22-4F75-957A-1598574DC79E}">
      <dsp:nvSpPr>
        <dsp:cNvPr id="0" name=""/>
        <dsp:cNvSpPr/>
      </dsp:nvSpPr>
      <dsp:spPr>
        <a:xfrm>
          <a:off x="2805137" y="2377528"/>
          <a:ext cx="91440" cy="442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214E8-9164-4253-AFD1-211E1A5F6F5A}">
      <dsp:nvSpPr>
        <dsp:cNvPr id="0" name=""/>
        <dsp:cNvSpPr/>
      </dsp:nvSpPr>
      <dsp:spPr>
        <a:xfrm>
          <a:off x="2850857" y="969688"/>
          <a:ext cx="3065702" cy="442246"/>
        </a:xfrm>
        <a:custGeom>
          <a:avLst/>
          <a:gdLst/>
          <a:ahLst/>
          <a:cxnLst/>
          <a:rect l="0" t="0" r="0" b="0"/>
          <a:pathLst>
            <a:path>
              <a:moveTo>
                <a:pt x="3065702" y="0"/>
              </a:moveTo>
              <a:lnTo>
                <a:pt x="3065702" y="301378"/>
              </a:lnTo>
              <a:lnTo>
                <a:pt x="0" y="301378"/>
              </a:lnTo>
              <a:lnTo>
                <a:pt x="0" y="44224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83830-7535-4089-9877-6A9DACA17157}">
      <dsp:nvSpPr>
        <dsp:cNvPr id="0" name=""/>
        <dsp:cNvSpPr/>
      </dsp:nvSpPr>
      <dsp:spPr>
        <a:xfrm>
          <a:off x="5156251" y="4094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37125-24F3-4DD2-ABD0-8CE21451D866}">
      <dsp:nvSpPr>
        <dsp:cNvPr id="0" name=""/>
        <dsp:cNvSpPr/>
      </dsp:nvSpPr>
      <dsp:spPr>
        <a:xfrm>
          <a:off x="5325208" y="16460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أنواع الخبر</a:t>
          </a:r>
        </a:p>
      </dsp:txBody>
      <dsp:txXfrm>
        <a:off x="5353489" y="192885"/>
        <a:ext cx="1464057" cy="909031"/>
      </dsp:txXfrm>
    </dsp:sp>
    <dsp:sp modelId="{50A95949-7DB1-4CE2-9ED0-7AB59E4FBCEA}">
      <dsp:nvSpPr>
        <dsp:cNvPr id="0" name=""/>
        <dsp:cNvSpPr/>
      </dsp:nvSpPr>
      <dsp:spPr>
        <a:xfrm>
          <a:off x="2090548" y="1411934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27E1F-3B73-4377-AA20-753B49B19A0C}">
      <dsp:nvSpPr>
        <dsp:cNvPr id="0" name=""/>
        <dsp:cNvSpPr/>
      </dsp:nvSpPr>
      <dsp:spPr>
        <a:xfrm>
          <a:off x="2259505" y="157244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الحقُّ كالسيفِ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الحقُّ فوقَ كل شيء</a:t>
          </a:r>
        </a:p>
      </dsp:txBody>
      <dsp:txXfrm>
        <a:off x="2287786" y="1600725"/>
        <a:ext cx="1464057" cy="909031"/>
      </dsp:txXfrm>
    </dsp:sp>
    <dsp:sp modelId="{38D8E564-7327-4C40-8E7F-49B36B2F0283}">
      <dsp:nvSpPr>
        <dsp:cNvPr id="0" name=""/>
        <dsp:cNvSpPr/>
      </dsp:nvSpPr>
      <dsp:spPr>
        <a:xfrm>
          <a:off x="2090548" y="2819774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F01CC-EB82-46E2-B2B6-9DDDB609FB4C}">
      <dsp:nvSpPr>
        <dsp:cNvPr id="0" name=""/>
        <dsp:cNvSpPr/>
      </dsp:nvSpPr>
      <dsp:spPr>
        <a:xfrm>
          <a:off x="2259505" y="298028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شبه جملة</a:t>
          </a:r>
        </a:p>
      </dsp:txBody>
      <dsp:txXfrm>
        <a:off x="2287786" y="3008565"/>
        <a:ext cx="1464057" cy="909031"/>
      </dsp:txXfrm>
    </dsp:sp>
    <dsp:sp modelId="{CBC88F17-CDF6-4446-8FF7-17E198EB6070}">
      <dsp:nvSpPr>
        <dsp:cNvPr id="0" name=""/>
        <dsp:cNvSpPr/>
      </dsp:nvSpPr>
      <dsp:spPr>
        <a:xfrm>
          <a:off x="1161280" y="4227615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D028F-0679-40ED-AFB5-500E5F3BF97E}">
      <dsp:nvSpPr>
        <dsp:cNvPr id="0" name=""/>
        <dsp:cNvSpPr/>
      </dsp:nvSpPr>
      <dsp:spPr>
        <a:xfrm>
          <a:off x="1330238" y="438812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جار ومجرور</a:t>
          </a:r>
        </a:p>
      </dsp:txBody>
      <dsp:txXfrm>
        <a:off x="1358519" y="4416405"/>
        <a:ext cx="1464057" cy="909031"/>
      </dsp:txXfrm>
    </dsp:sp>
    <dsp:sp modelId="{9ECCAC1A-F467-4251-84A2-46966D3B3D78}">
      <dsp:nvSpPr>
        <dsp:cNvPr id="0" name=""/>
        <dsp:cNvSpPr/>
      </dsp:nvSpPr>
      <dsp:spPr>
        <a:xfrm>
          <a:off x="3019815" y="4227615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34CAB-6D67-4B22-942D-9BED364CFB5C}">
      <dsp:nvSpPr>
        <dsp:cNvPr id="0" name=""/>
        <dsp:cNvSpPr/>
      </dsp:nvSpPr>
      <dsp:spPr>
        <a:xfrm>
          <a:off x="3188773" y="438812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ظرف</a:t>
          </a:r>
        </a:p>
      </dsp:txBody>
      <dsp:txXfrm>
        <a:off x="3217054" y="4416405"/>
        <a:ext cx="1464057" cy="909031"/>
      </dsp:txXfrm>
    </dsp:sp>
    <dsp:sp modelId="{43828BC5-B4EA-4A74-99FA-CB757BC07D4A}">
      <dsp:nvSpPr>
        <dsp:cNvPr id="0" name=""/>
        <dsp:cNvSpPr/>
      </dsp:nvSpPr>
      <dsp:spPr>
        <a:xfrm>
          <a:off x="5559148" y="1411934"/>
          <a:ext cx="2017557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DC2E5-2907-4362-BA0F-C0B85D29EA7C}">
      <dsp:nvSpPr>
        <dsp:cNvPr id="0" name=""/>
        <dsp:cNvSpPr/>
      </dsp:nvSpPr>
      <dsp:spPr>
        <a:xfrm>
          <a:off x="5728106" y="1572444"/>
          <a:ext cx="2017557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الحقُّ يعلو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الحقُّ علاماتُهُ تتضح</a:t>
          </a:r>
        </a:p>
      </dsp:txBody>
      <dsp:txXfrm>
        <a:off x="5756387" y="1600725"/>
        <a:ext cx="1960995" cy="909031"/>
      </dsp:txXfrm>
    </dsp:sp>
    <dsp:sp modelId="{E92D844A-C49D-46BF-B30E-ADE85F4AFBFD}">
      <dsp:nvSpPr>
        <dsp:cNvPr id="0" name=""/>
        <dsp:cNvSpPr/>
      </dsp:nvSpPr>
      <dsp:spPr>
        <a:xfrm>
          <a:off x="5807617" y="2819774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64D73-ED4D-40C1-AB43-B5C863E7E7F6}">
      <dsp:nvSpPr>
        <dsp:cNvPr id="0" name=""/>
        <dsp:cNvSpPr/>
      </dsp:nvSpPr>
      <dsp:spPr>
        <a:xfrm>
          <a:off x="5976575" y="298028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جملة</a:t>
          </a:r>
        </a:p>
      </dsp:txBody>
      <dsp:txXfrm>
        <a:off x="6004856" y="3008565"/>
        <a:ext cx="1464057" cy="909031"/>
      </dsp:txXfrm>
    </dsp:sp>
    <dsp:sp modelId="{4A5315CB-21AC-4535-8166-1454753360F8}">
      <dsp:nvSpPr>
        <dsp:cNvPr id="0" name=""/>
        <dsp:cNvSpPr/>
      </dsp:nvSpPr>
      <dsp:spPr>
        <a:xfrm>
          <a:off x="4878350" y="4227615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8F4CE-2E05-4F18-9F2E-64451E59A865}">
      <dsp:nvSpPr>
        <dsp:cNvPr id="0" name=""/>
        <dsp:cNvSpPr/>
      </dsp:nvSpPr>
      <dsp:spPr>
        <a:xfrm>
          <a:off x="5047308" y="438812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اسمية</a:t>
          </a:r>
        </a:p>
      </dsp:txBody>
      <dsp:txXfrm>
        <a:off x="5075589" y="4416405"/>
        <a:ext cx="1464057" cy="909031"/>
      </dsp:txXfrm>
    </dsp:sp>
    <dsp:sp modelId="{F75E6A78-6B08-443B-8E01-D29CACD60DE5}">
      <dsp:nvSpPr>
        <dsp:cNvPr id="0" name=""/>
        <dsp:cNvSpPr/>
      </dsp:nvSpPr>
      <dsp:spPr>
        <a:xfrm>
          <a:off x="6736885" y="4227615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6C9AA-2C08-4094-88D9-B967301C499C}">
      <dsp:nvSpPr>
        <dsp:cNvPr id="0" name=""/>
        <dsp:cNvSpPr/>
      </dsp:nvSpPr>
      <dsp:spPr>
        <a:xfrm>
          <a:off x="6905842" y="438812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فعلية</a:t>
          </a:r>
        </a:p>
      </dsp:txBody>
      <dsp:txXfrm>
        <a:off x="6934123" y="4416405"/>
        <a:ext cx="1464057" cy="909031"/>
      </dsp:txXfrm>
    </dsp:sp>
    <dsp:sp modelId="{5BD22938-FA38-4072-8F91-7656D1801344}">
      <dsp:nvSpPr>
        <dsp:cNvPr id="0" name=""/>
        <dsp:cNvSpPr/>
      </dsp:nvSpPr>
      <dsp:spPr>
        <a:xfrm>
          <a:off x="7914621" y="1411934"/>
          <a:ext cx="1827951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A6795-DFE1-4995-9AE4-90B40469C2C0}">
      <dsp:nvSpPr>
        <dsp:cNvPr id="0" name=""/>
        <dsp:cNvSpPr/>
      </dsp:nvSpPr>
      <dsp:spPr>
        <a:xfrm>
          <a:off x="8083579" y="1572444"/>
          <a:ext cx="1827951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الحقُّ واضحٌ</a:t>
          </a:r>
        </a:p>
      </dsp:txBody>
      <dsp:txXfrm>
        <a:off x="8111860" y="1600725"/>
        <a:ext cx="1771389" cy="909031"/>
      </dsp:txXfrm>
    </dsp:sp>
    <dsp:sp modelId="{01AB1954-DCCC-4DD1-86E3-918C29C6CE47}">
      <dsp:nvSpPr>
        <dsp:cNvPr id="0" name=""/>
        <dsp:cNvSpPr/>
      </dsp:nvSpPr>
      <dsp:spPr>
        <a:xfrm>
          <a:off x="8068287" y="2819774"/>
          <a:ext cx="1520619" cy="96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94E400-ECF9-4495-9910-5088A6F8A3B0}">
      <dsp:nvSpPr>
        <dsp:cNvPr id="0" name=""/>
        <dsp:cNvSpPr/>
      </dsp:nvSpPr>
      <dsp:spPr>
        <a:xfrm>
          <a:off x="8237245" y="2980284"/>
          <a:ext cx="1520619" cy="96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مفرد</a:t>
          </a:r>
        </a:p>
      </dsp:txBody>
      <dsp:txXfrm>
        <a:off x="8265526" y="3008565"/>
        <a:ext cx="1464057" cy="9090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2005B-0730-4E52-963C-655D0B0574DE}">
      <dsp:nvSpPr>
        <dsp:cNvPr id="0" name=""/>
        <dsp:cNvSpPr/>
      </dsp:nvSpPr>
      <dsp:spPr>
        <a:xfrm>
          <a:off x="717436" y="1442269"/>
          <a:ext cx="2621792" cy="91051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A347D0-276E-4BA2-9733-A9FD02FD97BD}">
      <dsp:nvSpPr>
        <dsp:cNvPr id="0" name=""/>
        <dsp:cNvSpPr/>
      </dsp:nvSpPr>
      <dsp:spPr>
        <a:xfrm>
          <a:off x="1778347" y="3671809"/>
          <a:ext cx="508099" cy="32518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C8585-0A81-4B78-85CA-6C097DB1B4A6}">
      <dsp:nvSpPr>
        <dsp:cNvPr id="0" name=""/>
        <dsp:cNvSpPr/>
      </dsp:nvSpPr>
      <dsp:spPr>
        <a:xfrm>
          <a:off x="812958" y="3931956"/>
          <a:ext cx="2438876" cy="609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الجملة الفعلية</a:t>
          </a:r>
        </a:p>
      </dsp:txBody>
      <dsp:txXfrm>
        <a:off x="812958" y="3931956"/>
        <a:ext cx="2438876" cy="609719"/>
      </dsp:txXfrm>
    </dsp:sp>
    <dsp:sp modelId="{964576DA-B6CF-4713-88AB-2094AE9CB404}">
      <dsp:nvSpPr>
        <dsp:cNvPr id="0" name=""/>
        <dsp:cNvSpPr/>
      </dsp:nvSpPr>
      <dsp:spPr>
        <a:xfrm>
          <a:off x="1670630" y="2423104"/>
          <a:ext cx="914578" cy="9145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مكملات</a:t>
          </a:r>
        </a:p>
      </dsp:txBody>
      <dsp:txXfrm>
        <a:off x="1804567" y="2557041"/>
        <a:ext cx="646704" cy="646704"/>
      </dsp:txXfrm>
    </dsp:sp>
    <dsp:sp modelId="{D3A754A8-BE6D-417D-8253-42E6D6481905}">
      <dsp:nvSpPr>
        <dsp:cNvPr id="0" name=""/>
        <dsp:cNvSpPr/>
      </dsp:nvSpPr>
      <dsp:spPr>
        <a:xfrm>
          <a:off x="1016198" y="1736967"/>
          <a:ext cx="914578" cy="9145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الفاعل</a:t>
          </a:r>
        </a:p>
      </dsp:txBody>
      <dsp:txXfrm>
        <a:off x="1150135" y="1870904"/>
        <a:ext cx="646704" cy="646704"/>
      </dsp:txXfrm>
    </dsp:sp>
    <dsp:sp modelId="{4873DEF7-8F95-47E1-AD12-A52EBDF8190D}">
      <dsp:nvSpPr>
        <dsp:cNvPr id="0" name=""/>
        <dsp:cNvSpPr/>
      </dsp:nvSpPr>
      <dsp:spPr>
        <a:xfrm>
          <a:off x="1951101" y="1515842"/>
          <a:ext cx="914578" cy="9145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الفعل</a:t>
          </a:r>
        </a:p>
      </dsp:txBody>
      <dsp:txXfrm>
        <a:off x="2085038" y="1649779"/>
        <a:ext cx="646704" cy="646704"/>
      </dsp:txXfrm>
    </dsp:sp>
    <dsp:sp modelId="{2B26AF82-DB59-44D4-83E3-C87B9848764C}">
      <dsp:nvSpPr>
        <dsp:cNvPr id="0" name=""/>
        <dsp:cNvSpPr/>
      </dsp:nvSpPr>
      <dsp:spPr>
        <a:xfrm>
          <a:off x="609719" y="1330487"/>
          <a:ext cx="2845355" cy="227628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ADAA5-F787-43D0-876C-BE5F623ECDCE}">
      <dsp:nvSpPr>
        <dsp:cNvPr id="0" name=""/>
        <dsp:cNvSpPr/>
      </dsp:nvSpPr>
      <dsp:spPr>
        <a:xfrm>
          <a:off x="5936306" y="1230772"/>
          <a:ext cx="1603898" cy="839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9413"/>
              </a:lnTo>
              <a:lnTo>
                <a:pt x="1603898" y="83941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A6EDF-6967-49D6-9678-69924B515488}">
      <dsp:nvSpPr>
        <dsp:cNvPr id="0" name=""/>
        <dsp:cNvSpPr/>
      </dsp:nvSpPr>
      <dsp:spPr>
        <a:xfrm>
          <a:off x="5936306" y="1230772"/>
          <a:ext cx="1655912" cy="411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576"/>
              </a:lnTo>
              <a:lnTo>
                <a:pt x="1655912" y="41157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25A7A-FB64-4699-AB7F-EE0AA97C0F93}">
      <dsp:nvSpPr>
        <dsp:cNvPr id="0" name=""/>
        <dsp:cNvSpPr/>
      </dsp:nvSpPr>
      <dsp:spPr>
        <a:xfrm>
          <a:off x="5936306" y="1169993"/>
          <a:ext cx="1691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0778"/>
              </a:moveTo>
              <a:lnTo>
                <a:pt x="1691622" y="4572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B4243-F16A-4780-97BA-8688447EBB1D}">
      <dsp:nvSpPr>
        <dsp:cNvPr id="0" name=""/>
        <dsp:cNvSpPr/>
      </dsp:nvSpPr>
      <dsp:spPr>
        <a:xfrm>
          <a:off x="5470818" y="536707"/>
          <a:ext cx="782587" cy="169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70"/>
              </a:lnTo>
              <a:lnTo>
                <a:pt x="782587" y="84870"/>
              </a:lnTo>
              <a:lnTo>
                <a:pt x="782587" y="1697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49FC4-22B0-40F5-8967-8526F43A0B95}">
      <dsp:nvSpPr>
        <dsp:cNvPr id="0" name=""/>
        <dsp:cNvSpPr/>
      </dsp:nvSpPr>
      <dsp:spPr>
        <a:xfrm>
          <a:off x="4796436" y="1185140"/>
          <a:ext cx="508173" cy="169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70"/>
              </a:lnTo>
              <a:lnTo>
                <a:pt x="508173" y="84870"/>
              </a:lnTo>
              <a:lnTo>
                <a:pt x="508173" y="16974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BC285-AED8-498A-9295-799C754B628B}">
      <dsp:nvSpPr>
        <dsp:cNvPr id="0" name=""/>
        <dsp:cNvSpPr/>
      </dsp:nvSpPr>
      <dsp:spPr>
        <a:xfrm>
          <a:off x="4719697" y="5148544"/>
          <a:ext cx="1180087" cy="297388"/>
        </a:xfrm>
        <a:custGeom>
          <a:avLst/>
          <a:gdLst/>
          <a:ahLst/>
          <a:cxnLst/>
          <a:rect l="0" t="0" r="0" b="0"/>
          <a:pathLst>
            <a:path>
              <a:moveTo>
                <a:pt x="1180087" y="0"/>
              </a:moveTo>
              <a:lnTo>
                <a:pt x="0" y="29738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3891B-9E0E-4D8D-B588-42DFF62C6469}">
      <dsp:nvSpPr>
        <dsp:cNvPr id="0" name=""/>
        <dsp:cNvSpPr/>
      </dsp:nvSpPr>
      <dsp:spPr>
        <a:xfrm>
          <a:off x="5405250" y="4538705"/>
          <a:ext cx="9664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66499" y="45720"/>
              </a:lnTo>
              <a:lnTo>
                <a:pt x="966499" y="10955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AEE91-6B0D-4D94-B62F-8E9C1269A19D}">
      <dsp:nvSpPr>
        <dsp:cNvPr id="0" name=""/>
        <dsp:cNvSpPr/>
      </dsp:nvSpPr>
      <dsp:spPr>
        <a:xfrm>
          <a:off x="4130698" y="2873541"/>
          <a:ext cx="422486" cy="1388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8712"/>
              </a:lnTo>
              <a:lnTo>
                <a:pt x="422486" y="1388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68950-D774-43F0-B471-E8C51C0D7FCE}">
      <dsp:nvSpPr>
        <dsp:cNvPr id="0" name=""/>
        <dsp:cNvSpPr/>
      </dsp:nvSpPr>
      <dsp:spPr>
        <a:xfrm>
          <a:off x="2364997" y="4421671"/>
          <a:ext cx="91440" cy="380503"/>
        </a:xfrm>
        <a:custGeom>
          <a:avLst/>
          <a:gdLst/>
          <a:ahLst/>
          <a:cxnLst/>
          <a:rect l="0" t="0" r="0" b="0"/>
          <a:pathLst>
            <a:path>
              <a:moveTo>
                <a:pt x="122775" y="0"/>
              </a:moveTo>
              <a:lnTo>
                <a:pt x="122775" y="380503"/>
              </a:lnTo>
              <a:lnTo>
                <a:pt x="45720" y="3805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1DB20-2ABC-45DA-B3A1-04396317E5F5}">
      <dsp:nvSpPr>
        <dsp:cNvPr id="0" name=""/>
        <dsp:cNvSpPr/>
      </dsp:nvSpPr>
      <dsp:spPr>
        <a:xfrm>
          <a:off x="3098219" y="2873541"/>
          <a:ext cx="1032479" cy="1332079"/>
        </a:xfrm>
        <a:custGeom>
          <a:avLst/>
          <a:gdLst/>
          <a:ahLst/>
          <a:cxnLst/>
          <a:rect l="0" t="0" r="0" b="0"/>
          <a:pathLst>
            <a:path>
              <a:moveTo>
                <a:pt x="1032479" y="0"/>
              </a:moveTo>
              <a:lnTo>
                <a:pt x="1032479" y="1332079"/>
              </a:lnTo>
              <a:lnTo>
                <a:pt x="0" y="133207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7162D3-2243-4505-AFD2-E449F8D7459E}">
      <dsp:nvSpPr>
        <dsp:cNvPr id="0" name=""/>
        <dsp:cNvSpPr/>
      </dsp:nvSpPr>
      <dsp:spPr>
        <a:xfrm>
          <a:off x="4932569" y="3463232"/>
          <a:ext cx="10960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18959"/>
              </a:lnTo>
              <a:lnTo>
                <a:pt x="1096057" y="11895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45678-4F63-4785-8D03-15F1D24AC6F3}">
      <dsp:nvSpPr>
        <dsp:cNvPr id="0" name=""/>
        <dsp:cNvSpPr/>
      </dsp:nvSpPr>
      <dsp:spPr>
        <a:xfrm>
          <a:off x="4084978" y="2873541"/>
          <a:ext cx="91440" cy="4025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2576"/>
              </a:lnTo>
              <a:lnTo>
                <a:pt x="130590" y="40257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CF4EE-9B87-4AC3-9202-AB32ED3F0CC1}">
      <dsp:nvSpPr>
        <dsp:cNvPr id="0" name=""/>
        <dsp:cNvSpPr/>
      </dsp:nvSpPr>
      <dsp:spPr>
        <a:xfrm>
          <a:off x="1927582" y="3610264"/>
          <a:ext cx="757631" cy="91440"/>
        </a:xfrm>
        <a:custGeom>
          <a:avLst/>
          <a:gdLst/>
          <a:ahLst/>
          <a:cxnLst/>
          <a:rect l="0" t="0" r="0" b="0"/>
          <a:pathLst>
            <a:path>
              <a:moveTo>
                <a:pt x="757631" y="45720"/>
              </a:moveTo>
              <a:lnTo>
                <a:pt x="757631" y="53443"/>
              </a:lnTo>
              <a:lnTo>
                <a:pt x="0" y="534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2F45-5202-4553-990F-3AC5F26E3F29}">
      <dsp:nvSpPr>
        <dsp:cNvPr id="0" name=""/>
        <dsp:cNvSpPr/>
      </dsp:nvSpPr>
      <dsp:spPr>
        <a:xfrm>
          <a:off x="3347464" y="2873541"/>
          <a:ext cx="783234" cy="476092"/>
        </a:xfrm>
        <a:custGeom>
          <a:avLst/>
          <a:gdLst/>
          <a:ahLst/>
          <a:cxnLst/>
          <a:rect l="0" t="0" r="0" b="0"/>
          <a:pathLst>
            <a:path>
              <a:moveTo>
                <a:pt x="783234" y="0"/>
              </a:moveTo>
              <a:lnTo>
                <a:pt x="783234" y="476092"/>
              </a:lnTo>
              <a:lnTo>
                <a:pt x="0" y="47609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2BC2F-E2A7-4115-B298-E07AFF95B16D}">
      <dsp:nvSpPr>
        <dsp:cNvPr id="0" name=""/>
        <dsp:cNvSpPr/>
      </dsp:nvSpPr>
      <dsp:spPr>
        <a:xfrm>
          <a:off x="4084978" y="1820421"/>
          <a:ext cx="91440" cy="1697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74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189A6-52DE-413A-88EA-9564489F88B0}">
      <dsp:nvSpPr>
        <dsp:cNvPr id="0" name=""/>
        <dsp:cNvSpPr/>
      </dsp:nvSpPr>
      <dsp:spPr>
        <a:xfrm>
          <a:off x="4130698" y="1185140"/>
          <a:ext cx="665737" cy="169741"/>
        </a:xfrm>
        <a:custGeom>
          <a:avLst/>
          <a:gdLst/>
          <a:ahLst/>
          <a:cxnLst/>
          <a:rect l="0" t="0" r="0" b="0"/>
          <a:pathLst>
            <a:path>
              <a:moveTo>
                <a:pt x="665737" y="0"/>
              </a:moveTo>
              <a:lnTo>
                <a:pt x="665737" y="84870"/>
              </a:lnTo>
              <a:lnTo>
                <a:pt x="0" y="84870"/>
              </a:lnTo>
              <a:lnTo>
                <a:pt x="0" y="16974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AF66F-79BE-474D-981F-43E94B03DA08}">
      <dsp:nvSpPr>
        <dsp:cNvPr id="0" name=""/>
        <dsp:cNvSpPr/>
      </dsp:nvSpPr>
      <dsp:spPr>
        <a:xfrm>
          <a:off x="4796436" y="536707"/>
          <a:ext cx="674381" cy="169741"/>
        </a:xfrm>
        <a:custGeom>
          <a:avLst/>
          <a:gdLst/>
          <a:ahLst/>
          <a:cxnLst/>
          <a:rect l="0" t="0" r="0" b="0"/>
          <a:pathLst>
            <a:path>
              <a:moveTo>
                <a:pt x="674381" y="0"/>
              </a:moveTo>
              <a:lnTo>
                <a:pt x="674381" y="84870"/>
              </a:lnTo>
              <a:lnTo>
                <a:pt x="0" y="84870"/>
              </a:lnTo>
              <a:lnTo>
                <a:pt x="0" y="1697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F5D8F-79B2-4E8F-B686-DE78BBD26F0D}">
      <dsp:nvSpPr>
        <dsp:cNvPr id="0" name=""/>
        <dsp:cNvSpPr/>
      </dsp:nvSpPr>
      <dsp:spPr>
        <a:xfrm>
          <a:off x="4605516" y="2071"/>
          <a:ext cx="1730602" cy="534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الجملة الفعلية</a:t>
          </a:r>
        </a:p>
      </dsp:txBody>
      <dsp:txXfrm>
        <a:off x="4605516" y="2071"/>
        <a:ext cx="1730602" cy="534636"/>
      </dsp:txXfrm>
    </dsp:sp>
    <dsp:sp modelId="{A2C58975-87D4-4A88-ABFF-D4F2AF2C854F}">
      <dsp:nvSpPr>
        <dsp:cNvPr id="0" name=""/>
        <dsp:cNvSpPr/>
      </dsp:nvSpPr>
      <dsp:spPr>
        <a:xfrm>
          <a:off x="4291856" y="706449"/>
          <a:ext cx="1009161" cy="478690"/>
        </a:xfrm>
        <a:prstGeom prst="teardrop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المرفوع</a:t>
          </a:r>
        </a:p>
      </dsp:txBody>
      <dsp:txXfrm>
        <a:off x="4439644" y="776552"/>
        <a:ext cx="713585" cy="338484"/>
      </dsp:txXfrm>
    </dsp:sp>
    <dsp:sp modelId="{90BC0BC0-41EB-46DD-92CE-48AC05E73FB0}">
      <dsp:nvSpPr>
        <dsp:cNvPr id="0" name=""/>
        <dsp:cNvSpPr/>
      </dsp:nvSpPr>
      <dsp:spPr>
        <a:xfrm>
          <a:off x="3707396" y="1354881"/>
          <a:ext cx="846605" cy="465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الفاعل</a:t>
          </a:r>
        </a:p>
      </dsp:txBody>
      <dsp:txXfrm>
        <a:off x="3707396" y="1354881"/>
        <a:ext cx="846605" cy="465539"/>
      </dsp:txXfrm>
    </dsp:sp>
    <dsp:sp modelId="{72690DC8-9355-4972-881F-3A6E6843B49D}">
      <dsp:nvSpPr>
        <dsp:cNvPr id="0" name=""/>
        <dsp:cNvSpPr/>
      </dsp:nvSpPr>
      <dsp:spPr>
        <a:xfrm>
          <a:off x="3169319" y="1990162"/>
          <a:ext cx="1922757" cy="883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i="0" kern="1200" dirty="0">
              <a:solidFill>
                <a:schemeClr val="bg1"/>
              </a:solidFill>
              <a:effectLst/>
              <a:latin typeface="Arial-BoldMT"/>
            </a:rPr>
            <a:t>اسم مرفوع يأتي بعد فعل مبني للمعلوم، ويدل على من فعل الفعل</a:t>
          </a:r>
          <a:endParaRPr lang="ar-SA" sz="1600" kern="1200" dirty="0">
            <a:solidFill>
              <a:schemeClr val="bg1"/>
            </a:solidFill>
          </a:endParaRPr>
        </a:p>
      </dsp:txBody>
      <dsp:txXfrm>
        <a:off x="3169319" y="1990162"/>
        <a:ext cx="1922757" cy="883378"/>
      </dsp:txXfrm>
    </dsp:sp>
    <dsp:sp modelId="{C81312E0-21D5-4C55-BA5A-D332D45E0337}">
      <dsp:nvSpPr>
        <dsp:cNvPr id="0" name=""/>
        <dsp:cNvSpPr/>
      </dsp:nvSpPr>
      <dsp:spPr>
        <a:xfrm>
          <a:off x="2022964" y="3043282"/>
          <a:ext cx="1324500" cy="612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وصلَ المسافرُ</a:t>
          </a:r>
        </a:p>
      </dsp:txBody>
      <dsp:txXfrm>
        <a:off x="2022964" y="3043282"/>
        <a:ext cx="1324500" cy="612701"/>
      </dsp:txXfrm>
    </dsp:sp>
    <dsp:sp modelId="{CAF60943-E66F-4282-B53F-B874868ECF12}">
      <dsp:nvSpPr>
        <dsp:cNvPr id="0" name=""/>
        <dsp:cNvSpPr/>
      </dsp:nvSpPr>
      <dsp:spPr>
        <a:xfrm>
          <a:off x="1119290" y="3461634"/>
          <a:ext cx="808292" cy="404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اسم ظاهر</a:t>
          </a:r>
        </a:p>
      </dsp:txBody>
      <dsp:txXfrm>
        <a:off x="1119290" y="3461634"/>
        <a:ext cx="808292" cy="404146"/>
      </dsp:txXfrm>
    </dsp:sp>
    <dsp:sp modelId="{82693EA2-CF2D-44FC-B90D-94C3218A8042}">
      <dsp:nvSpPr>
        <dsp:cNvPr id="0" name=""/>
        <dsp:cNvSpPr/>
      </dsp:nvSpPr>
      <dsp:spPr>
        <a:xfrm>
          <a:off x="4215569" y="3043282"/>
          <a:ext cx="1433999" cy="465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وصلنا من السفر</a:t>
          </a:r>
        </a:p>
      </dsp:txBody>
      <dsp:txXfrm>
        <a:off x="4215569" y="3043282"/>
        <a:ext cx="1433999" cy="465669"/>
      </dsp:txXfrm>
    </dsp:sp>
    <dsp:sp modelId="{F4240793-B02E-4B43-86BA-DC1FEF929AFE}">
      <dsp:nvSpPr>
        <dsp:cNvPr id="0" name=""/>
        <dsp:cNvSpPr/>
      </dsp:nvSpPr>
      <dsp:spPr>
        <a:xfrm>
          <a:off x="6028626" y="3294738"/>
          <a:ext cx="1259004" cy="574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ضمير متصل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(</a:t>
          </a:r>
          <a:r>
            <a:rPr lang="ar-SA" sz="1600" kern="1200" dirty="0" err="1"/>
            <a:t>نا</a:t>
          </a:r>
          <a:r>
            <a:rPr lang="ar-SA" sz="1600" kern="1200" dirty="0"/>
            <a:t>) المتكلمين</a:t>
          </a:r>
        </a:p>
      </dsp:txBody>
      <dsp:txXfrm>
        <a:off x="6028626" y="3294738"/>
        <a:ext cx="1259004" cy="574905"/>
      </dsp:txXfrm>
    </dsp:sp>
    <dsp:sp modelId="{C0A89041-86A3-4FDC-9DDF-65C37BD3D703}">
      <dsp:nvSpPr>
        <dsp:cNvPr id="0" name=""/>
        <dsp:cNvSpPr/>
      </dsp:nvSpPr>
      <dsp:spPr>
        <a:xfrm>
          <a:off x="1877326" y="3989570"/>
          <a:ext cx="1220893" cy="432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المسافرُ وصلَ</a:t>
          </a:r>
        </a:p>
      </dsp:txBody>
      <dsp:txXfrm>
        <a:off x="1877326" y="3989570"/>
        <a:ext cx="1220893" cy="432100"/>
      </dsp:txXfrm>
    </dsp:sp>
    <dsp:sp modelId="{70C47071-2FB1-4E9F-BCE8-8B50839BFA1C}">
      <dsp:nvSpPr>
        <dsp:cNvPr id="0" name=""/>
        <dsp:cNvSpPr/>
      </dsp:nvSpPr>
      <dsp:spPr>
        <a:xfrm>
          <a:off x="1181434" y="4522267"/>
          <a:ext cx="1229283" cy="559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ضمير مستتر</a:t>
          </a:r>
        </a:p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تقديره (هو)</a:t>
          </a:r>
        </a:p>
      </dsp:txBody>
      <dsp:txXfrm>
        <a:off x="1181434" y="4522267"/>
        <a:ext cx="1229283" cy="559815"/>
      </dsp:txXfrm>
    </dsp:sp>
    <dsp:sp modelId="{3BA33D8C-DE66-4FC6-873C-0A8E524D5E47}">
      <dsp:nvSpPr>
        <dsp:cNvPr id="0" name=""/>
        <dsp:cNvSpPr/>
      </dsp:nvSpPr>
      <dsp:spPr>
        <a:xfrm>
          <a:off x="4553185" y="3940083"/>
          <a:ext cx="1704130" cy="6443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يسعدني أن تزورني</a:t>
          </a:r>
        </a:p>
      </dsp:txBody>
      <dsp:txXfrm>
        <a:off x="4553185" y="3940083"/>
        <a:ext cx="1704130" cy="644342"/>
      </dsp:txXfrm>
    </dsp:sp>
    <dsp:sp modelId="{2623D2E9-DBC3-4DE4-81E7-209673A33930}">
      <dsp:nvSpPr>
        <dsp:cNvPr id="0" name=""/>
        <dsp:cNvSpPr/>
      </dsp:nvSpPr>
      <dsp:spPr>
        <a:xfrm>
          <a:off x="5781793" y="4648256"/>
          <a:ext cx="1179912" cy="500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المصدر المؤول</a:t>
          </a:r>
        </a:p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يسعدني (زيارتك)</a:t>
          </a:r>
        </a:p>
      </dsp:txBody>
      <dsp:txXfrm>
        <a:off x="5781793" y="4648256"/>
        <a:ext cx="1179912" cy="500288"/>
      </dsp:txXfrm>
    </dsp:sp>
    <dsp:sp modelId="{15936315-27D0-4714-A68C-ED04DACD3452}">
      <dsp:nvSpPr>
        <dsp:cNvPr id="0" name=""/>
        <dsp:cNvSpPr/>
      </dsp:nvSpPr>
      <dsp:spPr>
        <a:xfrm>
          <a:off x="4719697" y="5172648"/>
          <a:ext cx="2731761" cy="546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أَن + الفعل المضارع = المصدر المؤول</a:t>
          </a:r>
        </a:p>
      </dsp:txBody>
      <dsp:txXfrm>
        <a:off x="4719697" y="5172648"/>
        <a:ext cx="2731761" cy="546571"/>
      </dsp:txXfrm>
    </dsp:sp>
    <dsp:sp modelId="{CA00BCE8-E295-49D3-BC6C-DDCCB2368A95}">
      <dsp:nvSpPr>
        <dsp:cNvPr id="0" name=""/>
        <dsp:cNvSpPr/>
      </dsp:nvSpPr>
      <dsp:spPr>
        <a:xfrm>
          <a:off x="4723742" y="1354881"/>
          <a:ext cx="1161734" cy="579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نائب الفاعل</a:t>
          </a:r>
        </a:p>
      </dsp:txBody>
      <dsp:txXfrm>
        <a:off x="4723742" y="1354881"/>
        <a:ext cx="1161734" cy="579185"/>
      </dsp:txXfrm>
    </dsp:sp>
    <dsp:sp modelId="{7F8829FB-AE44-48E0-935B-B07B0C5134E7}">
      <dsp:nvSpPr>
        <dsp:cNvPr id="0" name=""/>
        <dsp:cNvSpPr/>
      </dsp:nvSpPr>
      <dsp:spPr>
        <a:xfrm>
          <a:off x="5857031" y="706449"/>
          <a:ext cx="792748" cy="524323"/>
        </a:xfrm>
        <a:prstGeom prst="teardrop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الفعل</a:t>
          </a:r>
        </a:p>
      </dsp:txBody>
      <dsp:txXfrm>
        <a:off x="5973126" y="783234"/>
        <a:ext cx="560558" cy="370753"/>
      </dsp:txXfrm>
    </dsp:sp>
    <dsp:sp modelId="{4E136C37-C533-4405-8BE9-004A7373AC72}">
      <dsp:nvSpPr>
        <dsp:cNvPr id="0" name=""/>
        <dsp:cNvSpPr/>
      </dsp:nvSpPr>
      <dsp:spPr>
        <a:xfrm>
          <a:off x="7627928" y="1025066"/>
          <a:ext cx="662274" cy="38129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ماضٍ</a:t>
          </a:r>
        </a:p>
      </dsp:txBody>
      <dsp:txXfrm>
        <a:off x="7627928" y="1025066"/>
        <a:ext cx="566950" cy="381295"/>
      </dsp:txXfrm>
    </dsp:sp>
    <dsp:sp modelId="{DE89D049-F7DD-4684-9439-B751AFA1DFB6}">
      <dsp:nvSpPr>
        <dsp:cNvPr id="0" name=""/>
        <dsp:cNvSpPr/>
      </dsp:nvSpPr>
      <dsp:spPr>
        <a:xfrm>
          <a:off x="7592218" y="1493370"/>
          <a:ext cx="697030" cy="2979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مضارع</a:t>
          </a:r>
        </a:p>
      </dsp:txBody>
      <dsp:txXfrm>
        <a:off x="7592218" y="1493370"/>
        <a:ext cx="622541" cy="297956"/>
      </dsp:txXfrm>
    </dsp:sp>
    <dsp:sp modelId="{C8A3B348-59C5-4211-95DB-3D89496D7643}">
      <dsp:nvSpPr>
        <dsp:cNvPr id="0" name=""/>
        <dsp:cNvSpPr/>
      </dsp:nvSpPr>
      <dsp:spPr>
        <a:xfrm>
          <a:off x="7540204" y="1893891"/>
          <a:ext cx="779565" cy="35258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أمر</a:t>
          </a:r>
        </a:p>
      </dsp:txBody>
      <dsp:txXfrm>
        <a:off x="7540204" y="1893891"/>
        <a:ext cx="691418" cy="3525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B1C0F-C5F8-4548-96EA-D24CF39720A7}">
      <dsp:nvSpPr>
        <dsp:cNvPr id="0" name=""/>
        <dsp:cNvSpPr/>
      </dsp:nvSpPr>
      <dsp:spPr>
        <a:xfrm rot="16200000">
          <a:off x="-814560" y="819719"/>
          <a:ext cx="3449638" cy="181019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09668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{وسيق الذين اتقوا ربهم إلى الجنةِ زُمرا}</a:t>
          </a:r>
        </a:p>
      </dsp:txBody>
      <dsp:txXfrm rot="5400000">
        <a:off x="5159" y="689928"/>
        <a:ext cx="1810199" cy="2069782"/>
      </dsp:txXfrm>
    </dsp:sp>
    <dsp:sp modelId="{0F5A7A0B-1C9D-450B-B442-09233760C9A9}">
      <dsp:nvSpPr>
        <dsp:cNvPr id="0" name=""/>
        <dsp:cNvSpPr/>
      </dsp:nvSpPr>
      <dsp:spPr>
        <a:xfrm rot="16200000">
          <a:off x="1131403" y="819719"/>
          <a:ext cx="3449638" cy="181019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09668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i="0" kern="1200">
              <a:effectLst/>
              <a:latin typeface="Arial-BoldMT"/>
            </a:rPr>
            <a:t>اسم يحل محل الفاعل المحذوف، وحكمه الرفع، يأتي بعد فعل مبني للمجهول.</a:t>
          </a:r>
          <a:endParaRPr lang="ar-SA" sz="1700" kern="1200"/>
        </a:p>
      </dsp:txBody>
      <dsp:txXfrm rot="5400000">
        <a:off x="1951122" y="689928"/>
        <a:ext cx="1810199" cy="2069782"/>
      </dsp:txXfrm>
    </dsp:sp>
    <dsp:sp modelId="{B60F599C-5737-4BC6-828A-1A6934021836}">
      <dsp:nvSpPr>
        <dsp:cNvPr id="0" name=""/>
        <dsp:cNvSpPr/>
      </dsp:nvSpPr>
      <dsp:spPr>
        <a:xfrm rot="16200000">
          <a:off x="3077368" y="819719"/>
          <a:ext cx="3449638" cy="181019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09668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i="0" kern="1200" dirty="0">
              <a:effectLst/>
              <a:latin typeface="Arial-BoldMT"/>
            </a:rPr>
            <a:t>أصل نائب الفاعل مفعول به لكن بعد بناء الفعل للمجهول نحذف الفاعل ويتحول المفعول به إلى نائب فاعل مرفوع</a:t>
          </a:r>
          <a:endParaRPr lang="ar-SA" sz="1700" kern="1200" dirty="0"/>
        </a:p>
      </dsp:txBody>
      <dsp:txXfrm rot="5400000">
        <a:off x="3897087" y="689928"/>
        <a:ext cx="1810199" cy="2069782"/>
      </dsp:txXfrm>
    </dsp:sp>
    <dsp:sp modelId="{44783773-5C7D-4A45-A07B-587100F899C4}">
      <dsp:nvSpPr>
        <dsp:cNvPr id="0" name=""/>
        <dsp:cNvSpPr/>
      </dsp:nvSpPr>
      <dsp:spPr>
        <a:xfrm rot="16200000">
          <a:off x="5023333" y="819719"/>
          <a:ext cx="3449638" cy="181019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09668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i="0" kern="1200" dirty="0"/>
            <a:t>ويبنى الفعل للمجهول إذا كان ماضيا بضم أوله وكسر </a:t>
          </a:r>
          <a:r>
            <a:rPr lang="ar-SA" sz="1700" b="1" i="0" kern="1200" dirty="0" err="1"/>
            <a:t>ماقبل</a:t>
          </a:r>
          <a:r>
            <a:rPr lang="ar-SA" sz="1700" b="1" i="0" kern="1200" dirty="0"/>
            <a:t> آخره: كتب/ ُكتِب، وإذا كان مضارعا يضم أوله ويفتح </a:t>
          </a:r>
          <a:r>
            <a:rPr lang="ar-SA" sz="1700" b="1" i="0" kern="1200" dirty="0" err="1"/>
            <a:t>ماقبل</a:t>
          </a:r>
          <a:br>
            <a:rPr lang="ar-SA" sz="1700" b="1" i="0" kern="1200" dirty="0"/>
          </a:br>
          <a:r>
            <a:rPr lang="ar-SA" sz="1700" b="1" i="0" kern="1200" dirty="0"/>
            <a:t>آخره: يكتُب/ يُكتَب</a:t>
          </a:r>
          <a:br>
            <a:rPr lang="ar-SA" sz="1700" kern="1200" dirty="0"/>
          </a:br>
          <a:endParaRPr lang="ar-SA" sz="1700" kern="1200" dirty="0"/>
        </a:p>
      </dsp:txBody>
      <dsp:txXfrm rot="5400000">
        <a:off x="5843052" y="689928"/>
        <a:ext cx="1810199" cy="2069782"/>
      </dsp:txXfrm>
    </dsp:sp>
    <dsp:sp modelId="{80A95F86-1B40-459E-9A85-30B47A990CD0}">
      <dsp:nvSpPr>
        <dsp:cNvPr id="0" name=""/>
        <dsp:cNvSpPr/>
      </dsp:nvSpPr>
      <dsp:spPr>
        <a:xfrm rot="16200000">
          <a:off x="6969297" y="819719"/>
          <a:ext cx="3449638" cy="1810199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09668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i="0" kern="1200" dirty="0"/>
            <a:t>وإذا كان ثلاثيًّا معتل الوسط (قال_ ساق) كُسر أوله وقلبت الألف إلى ياء (قيل_ سيق)</a:t>
          </a:r>
          <a:br>
            <a:rPr lang="ar-SA" sz="1700" kern="1200" dirty="0"/>
          </a:br>
          <a:endParaRPr lang="ar-SA" sz="1700" kern="1200" dirty="0"/>
        </a:p>
      </dsp:txBody>
      <dsp:txXfrm rot="5400000">
        <a:off x="7789016" y="689928"/>
        <a:ext cx="1810199" cy="20697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A0A22-0B1A-4885-9217-80135571C426}">
      <dsp:nvSpPr>
        <dsp:cNvPr id="0" name=""/>
        <dsp:cNvSpPr/>
      </dsp:nvSpPr>
      <dsp:spPr>
        <a:xfrm>
          <a:off x="1301710" y="2878759"/>
          <a:ext cx="606860" cy="718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766"/>
              </a:lnTo>
              <a:lnTo>
                <a:pt x="606860" y="7187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C4AE-7135-40ED-B605-F26B5ED88A96}">
      <dsp:nvSpPr>
        <dsp:cNvPr id="0" name=""/>
        <dsp:cNvSpPr/>
      </dsp:nvSpPr>
      <dsp:spPr>
        <a:xfrm>
          <a:off x="2149744" y="1167964"/>
          <a:ext cx="3893867" cy="694775"/>
        </a:xfrm>
        <a:custGeom>
          <a:avLst/>
          <a:gdLst/>
          <a:ahLst/>
          <a:cxnLst/>
          <a:rect l="0" t="0" r="0" b="0"/>
          <a:pathLst>
            <a:path>
              <a:moveTo>
                <a:pt x="3893867" y="0"/>
              </a:moveTo>
              <a:lnTo>
                <a:pt x="3893867" y="346965"/>
              </a:lnTo>
              <a:lnTo>
                <a:pt x="0" y="346965"/>
              </a:lnTo>
              <a:lnTo>
                <a:pt x="0" y="6947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4BBBB-F6C8-4FEF-8C5C-950488988C85}">
      <dsp:nvSpPr>
        <dsp:cNvPr id="0" name=""/>
        <dsp:cNvSpPr/>
      </dsp:nvSpPr>
      <dsp:spPr>
        <a:xfrm>
          <a:off x="9032013" y="2813371"/>
          <a:ext cx="1091005" cy="494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022"/>
              </a:lnTo>
              <a:lnTo>
                <a:pt x="1091005" y="49402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E3BBE-89F1-4F16-8864-232523D85455}">
      <dsp:nvSpPr>
        <dsp:cNvPr id="0" name=""/>
        <dsp:cNvSpPr/>
      </dsp:nvSpPr>
      <dsp:spPr>
        <a:xfrm>
          <a:off x="6043612" y="1167964"/>
          <a:ext cx="3722910" cy="695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777"/>
              </a:lnTo>
              <a:lnTo>
                <a:pt x="3722910" y="347777"/>
              </a:lnTo>
              <a:lnTo>
                <a:pt x="3722910" y="69558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D1D00-FDFC-473E-8D17-4C240CC50B37}">
      <dsp:nvSpPr>
        <dsp:cNvPr id="0" name=""/>
        <dsp:cNvSpPr/>
      </dsp:nvSpPr>
      <dsp:spPr>
        <a:xfrm>
          <a:off x="4849944" y="547"/>
          <a:ext cx="2387335" cy="1167416"/>
        </a:xfrm>
        <a:prstGeom prst="flowChartMultidocumen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الجملة الاسمية</a:t>
          </a:r>
        </a:p>
      </dsp:txBody>
      <dsp:txXfrm>
        <a:off x="4849944" y="199170"/>
        <a:ext cx="2055208" cy="924583"/>
      </dsp:txXfrm>
    </dsp:sp>
    <dsp:sp modelId="{4B8CDD0C-B82D-478B-B967-5502315FB019}">
      <dsp:nvSpPr>
        <dsp:cNvPr id="0" name=""/>
        <dsp:cNvSpPr/>
      </dsp:nvSpPr>
      <dsp:spPr>
        <a:xfrm>
          <a:off x="8848386" y="1863551"/>
          <a:ext cx="1836272" cy="949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خبر</a:t>
          </a:r>
        </a:p>
      </dsp:txBody>
      <dsp:txXfrm>
        <a:off x="9117302" y="2002649"/>
        <a:ext cx="1298440" cy="671623"/>
      </dsp:txXfrm>
    </dsp:sp>
    <dsp:sp modelId="{D117EB2D-223C-46E8-8381-1E5DCF289B32}">
      <dsp:nvSpPr>
        <dsp:cNvPr id="0" name=""/>
        <dsp:cNvSpPr/>
      </dsp:nvSpPr>
      <dsp:spPr>
        <a:xfrm>
          <a:off x="10123019" y="2765721"/>
          <a:ext cx="1493165" cy="1083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حكمه:</a:t>
          </a:r>
        </a:p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الرفع</a:t>
          </a:r>
        </a:p>
      </dsp:txBody>
      <dsp:txXfrm>
        <a:off x="10123019" y="2765721"/>
        <a:ext cx="1493165" cy="1083345"/>
      </dsp:txXfrm>
    </dsp:sp>
    <dsp:sp modelId="{619ADE28-E3BB-4F94-893B-E2CE8FAE8B2F}">
      <dsp:nvSpPr>
        <dsp:cNvPr id="0" name=""/>
        <dsp:cNvSpPr/>
      </dsp:nvSpPr>
      <dsp:spPr>
        <a:xfrm>
          <a:off x="1089702" y="1862740"/>
          <a:ext cx="2120085" cy="10160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مبتدأ</a:t>
          </a:r>
        </a:p>
      </dsp:txBody>
      <dsp:txXfrm>
        <a:off x="1400181" y="2011533"/>
        <a:ext cx="1499127" cy="718433"/>
      </dsp:txXfrm>
    </dsp:sp>
    <dsp:sp modelId="{3A6EEEB8-145A-4E58-9260-3C1DE34263D6}">
      <dsp:nvSpPr>
        <dsp:cNvPr id="0" name=""/>
        <dsp:cNvSpPr/>
      </dsp:nvSpPr>
      <dsp:spPr>
        <a:xfrm>
          <a:off x="1908571" y="3048044"/>
          <a:ext cx="1437317" cy="1098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حكمه:</a:t>
          </a:r>
        </a:p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الرفع</a:t>
          </a:r>
        </a:p>
      </dsp:txBody>
      <dsp:txXfrm>
        <a:off x="1908571" y="3048044"/>
        <a:ext cx="1437317" cy="10989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0D34C-6765-471D-AF16-F57421821113}">
      <dsp:nvSpPr>
        <dsp:cNvPr id="0" name=""/>
        <dsp:cNvSpPr/>
      </dsp:nvSpPr>
      <dsp:spPr>
        <a:xfrm>
          <a:off x="7680709" y="834804"/>
          <a:ext cx="3367217" cy="13468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264" tIns="191008" rIns="334264" bIns="191008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>
              <a:latin typeface="Aldhabi" panose="01000000000000000000" pitchFamily="2" charset="-78"/>
              <a:cs typeface="Aldhabi" panose="01000000000000000000" pitchFamily="2" charset="-78"/>
            </a:rPr>
            <a:t>الناسخ</a:t>
          </a:r>
        </a:p>
      </dsp:txBody>
      <dsp:txXfrm>
        <a:off x="7680709" y="834804"/>
        <a:ext cx="3367217" cy="1346887"/>
      </dsp:txXfrm>
    </dsp:sp>
    <dsp:sp modelId="{0BC64A14-66F2-4DEB-8E24-49BDF1748710}">
      <dsp:nvSpPr>
        <dsp:cNvPr id="0" name=""/>
        <dsp:cNvSpPr/>
      </dsp:nvSpPr>
      <dsp:spPr>
        <a:xfrm>
          <a:off x="7680709" y="2181691"/>
          <a:ext cx="3367217" cy="30842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كان وأخواتها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إن وأخواتها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كاد وأخواتها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ظن وأخواتها</a:t>
          </a:r>
        </a:p>
      </dsp:txBody>
      <dsp:txXfrm>
        <a:off x="7680709" y="2181691"/>
        <a:ext cx="3367217" cy="3084264"/>
      </dsp:txXfrm>
    </dsp:sp>
    <dsp:sp modelId="{94F4F69A-D668-44BC-BD04-B56C0F589519}">
      <dsp:nvSpPr>
        <dsp:cNvPr id="0" name=""/>
        <dsp:cNvSpPr/>
      </dsp:nvSpPr>
      <dsp:spPr>
        <a:xfrm>
          <a:off x="3842081" y="834804"/>
          <a:ext cx="3367217" cy="13468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264" tIns="191008" rIns="334264" bIns="191008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>
              <a:solidFill>
                <a:prstClr val="white"/>
              </a:solidFill>
              <a:latin typeface="Aldhabi" panose="01000000000000000000" pitchFamily="2" charset="-78"/>
              <a:ea typeface="+mn-ea"/>
              <a:cs typeface="Aldhabi" panose="01000000000000000000" pitchFamily="2" charset="-78"/>
            </a:rPr>
            <a:t>الجملة</a:t>
          </a:r>
        </a:p>
      </dsp:txBody>
      <dsp:txXfrm>
        <a:off x="3842081" y="834804"/>
        <a:ext cx="3367217" cy="1346887"/>
      </dsp:txXfrm>
    </dsp:sp>
    <dsp:sp modelId="{2145E924-27C4-4E3C-ACE8-9C105DEC1DB9}">
      <dsp:nvSpPr>
        <dsp:cNvPr id="0" name=""/>
        <dsp:cNvSpPr/>
      </dsp:nvSpPr>
      <dsp:spPr>
        <a:xfrm>
          <a:off x="3842081" y="2181691"/>
          <a:ext cx="3367217" cy="30842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كانت الجرِبَةُ مفيدةً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إنَّ التجرِبَةَ مُفيدةٌ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كادتْ التجربةُ تُفيدُ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ظنَّ المخترعُ التجربةَ مفيدةً</a:t>
          </a:r>
        </a:p>
      </dsp:txBody>
      <dsp:txXfrm>
        <a:off x="3842081" y="2181691"/>
        <a:ext cx="3367217" cy="3084264"/>
      </dsp:txXfrm>
    </dsp:sp>
    <dsp:sp modelId="{ED5B4111-0D6C-41F6-B4D7-303495C1AE79}">
      <dsp:nvSpPr>
        <dsp:cNvPr id="0" name=""/>
        <dsp:cNvSpPr/>
      </dsp:nvSpPr>
      <dsp:spPr>
        <a:xfrm>
          <a:off x="3453" y="834804"/>
          <a:ext cx="3367217" cy="13468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264" tIns="191008" rIns="334264" bIns="191008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>
              <a:solidFill>
                <a:prstClr val="white"/>
              </a:solidFill>
              <a:latin typeface="Aldhabi" panose="01000000000000000000" pitchFamily="2" charset="-78"/>
              <a:ea typeface="+mn-ea"/>
              <a:cs typeface="Aldhabi" panose="01000000000000000000" pitchFamily="2" charset="-78"/>
            </a:rPr>
            <a:t>العمل</a:t>
          </a:r>
        </a:p>
      </dsp:txBody>
      <dsp:txXfrm>
        <a:off x="3453" y="834804"/>
        <a:ext cx="3367217" cy="1346887"/>
      </dsp:txXfrm>
    </dsp:sp>
    <dsp:sp modelId="{FFBFC665-A37E-4CAA-8DA4-A537084354B3}">
      <dsp:nvSpPr>
        <dsp:cNvPr id="0" name=""/>
        <dsp:cNvSpPr/>
      </dsp:nvSpPr>
      <dsp:spPr>
        <a:xfrm>
          <a:off x="3453" y="2181691"/>
          <a:ext cx="3367217" cy="30842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رفع المبتدأ ويسمى اسمها ونصب الخبر ويسمى خبرها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نصب المبتدأ ويسمى اسمها ورفع الخبر ويسمى خبرها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رفع المبتدأ ويسمى اسمها ونصب الخبر ويسمى خبرها (خبرها جملة فعلية فعلها مضارع)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نصب المبتدأ والخبر مفعولين لها</a:t>
          </a:r>
        </a:p>
      </dsp:txBody>
      <dsp:txXfrm>
        <a:off x="3453" y="2181691"/>
        <a:ext cx="3367217" cy="3084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r">
              <a:defRPr sz="6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r"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asmaaljwair197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D095B41-7312-4603-9F0F-93387C353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C97D4D-62D2-0A0F-1B90-94F033D187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r="3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042C936-444C-4F0D-9737-291EAFE1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5119659B-127C-4123-BBE6-7869FB0BA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>
            <a:normAutofit/>
          </a:bodyPr>
          <a:lstStyle/>
          <a:p>
            <a:r>
              <a:rPr lang="ar-SA" dirty="0"/>
              <a:t>الوحدة الثالثة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89DC314-DE43-438A-AEF0-982EA3600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>
            <a:normAutofit/>
          </a:bodyPr>
          <a:lstStyle/>
          <a:p>
            <a:endParaRPr lang="ar-SA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1C4D9F-F4AF-4ED2-9310-56EB2E19C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3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419FDB25-3050-4009-9806-3000DDD1C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063EF0F-7BC0-4CFB-AB98-20A8DD91D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68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7EDCF77C-0643-42EB-8282-630443071E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340425"/>
              </p:ext>
            </p:extLst>
          </p:nvPr>
        </p:nvGraphicFramePr>
        <p:xfrm>
          <a:off x="1" y="857239"/>
          <a:ext cx="12087224" cy="4674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عنوان 45">
            <a:extLst>
              <a:ext uri="{FF2B5EF4-FFF2-40B4-BE49-F238E27FC236}">
                <a16:creationId xmlns:a16="http://schemas.microsoft.com/office/drawing/2014/main" id="{91AD8C8D-51D6-4BE2-8691-B8101F94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9247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CD1D00-FDFC-473E-8D17-4C240CC50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FCD1D00-FDFC-473E-8D17-4C240CC50B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0E3BBE-89F1-4F16-8864-232523D85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70E3BBE-89F1-4F16-8864-232523D854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8CDD0C-B82D-478B-B967-5502315FB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B8CDD0C-B82D-478B-B967-5502315FB0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A4BBBB-F6C8-4FEF-8C5C-95048898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8A4BBBB-F6C8-4FEF-8C5C-950488988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17EB2D-223C-46E8-8381-1E5DCF289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117EB2D-223C-46E8-8381-1E5DCF289B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2DC4AE-7135-40ED-B605-F26B5ED88A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F2DC4AE-7135-40ED-B605-F26B5ED88A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9ADE28-E3BB-4F94-893B-E2CE8FAE8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9ADE28-E3BB-4F94-893B-E2CE8FAE8B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7A0A22-0B1A-4885-9217-80135571C4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97A0A22-0B1A-4885-9217-80135571C4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6EEEB8-145A-4E58-9260-3C1DE3426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3A6EEEB8-145A-4E58-9260-3C1DE34263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6AB9F24F-F44B-4DD4-9A48-A38B261EB4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0309" y="1007269"/>
          <a:ext cx="11051381" cy="6100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ربع نص 4">
            <a:extLst>
              <a:ext uri="{FF2B5EF4-FFF2-40B4-BE49-F238E27FC236}">
                <a16:creationId xmlns:a16="http://schemas.microsoft.com/office/drawing/2014/main" id="{ACC5C416-45FB-435F-84AE-74293E086DE6}"/>
              </a:ext>
            </a:extLst>
          </p:cNvPr>
          <p:cNvSpPr txBox="1"/>
          <p:nvPr/>
        </p:nvSpPr>
        <p:spPr>
          <a:xfrm>
            <a:off x="3864769" y="745659"/>
            <a:ext cx="40219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1"/>
            <a:r>
              <a:rPr lang="ar-SA" sz="28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التـــجــــربـــةُ مُـــفــيــــدةٌ</a:t>
            </a:r>
          </a:p>
        </p:txBody>
      </p:sp>
    </p:spTree>
    <p:extLst>
      <p:ext uri="{BB962C8B-B14F-4D97-AF65-F5344CB8AC3E}">
        <p14:creationId xmlns:p14="http://schemas.microsoft.com/office/powerpoint/2010/main" val="25452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20D34C-6765-471D-AF16-F57421821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C20D34C-6765-471D-AF16-F57421821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64A14-66F2-4DEB-8E24-49BDF1748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BC64A14-66F2-4DEB-8E24-49BDF17487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F4F69A-D668-44BC-BD04-B56C0F589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94F4F69A-D668-44BC-BD04-B56C0F5895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45E924-27C4-4E3C-ACE8-9C105DEC1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2145E924-27C4-4E3C-ACE8-9C105DEC1D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5B4111-0D6C-41F6-B4D7-303495C1A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ED5B4111-0D6C-41F6-B4D7-303495C1AE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BFC665-A37E-4CAA-8DA4-A53708435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FFBFC665-A37E-4CAA-8DA4-A537084354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3DE43B-AEBD-4346-8BAC-D106C76D1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pPr rtl="0" eaLnBrk="0" fontAlgn="base" hangingPunct="0">
              <a:spcAft>
                <a:spcPct val="0"/>
              </a:spcAft>
            </a:pPr>
            <a:r>
              <a:rPr lang="ar-SA" altLang="ar-SA" b="1" cap="none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نواسخ الجملة الاسمية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8B10554A-7FDE-4080-BAE1-26EFDC53E6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683449"/>
              </p:ext>
            </p:extLst>
          </p:nvPr>
        </p:nvGraphicFramePr>
        <p:xfrm>
          <a:off x="962108" y="1950823"/>
          <a:ext cx="10583185" cy="3592047"/>
        </p:xfrm>
        <a:graphic>
          <a:graphicData uri="http://schemas.openxmlformats.org/drawingml/2006/table">
            <a:tbl>
              <a:tblPr rtl="1"/>
              <a:tblGrid>
                <a:gridCol w="2005530">
                  <a:extLst>
                    <a:ext uri="{9D8B030D-6E8A-4147-A177-3AD203B41FA5}">
                      <a16:colId xmlns:a16="http://schemas.microsoft.com/office/drawing/2014/main" val="1742710105"/>
                    </a:ext>
                  </a:extLst>
                </a:gridCol>
                <a:gridCol w="2161962">
                  <a:extLst>
                    <a:ext uri="{9D8B030D-6E8A-4147-A177-3AD203B41FA5}">
                      <a16:colId xmlns:a16="http://schemas.microsoft.com/office/drawing/2014/main" val="209833158"/>
                    </a:ext>
                  </a:extLst>
                </a:gridCol>
                <a:gridCol w="2086755">
                  <a:extLst>
                    <a:ext uri="{9D8B030D-6E8A-4147-A177-3AD203B41FA5}">
                      <a16:colId xmlns:a16="http://schemas.microsoft.com/office/drawing/2014/main" val="2711174103"/>
                    </a:ext>
                  </a:extLst>
                </a:gridCol>
                <a:gridCol w="2166976">
                  <a:extLst>
                    <a:ext uri="{9D8B030D-6E8A-4147-A177-3AD203B41FA5}">
                      <a16:colId xmlns:a16="http://schemas.microsoft.com/office/drawing/2014/main" val="2568308095"/>
                    </a:ext>
                  </a:extLst>
                </a:gridCol>
                <a:gridCol w="2161962">
                  <a:extLst>
                    <a:ext uri="{9D8B030D-6E8A-4147-A177-3AD203B41FA5}">
                      <a16:colId xmlns:a16="http://schemas.microsoft.com/office/drawing/2014/main" val="3711578733"/>
                    </a:ext>
                  </a:extLst>
                </a:gridCol>
              </a:tblGrid>
              <a:tr h="759670"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النوع </a:t>
                      </a:r>
                      <a:endParaRPr lang="ar-SA" sz="2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أفعال ناسخة: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كان وأخواتها </a:t>
                      </a:r>
                      <a:endParaRPr lang="ar-SA" sz="2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حروف ناسخة: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إن وأخواتها </a:t>
                      </a:r>
                      <a:endParaRPr lang="ar-SA" sz="2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أفعال المقاربة والرجاء والشروع: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كاد وأخواتها </a:t>
                      </a:r>
                      <a:endParaRPr lang="ar-SA" sz="2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أفعال تنصب مفعولين: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raditionalArabic-Bold"/>
                        </a:rPr>
                        <a:t>ظن وأخواتها</a:t>
                      </a:r>
                      <a:endParaRPr lang="ar-SA" sz="2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632430"/>
                  </a:ext>
                </a:extLst>
              </a:tr>
              <a:tr h="2564825"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تعدادها </a:t>
                      </a:r>
                      <a:endParaRPr lang="ar-SA" sz="2200" dirty="0"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كان،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أصبح، أضحى، أمسى، بات،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صار، ليس،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مازال، 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ما برح، ما فتئ، ما انفك،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مادام.</a:t>
                      </a:r>
                      <a:endParaRPr lang="ar-SA" sz="2200" dirty="0"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إن وأن للتوكيد.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كأن وتفيد التشبيه.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لكن للاستدراك.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لعل للترجي، وليت للتمني.</a:t>
                      </a:r>
                      <a:endParaRPr lang="ar-SA" sz="2200" dirty="0"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أفعال المقاربة: 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كاد، أوشك.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أفعال الرجاء: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عسى.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أفعال الشروع والبدء: أنشأ، طفق،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جعل، بدأ، شرع.</a:t>
                      </a:r>
                      <a:endParaRPr lang="ar-SA" sz="2200" dirty="0"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أفعال الشك: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ظن، حسب،</a:t>
                      </a:r>
                      <a:b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</a:br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زعم، خال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أفعال اليقين: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رأى، علم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أفعال التصيير:</a:t>
                      </a:r>
                    </a:p>
                    <a:p>
                      <a:pPr algn="ctr"/>
                      <a:r>
                        <a:rPr lang="ar-SA" sz="20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جعل، </a:t>
                      </a:r>
                      <a:r>
                        <a:rPr lang="ar-SA" sz="2400" b="1" i="0" dirty="0">
                          <a:solidFill>
                            <a:srgbClr val="2F5496"/>
                          </a:solidFill>
                          <a:effectLst/>
                          <a:latin typeface="TraditionalArabic-Bold"/>
                        </a:rPr>
                        <a:t>اتخذ</a:t>
                      </a:r>
                      <a:endParaRPr lang="ar-SA" sz="2200" dirty="0">
                        <a:effectLst/>
                      </a:endParaRPr>
                    </a:p>
                  </a:txBody>
                  <a:tcPr marL="112822" marR="112822" marT="56411" marB="5641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463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4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5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1587617-1CD9-4BB4-8FDB-02547523F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359BEA-F467-446B-9ED2-7DE4AE39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F09DB06A-DC30-4A67-86F2-2BD6D2AA6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pPr algn="l" rtl="0"/>
            <a:r>
              <a:rPr lang="en-US" sz="3600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C4A58F-EDCB-42E6-BB21-2D410EF07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CEF18BD6-B169-4CEE-BB3D-71DFD6A8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C253CD2-F713-407C-B979-22CDBA531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جدول 3">
            <a:extLst>
              <a:ext uri="{FF2B5EF4-FFF2-40B4-BE49-F238E27FC236}">
                <a16:creationId xmlns:a16="http://schemas.microsoft.com/office/drawing/2014/main" id="{34644C17-1FE5-4A82-852A-B8A81CE4B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140452"/>
              </p:ext>
            </p:extLst>
          </p:nvPr>
        </p:nvGraphicFramePr>
        <p:xfrm>
          <a:off x="588396" y="326003"/>
          <a:ext cx="11362413" cy="4060864"/>
        </p:xfrm>
        <a:graphic>
          <a:graphicData uri="http://schemas.openxmlformats.org/drawingml/2006/table">
            <a:tbl>
              <a:tblPr rtl="1">
                <a:tableStyleId>{9D7B26C5-4107-4FEC-AEDC-1716B250A1EF}</a:tableStyleId>
              </a:tblPr>
              <a:tblGrid>
                <a:gridCol w="984704">
                  <a:extLst>
                    <a:ext uri="{9D8B030D-6E8A-4147-A177-3AD203B41FA5}">
                      <a16:colId xmlns:a16="http://schemas.microsoft.com/office/drawing/2014/main" val="1705659197"/>
                    </a:ext>
                  </a:extLst>
                </a:gridCol>
                <a:gridCol w="2697747">
                  <a:extLst>
                    <a:ext uri="{9D8B030D-6E8A-4147-A177-3AD203B41FA5}">
                      <a16:colId xmlns:a16="http://schemas.microsoft.com/office/drawing/2014/main" val="4265345559"/>
                    </a:ext>
                  </a:extLst>
                </a:gridCol>
                <a:gridCol w="2697747">
                  <a:extLst>
                    <a:ext uri="{9D8B030D-6E8A-4147-A177-3AD203B41FA5}">
                      <a16:colId xmlns:a16="http://schemas.microsoft.com/office/drawing/2014/main" val="2875845529"/>
                    </a:ext>
                  </a:extLst>
                </a:gridCol>
                <a:gridCol w="2612566">
                  <a:extLst>
                    <a:ext uri="{9D8B030D-6E8A-4147-A177-3AD203B41FA5}">
                      <a16:colId xmlns:a16="http://schemas.microsoft.com/office/drawing/2014/main" val="3717876105"/>
                    </a:ext>
                  </a:extLst>
                </a:gridCol>
                <a:gridCol w="2369649">
                  <a:extLst>
                    <a:ext uri="{9D8B030D-6E8A-4147-A177-3AD203B41FA5}">
                      <a16:colId xmlns:a16="http://schemas.microsoft.com/office/drawing/2014/main" val="3208005279"/>
                    </a:ext>
                  </a:extLst>
                </a:gridCol>
              </a:tblGrid>
              <a:tr h="763326">
                <a:tc>
                  <a:txBody>
                    <a:bodyPr/>
                    <a:lstStyle/>
                    <a:p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800" dirty="0">
                          <a:effectLst/>
                        </a:rPr>
                        <a:t>كان وأخواتها</a:t>
                      </a: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800" dirty="0">
                          <a:effectLst/>
                        </a:rPr>
                        <a:t>إن وأخواتها</a:t>
                      </a: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800" dirty="0">
                          <a:effectLst/>
                        </a:rPr>
                        <a:t>كاد وأخواتها</a:t>
                      </a: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800" dirty="0">
                          <a:effectLst/>
                        </a:rPr>
                        <a:t>ظن وأخواتها</a:t>
                      </a: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868785"/>
                  </a:ext>
                </a:extLst>
              </a:tr>
              <a:tr h="2026279">
                <a:tc>
                  <a:txBody>
                    <a:bodyPr/>
                    <a:lstStyle/>
                    <a:p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عملها </a:t>
                      </a:r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ترفع المبتدأ وتنصب الخبر. </a:t>
                      </a:r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تنصب المبتدأ وترفع الخبر. </a:t>
                      </a:r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ترفع المبتدأ وتنصب الخبر وشرط</a:t>
                      </a:r>
                      <a:b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خبرها أن يكون جملة فعلية فعلها</a:t>
                      </a:r>
                      <a:b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مضارع.</a:t>
                      </a:r>
                      <a:b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وقد يقترن خبر أفعال المقاربة</a:t>
                      </a:r>
                      <a:b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والرجاء بأن ويمتنع اقتران خبر أفعال</a:t>
                      </a:r>
                      <a:b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C45911"/>
                          </a:solidFill>
                          <a:effectLst/>
                        </a:rPr>
                        <a:t>الشروع بأن.</a:t>
                      </a:r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 dirty="0">
                          <a:solidFill>
                            <a:srgbClr val="C45911"/>
                          </a:solidFill>
                          <a:effectLst/>
                        </a:rPr>
                        <a:t>تنصب مفعولين أصلهما المبتدأ</a:t>
                      </a:r>
                      <a:br>
                        <a:rPr lang="ar-SA" sz="1500" b="1" dirty="0">
                          <a:solidFill>
                            <a:srgbClr val="C45911"/>
                          </a:solidFill>
                          <a:effectLst/>
                        </a:rPr>
                      </a:br>
                      <a:r>
                        <a:rPr lang="ar-SA" sz="1500" b="1" dirty="0">
                          <a:solidFill>
                            <a:srgbClr val="C45911"/>
                          </a:solidFill>
                          <a:effectLst/>
                        </a:rPr>
                        <a:t>والخبر</a:t>
                      </a:r>
                      <a:endParaRPr lang="ar-SA" sz="1800" dirty="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171081"/>
                  </a:ext>
                </a:extLst>
              </a:tr>
              <a:tr h="1271259">
                <a:tc>
                  <a:txBody>
                    <a:bodyPr/>
                    <a:lstStyle/>
                    <a:p>
                      <a: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  <a:t>مثالها </a:t>
                      </a:r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 dirty="0">
                          <a:solidFill>
                            <a:srgbClr val="7030A0"/>
                          </a:solidFill>
                          <a:effectLst/>
                        </a:rPr>
                        <a:t>كان الأملُ رفيًقا. </a:t>
                      </a:r>
                      <a:endParaRPr lang="ar-SA" sz="1800" dirty="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  <a:t>إن اللهَ غفور رحيم. </a:t>
                      </a:r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  <a:t>أوشك الظلم ينتهي، أو: أوشك</a:t>
                      </a:r>
                      <a:b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  <a:t>الظلم أن ينتهي.</a:t>
                      </a:r>
                      <a:b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  <a:t>بدأ الظلم ينتهي. ولا يجوز أن نقول:</a:t>
                      </a:r>
                      <a:b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ar-SA" sz="1500" b="1">
                          <a:solidFill>
                            <a:srgbClr val="7030A0"/>
                          </a:solidFill>
                          <a:effectLst/>
                        </a:rPr>
                        <a:t>بدأ الظلم أن ينتهي.</a:t>
                      </a:r>
                      <a:endParaRPr lang="ar-SA" sz="180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500" b="1" dirty="0">
                          <a:solidFill>
                            <a:srgbClr val="7030A0"/>
                          </a:solidFill>
                          <a:effectLst/>
                        </a:rPr>
                        <a:t>ظن الزائُر المطاَر واسًعا</a:t>
                      </a:r>
                      <a:endParaRPr lang="ar-SA" sz="1800" dirty="0">
                        <a:effectLst/>
                      </a:endParaRPr>
                    </a:p>
                  </a:txBody>
                  <a:tcPr marL="87657" marR="87657" marT="43828" marB="438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278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DAD8EB-8483-4B18-AAAD-E652128D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الأفعال الناسخة ومعانيها     (كان وأخواتها)</a:t>
            </a:r>
          </a:p>
        </p:txBody>
      </p:sp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253C2FB7-1ED0-4AA6-BDA3-1752FF3D4E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15803" y="2165827"/>
          <a:ext cx="6960393" cy="3708400"/>
        </p:xfrm>
        <a:graphic>
          <a:graphicData uri="http://schemas.openxmlformats.org/drawingml/2006/table">
            <a:tbl>
              <a:tblPr rtl="1" firstRow="1" bandRow="1">
                <a:tableStyleId>{16D9F66E-5EB9-4882-86FB-DCBF35E3C3E4}</a:tableStyleId>
              </a:tblPr>
              <a:tblGrid>
                <a:gridCol w="881063">
                  <a:extLst>
                    <a:ext uri="{9D8B030D-6E8A-4147-A177-3AD203B41FA5}">
                      <a16:colId xmlns:a16="http://schemas.microsoft.com/office/drawing/2014/main" val="3154726444"/>
                    </a:ext>
                  </a:extLst>
                </a:gridCol>
                <a:gridCol w="3143249">
                  <a:extLst>
                    <a:ext uri="{9D8B030D-6E8A-4147-A177-3AD203B41FA5}">
                      <a16:colId xmlns:a16="http://schemas.microsoft.com/office/drawing/2014/main" val="2534424263"/>
                    </a:ext>
                  </a:extLst>
                </a:gridCol>
                <a:gridCol w="2936081">
                  <a:extLst>
                    <a:ext uri="{9D8B030D-6E8A-4147-A177-3AD203B41FA5}">
                      <a16:colId xmlns:a16="http://schemas.microsoft.com/office/drawing/2014/main" val="849552027"/>
                    </a:ext>
                  </a:extLst>
                </a:gridCol>
              </a:tblGrid>
              <a:tr h="370840">
                <a:tc rowSpan="10"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بدون شروط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كان الجوُّ ممطرًا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اتصاف المبتدأ بالخبر في الماضي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2936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أمسى السحابُ منقشعًا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اتصاف المبتدأ بالخبر في الوقت المفهوم من الفعل، وقد تُستعمل بمعنى (صار).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26302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{وأصبحَ فؤادُ أمِّ موسى فارغًا}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6366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أضحى </a:t>
                      </a:r>
                      <a:r>
                        <a:rPr lang="ar-SA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التنائي</a:t>
                      </a:r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بديلًا عن تدانينا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888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باتَ محمدٌ أرِقًا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1323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ظلَّ الجوُّ صحوًا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استمرار اتصاف المبتدأ بالخبر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2639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صارَ الطفلُ شابًّا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تحوّل المبتدأ وانتقاله إلى حال آخر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0940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ارتدَّ الأعمى بصيرًا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0674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عادَ الجوُّ لطيفا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9350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ليسَ الشديدُ بالصُّرَعَة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النفي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918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55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EA85CFB-BE9C-493D-A7E1-5467E463F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62812"/>
            <a:ext cx="10058400" cy="4713402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id="{136760BF-5824-4D03-9235-9C6E1E8A843D}"/>
              </a:ext>
            </a:extLst>
          </p:cNvPr>
          <p:cNvSpPr txBox="1">
            <a:spLocks/>
          </p:cNvSpPr>
          <p:nvPr/>
        </p:nvSpPr>
        <p:spPr>
          <a:xfrm>
            <a:off x="1066800" y="822960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b="1">
                <a:latin typeface="Arial" panose="020B0604020202020204" pitchFamily="34" charset="0"/>
                <a:cs typeface="Arial" panose="020B0604020202020204" pitchFamily="34" charset="0"/>
              </a:rPr>
              <a:t>الأفعال الناسخة ومعانيها</a:t>
            </a:r>
          </a:p>
        </p:txBody>
      </p:sp>
      <p:graphicFrame>
        <p:nvGraphicFramePr>
          <p:cNvPr id="6" name="جدول 4">
            <a:extLst>
              <a:ext uri="{FF2B5EF4-FFF2-40B4-BE49-F238E27FC236}">
                <a16:creationId xmlns:a16="http://schemas.microsoft.com/office/drawing/2014/main" id="{78CD29F5-46CC-4AFA-9CAD-CA3B10EFEA31}"/>
              </a:ext>
            </a:extLst>
          </p:cNvPr>
          <p:cNvGraphicFramePr>
            <a:graphicFrameLocks/>
          </p:cNvGraphicFramePr>
          <p:nvPr/>
        </p:nvGraphicFramePr>
        <p:xfrm>
          <a:off x="1066799" y="1901284"/>
          <a:ext cx="8509399" cy="2590800"/>
        </p:xfrm>
        <a:graphic>
          <a:graphicData uri="http://schemas.openxmlformats.org/drawingml/2006/table">
            <a:tbl>
              <a:tblPr rtl="1" firstRow="1" bandRow="1">
                <a:tableStyleId>{16D9F66E-5EB9-4882-86FB-DCBF35E3C3E4}</a:tableStyleId>
              </a:tblPr>
              <a:tblGrid>
                <a:gridCol w="1077140">
                  <a:extLst>
                    <a:ext uri="{9D8B030D-6E8A-4147-A177-3AD203B41FA5}">
                      <a16:colId xmlns:a16="http://schemas.microsoft.com/office/drawing/2014/main" val="3154726444"/>
                    </a:ext>
                  </a:extLst>
                </a:gridCol>
                <a:gridCol w="4280899">
                  <a:extLst>
                    <a:ext uri="{9D8B030D-6E8A-4147-A177-3AD203B41FA5}">
                      <a16:colId xmlns:a16="http://schemas.microsoft.com/office/drawing/2014/main" val="2534424263"/>
                    </a:ext>
                  </a:extLst>
                </a:gridCol>
                <a:gridCol w="3151360">
                  <a:extLst>
                    <a:ext uri="{9D8B030D-6E8A-4147-A177-3AD203B41FA5}">
                      <a16:colId xmlns:a16="http://schemas.microsoft.com/office/drawing/2014/main" val="849552027"/>
                    </a:ext>
                  </a:extLst>
                </a:gridCol>
              </a:tblGrid>
              <a:tr h="370840">
                <a:tc rowSpan="6"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بشرط سبقها بنفي أو شبهه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زال كلامُكَ غامضًا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ملازمة المبتدأ للخبر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62936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انفكَّ العالِمُ متابًعا تجربته حتى أتمها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26302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برحت الفصحى وسيلة للتفاهم بين العرب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6366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فَتِئَ الطموحُ يرفعنا للعلا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820590"/>
                  </a:ext>
                </a:extLst>
              </a:tr>
              <a:tr h="350973">
                <a:tc vMerge="1">
                  <a:txBody>
                    <a:bodyPr/>
                    <a:lstStyle/>
                    <a:p>
                      <a:pPr algn="ctr" rtl="1"/>
                      <a:endParaRPr lang="ar-SA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ما + الماضي = النفي                لا + الماضي = الدعاء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9388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لا + المضارع   /   ما + المضارع = النفي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143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زال الناسخة مضارعها يزال          أما زال يزول ففعل تام  (ما يزول فضلك عني)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04836"/>
                  </a:ext>
                </a:extLst>
              </a:tr>
            </a:tbl>
          </a:graphicData>
        </a:graphic>
      </p:graphicFrame>
      <p:graphicFrame>
        <p:nvGraphicFramePr>
          <p:cNvPr id="7" name="جدول 4">
            <a:extLst>
              <a:ext uri="{FF2B5EF4-FFF2-40B4-BE49-F238E27FC236}">
                <a16:creationId xmlns:a16="http://schemas.microsoft.com/office/drawing/2014/main" id="{798E5F80-216E-4685-AB28-52AB29F4EA54}"/>
              </a:ext>
            </a:extLst>
          </p:cNvPr>
          <p:cNvGraphicFramePr>
            <a:graphicFrameLocks/>
          </p:cNvGraphicFramePr>
          <p:nvPr/>
        </p:nvGraphicFramePr>
        <p:xfrm>
          <a:off x="1054367" y="4709139"/>
          <a:ext cx="8521830" cy="1534576"/>
        </p:xfrm>
        <a:graphic>
          <a:graphicData uri="http://schemas.openxmlformats.org/drawingml/2006/table">
            <a:tbl>
              <a:tblPr rtl="1" firstRow="1" bandRow="1">
                <a:tableStyleId>{16D9F66E-5EB9-4882-86FB-DCBF35E3C3E4}</a:tableStyleId>
              </a:tblPr>
              <a:tblGrid>
                <a:gridCol w="1078714">
                  <a:extLst>
                    <a:ext uri="{9D8B030D-6E8A-4147-A177-3AD203B41FA5}">
                      <a16:colId xmlns:a16="http://schemas.microsoft.com/office/drawing/2014/main" val="3154726444"/>
                    </a:ext>
                  </a:extLst>
                </a:gridCol>
                <a:gridCol w="4278406">
                  <a:extLst>
                    <a:ext uri="{9D8B030D-6E8A-4147-A177-3AD203B41FA5}">
                      <a16:colId xmlns:a16="http://schemas.microsoft.com/office/drawing/2014/main" val="2534424263"/>
                    </a:ext>
                  </a:extLst>
                </a:gridCol>
                <a:gridCol w="3164710">
                  <a:extLst>
                    <a:ext uri="{9D8B030D-6E8A-4147-A177-3AD203B41FA5}">
                      <a16:colId xmlns:a16="http://schemas.microsoft.com/office/drawing/2014/main" val="849552027"/>
                    </a:ext>
                  </a:extLst>
                </a:gridCol>
              </a:tblGrid>
              <a:tr h="767288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بشرط سبقها بما المصدرية الظرفية</a:t>
                      </a: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ستبقى اللغة العربية مادام القرآن محفوظًا في الصدور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مدة دوام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6293644"/>
                  </a:ext>
                </a:extLst>
              </a:tr>
              <a:tr h="767288">
                <a:tc vMerge="1">
                  <a:txBody>
                    <a:bodyPr/>
                    <a:lstStyle/>
                    <a:p>
                      <a:pPr algn="ctr"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"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دام لا يتم معناها إلا بكلام قبلها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537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88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4" name="Rectangle 1043">
            <a:extLst>
              <a:ext uri="{FF2B5EF4-FFF2-40B4-BE49-F238E27FC236}">
                <a16:creationId xmlns:a16="http://schemas.microsoft.com/office/drawing/2014/main" id="{EF8DC7E2-86AD-4AC2-9EC1-7E8B72572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6" name="Straight Connector 1045">
            <a:extLst>
              <a:ext uri="{FF2B5EF4-FFF2-40B4-BE49-F238E27FC236}">
                <a16:creationId xmlns:a16="http://schemas.microsoft.com/office/drawing/2014/main" id="{DDE2C290-3677-4DE0-AE6D-2B4DB5FBC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35237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عنوان 1">
            <a:extLst>
              <a:ext uri="{FF2B5EF4-FFF2-40B4-BE49-F238E27FC236}">
                <a16:creationId xmlns:a16="http://schemas.microsoft.com/office/drawing/2014/main" id="{233F3039-AB86-60BB-9ED8-45D93F09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3525184" cy="1049235"/>
          </a:xfrm>
        </p:spPr>
        <p:txBody>
          <a:bodyPr>
            <a:normAutofit/>
          </a:bodyPr>
          <a:lstStyle/>
          <a:p>
            <a:r>
              <a:rPr lang="ar-SA" dirty="0"/>
              <a:t>امسحي الرمز الشريطي لفتح اللوحة الحائطية</a:t>
            </a: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909D032D-E82B-4E2A-B0B8-325C49D6EB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0930C8-5236-7914-D37C-8D805E0C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3525184" cy="3450613"/>
          </a:xfrm>
        </p:spPr>
        <p:txBody>
          <a:bodyPr>
            <a:normAutofit/>
          </a:bodyPr>
          <a:lstStyle/>
          <a:p>
            <a:pPr algn="just"/>
            <a:r>
              <a:rPr lang="ar-SA" dirty="0"/>
              <a:t>استعملي فعلًا من أفعال أخوات كان في جملة جاذبة من إنشائك وسجليه تحت اسمك في اللوحة الحائطية لتطوري أداءك.</a:t>
            </a:r>
          </a:p>
          <a:p>
            <a:endParaRPr lang="ar-SA" dirty="0"/>
          </a:p>
        </p:txBody>
      </p:sp>
      <p:grpSp>
        <p:nvGrpSpPr>
          <p:cNvPr id="1050" name="Group 1049">
            <a:extLst>
              <a:ext uri="{FF2B5EF4-FFF2-40B4-BE49-F238E27FC236}">
                <a16:creationId xmlns:a16="http://schemas.microsoft.com/office/drawing/2014/main" id="{7C60AE24-4C38-46BB-88CB-780ACDCEC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46003" y="583365"/>
            <a:chExt cx="6091790" cy="5181928"/>
          </a:xfrm>
        </p:grpSpPr>
        <p:sp>
          <p:nvSpPr>
            <p:cNvPr id="1051" name="Rectangle 1050">
              <a:extLst>
                <a:ext uri="{FF2B5EF4-FFF2-40B4-BE49-F238E27FC236}">
                  <a16:creationId xmlns:a16="http://schemas.microsoft.com/office/drawing/2014/main" id="{B86297A6-69FE-430E-A97F-2116D5BDD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6003" y="583365"/>
              <a:ext cx="609179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Rectangle 1051">
              <a:extLst>
                <a:ext uri="{FF2B5EF4-FFF2-40B4-BE49-F238E27FC236}">
                  <a16:creationId xmlns:a16="http://schemas.microsoft.com/office/drawing/2014/main" id="{25C8F35E-39E0-4068-926A-1F3CAAB21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64828" y="915807"/>
              <a:ext cx="54617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080DEC52-BEE2-46CC-8C33-6BC9AC9D6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2378" y="977099"/>
            <a:ext cx="5123274" cy="4138331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رسم 4" descr="ساعة توقيت 75% مع تعبئة خالصة">
            <a:extLst>
              <a:ext uri="{FF2B5EF4-FFF2-40B4-BE49-F238E27FC236}">
                <a16:creationId xmlns:a16="http://schemas.microsoft.com/office/drawing/2014/main" id="{A1100103-BF15-FBFF-E41C-19EFD2033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4411" y="1884565"/>
            <a:ext cx="2328669" cy="232866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3A5C23E-C92E-B33A-A663-538203066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86806" y="1884564"/>
            <a:ext cx="2328670" cy="232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1055">
            <a:extLst>
              <a:ext uri="{FF2B5EF4-FFF2-40B4-BE49-F238E27FC236}">
                <a16:creationId xmlns:a16="http://schemas.microsoft.com/office/drawing/2014/main" id="{32178FA5-FA3E-4DBE-8027-71F02853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058" name="Straight Connector 1057">
            <a:extLst>
              <a:ext uri="{FF2B5EF4-FFF2-40B4-BE49-F238E27FC236}">
                <a16:creationId xmlns:a16="http://schemas.microsoft.com/office/drawing/2014/main" id="{05459349-FF0B-4F65-B63C-876E8035C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708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35F030-45F3-8EB6-AC28-86608315F7A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38125"/>
            <a:ext cx="9075738" cy="1063625"/>
          </a:xfrm>
        </p:spPr>
        <p:txBody>
          <a:bodyPr/>
          <a:lstStyle/>
          <a:p>
            <a:r>
              <a:rPr lang="ar-SA" dirty="0"/>
              <a:t>إن وأخواتها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7BCB99D9-2F62-046D-20DF-88040599BBE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53458674"/>
              </p:ext>
            </p:extLst>
          </p:nvPr>
        </p:nvGraphicFramePr>
        <p:xfrm>
          <a:off x="392906" y="513556"/>
          <a:ext cx="11687175" cy="5680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موصل: على شكل مرفق 6">
            <a:extLst>
              <a:ext uri="{FF2B5EF4-FFF2-40B4-BE49-F238E27FC236}">
                <a16:creationId xmlns:a16="http://schemas.microsoft.com/office/drawing/2014/main" id="{07EB2B5A-D548-1064-68F8-A7ABD3A1D104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00166" y="4193381"/>
            <a:ext cx="1457323" cy="478632"/>
          </a:xfrm>
          <a:prstGeom prst="bentConnector3">
            <a:avLst>
              <a:gd name="adj1" fmla="val 42157"/>
            </a:avLst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39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73BA69-BD1D-44C6-B8B4-8AA6A6766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E73BA69-BD1D-44C6-B8B4-8AA6A6766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35FF12-D938-4F3B-BC38-3C552BB97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A335FF12-D938-4F3B-BC38-3C552BB97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474B54-9584-495B-BF93-14F29ECF4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4C474B54-9584-495B-BF93-14F29ECF4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C9584A-7284-4CBF-8B52-5B4E67D64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9DC9584A-7284-4CBF-8B52-5B4E67D644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B6198A-D6CC-473B-8469-D3BE5C9C60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A8B6198A-D6CC-473B-8469-D3BE5C9C60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A7FD3F-79CF-4872-9049-531CBE774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24A7FD3F-79CF-4872-9049-531CBE774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331AE2-45DD-4327-A289-4122BC552D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A331AE2-45DD-4327-A289-4122BC552D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07774A-7AA5-41F6-A505-75871FDE0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3807774A-7AA5-41F6-A505-75871FDE0C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4690C0-6283-458D-94BD-10B7FE65B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D14690C0-6283-458D-94BD-10B7FE65B3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941E45-2158-4358-A989-A3AC26541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EC941E45-2158-4358-A989-A3AC26541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1D84ED-A677-460C-A01D-C196AB3108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B51D84ED-A677-460C-A01D-C196AB3108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89F53D-24E9-4597-B9B2-D22443CAD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0C89F53D-24E9-4597-B9B2-D22443CAD6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B30F80-221F-44EE-A9D4-9ACD40DAB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CEB30F80-221F-44EE-A9D4-9ACD40DAB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C7A93A-CF9A-46A4-A160-258B71BB4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F0C7A93A-CF9A-46A4-A160-258B71BB4D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B50C8B-79BC-4015-8E13-D59B4FEAB9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AAB50C8B-79BC-4015-8E13-D59B4FEAB9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0A90C7-BB81-47C0-A2F7-5BD037269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CE0A90C7-BB81-47C0-A2F7-5BD0372691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F310A9-4495-4230-9535-37DF21EF0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E4F310A9-4495-4230-9535-37DF21EF05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B9F4A8-FB9F-4139-BF57-CB711E55A7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graphicEl>
                                              <a:dgm id="{97B9F4A8-FB9F-4139-BF57-CB711E55A7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EA1567-01BA-4B9E-9D67-371EC5D6B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graphicEl>
                                              <a:dgm id="{37EA1567-01BA-4B9E-9D67-371EC5D6BD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F6F071-5279-41C2-A568-F015C8C9A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graphicEl>
                                              <a:dgm id="{1EF6F071-5279-41C2-A568-F015C8C9A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B5F924-D390-4732-8DD6-1FAF1CC92F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dgm id="{9BB5F924-D390-4732-8DD6-1FAF1CC92F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491935-E830-47C1-939A-26029F7BD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">
                                            <p:graphicEl>
                                              <a:dgm id="{A2491935-E830-47C1-939A-26029F7BD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16AC48-3E69-486D-9930-9426520649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dgm id="{F116AC48-3E69-486D-9930-9426520649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5A4FA0-F7F7-472E-B95C-A8D8E17B4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">
                                            <p:graphicEl>
                                              <a:dgm id="{0E5A4FA0-F7F7-472E-B95C-A8D8E17B4E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318941-359F-4013-AC75-733EE01C9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graphicEl>
                                              <a:dgm id="{2B318941-359F-4013-AC75-733EE01C90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9C46BD-3AEB-4283-A673-7C34BB9A6C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">
                                            <p:graphicEl>
                                              <a:dgm id="{D09C46BD-3AEB-4283-A673-7C34BB9A6C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C18BD7-C6F5-4610-ADD8-CFD526C1F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graphicEl>
                                              <a:dgm id="{BEC18BD7-C6F5-4610-ADD8-CFD526C1F5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757172-D8E4-4B0A-84A5-6F8D304B4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graphicEl>
                                              <a:dgm id="{68757172-D8E4-4B0A-84A5-6F8D304B4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769E89-B403-4576-93A4-BC7DCF6E98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">
                                            <p:graphicEl>
                                              <a:dgm id="{95769E89-B403-4576-93A4-BC7DCF6E98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4CA447-A57D-4D01-90AF-13727F013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1B4CA447-A57D-4D01-90AF-13727F0130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207199-092D-487A-84E9-50318D36B4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23207199-092D-487A-84E9-50318D36B4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805154-E03F-4C75-A485-02224BE06C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41805154-E03F-4C75-A485-02224BE06C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4E96B-DC7D-48C2-8059-41E60B52E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D364E96B-DC7D-48C2-8059-41E60B52E7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61582D-A289-4E85-90D5-1DA2E32F9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">
                                            <p:graphicEl>
                                              <a:dgm id="{D261582D-A289-4E85-90D5-1DA2E32F96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2DCEE0-D24A-492D-A7F0-9D409D974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">
                                            <p:graphicEl>
                                              <a:dgm id="{FA2DCEE0-D24A-492D-A7F0-9D409D974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DFE39C-B130-4CC1-B0E3-1E3C38680E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">
                                            <p:graphicEl>
                                              <a:dgm id="{16DFE39C-B130-4CC1-B0E3-1E3C38680E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7AD9DA-0401-45CE-94BC-8DBBC1D11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">
                                            <p:graphicEl>
                                              <a:dgm id="{A47AD9DA-0401-45CE-94BC-8DBBC1D11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50D3AF-FCB3-49CD-BBF7-D2D19C3DF5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">
                                            <p:graphicEl>
                                              <a:dgm id="{1350D3AF-FCB3-49CD-BBF7-D2D19C3DF5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2EAD53-BC76-4A00-A637-640E6198E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">
                                            <p:graphicEl>
                                              <a:dgm id="{ED2EAD53-BC76-4A00-A637-640E6198E2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020DD9-6F91-4AAB-9BC4-6663B6492D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">
                                            <p:graphicEl>
                                              <a:dgm id="{A1020DD9-6F91-4AAB-9BC4-6663B6492D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9F9EC2-D62B-4A59-AB88-1858E70C4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">
                                            <p:graphicEl>
                                              <a:dgm id="{DA9F9EC2-D62B-4A59-AB88-1858E70C43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1BFFC1-AE46-466C-8DBC-5F7BFC040A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">
                                            <p:graphicEl>
                                              <a:dgm id="{5A1BFFC1-AE46-466C-8DBC-5F7BFC040A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6C6D9B-4961-47D7-8F71-5F89C680E7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">
                                            <p:graphicEl>
                                              <a:dgm id="{396C6D9B-4961-47D7-8F71-5F89C680E7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B95983-424F-41FF-8FD5-C0B790133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">
                                            <p:graphicEl>
                                              <a:dgm id="{28B95983-424F-41FF-8FD5-C0B790133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0CFF20-C943-479F-AF84-2AE34BDCFE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">
                                            <p:graphicEl>
                                              <a:dgm id="{B10CFF20-C943-479F-AF84-2AE34BDCFE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0BDBAA-B2F5-4362-B9C4-C347F9A2F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">
                                            <p:graphicEl>
                                              <a:dgm id="{1A0BDBAA-B2F5-4362-B9C4-C347F9A2FB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AE3E19-660E-440E-8494-4B7DB44D7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">
                                            <p:graphicEl>
                                              <a:dgm id="{FDAE3E19-660E-440E-8494-4B7DB44D71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1C1B05-300A-4474-8554-BA2EA2D4D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">
                                            <p:graphicEl>
                                              <a:dgm id="{361C1B05-300A-4474-8554-BA2EA2D4D1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D84D68-36B3-4DF3-A5B3-55099CCD7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">
                                            <p:graphicEl>
                                              <a:dgm id="{D5D84D68-36B3-4DF3-A5B3-55099CCD7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6B57CD-AE87-4094-AF67-9D32282F9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">
                                            <p:graphicEl>
                                              <a:dgm id="{086B57CD-AE87-4094-AF67-9D32282F93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507CD7-4361-4929-A809-22FC5FBA0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">
                                            <p:graphicEl>
                                              <a:dgm id="{0F507CD7-4361-4929-A809-22FC5FBA0B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9147F2-1705-4551-9B1A-BC0D96924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">
                                            <p:graphicEl>
                                              <a:dgm id="{DD9147F2-1705-4551-9B1A-BC0D96924B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7113A7-459C-4AC7-8343-DDF3DDFEF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">
                                            <p:graphicEl>
                                              <a:dgm id="{A47113A7-459C-4AC7-8343-DDF3DDFEF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F1D21-DFFC-4C5D-A058-82E0BA13A3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">
                                            <p:graphicEl>
                                              <a:dgm id="{88FF1D21-DFFC-4C5D-A058-82E0BA13A3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4BA6CE-A493-40A2-A09E-64F809A0A1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">
                                            <p:graphicEl>
                                              <a:dgm id="{EF4BA6CE-A493-40A2-A09E-64F809A0A1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D3E95E-873A-4391-8EA1-316949C64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">
                                            <p:graphicEl>
                                              <a:dgm id="{28D3E95E-873A-4391-8EA1-316949C647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DC578C-7851-40E5-87D8-CD970C57B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4">
                                            <p:graphicEl>
                                              <a:dgm id="{C5DC578C-7851-40E5-87D8-CD970C57B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39FCC3-7A7D-4DDA-BB63-D486046A4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">
                                            <p:graphicEl>
                                              <a:dgm id="{4039FCC3-7A7D-4DDA-BB63-D486046A4F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7BC3D5-E94E-4FD0-B846-ABCDD172D1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">
                                            <p:graphicEl>
                                              <a:dgm id="{BF7BC3D5-E94E-4FD0-B846-ABCDD172D1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CEF9AF-920C-4BB8-B126-EBEAE42CB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4">
                                            <p:graphicEl>
                                              <a:dgm id="{DCCEF9AF-920C-4BB8-B126-EBEAE42CB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467A7D-B5DF-4B1A-83E3-65E508009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4">
                                            <p:graphicEl>
                                              <a:dgm id="{35467A7D-B5DF-4B1A-83E3-65E5080098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044890-CC5C-41F9-846E-6E35F9ABE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4">
                                            <p:graphicEl>
                                              <a:dgm id="{38044890-CC5C-41F9-846E-6E35F9ABEC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92E74A-7132-453E-AF5B-81A03BB08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4">
                                            <p:graphicEl>
                                              <a:dgm id="{1F92E74A-7132-453E-AF5B-81A03BB080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49809B-8040-4408-8316-1AA52DE90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">
                                            <p:graphicEl>
                                              <a:dgm id="{2649809B-8040-4408-8316-1AA52DE90B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E9604A-F038-47FC-8BBF-E6E38D9E7D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4">
                                            <p:graphicEl>
                                              <a:dgm id="{8DE9604A-F038-47FC-8BBF-E6E38D9E7D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795137-40AA-4076-AD6B-1349D44B0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4">
                                            <p:graphicEl>
                                              <a:dgm id="{00795137-40AA-4076-AD6B-1349D44B0B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A8C5B6-546E-4248-804B-E64D11B29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4">
                                            <p:graphicEl>
                                              <a:dgm id="{35A8C5B6-546E-4248-804B-E64D11B29A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C8D9F9-DF2D-48DF-800B-6CDF89D92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4">
                                            <p:graphicEl>
                                              <a:dgm id="{5CC8D9F9-DF2D-48DF-800B-6CDF89D92D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7D2EE5-CF9C-4E3F-A16F-7765ECD66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4">
                                            <p:graphicEl>
                                              <a:dgm id="{327D2EE5-CF9C-4E3F-A16F-7765ECD66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5672B5-ED44-4E5C-BAD8-969F8AC7A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4">
                                            <p:graphicEl>
                                              <a:dgm id="{115672B5-ED44-4E5C-BAD8-969F8AC7A1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830E78-317B-4B8D-B201-F72C7BF9B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4">
                                            <p:graphicEl>
                                              <a:dgm id="{3B830E78-317B-4B8D-B201-F72C7BF9BE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16A9FD-BAA5-4644-A7F0-7F7C3960D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4">
                                            <p:graphicEl>
                                              <a:dgm id="{A616A9FD-BAA5-4644-A7F0-7F7C3960D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1A6EBC-F4DF-4EE3-8851-ABB3867AC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4">
                                            <p:graphicEl>
                                              <a:dgm id="{EB1A6EBC-F4DF-4EE3-8851-ABB3867AC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59611F-85EB-4481-A5DA-8EBD79CD6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4">
                                            <p:graphicEl>
                                              <a:dgm id="{A559611F-85EB-4481-A5DA-8EBD79CD66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9C76E5-9B6A-4B8A-ADFC-FFD0514E8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4">
                                            <p:graphicEl>
                                              <a:dgm id="{849C76E5-9B6A-4B8A-ADFC-FFD0514E8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EABFC7-D4F2-45C8-9AFF-1B2A124759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">
                                            <p:graphicEl>
                                              <a:dgm id="{FCEABFC7-D4F2-45C8-9AFF-1B2A124759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69FBBC-17E7-459B-B987-848354A25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4">
                                            <p:graphicEl>
                                              <a:dgm id="{1269FBBC-17E7-459B-B987-848354A251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CAA9BE-273F-4819-A754-EEECDA4794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4">
                                            <p:graphicEl>
                                              <a:dgm id="{7DCAA9BE-273F-4819-A754-EEECDA4794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9DF292-B415-4D7D-993D-7B7318808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4">
                                            <p:graphicEl>
                                              <a:dgm id="{709DF292-B415-4D7D-993D-7B73188083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D9A643A-A18D-442D-A729-DF6C133B5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2D0FC3E6-77E8-4844-B423-47C904BF0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6CA376F3-DB8D-48C4-ABA1-B7533050C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9" y="482171"/>
            <a:ext cx="4074533" cy="5149101"/>
            <a:chOff x="7463259" y="583365"/>
            <a:chExt cx="4074533" cy="5181928"/>
          </a:xfrm>
        </p:grpSpPr>
        <p:sp>
          <p:nvSpPr>
            <p:cNvPr id="1036" name="Rectangle 1035">
              <a:extLst>
                <a:ext uri="{FF2B5EF4-FFF2-40B4-BE49-F238E27FC236}">
                  <a16:creationId xmlns:a16="http://schemas.microsoft.com/office/drawing/2014/main" id="{9E5B5E43-1CC0-4EC2-8431-91165908B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D32C1B46-B2FD-4D30-9CBE-3793929068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9D519FC3-E04F-4257-9948-C67007FD5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024" y="976036"/>
            <a:ext cx="3122837" cy="4138331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رسم 4" descr="ساعة توقيت 75% مع تعبئة خالصة">
            <a:extLst>
              <a:ext uri="{FF2B5EF4-FFF2-40B4-BE49-F238E27FC236}">
                <a16:creationId xmlns:a16="http://schemas.microsoft.com/office/drawing/2014/main" id="{A1100103-BF15-FBFF-E41C-19EFD2033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53683" y="1116344"/>
            <a:ext cx="1850789" cy="1850789"/>
          </a:xfrm>
          <a:prstGeom prst="rect">
            <a:avLst/>
          </a:prstGeom>
        </p:spPr>
      </p:pic>
      <p:cxnSp>
        <p:nvCxnSpPr>
          <p:cNvPr id="1041" name="Straight Connector 1040">
            <a:extLst>
              <a:ext uri="{FF2B5EF4-FFF2-40B4-BE49-F238E27FC236}">
                <a16:creationId xmlns:a16="http://schemas.microsoft.com/office/drawing/2014/main" id="{6D00ADDD-D6F3-415A-8D00-11D98E3E3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98775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عنوان 1">
            <a:extLst>
              <a:ext uri="{FF2B5EF4-FFF2-40B4-BE49-F238E27FC236}">
                <a16:creationId xmlns:a16="http://schemas.microsoft.com/office/drawing/2014/main" id="{233F3039-AB86-60BB-9ED8-45D93F09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6457" y="804519"/>
            <a:ext cx="5550357" cy="1049235"/>
          </a:xfrm>
        </p:spPr>
        <p:txBody>
          <a:bodyPr>
            <a:normAutofit/>
          </a:bodyPr>
          <a:lstStyle/>
          <a:p>
            <a:r>
              <a:rPr lang="ar-SA" dirty="0"/>
              <a:t>امسحي الرمز الشريطي لفتح اللوحة الحائطية</a:t>
            </a:r>
          </a:p>
        </p:txBody>
      </p:sp>
      <p:pic>
        <p:nvPicPr>
          <p:cNvPr id="1026" name="Picture 2" descr="صورة تحتوي على شكل, تناظر, فن, ميدان/ مربع&#10;&#10;تم إنشاء الوصف تلقائياً">
            <a:extLst>
              <a:ext uri="{FF2B5EF4-FFF2-40B4-BE49-F238E27FC236}">
                <a16:creationId xmlns:a16="http://schemas.microsoft.com/office/drawing/2014/main" id="{C3A5C23E-C92E-B33A-A663-538203066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3682" y="3131726"/>
            <a:ext cx="1850790" cy="185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0930C8-5236-7914-D37C-8D805E0C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6457" y="2015732"/>
            <a:ext cx="5550357" cy="3450613"/>
          </a:xfrm>
        </p:spPr>
        <p:txBody>
          <a:bodyPr>
            <a:normAutofit/>
          </a:bodyPr>
          <a:lstStyle/>
          <a:p>
            <a:r>
              <a:rPr lang="ar-SA" dirty="0"/>
              <a:t>استعملي حرفًا من أخوات إن في جملة جاذبة من إنشائك وسجليه تحت اسمك في اللوحة الحائطية لتطوري أداءك.</a:t>
            </a:r>
            <a:endParaRPr lang="ar-SA"/>
          </a:p>
          <a:p>
            <a:endParaRPr lang="ar-SA" dirty="0"/>
          </a:p>
        </p:txBody>
      </p:sp>
      <p:pic>
        <p:nvPicPr>
          <p:cNvPr id="1043" name="Picture 1042">
            <a:extLst>
              <a:ext uri="{FF2B5EF4-FFF2-40B4-BE49-F238E27FC236}">
                <a16:creationId xmlns:a16="http://schemas.microsoft.com/office/drawing/2014/main" id="{C05B8F27-FE29-4AF0-8904-E14147A0E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045" name="Straight Connector 1044">
            <a:extLst>
              <a:ext uri="{FF2B5EF4-FFF2-40B4-BE49-F238E27FC236}">
                <a16:creationId xmlns:a16="http://schemas.microsoft.com/office/drawing/2014/main" id="{EBC476F5-4468-4786-8EA4-6CF65200A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403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>
            <a:extLst>
              <a:ext uri="{FF2B5EF4-FFF2-40B4-BE49-F238E27FC236}">
                <a16:creationId xmlns:a16="http://schemas.microsoft.com/office/drawing/2014/main" id="{16501DA1-9B1E-3D0E-A4DA-763EA22B22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0402238"/>
              </p:ext>
            </p:extLst>
          </p:nvPr>
        </p:nvGraphicFramePr>
        <p:xfrm>
          <a:off x="2032000" y="1993106"/>
          <a:ext cx="8128000" cy="4145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عنوان 4">
            <a:extLst>
              <a:ext uri="{FF2B5EF4-FFF2-40B4-BE49-F238E27FC236}">
                <a16:creationId xmlns:a16="http://schemas.microsoft.com/office/drawing/2014/main" id="{7610B17B-042C-A26E-F169-BFFD8EB9F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71489"/>
            <a:ext cx="9603275" cy="1382266"/>
          </a:xfrm>
        </p:spPr>
        <p:txBody>
          <a:bodyPr/>
          <a:lstStyle/>
          <a:p>
            <a:r>
              <a:rPr lang="ar-SA" dirty="0"/>
              <a:t>كاد وأخواتها</a:t>
            </a:r>
          </a:p>
        </p:txBody>
      </p:sp>
    </p:spTree>
    <p:extLst>
      <p:ext uri="{BB962C8B-B14F-4D97-AF65-F5344CB8AC3E}">
        <p14:creationId xmlns:p14="http://schemas.microsoft.com/office/powerpoint/2010/main" val="111819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F8EB7D-B783-4381-9223-5856B4FC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أنواع الجملة</a:t>
            </a:r>
          </a:p>
        </p:txBody>
      </p:sp>
      <p:graphicFrame>
        <p:nvGraphicFramePr>
          <p:cNvPr id="6" name="جدول 6">
            <a:extLst>
              <a:ext uri="{FF2B5EF4-FFF2-40B4-BE49-F238E27FC236}">
                <a16:creationId xmlns:a16="http://schemas.microsoft.com/office/drawing/2014/main" id="{D3981ED2-F1AB-46C5-8018-C7AADD3ADD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409622"/>
              </p:ext>
            </p:extLst>
          </p:nvPr>
        </p:nvGraphicFramePr>
        <p:xfrm>
          <a:off x="2721767" y="2235993"/>
          <a:ext cx="6537956" cy="15644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68978">
                  <a:extLst>
                    <a:ext uri="{9D8B030D-6E8A-4147-A177-3AD203B41FA5}">
                      <a16:colId xmlns:a16="http://schemas.microsoft.com/office/drawing/2014/main" val="1488054336"/>
                    </a:ext>
                  </a:extLst>
                </a:gridCol>
                <a:gridCol w="3268978">
                  <a:extLst>
                    <a:ext uri="{9D8B030D-6E8A-4147-A177-3AD203B41FA5}">
                      <a16:colId xmlns:a16="http://schemas.microsoft.com/office/drawing/2014/main" val="3439807563"/>
                    </a:ext>
                  </a:extLst>
                </a:gridCol>
              </a:tblGrid>
              <a:tr h="782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جملة اسمية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جملة فعلية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4175748"/>
                  </a:ext>
                </a:extLst>
              </a:tr>
              <a:tr h="782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الحق يعلو على الباطل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يعلو الحق على الباطل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697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97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3F3039-AB86-60BB-9ED8-45D93F09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3525184" cy="1049235"/>
          </a:xfrm>
        </p:spPr>
        <p:txBody>
          <a:bodyPr>
            <a:normAutofit/>
          </a:bodyPr>
          <a:lstStyle/>
          <a:p>
            <a:r>
              <a:rPr lang="ar-SA" dirty="0"/>
              <a:t>امسحي الرمز الشريطي لفتح اللوحة الحائطية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0930C8-5236-7914-D37C-8D805E0C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3525184" cy="3450613"/>
          </a:xfrm>
        </p:spPr>
        <p:txBody>
          <a:bodyPr>
            <a:normAutofit/>
          </a:bodyPr>
          <a:lstStyle/>
          <a:p>
            <a:pPr algn="just"/>
            <a:r>
              <a:rPr lang="ar-SA" dirty="0"/>
              <a:t>استعملي فعلًا من أخوات كاد في جملة جاذبة من إنشائك وسجليه تحت اسمك في اللوحة الحائطية لتطوري أداءك.</a:t>
            </a:r>
          </a:p>
          <a:p>
            <a:endParaRPr lang="ar-SA" dirty="0"/>
          </a:p>
        </p:txBody>
      </p:sp>
      <p:pic>
        <p:nvPicPr>
          <p:cNvPr id="5" name="رسم 4" descr="ساعة توقيت 75% مع تعبئة خالصة">
            <a:extLst>
              <a:ext uri="{FF2B5EF4-FFF2-40B4-BE49-F238E27FC236}">
                <a16:creationId xmlns:a16="http://schemas.microsoft.com/office/drawing/2014/main" id="{A1100103-BF15-FBFF-E41C-19EFD2033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4411" y="1884565"/>
            <a:ext cx="2328669" cy="232866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3A5C23E-C92E-B33A-A663-538203066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86806" y="1884564"/>
            <a:ext cx="2328670" cy="232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042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F97AAE-9A5B-48F8-AB30-95DE50C4FF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32125"/>
            <a:ext cx="4572000" cy="2232025"/>
          </a:xfrm>
        </p:spPr>
        <p:txBody>
          <a:bodyPr anchor="t">
            <a:normAutofit/>
          </a:bodyPr>
          <a:lstStyle/>
          <a:p>
            <a:pPr algn="ctr"/>
            <a:r>
              <a:rPr lang="ar-SA" dirty="0"/>
              <a:t>دلالات أفعال القلوب</a:t>
            </a:r>
            <a:br>
              <a:rPr lang="en-US" dirty="0"/>
            </a:br>
            <a:br>
              <a:rPr lang="en-US" dirty="0"/>
            </a:br>
            <a:r>
              <a:rPr lang="ar-SA" sz="3600" dirty="0"/>
              <a:t>{وتَحسَبهم أيقاظًا وهم رُقود}</a:t>
            </a:r>
            <a:endParaRPr lang="ar-SA" dirty="0"/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A1FDB4D2-1F7D-4EBB-B7F3-587442EAD7D2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46880055"/>
              </p:ext>
            </p:extLst>
          </p:nvPr>
        </p:nvGraphicFramePr>
        <p:xfrm>
          <a:off x="7581900" y="679450"/>
          <a:ext cx="4610100" cy="532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485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5A2C0A-11F3-4E91-BE3F-4864E98E3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EC5A2C0A-11F3-4E91-BE3F-4864E98E33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EC5A2C0A-11F3-4E91-BE3F-4864E98E3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EC5A2C0A-11F3-4E91-BE3F-4864E98E3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BF20E2-4600-4E0F-BA70-10E7BA00D0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47BF20E2-4600-4E0F-BA70-10E7BA00D0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47BF20E2-4600-4E0F-BA70-10E7BA00D0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47BF20E2-4600-4E0F-BA70-10E7BA00D0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2FC8CA-6196-4802-8E23-70003D209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FD2FC8CA-6196-4802-8E23-70003D209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D2FC8CA-6196-4802-8E23-70003D209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D2FC8CA-6196-4802-8E23-70003D209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A1FDB4D2-1F7D-4EBB-B7F3-587442EAD7D2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21887017"/>
              </p:ext>
            </p:extLst>
          </p:nvPr>
        </p:nvGraphicFramePr>
        <p:xfrm>
          <a:off x="7581900" y="679450"/>
          <a:ext cx="4610100" cy="532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رسم تخطيطي 2">
            <a:extLst>
              <a:ext uri="{FF2B5EF4-FFF2-40B4-BE49-F238E27FC236}">
                <a16:creationId xmlns:a16="http://schemas.microsoft.com/office/drawing/2014/main" id="{7BA18D5B-3380-4C8A-8318-F9BC83A654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9732083"/>
              </p:ext>
            </p:extLst>
          </p:nvPr>
        </p:nvGraphicFramePr>
        <p:xfrm>
          <a:off x="135731" y="350044"/>
          <a:ext cx="11522869" cy="5922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91010A8A-2C5C-4E86-8EC7-83F16D338C9C}"/>
              </a:ext>
            </a:extLst>
          </p:cNvPr>
          <p:cNvSpPr txBox="1"/>
          <p:nvPr/>
        </p:nvSpPr>
        <p:spPr>
          <a:xfrm>
            <a:off x="3229037" y="2778919"/>
            <a:ext cx="102862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bg1"/>
                </a:solidFill>
              </a:rPr>
              <a:t>الشك أو الرجحان</a:t>
            </a:r>
          </a:p>
        </p:txBody>
      </p:sp>
    </p:spTree>
    <p:extLst>
      <p:ext uri="{BB962C8B-B14F-4D97-AF65-F5344CB8AC3E}">
        <p14:creationId xmlns:p14="http://schemas.microsoft.com/office/powerpoint/2010/main" val="397328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5DFA50A-74AB-4910-B883-074264374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55DFA50A-74AB-4910-B883-074264374B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DC6C12-874C-4F7B-9E3C-EB1279B4D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graphicEl>
                                              <a:dgm id="{42DC6C12-874C-4F7B-9E3C-EB1279B4D9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B3CF878-373E-4159-BD7C-1783F9FB6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AB3CF878-373E-4159-BD7C-1783F9FB60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9B634D0-EF1A-46B5-9B58-9121E58BC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69B634D0-EF1A-46B5-9B58-9121E58BCA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3018C6C-6865-4E9A-8159-2B1C77192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graphicEl>
                                              <a:dgm id="{A3018C6C-6865-4E9A-8159-2B1C77192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8982805-8234-4116-B9EB-83BC645B9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graphicEl>
                                              <a:dgm id="{88982805-8234-4116-B9EB-83BC645B99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F7F6E4-2FD1-453A-B486-89F02AAAB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graphicEl>
                                              <a:dgm id="{3FF7F6E4-2FD1-453A-B486-89F02AAAB8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663EC14-EE86-443B-8BD2-211785553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graphicEl>
                                              <a:dgm id="{5663EC14-EE86-443B-8BD2-2117855536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F716798-9E4F-4CE6-B2BB-ECBFE3F8C3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graphicEl>
                                              <a:dgm id="{8F716798-9E4F-4CE6-B2BB-ECBFE3F8C3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EE26A72-E748-4678-8567-1C357FB1B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">
                                            <p:graphicEl>
                                              <a:dgm id="{2EE26A72-E748-4678-8567-1C357FB1B0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610F5BB-BD04-431C-9864-BF5ED66D0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">
                                            <p:graphicEl>
                                              <a:dgm id="{6610F5BB-BD04-431C-9864-BF5ED66D03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E9B0F7-0B62-4584-B13B-C1C736750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graphicEl>
                                              <a:dgm id="{3BE9B0F7-0B62-4584-B13B-C1C7367509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8FE6165-0ABA-4D6C-AB3B-2837788E6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3">
                                            <p:graphicEl>
                                              <a:dgm id="{48FE6165-0ABA-4D6C-AB3B-2837788E6D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39AFC9-EC45-43F9-B2AA-ABBBBE8C78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3">
                                            <p:graphicEl>
                                              <a:dgm id="{3D39AFC9-EC45-43F9-B2AA-ABBBBE8C78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CAD4F92-B69B-480E-9F62-A24B100F6A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graphicEl>
                                              <a:dgm id="{4CAD4F92-B69B-480E-9F62-A24B100F6A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9F2302-5DAB-4860-A727-1060B669B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graphicEl>
                                              <a:dgm id="{1A9F2302-5DAB-4860-A727-1060B669B6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0C0001-89B4-4FF9-90F0-62B4F6CC0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">
                                            <p:graphicEl>
                                              <a:dgm id="{0E0C0001-89B4-4FF9-90F0-62B4F6CC01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BC4D45-1BF6-4928-AC98-45EDE6EC7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">
                                            <p:graphicEl>
                                              <a:dgm id="{11BC4D45-1BF6-4928-AC98-45EDE6EC7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B4D01CF-5982-4CC9-967B-2C64EE152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">
                                            <p:graphicEl>
                                              <a:dgm id="{5B4D01CF-5982-4CC9-967B-2C64EE1522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48D479-9963-4786-BD1A-6CC4C8552D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9604375" cy="1049337"/>
          </a:xfrm>
        </p:spPr>
        <p:txBody>
          <a:bodyPr/>
          <a:lstStyle/>
          <a:p>
            <a:r>
              <a:rPr lang="ar-SA" dirty="0"/>
              <a:t>أفعال اليقين أو التحقق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B2026888-C250-4714-A062-DF7641012254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59694926"/>
              </p:ext>
            </p:extLst>
          </p:nvPr>
        </p:nvGraphicFramePr>
        <p:xfrm>
          <a:off x="0" y="1811338"/>
          <a:ext cx="10515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56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5BC5DC-58EE-44F2-A4E9-D15C8B5D9E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15BC5DC-58EE-44F2-A4E9-D15C8B5D9E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82268C-D4AD-4E06-9645-BC3C3AB56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2082268C-D4AD-4E06-9645-BC3C3AB565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950560-587C-4E1E-A293-691F838D3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F8950560-587C-4E1E-A293-691F838D3F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748703-1982-4FFD-9143-7A695D423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6748703-1982-4FFD-9143-7A695D4237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9F809F-E42E-4706-9EE3-A78D9814F9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B09F809F-E42E-4706-9EE3-A78D9814F9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61E79F-06F0-4704-A186-4C5540802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7961E79F-06F0-4704-A186-4C5540802B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71BE0-FA3B-4074-BCC8-E965F0C33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B0F71BE0-FA3B-4074-BCC8-E965F0C33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DFAEC1-9B86-47A9-83BD-92B3A1C37B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F8DFAEC1-9B86-47A9-83BD-92B3A1C37B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C07294-338F-4E95-A1DD-83BBA634E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B1C07294-338F-4E95-A1DD-83BBA634EB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EBA8A8-F078-4AFF-82D9-93071645AC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88EBA8A8-F078-4AFF-82D9-93071645AC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48D479-9963-4786-BD1A-6CC4C8552D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9604375" cy="1049337"/>
          </a:xfrm>
        </p:spPr>
        <p:txBody>
          <a:bodyPr/>
          <a:lstStyle/>
          <a:p>
            <a:r>
              <a:rPr lang="ar-SA" dirty="0"/>
              <a:t>أفعال التصيير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B2026888-C250-4714-A062-DF7641012254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99829357"/>
              </p:ext>
            </p:extLst>
          </p:nvPr>
        </p:nvGraphicFramePr>
        <p:xfrm>
          <a:off x="0" y="1811338"/>
          <a:ext cx="10515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31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7306CA-8B1C-45B8-B405-0ED6B4DB8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07306CA-8B1C-45B8-B405-0ED6B4DB8D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5115C2-88A5-42A6-8ACA-66418D1A5A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95115C2-88A5-42A6-8ACA-66418D1A5A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E6E928-58BC-4443-82A5-70E229D51D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8E6E928-58BC-4443-82A5-70E229D51D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1D9F01-4339-4EF2-92BA-791530BF9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81D9F01-4339-4EF2-92BA-791530BF90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BB18EF-CB96-409E-851C-F6494BCAC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2BB18EF-CB96-409E-851C-F6494BCAC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BB6601-ADCC-449A-B12E-816481251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0BB6601-ADCC-449A-B12E-816481251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05D0F7-BDB7-44DD-A695-A95D4D2AE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BA05D0F7-BDB7-44DD-A695-A95D4D2AE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58FF11-12FA-4496-BEA8-365A33FE6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C058FF11-12FA-4496-BEA8-365A33FE64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5E9352-9019-444F-BDB1-6C92175814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FF5E9352-9019-444F-BDB1-6C92175814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37C895-E60C-402D-9A58-6E7D4701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ED37C895-E60C-402D-9A58-6E7D4701E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5F3877-DD41-42F3-AE91-F265076D1E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BC5F3877-DD41-42F3-AE91-F265076D1E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9B1FEB-FB2F-422A-B82B-A38427BB30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E79B1FEB-FB2F-422A-B82B-A38427BB30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E48F14-D040-4DC3-A4AE-3E5F83626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E4E48F14-D040-4DC3-A4AE-3E5F836268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91AC9D-5F14-4180-B6C1-A30C063682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FA91AC9D-5F14-4180-B6C1-A30C063682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FB0D33-DE4D-4B2A-A386-8669FBA81D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A1FB0D33-DE4D-4B2A-A386-8669FBA81D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E07733-4C22-4B76-B906-25594A097C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>
                                            <p:graphicEl>
                                              <a:dgm id="{20E07733-4C22-4B76-B906-25594A097C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C47CD8-469C-4498-BC42-129E5868D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dgm id="{54C47CD8-469C-4498-BC42-129E5868D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F4E638-BC71-40EA-A1CF-615DF3FB7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">
                                            <p:graphicEl>
                                              <a:dgm id="{69F4E638-BC71-40EA-A1CF-615DF3FB7B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36B392-64B8-47A1-B646-1085E931D2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dgm id="{4A36B392-64B8-47A1-B646-1085E931D2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C13BED-32E5-407E-95ED-308A42A40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">
                                            <p:graphicEl>
                                              <a:dgm id="{97C13BED-32E5-407E-95ED-308A42A40E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938ED9-2E70-482F-84C5-E9F679CA24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">
                                            <p:graphicEl>
                                              <a:dgm id="{75938ED9-2E70-482F-84C5-E9F679CA24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1" name="Rectangle 1030">
            <a:extLst>
              <a:ext uri="{FF2B5EF4-FFF2-40B4-BE49-F238E27FC236}">
                <a16:creationId xmlns:a16="http://schemas.microsoft.com/office/drawing/2014/main" id="{742C14A9-3617-46DD-9FC4-ED828A7D3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2" name="Straight Connector 1032">
            <a:extLst>
              <a:ext uri="{FF2B5EF4-FFF2-40B4-BE49-F238E27FC236}">
                <a16:creationId xmlns:a16="http://schemas.microsoft.com/office/drawing/2014/main" id="{19AB0109-1C89-41F0-9EDF-3DE017BE3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عنوان 1">
            <a:extLst>
              <a:ext uri="{FF2B5EF4-FFF2-40B4-BE49-F238E27FC236}">
                <a16:creationId xmlns:a16="http://schemas.microsoft.com/office/drawing/2014/main" id="{233F3039-AB86-60BB-9ED8-45D93F09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5550357" cy="1049235"/>
          </a:xfrm>
        </p:spPr>
        <p:txBody>
          <a:bodyPr>
            <a:normAutofit/>
          </a:bodyPr>
          <a:lstStyle/>
          <a:p>
            <a:r>
              <a:rPr lang="ar-SA" dirty="0"/>
              <a:t>امسحي الرمز الشريطي لفتح اللوحة الحائطية</a:t>
            </a:r>
          </a:p>
        </p:txBody>
      </p:sp>
      <p:sp>
        <p:nvSpPr>
          <p:cNvPr id="1043" name="Rectangle 1034">
            <a:extLst>
              <a:ext uri="{FF2B5EF4-FFF2-40B4-BE49-F238E27FC236}">
                <a16:creationId xmlns:a16="http://schemas.microsoft.com/office/drawing/2014/main" id="{19E5CB6C-D5A1-44AB-BAD0-E76C67ED2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0930C8-5236-7914-D37C-8D805E0C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550357" cy="3450613"/>
          </a:xfrm>
        </p:spPr>
        <p:txBody>
          <a:bodyPr>
            <a:normAutofit/>
          </a:bodyPr>
          <a:lstStyle/>
          <a:p>
            <a:r>
              <a:rPr lang="ar-SA" dirty="0"/>
              <a:t>استعملي فعلًا من أخوات ظن في جملة جاذبة من إنشائك وسجليه تحت اسمك في اللوحة الحائطية لتطوري أداءك.</a:t>
            </a:r>
          </a:p>
          <a:p>
            <a:endParaRPr lang="ar-SA" dirty="0"/>
          </a:p>
        </p:txBody>
      </p:sp>
      <p:pic>
        <p:nvPicPr>
          <p:cNvPr id="5" name="رسم 4" descr="ساعة توقيت 75% مع تعبئة خالصة">
            <a:extLst>
              <a:ext uri="{FF2B5EF4-FFF2-40B4-BE49-F238E27FC236}">
                <a16:creationId xmlns:a16="http://schemas.microsoft.com/office/drawing/2014/main" id="{A1100103-BF15-FBFF-E41C-19EFD2033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5059" y="481109"/>
            <a:ext cx="2491906" cy="249190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3A5C23E-C92E-B33A-A663-538203066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5058" y="3138486"/>
            <a:ext cx="2491907" cy="2491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1036">
            <a:extLst>
              <a:ext uri="{FF2B5EF4-FFF2-40B4-BE49-F238E27FC236}">
                <a16:creationId xmlns:a16="http://schemas.microsoft.com/office/drawing/2014/main" id="{D5A16967-5C32-4A48-9F02-4F0228AC8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045" name="Straight Connector 1038">
            <a:extLst>
              <a:ext uri="{FF2B5EF4-FFF2-40B4-BE49-F238E27FC236}">
                <a16:creationId xmlns:a16="http://schemas.microsoft.com/office/drawing/2014/main" id="{942D078B-EF20-4DB1-AA1B-87F212C56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920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E37EE0-E0C2-40B0-9137-7CF5C05C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46301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ar-SA" sz="5400" dirty="0"/>
              <a:t>رأى وجعل</a:t>
            </a:r>
            <a:br>
              <a:rPr lang="ar-SA" sz="5400" dirty="0"/>
            </a:br>
            <a:r>
              <a:rPr lang="ar-SA" sz="5400" dirty="0"/>
              <a:t>ما دلالة الفعلين في هذه الجمل؟</a:t>
            </a:r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8D2AC6B9-9A93-FE9C-3B4B-96EA2B36B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324" y="2703791"/>
            <a:ext cx="2432432" cy="2432432"/>
          </a:xfrm>
        </p:spPr>
      </p:pic>
      <p:pic>
        <p:nvPicPr>
          <p:cNvPr id="15" name="رسم 14" descr="مخطط شريط باتجاه صعودي مع تعبئة خالصة">
            <a:hlinkClick r:id="rId3"/>
            <a:extLst>
              <a:ext uri="{FF2B5EF4-FFF2-40B4-BE49-F238E27FC236}">
                <a16:creationId xmlns:a16="http://schemas.microsoft.com/office/drawing/2014/main" id="{F29E602C-B0C0-33EA-5CD3-A303CDDC67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22655" y="43203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71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E37EE0-E0C2-40B0-9137-7CF5C05CF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dirty="0"/>
              <a:t>رأى</a:t>
            </a:r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737A88C6-8526-A92E-E047-C54789DBAB44}"/>
              </a:ext>
            </a:extLst>
          </p:cNvPr>
          <p:cNvSpPr txBox="1">
            <a:spLocks/>
          </p:cNvSpPr>
          <p:nvPr/>
        </p:nvSpPr>
        <p:spPr>
          <a:xfrm>
            <a:off x="-218435" y="1048766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SA" dirty="0"/>
              <a:t>ما الفرق بين الفعل (رأى) في: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رأيتُ</a:t>
            </a:r>
            <a:r>
              <a:rPr lang="ar-SA" dirty="0"/>
              <a:t> الكرسيَّ                 و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رأيتُ</a:t>
            </a:r>
            <a:r>
              <a:rPr lang="ar-SA" dirty="0"/>
              <a:t> الحقَّ واضحًا                 و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رأيتك</a:t>
            </a:r>
            <a:r>
              <a:rPr lang="ar-SA" dirty="0"/>
              <a:t> في منامي؟</a:t>
            </a:r>
          </a:p>
        </p:txBody>
      </p:sp>
      <p:graphicFrame>
        <p:nvGraphicFramePr>
          <p:cNvPr id="5" name="رسم تخطيطي 4">
            <a:extLst>
              <a:ext uri="{FF2B5EF4-FFF2-40B4-BE49-F238E27FC236}">
                <a16:creationId xmlns:a16="http://schemas.microsoft.com/office/drawing/2014/main" id="{E4CF7E94-F87C-21E5-D139-0D32E61E50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2214752"/>
              </p:ext>
            </p:extLst>
          </p:nvPr>
        </p:nvGraphicFramePr>
        <p:xfrm>
          <a:off x="2244535" y="2014537"/>
          <a:ext cx="8429815" cy="4623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632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21E56C-85C1-436A-9A34-F0076C9F0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800" dirty="0"/>
              <a:t>جعل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83A9AC4-AA6F-4512-915D-DDAB5A548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8639" y="804519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>
                <a:solidFill>
                  <a:srgbClr val="00B050"/>
                </a:solidFill>
                <a:latin typeface="TraditionalArabic-Bold"/>
              </a:rPr>
              <a:t>ما الفرق بين (جعل) في: </a:t>
            </a:r>
          </a:p>
          <a:p>
            <a:pPr marL="0" indent="0" algn="ctr">
              <a:buNone/>
            </a:pPr>
            <a:r>
              <a:rPr lang="ar-SA" b="1" dirty="0">
                <a:solidFill>
                  <a:schemeClr val="accent1">
                    <a:lumMod val="75000"/>
                  </a:schemeClr>
                </a:solidFill>
                <a:latin typeface="TraditionalArabic-Bold"/>
              </a:rPr>
              <a:t>جعل</a:t>
            </a:r>
            <a:r>
              <a:rPr lang="ar-SA" b="1" dirty="0">
                <a:latin typeface="TraditionalArabic-Bold"/>
              </a:rPr>
              <a:t> الولد يلعب بالكرة       و</a:t>
            </a:r>
            <a:r>
              <a:rPr lang="ar-SA" b="1" dirty="0">
                <a:solidFill>
                  <a:schemeClr val="accent1">
                    <a:lumMod val="75000"/>
                  </a:schemeClr>
                </a:solidFill>
                <a:latin typeface="TraditionalArabic-Bold"/>
              </a:rPr>
              <a:t>جعل</a:t>
            </a:r>
            <a:r>
              <a:rPr lang="ar-SA" b="1" dirty="0">
                <a:latin typeface="TraditionalArabic-Bold"/>
              </a:rPr>
              <a:t> الصانع الخشبَ كرسيًّا         و</a:t>
            </a:r>
            <a:r>
              <a:rPr lang="ar-SA" b="1" dirty="0">
                <a:solidFill>
                  <a:schemeClr val="accent1">
                    <a:lumMod val="75000"/>
                  </a:schemeClr>
                </a:solidFill>
                <a:latin typeface="TraditionalArabic-Bold"/>
              </a:rPr>
              <a:t>جعل</a:t>
            </a:r>
            <a:r>
              <a:rPr lang="ar-SA" b="1" dirty="0">
                <a:latin typeface="TraditionalArabic-Bold"/>
              </a:rPr>
              <a:t> المشركون الملائكةَ إناثا  </a:t>
            </a:r>
          </a:p>
          <a:p>
            <a:endParaRPr lang="ar-SA" b="1" dirty="0">
              <a:solidFill>
                <a:srgbClr val="00B050"/>
              </a:solidFill>
              <a:latin typeface="TraditionalArabic-Bold"/>
            </a:endParaRPr>
          </a:p>
          <a:p>
            <a:pPr marL="0" indent="0">
              <a:buNone/>
            </a:pPr>
            <a:endParaRPr lang="ar-SA" b="1" dirty="0">
              <a:solidFill>
                <a:srgbClr val="00B050"/>
              </a:solidFill>
              <a:latin typeface="TraditionalArabic-Bold"/>
            </a:endParaRPr>
          </a:p>
        </p:txBody>
      </p:sp>
      <p:graphicFrame>
        <p:nvGraphicFramePr>
          <p:cNvPr id="4" name="رسم تخطيطي 3">
            <a:extLst>
              <a:ext uri="{FF2B5EF4-FFF2-40B4-BE49-F238E27FC236}">
                <a16:creationId xmlns:a16="http://schemas.microsoft.com/office/drawing/2014/main" id="{6384EFCC-317D-C1E4-C3F2-E21752CF06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8421571"/>
              </p:ext>
            </p:extLst>
          </p:nvPr>
        </p:nvGraphicFramePr>
        <p:xfrm>
          <a:off x="1881092" y="2041339"/>
          <a:ext cx="8429815" cy="4623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06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8">
            <a:extLst>
              <a:ext uri="{FF2B5EF4-FFF2-40B4-BE49-F238E27FC236}">
                <a16:creationId xmlns:a16="http://schemas.microsoft.com/office/drawing/2014/main" id="{6738F172-08B9-4BA5-B753-7D93472C0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Picture 10">
            <a:extLst>
              <a:ext uri="{FF2B5EF4-FFF2-40B4-BE49-F238E27FC236}">
                <a16:creationId xmlns:a16="http://schemas.microsoft.com/office/drawing/2014/main" id="{C900681B-C4FD-40B3-B5BC-C33231614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12">
            <a:extLst>
              <a:ext uri="{FF2B5EF4-FFF2-40B4-BE49-F238E27FC236}">
                <a16:creationId xmlns:a16="http://schemas.microsoft.com/office/drawing/2014/main" id="{FEAACD67-2FB5-4530-9B74-8D946F1CE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عنوان 1">
            <a:extLst>
              <a:ext uri="{FF2B5EF4-FFF2-40B4-BE49-F238E27FC236}">
                <a16:creationId xmlns:a16="http://schemas.microsoft.com/office/drawing/2014/main" id="{D476806C-337D-F653-4F26-570C88FE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/>
              <a:t>أحوال الجمل الاسمية والفعلية</a:t>
            </a:r>
            <a:endParaRPr lang="ar-SA" dirty="0"/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192C7A56-5D28-10A9-38A4-235A190BCC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745483"/>
              </p:ext>
            </p:extLst>
          </p:nvPr>
        </p:nvGraphicFramePr>
        <p:xfrm>
          <a:off x="335280" y="1329136"/>
          <a:ext cx="11521440" cy="4796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324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7EDCF77C-0643-42EB-8282-630443071E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741214"/>
              </p:ext>
            </p:extLst>
          </p:nvPr>
        </p:nvGraphicFramePr>
        <p:xfrm>
          <a:off x="1" y="857239"/>
          <a:ext cx="12087224" cy="4674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عنوان 45">
            <a:extLst>
              <a:ext uri="{FF2B5EF4-FFF2-40B4-BE49-F238E27FC236}">
                <a16:creationId xmlns:a16="http://schemas.microsoft.com/office/drawing/2014/main" id="{91AD8C8D-51D6-4BE2-8691-B8101F94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1536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CD1D00-FDFC-473E-8D17-4C240CC50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FCD1D00-FDFC-473E-8D17-4C240CC50B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0E3BBE-89F1-4F16-8864-232523D85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70E3BBE-89F1-4F16-8864-232523D854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8CDD0C-B82D-478B-B967-5502315FB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B8CDD0C-B82D-478B-B967-5502315FB0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E79BE0-297D-4C7F-9D37-76037BBA9B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37E79BE0-297D-4C7F-9D37-76037BBA9B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81DFC6-460D-4DFB-905E-0E14F46BE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6A81DFC6-460D-4DFB-905E-0E14F46BE8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A4BBBB-F6C8-4FEF-8C5C-95048898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B8A4BBBB-F6C8-4FEF-8C5C-950488988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17EB2D-223C-46E8-8381-1E5DCF289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D117EB2D-223C-46E8-8381-1E5DCF289B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45168-4931-43A2-BBFB-473335B79B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CAD45168-4931-43A2-BBFB-473335B79B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AAC9E7-A8B0-41B4-A429-B27D2C3E3A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28AAC9E7-A8B0-41B4-A429-B27D2C3E3A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759B7C-18CD-4697-BD9F-AE8DDCACF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F1759B7C-18CD-4697-BD9F-AE8DDCACF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64FDB1-CABD-4606-9713-9D2D2E01DF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0E64FDB1-CABD-4606-9713-9D2D2E01DF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2DC4AE-7135-40ED-B605-F26B5ED88A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7F2DC4AE-7135-40ED-B605-F26B5ED88A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9ADE28-E3BB-4F94-893B-E2CE8FAE8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619ADE28-E3BB-4F94-893B-E2CE8FAE8B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F553A6-B602-4FA3-A224-4A6D170489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5DF553A6-B602-4FA3-A224-4A6D170489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015E1E-7972-4E56-934D-74C44ECA6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49015E1E-7972-4E56-934D-74C44ECA6D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7A0A22-0B1A-4885-9217-80135571C4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D97A0A22-0B1A-4885-9217-80135571C4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6EEEB8-145A-4E58-9260-3C1DE3426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3A6EEEB8-145A-4E58-9260-3C1DE34263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F01591-BBC3-4BC2-9AC5-0DFF67D738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CAF01591-BBC3-4BC2-9AC5-0DFF67D738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611D6B-05AE-4E26-8D05-298896B9BE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38611D6B-05AE-4E26-8D05-298896B9BE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C34B65-0E0A-449E-A024-9147416B4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17C34B65-0E0A-449E-A024-9147416B4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DB2C2F-F035-42CA-9CFF-DB43F81A9C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B3DB2C2F-F035-42CA-9CFF-DB43F81A9C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09C117-A05B-46F2-AEF5-E19487C8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00B050"/>
                </a:solidFill>
                <a:latin typeface="TraditionalArabic-Bold"/>
              </a:rPr>
              <a:t>قواعد متفرقة: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47025B-2FCC-455C-9032-8BAA90EDA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846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>
                <a:solidFill>
                  <a:srgbClr val="0070C0"/>
                </a:solidFill>
                <a:latin typeface="TraditionalArabic-Bold"/>
              </a:rPr>
              <a:t>علي كريم وأّما أخوه فـشجاع.</a:t>
            </a:r>
          </a:p>
          <a:p>
            <a:pPr marL="0" indent="0">
              <a:buNone/>
            </a:pPr>
            <a:br>
              <a:rPr lang="ar-SA" b="1" dirty="0">
                <a:solidFill>
                  <a:srgbClr val="00B050"/>
                </a:solidFill>
                <a:latin typeface="TraditionalArabic-Bold"/>
              </a:rPr>
            </a:br>
            <a:r>
              <a:rPr lang="ar-SA" b="1" dirty="0">
                <a:solidFill>
                  <a:srgbClr val="0070C0"/>
                </a:solidFill>
                <a:latin typeface="TraditionalArabic-Bold"/>
              </a:rPr>
              <a:t>.1اقتران خبر المبتدأ بعد أما الشرطية بالفاء: الواجب في خبر المبتدأ الواقع بعد(أّما) الشرطية اقترانه بالفاء. </a:t>
            </a:r>
          </a:p>
          <a:p>
            <a:pPr marL="0" indent="0">
              <a:buNone/>
            </a:pPr>
            <a:br>
              <a:rPr lang="ar-SA" b="1" dirty="0">
                <a:solidFill>
                  <a:srgbClr val="0070C0"/>
                </a:solidFill>
                <a:latin typeface="TraditionalArabic-Bold"/>
              </a:rPr>
            </a:br>
            <a:r>
              <a:rPr lang="ar-SA" b="1" dirty="0">
                <a:solidFill>
                  <a:srgbClr val="C45911"/>
                </a:solidFill>
                <a:latin typeface="TraditionalArabic-Bold"/>
              </a:rPr>
              <a:t>. نقول: محمد بين زيد وخالد. ولا نقول: محمد بين يزيد وبين خالد.</a:t>
            </a:r>
          </a:p>
          <a:p>
            <a:pPr marL="0" indent="0">
              <a:buNone/>
            </a:pPr>
            <a:r>
              <a:rPr lang="ar-SA" b="1" dirty="0">
                <a:solidFill>
                  <a:srgbClr val="C45911"/>
                </a:solidFill>
                <a:latin typeface="TraditionalArabic-Bold"/>
              </a:rPr>
              <a:t>2تكرار بين: تكرار (بين) وعدم الاكتفاء بحرف العطف خطأ من الأخطاء الشائعة. </a:t>
            </a:r>
          </a:p>
          <a:p>
            <a:pPr marL="0" indent="0">
              <a:buNone/>
            </a:pPr>
            <a:br>
              <a:rPr lang="ar-SA" b="1" dirty="0">
                <a:solidFill>
                  <a:srgbClr val="C45911"/>
                </a:solidFill>
                <a:latin typeface="TraditionalArabic-Bold"/>
              </a:rPr>
            </a:br>
            <a:r>
              <a:rPr lang="ar-SA" b="1" dirty="0">
                <a:solidFill>
                  <a:srgbClr val="7030A0"/>
                </a:solidFill>
                <a:latin typeface="TraditionalArabic-Bold"/>
              </a:rPr>
              <a:t>لم أفعل محرًما قطُّ</a:t>
            </a:r>
          </a:p>
          <a:p>
            <a:pPr marL="0" indent="0">
              <a:buNone/>
            </a:pPr>
            <a:r>
              <a:rPr lang="ar-SA" b="1" dirty="0">
                <a:solidFill>
                  <a:srgbClr val="7030A0"/>
                </a:solidFill>
                <a:latin typeface="TraditionalArabic-Bold"/>
              </a:rPr>
              <a:t>لن أفعل محرًما أبدًا</a:t>
            </a:r>
          </a:p>
          <a:p>
            <a:pPr marL="0" indent="0">
              <a:buNone/>
            </a:pPr>
            <a:r>
              <a:rPr lang="ar-SA" b="1" dirty="0">
                <a:solidFill>
                  <a:srgbClr val="7030A0"/>
                </a:solidFill>
                <a:latin typeface="TraditionalArabic-Bold"/>
              </a:rPr>
              <a:t>.3الفرق الدلالي بين قطُّ وأبدًا: قط لنفي الماضي: لم أفعل محرًما قطُّ، وأبدًا لنفي المستقبل: لن أفعل محرًما أبدًا.</a:t>
            </a:r>
            <a:r>
              <a:rPr lang="ar-S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31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0ADA2E-DFB2-498B-8710-D06C08A8D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00B050"/>
                </a:solidFill>
                <a:latin typeface="TraditionalArabic-Bold"/>
              </a:rPr>
              <a:t>أنماط الجمل الاسمية والفعلية: التفاصيل والأمثلة في الكتاب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F302718-D4AD-4437-BCE5-239870C29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31645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220000"/>
              </a:lnSpc>
              <a:buNone/>
            </a:pP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اسمية مثبتة: ابن النفيس عالم موسوعي.</a:t>
            </a:r>
            <a:br>
              <a:rPr lang="ar-SA" b="1" dirty="0">
                <a:solidFill>
                  <a:srgbClr val="000000"/>
                </a:solidFill>
                <a:latin typeface="TraditionalArabic-Bold"/>
              </a:rPr>
            </a:b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فعلية مثبتة: يعد اللسع وسيلة دفاع عند النحلة.</a:t>
            </a:r>
            <a:br>
              <a:rPr lang="ar-SA" dirty="0">
                <a:solidFill>
                  <a:srgbClr val="000000"/>
                </a:solidFill>
                <a:latin typeface="TraditionalArabic"/>
              </a:rPr>
            </a:b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اسمية منفية: ليست العين باصرة.</a:t>
            </a:r>
            <a:br>
              <a:rPr lang="ar-SA" b="1" dirty="0">
                <a:solidFill>
                  <a:srgbClr val="000000"/>
                </a:solidFill>
                <a:latin typeface="TraditionalArabic-Bold"/>
              </a:rPr>
            </a:b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فعلية منفية: لم تدافع النحلة عن نفسها.</a:t>
            </a:r>
            <a:br>
              <a:rPr lang="ar-SA" b="1" dirty="0">
                <a:solidFill>
                  <a:srgbClr val="000000"/>
                </a:solidFill>
                <a:latin typeface="TraditionalArabic-Bold"/>
              </a:rPr>
            </a:b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اسمية مؤكدة: إن العين آلة باصرة.</a:t>
            </a:r>
            <a:br>
              <a:rPr lang="ar-SA" b="1" dirty="0">
                <a:solidFill>
                  <a:srgbClr val="000000"/>
                </a:solidFill>
                <a:latin typeface="TraditionalArabic-Bold"/>
              </a:rPr>
            </a:b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فعلية مؤكدة: قد أقيمت مؤخًرا مراكز متخصصة للعلاج باللسع.</a:t>
            </a:r>
            <a:br>
              <a:rPr lang="ar-SA" b="1" dirty="0">
                <a:solidFill>
                  <a:srgbClr val="000000"/>
                </a:solidFill>
                <a:latin typeface="TraditionalArabic-Bold"/>
              </a:rPr>
            </a:b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اسمية قدم فيها الخبر (الجار والمجرور) على المبتدأ: في الفصل طلاب.</a:t>
            </a:r>
            <a:br>
              <a:rPr lang="ar-SA" b="1" dirty="0">
                <a:solidFill>
                  <a:srgbClr val="000000"/>
                </a:solidFill>
                <a:latin typeface="TraditionalArabic-Bold"/>
              </a:rPr>
            </a:br>
            <a:r>
              <a:rPr lang="ar-SA" b="1" dirty="0">
                <a:solidFill>
                  <a:srgbClr val="000000"/>
                </a:solidFill>
                <a:latin typeface="TraditionalArabic-Bold"/>
              </a:rPr>
              <a:t>جملة فعلية تقدم فيها المفعول به على الفاعل: أنقذ الغريقَ جمعٌ من المواطنين.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3724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3052CC-A002-47B9-9530-83CBA4D3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الواجب المنزلي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B6EAC72E-90E4-495C-9C39-3157A99968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94528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139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FF9923-26BF-4A89-BAF9-5F3ED4999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0FF9923-26BF-4A89-BAF9-5F3ED4999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DFD598-3835-46D7-B0A6-25D522B72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DDFD598-3835-46D7-B0A6-25D522B72F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A1D63F-84C2-4E29-B8BE-44F95D66E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5931C73-2A93-4703-838E-CF0099831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الإسلامُ دعوتُه خالدةٌ</a:t>
            </a:r>
          </a:p>
          <a:p>
            <a:r>
              <a:rPr lang="ar-SA" dirty="0"/>
              <a:t>أمي ذكراها طيبةٌ</a:t>
            </a:r>
          </a:p>
          <a:p>
            <a:r>
              <a:rPr lang="ar-SA" dirty="0"/>
              <a:t>قصيدتُك تأثيرُها عميقٌ</a:t>
            </a:r>
          </a:p>
          <a:p>
            <a:endParaRPr lang="ar-SA" dirty="0"/>
          </a:p>
          <a:p>
            <a:pPr marL="0" indent="0" algn="ctr">
              <a:buNone/>
            </a:pPr>
            <a:endParaRPr lang="ar-SA" b="1" dirty="0"/>
          </a:p>
          <a:p>
            <a:pPr marL="0" indent="0" algn="l">
              <a:buNone/>
            </a:pPr>
            <a:r>
              <a:rPr lang="ar-SA" sz="2400" b="1" dirty="0">
                <a:solidFill>
                  <a:schemeClr val="accent1"/>
                </a:solidFill>
              </a:rPr>
              <a:t>يجوز اشتمال الجملة على أكثر من مبتدأ</a:t>
            </a:r>
          </a:p>
          <a:p>
            <a:pPr marL="0" indent="0">
              <a:buNone/>
            </a:pPr>
            <a:endParaRPr lang="ar-SA" dirty="0"/>
          </a:p>
        </p:txBody>
      </p:sp>
      <p:graphicFrame>
        <p:nvGraphicFramePr>
          <p:cNvPr id="4" name="رسم تخطيطي 3">
            <a:extLst>
              <a:ext uri="{FF2B5EF4-FFF2-40B4-BE49-F238E27FC236}">
                <a16:creationId xmlns:a16="http://schemas.microsoft.com/office/drawing/2014/main" id="{E63904DD-8C9E-4B86-978F-240C96CE1A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558126"/>
              </p:ext>
            </p:extLst>
          </p:nvPr>
        </p:nvGraphicFramePr>
        <p:xfrm>
          <a:off x="272752" y="1150543"/>
          <a:ext cx="8128000" cy="3559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309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8D5159-C76D-4DCD-9C0B-BCCE43D485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258D5159-C76D-4DCD-9C0B-BCCE43D485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EDF961-E343-416F-9F81-D5C1FD9BE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27EDF961-E343-416F-9F81-D5C1FD9BE5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68E4A0-15A7-4EEA-8683-032A5A11D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6FF546A-2C62-4FAC-A677-9778184A2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18048"/>
            <a:ext cx="5040313" cy="3450613"/>
          </a:xfrm>
        </p:spPr>
        <p:txBody>
          <a:bodyPr>
            <a:normAutofit fontScale="92500"/>
          </a:bodyPr>
          <a:lstStyle/>
          <a:p>
            <a:r>
              <a:rPr lang="ar-SA" dirty="0"/>
              <a:t>الحياةُ حلوةٌ مُرّةٌ</a:t>
            </a:r>
          </a:p>
          <a:p>
            <a:r>
              <a:rPr lang="ar-SA" dirty="0"/>
              <a:t>الطريقُ طويلٌ وعرٌ</a:t>
            </a:r>
          </a:p>
          <a:p>
            <a:r>
              <a:rPr lang="ar-SA" dirty="0"/>
              <a:t>أمي صابرةٌ باسمةٌ</a:t>
            </a:r>
          </a:p>
          <a:p>
            <a:endParaRPr lang="ar-SA" dirty="0"/>
          </a:p>
          <a:p>
            <a:endParaRPr lang="ar-SA" dirty="0"/>
          </a:p>
          <a:p>
            <a:pPr marL="0" indent="0">
              <a:buNone/>
            </a:pPr>
            <a:r>
              <a:rPr lang="ar-SA" sz="3600" b="1" dirty="0">
                <a:solidFill>
                  <a:schemeClr val="accent1"/>
                </a:solidFill>
              </a:rPr>
              <a:t>قد تشتمل الجملة على أكثر من خبر</a:t>
            </a:r>
          </a:p>
        </p:txBody>
      </p:sp>
      <p:graphicFrame>
        <p:nvGraphicFramePr>
          <p:cNvPr id="4" name="رسم تخطيطي 3">
            <a:extLst>
              <a:ext uri="{FF2B5EF4-FFF2-40B4-BE49-F238E27FC236}">
                <a16:creationId xmlns:a16="http://schemas.microsoft.com/office/drawing/2014/main" id="{266E2998-3BBC-4D4E-988B-7795915CAC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8362898"/>
              </p:ext>
            </p:extLst>
          </p:nvPr>
        </p:nvGraphicFramePr>
        <p:xfrm>
          <a:off x="6322219" y="2555611"/>
          <a:ext cx="4093369" cy="2659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73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0A555-CFDE-438E-B7D1-B1592FA8C7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8260A555-CFDE-438E-B7D1-B1592FA8C7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580207-A255-4F49-9168-B0FECAB61F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D2580207-A255-4F49-9168-B0FECAB61F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60CCB8-7EB2-419D-AF88-D1715B3838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1D60CCB8-7EB2-419D-AF88-D1715B3838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16AC9F-6AB8-4FE7-96C2-4A7AD321E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7016AC9F-6AB8-4FE7-96C2-4A7AD321E5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FCD889-9213-45FA-9825-C99136114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2FFCD889-9213-45FA-9825-C99136114E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834E13-F8A0-49A4-A508-C5D1EA6AF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D6539F44-F256-4333-BE1C-B520BA03C3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657615"/>
              </p:ext>
            </p:extLst>
          </p:nvPr>
        </p:nvGraphicFramePr>
        <p:xfrm>
          <a:off x="435769" y="457200"/>
          <a:ext cx="11072812" cy="535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855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283830-7535-4089-9877-6A9DACA17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CA283830-7535-4089-9877-6A9DACA171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CA283830-7535-4089-9877-6A9DACA17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CA283830-7535-4089-9877-6A9DACA17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437125-24F3-4DD2-ABD0-8CE21451D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74437125-24F3-4DD2-ABD0-8CE21451D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74437125-24F3-4DD2-ABD0-8CE21451D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74437125-24F3-4DD2-ABD0-8CE21451D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3214E8-9164-4253-AFD1-211E1A5F6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43214E8-9164-4253-AFD1-211E1A5F6F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43214E8-9164-4253-AFD1-211E1A5F6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43214E8-9164-4253-AFD1-211E1A5F6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A95949-7DB1-4CE2-9ED0-7AB59E4FB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50A95949-7DB1-4CE2-9ED0-7AB59E4FB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50A95949-7DB1-4CE2-9ED0-7AB59E4FB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50A95949-7DB1-4CE2-9ED0-7AB59E4FB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727E1F-3B73-4377-AA20-753B49B19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9E727E1F-3B73-4377-AA20-753B49B19A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9E727E1F-3B73-4377-AA20-753B49B19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9E727E1F-3B73-4377-AA20-753B49B19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BA8816-4BC8-49F4-B22C-80C7D86C3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8EBA8816-4BC8-49F4-B22C-80C7D86C3B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8EBA8816-4BC8-49F4-B22C-80C7D86C3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8EBA8816-4BC8-49F4-B22C-80C7D86C3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828BC5-B4EA-4A74-99FA-CB757BC07D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43828BC5-B4EA-4A74-99FA-CB757BC07D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43828BC5-B4EA-4A74-99FA-CB757BC07D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43828BC5-B4EA-4A74-99FA-CB757BC07D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5DC2E5-2907-4362-BA0F-C0B85D29E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495DC2E5-2907-4362-BA0F-C0B85D29EA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495DC2E5-2907-4362-BA0F-C0B85D29E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graphicEl>
                                              <a:dgm id="{495DC2E5-2907-4362-BA0F-C0B85D29E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6B9A41-842C-4AC9-9E6B-CB964D978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graphicEl>
                                              <a:dgm id="{0D6B9A41-842C-4AC9-9E6B-CB964D9787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0D6B9A41-842C-4AC9-9E6B-CB964D978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0D6B9A41-842C-4AC9-9E6B-CB964D978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D22938-FA38-4072-8F91-7656D1801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graphicEl>
                                              <a:dgm id="{5BD22938-FA38-4072-8F91-7656D18013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5BD22938-FA38-4072-8F91-7656D1801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5BD22938-FA38-4072-8F91-7656D1801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1A6795-DFE1-4995-9AE4-90B40469C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graphicEl>
                                              <a:dgm id="{041A6795-DFE1-4995-9AE4-90B40469C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041A6795-DFE1-4995-9AE4-90B40469C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041A6795-DFE1-4995-9AE4-90B40469C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CE043F-DF22-4F75-957A-1598574DC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graphicEl>
                                              <a:dgm id="{78CE043F-DF22-4F75-957A-1598574DC7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graphicEl>
                                              <a:dgm id="{78CE043F-DF22-4F75-957A-1598574DC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graphicEl>
                                              <a:dgm id="{78CE043F-DF22-4F75-957A-1598574DC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D8E564-7327-4C40-8E7F-49B36B2F0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graphicEl>
                                              <a:dgm id="{38D8E564-7327-4C40-8E7F-49B36B2F0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graphicEl>
                                              <a:dgm id="{38D8E564-7327-4C40-8E7F-49B36B2F0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graphicEl>
                                              <a:dgm id="{38D8E564-7327-4C40-8E7F-49B36B2F0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3F01CC-EB82-46E2-B2B6-9DDDB609F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">
                                            <p:graphicEl>
                                              <a:dgm id="{613F01CC-EB82-46E2-B2B6-9DDDB609FB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graphicEl>
                                              <a:dgm id="{613F01CC-EB82-46E2-B2B6-9DDDB609F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graphicEl>
                                              <a:dgm id="{613F01CC-EB82-46E2-B2B6-9DDDB609F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337824-FB60-4061-89EF-FB157D689F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">
                                            <p:graphicEl>
                                              <a:dgm id="{82337824-FB60-4061-89EF-FB157D689F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graphicEl>
                                              <a:dgm id="{82337824-FB60-4061-89EF-FB157D689F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graphicEl>
                                              <a:dgm id="{82337824-FB60-4061-89EF-FB157D689F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2D844A-C49D-46BF-B30E-ADE85F4AF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">
                                            <p:graphicEl>
                                              <a:dgm id="{E92D844A-C49D-46BF-B30E-ADE85F4AFB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E92D844A-C49D-46BF-B30E-ADE85F4AF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graphicEl>
                                              <a:dgm id="{E92D844A-C49D-46BF-B30E-ADE85F4AF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064D73-ED4D-40C1-AB43-B5C863E7E7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">
                                            <p:graphicEl>
                                              <a:dgm id="{A4064D73-ED4D-40C1-AB43-B5C863E7E7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graphicEl>
                                              <a:dgm id="{A4064D73-ED4D-40C1-AB43-B5C863E7E7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graphicEl>
                                              <a:dgm id="{A4064D73-ED4D-40C1-AB43-B5C863E7E7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79E1A3-4205-446E-A85A-8CF10521E4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">
                                            <p:graphicEl>
                                              <a:dgm id="{1D79E1A3-4205-446E-A85A-8CF10521E4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graphicEl>
                                              <a:dgm id="{1D79E1A3-4205-446E-A85A-8CF10521E4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graphicEl>
                                              <a:dgm id="{1D79E1A3-4205-446E-A85A-8CF10521E4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AB1954-DCCC-4DD1-86E3-918C29C6CE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">
                                            <p:graphicEl>
                                              <a:dgm id="{01AB1954-DCCC-4DD1-86E3-918C29C6CE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graphicEl>
                                              <a:dgm id="{01AB1954-DCCC-4DD1-86E3-918C29C6CE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graphicEl>
                                              <a:dgm id="{01AB1954-DCCC-4DD1-86E3-918C29C6CE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94E400-ECF9-4495-9910-5088A6F8A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graphicEl>
                                              <a:dgm id="{4994E400-ECF9-4495-9910-5088A6F8A3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">
                                            <p:graphicEl>
                                              <a:dgm id="{4994E400-ECF9-4495-9910-5088A6F8A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>
                                            <p:graphicEl>
                                              <a:dgm id="{4994E400-ECF9-4495-9910-5088A6F8A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587D0C-78B1-4D55-A220-3BEEE8272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">
                                            <p:graphicEl>
                                              <a:dgm id="{A4587D0C-78B1-4D55-A220-3BEEE82722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">
                                            <p:graphicEl>
                                              <a:dgm id="{A4587D0C-78B1-4D55-A220-3BEEE8272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">
                                            <p:graphicEl>
                                              <a:dgm id="{A4587D0C-78B1-4D55-A220-3BEEE8272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C88F17-CDF6-4446-8FF7-17E198EB60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">
                                            <p:graphicEl>
                                              <a:dgm id="{CBC88F17-CDF6-4446-8FF7-17E198EB60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graphicEl>
                                              <a:dgm id="{CBC88F17-CDF6-4446-8FF7-17E198EB60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">
                                            <p:graphicEl>
                                              <a:dgm id="{CBC88F17-CDF6-4446-8FF7-17E198EB60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ED028F-0679-40ED-AFB5-500E5F3BF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">
                                            <p:graphicEl>
                                              <a:dgm id="{4EED028F-0679-40ED-AFB5-500E5F3BF9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">
                                            <p:graphicEl>
                                              <a:dgm id="{4EED028F-0679-40ED-AFB5-500E5F3BF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">
                                            <p:graphicEl>
                                              <a:dgm id="{4EED028F-0679-40ED-AFB5-500E5F3BF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92E177-B92D-4A29-8CA8-BFF1CE68B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">
                                            <p:graphicEl>
                                              <a:dgm id="{0D92E177-B92D-4A29-8CA8-BFF1CE68B5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">
                                            <p:graphicEl>
                                              <a:dgm id="{0D92E177-B92D-4A29-8CA8-BFF1CE68B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">
                                            <p:graphicEl>
                                              <a:dgm id="{0D92E177-B92D-4A29-8CA8-BFF1CE68B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CCAC1A-F467-4251-84A2-46966D3B3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">
                                            <p:graphicEl>
                                              <a:dgm id="{9ECCAC1A-F467-4251-84A2-46966D3B3D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">
                                            <p:graphicEl>
                                              <a:dgm id="{9ECCAC1A-F467-4251-84A2-46966D3B3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">
                                            <p:graphicEl>
                                              <a:dgm id="{9ECCAC1A-F467-4251-84A2-46966D3B3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434CAB-6D67-4B22-942D-9BED364CF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">
                                            <p:graphicEl>
                                              <a:dgm id="{BE434CAB-6D67-4B22-942D-9BED364CFB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">
                                            <p:graphicEl>
                                              <a:dgm id="{BE434CAB-6D67-4B22-942D-9BED364CF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">
                                            <p:graphicEl>
                                              <a:dgm id="{BE434CAB-6D67-4B22-942D-9BED364CF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86AF46-7C9D-4A64-A1F9-4221FD0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">
                                            <p:graphicEl>
                                              <a:dgm id="{7186AF46-7C9D-4A64-A1F9-4221FD0178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">
                                            <p:graphicEl>
                                              <a:dgm id="{7186AF46-7C9D-4A64-A1F9-4221FD0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">
                                            <p:graphicEl>
                                              <a:dgm id="{7186AF46-7C9D-4A64-A1F9-4221FD017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5315CB-21AC-4535-8166-145475336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">
                                            <p:graphicEl>
                                              <a:dgm id="{4A5315CB-21AC-4535-8166-1454753360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">
                                            <p:graphicEl>
                                              <a:dgm id="{4A5315CB-21AC-4535-8166-145475336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">
                                            <p:graphicEl>
                                              <a:dgm id="{4A5315CB-21AC-4535-8166-145475336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38F4CE-2E05-4F18-9F2E-64451E59A8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">
                                            <p:graphicEl>
                                              <a:dgm id="{2138F4CE-2E05-4F18-9F2E-64451E59A8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">
                                            <p:graphicEl>
                                              <a:dgm id="{2138F4CE-2E05-4F18-9F2E-64451E59A8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">
                                            <p:graphicEl>
                                              <a:dgm id="{2138F4CE-2E05-4F18-9F2E-64451E59A8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64CC3E-D2FB-4C39-B6C3-329208442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">
                                            <p:graphicEl>
                                              <a:dgm id="{E464CC3E-D2FB-4C39-B6C3-3292084423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">
                                            <p:graphicEl>
                                              <a:dgm id="{E464CC3E-D2FB-4C39-B6C3-329208442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">
                                            <p:graphicEl>
                                              <a:dgm id="{E464CC3E-D2FB-4C39-B6C3-329208442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5E6A78-6B08-443B-8E01-D29CACD60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">
                                            <p:graphicEl>
                                              <a:dgm id="{F75E6A78-6B08-443B-8E01-D29CACD60D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">
                                            <p:graphicEl>
                                              <a:dgm id="{F75E6A78-6B08-443B-8E01-D29CACD60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">
                                            <p:graphicEl>
                                              <a:dgm id="{F75E6A78-6B08-443B-8E01-D29CACD60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36C9AA-2C08-4094-88D9-B967301C4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">
                                            <p:graphicEl>
                                              <a:dgm id="{8936C9AA-2C08-4094-88D9-B967301C49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">
                                            <p:graphicEl>
                                              <a:dgm id="{8936C9AA-2C08-4094-88D9-B967301C4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">
                                            <p:graphicEl>
                                              <a:dgm id="{8936C9AA-2C08-4094-88D9-B967301C4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BE03BC-C46C-450C-8C10-D6E9EA2CB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010E995E-6E28-4736-9700-C824A55A2D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689418"/>
              </p:ext>
            </p:extLst>
          </p:nvPr>
        </p:nvGraphicFramePr>
        <p:xfrm>
          <a:off x="8522499" y="764384"/>
          <a:ext cx="4064794" cy="587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رسم تخطيطي 4">
            <a:extLst>
              <a:ext uri="{FF2B5EF4-FFF2-40B4-BE49-F238E27FC236}">
                <a16:creationId xmlns:a16="http://schemas.microsoft.com/office/drawing/2014/main" id="{309B885E-E0C1-46F3-842B-84D4036662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4575348"/>
              </p:ext>
            </p:extLst>
          </p:nvPr>
        </p:nvGraphicFramePr>
        <p:xfrm>
          <a:off x="-483394" y="0"/>
          <a:ext cx="9527382" cy="6456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6199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A347D0-276E-4BA2-9733-A9FD02FD9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7A347D0-276E-4BA2-9733-A9FD02FD97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26AF82-DB59-44D4-83E3-C87B984876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2B26AF82-DB59-44D4-83E3-C87B984876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C2005B-0730-4E52-963C-655D0B057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F7C2005B-0730-4E52-963C-655D0B0574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73DEF7-8F95-47E1-AD12-A52EBDF81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4873DEF7-8F95-47E1-AD12-A52EBDF81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A754A8-BE6D-417D-8253-42E6D64819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3A754A8-BE6D-417D-8253-42E6D64819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4576DA-B6CF-4713-88AB-2094AE9CB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64576DA-B6CF-4713-88AB-2094AE9CB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DC8585-0A81-4B78-85CA-6C097DB1B4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1DC8585-0A81-4B78-85CA-6C097DB1B4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4F5D8F-79B2-4E8F-B686-DE78BBD26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graphicEl>
                                              <a:dgm id="{234F5D8F-79B2-4E8F-B686-DE78BBD26F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AAF66F-79BE-474D-981F-43E94B03DA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55AAF66F-79BE-474D-981F-43E94B03DA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C58975-87D4-4A88-ABFF-D4F2AF2C8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graphicEl>
                                              <a:dgm id="{A2C58975-87D4-4A88-ABFF-D4F2AF2C85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CB4243-F16A-4780-97BA-8688447EB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">
                                            <p:graphicEl>
                                              <a:dgm id="{B1CB4243-F16A-4780-97BA-8688447EBB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8829FB-AE44-48E0-935B-B07B0C5134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graphicEl>
                                              <a:dgm id="{7F8829FB-AE44-48E0-935B-B07B0C5134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3189A6-52DE-413A-88EA-9564489F88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">
                                            <p:graphicEl>
                                              <a:dgm id="{D33189A6-52DE-413A-88EA-9564489F88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BC0BC0-41EB-46DD-92CE-48AC05E73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90BC0BC0-41EB-46DD-92CE-48AC05E73F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D49FC4-22B0-40F5-8967-8526F43A0B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5DD49FC4-22B0-40F5-8967-8526F43A0B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00BCE8-E295-49D3-BC6C-DDCCB2368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">
                                            <p:graphicEl>
                                              <a:dgm id="{CA00BCE8-E295-49D3-BC6C-DDCCB2368A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925A7A-FB64-4699-AB7F-EE0AA97C0F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">
                                            <p:graphicEl>
                                              <a:dgm id="{B0925A7A-FB64-4699-AB7F-EE0AA97C0F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136C37-C533-4405-8BE9-004A7373AC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">
                                            <p:graphicEl>
                                              <a:dgm id="{4E136C37-C533-4405-8BE9-004A7373AC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2A6EDF-6967-49D6-9678-69924B515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">
                                            <p:graphicEl>
                                              <a:dgm id="{A52A6EDF-6967-49D6-9678-69924B5154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89D049-F7DD-4684-9439-B751AFA1D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">
                                            <p:graphicEl>
                                              <a:dgm id="{DE89D049-F7DD-4684-9439-B751AFA1D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4ADAA5-F787-43D0-876C-BE5F623EC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">
                                            <p:graphicEl>
                                              <a:dgm id="{AC4ADAA5-F787-43D0-876C-BE5F623ECD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A3B348-59C5-4211-95DB-3D89496D7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">
                                            <p:graphicEl>
                                              <a:dgm id="{C8A3B348-59C5-4211-95DB-3D89496D76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72BC2F-E2A7-4115-B298-E07AFF95B1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">
                                            <p:graphicEl>
                                              <a:dgm id="{9172BC2F-E2A7-4115-B298-E07AFF95B1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690DC8-9355-4972-881F-3A6E6843B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">
                                            <p:graphicEl>
                                              <a:dgm id="{72690DC8-9355-4972-881F-3A6E6843B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E32F45-5202-4553-990F-3AC5F26E3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">
                                            <p:graphicEl>
                                              <a:dgm id="{FCE32F45-5202-4553-990F-3AC5F26E3F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1312E0-21D5-4C55-BA5A-D332D45E0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">
                                            <p:graphicEl>
                                              <a:dgm id="{C81312E0-21D5-4C55-BA5A-D332D45E03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445678-4F63-4785-8D03-15F1D24AC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">
                                            <p:graphicEl>
                                              <a:dgm id="{02445678-4F63-4785-8D03-15F1D24AC6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693EA2-CF2D-44FC-B90D-94C3218A80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">
                                            <p:graphicEl>
                                              <a:dgm id="{82693EA2-CF2D-44FC-B90D-94C3218A80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51DB20-2ABC-45DA-B3A1-04396317E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">
                                            <p:graphicEl>
                                              <a:dgm id="{AC51DB20-2ABC-45DA-B3A1-04396317E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A89041-86A3-4FDC-9DDF-65C37BD3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">
                                            <p:graphicEl>
                                              <a:dgm id="{C0A89041-86A3-4FDC-9DDF-65C37BD3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3AEE91-6B0D-4D94-B62F-8E9C1269A1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">
                                            <p:graphicEl>
                                              <a:dgm id="{CC3AEE91-6B0D-4D94-B62F-8E9C1269A1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A33D8C-DE66-4FC6-873C-0A8E524D5E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">
                                            <p:graphicEl>
                                              <a:dgm id="{3BA33D8C-DE66-4FC6-873C-0A8E524D5E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4CF4EE-9B87-4AC3-9202-AB32ED3F0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">
                                            <p:graphicEl>
                                              <a:dgm id="{084CF4EE-9B87-4AC3-9202-AB32ED3F0C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F60943-E66F-4282-B53F-B874868EC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">
                                            <p:graphicEl>
                                              <a:dgm id="{CAF60943-E66F-4282-B53F-B874868ECF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7162D3-2243-4505-AFD2-E449F8D74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">
                                            <p:graphicEl>
                                              <a:dgm id="{527162D3-2243-4505-AFD2-E449F8D745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240793-B02E-4B43-86BA-DC1FEF929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">
                                            <p:graphicEl>
                                              <a:dgm id="{F4240793-B02E-4B43-86BA-DC1FEF929A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368950-D774-43F0-B471-E8C51C0D7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">
                                            <p:graphicEl>
                                              <a:dgm id="{BA368950-D774-43F0-B471-E8C51C0D7F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C47071-2FB1-4E9F-BCE8-8B50839BFA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5">
                                            <p:graphicEl>
                                              <a:dgm id="{70C47071-2FB1-4E9F-BCE8-8B50839BFA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53891B-9E0E-4D8D-B588-42DFF62C64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">
                                            <p:graphicEl>
                                              <a:dgm id="{FE53891B-9E0E-4D8D-B588-42DFF62C64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23D2E9-DBC3-4DE4-81E7-209673A33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5">
                                            <p:graphicEl>
                                              <a:dgm id="{2623D2E9-DBC3-4DE4-81E7-209673A339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3BC285-AED8-498A-9295-799C754B6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5">
                                            <p:graphicEl>
                                              <a:dgm id="{333BC285-AED8-498A-9295-799C754B6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936315-27D0-4714-A68C-ED04DACD34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5">
                                            <p:graphicEl>
                                              <a:dgm id="{15936315-27D0-4714-A68C-ED04DACD34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مجموعة 49">
            <a:extLst>
              <a:ext uri="{FF2B5EF4-FFF2-40B4-BE49-F238E27FC236}">
                <a16:creationId xmlns:a16="http://schemas.microsoft.com/office/drawing/2014/main" id="{F29A6F87-B47F-4776-985F-3F8A3FEF3F01}"/>
              </a:ext>
            </a:extLst>
          </p:cNvPr>
          <p:cNvGrpSpPr/>
          <p:nvPr/>
        </p:nvGrpSpPr>
        <p:grpSpPr>
          <a:xfrm>
            <a:off x="1609342" y="2598"/>
            <a:ext cx="9943903" cy="5683902"/>
            <a:chOff x="1579032" y="2598"/>
            <a:chExt cx="7236257" cy="5683902"/>
          </a:xfrm>
        </p:grpSpPr>
        <p:sp>
          <p:nvSpPr>
            <p:cNvPr id="12" name="شكل حر: شكل 11">
              <a:extLst>
                <a:ext uri="{FF2B5EF4-FFF2-40B4-BE49-F238E27FC236}">
                  <a16:creationId xmlns:a16="http://schemas.microsoft.com/office/drawing/2014/main" id="{F9FD7558-0C10-448D-BD41-4657E0D1B708}"/>
                </a:ext>
              </a:extLst>
            </p:cNvPr>
            <p:cNvSpPr/>
            <p:nvPr/>
          </p:nvSpPr>
          <p:spPr>
            <a:xfrm>
              <a:off x="5990090" y="1225690"/>
              <a:ext cx="1596576" cy="83558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35581"/>
                  </a:lnTo>
                  <a:lnTo>
                    <a:pt x="1596576" y="83558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شكل حر: شكل 13">
              <a:extLst>
                <a:ext uri="{FF2B5EF4-FFF2-40B4-BE49-F238E27FC236}">
                  <a16:creationId xmlns:a16="http://schemas.microsoft.com/office/drawing/2014/main" id="{C6B3CEC5-5E77-4B19-BD63-A73387AE3512}"/>
                </a:ext>
              </a:extLst>
            </p:cNvPr>
            <p:cNvSpPr/>
            <p:nvPr/>
          </p:nvSpPr>
          <p:spPr>
            <a:xfrm>
              <a:off x="5990090" y="1225690"/>
              <a:ext cx="1648352" cy="40969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09697"/>
                  </a:lnTo>
                  <a:lnTo>
                    <a:pt x="1648352" y="40969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شكل حر: شكل 15">
              <a:extLst>
                <a:ext uri="{FF2B5EF4-FFF2-40B4-BE49-F238E27FC236}">
                  <a16:creationId xmlns:a16="http://schemas.microsoft.com/office/drawing/2014/main" id="{88F63BA5-D06C-4C67-9227-5686FB393D9C}"/>
                </a:ext>
              </a:extLst>
            </p:cNvPr>
            <p:cNvSpPr/>
            <p:nvPr/>
          </p:nvSpPr>
          <p:spPr>
            <a:xfrm>
              <a:off x="5990090" y="1164980"/>
              <a:ext cx="1683899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60709"/>
                  </a:moveTo>
                  <a:lnTo>
                    <a:pt x="1683899" y="4572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شكل حر: شكل 16">
              <a:extLst>
                <a:ext uri="{FF2B5EF4-FFF2-40B4-BE49-F238E27FC236}">
                  <a16:creationId xmlns:a16="http://schemas.microsoft.com/office/drawing/2014/main" id="{3EC9C00B-4EA0-4B27-89C5-938CB65DC67E}"/>
                </a:ext>
              </a:extLst>
            </p:cNvPr>
            <p:cNvSpPr/>
            <p:nvPr/>
          </p:nvSpPr>
          <p:spPr>
            <a:xfrm>
              <a:off x="5258917" y="534794"/>
              <a:ext cx="1046824" cy="1689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483"/>
                  </a:lnTo>
                  <a:lnTo>
                    <a:pt x="1046824" y="84483"/>
                  </a:lnTo>
                  <a:lnTo>
                    <a:pt x="1046824" y="168966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شكل حر: شكل 17">
              <a:extLst>
                <a:ext uri="{FF2B5EF4-FFF2-40B4-BE49-F238E27FC236}">
                  <a16:creationId xmlns:a16="http://schemas.microsoft.com/office/drawing/2014/main" id="{FFEFD8CB-9B37-4952-8A5F-57CFEF3BC657}"/>
                </a:ext>
              </a:extLst>
            </p:cNvPr>
            <p:cNvSpPr/>
            <p:nvPr/>
          </p:nvSpPr>
          <p:spPr>
            <a:xfrm rot="6294102">
              <a:off x="7081332" y="4899438"/>
              <a:ext cx="1174699" cy="29603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74699" y="0"/>
                  </a:moveTo>
                  <a:lnTo>
                    <a:pt x="0" y="29603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شكل حر: شكل 18">
              <a:extLst>
                <a:ext uri="{FF2B5EF4-FFF2-40B4-BE49-F238E27FC236}">
                  <a16:creationId xmlns:a16="http://schemas.microsoft.com/office/drawing/2014/main" id="{208AF342-0FEC-4E8A-BD97-6DDA4CD00123}"/>
                </a:ext>
              </a:extLst>
            </p:cNvPr>
            <p:cNvSpPr/>
            <p:nvPr/>
          </p:nvSpPr>
          <p:spPr>
            <a:xfrm>
              <a:off x="6711903" y="4210805"/>
              <a:ext cx="962086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962086" y="45720"/>
                  </a:lnTo>
                  <a:lnTo>
                    <a:pt x="962086" y="10925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شكل حر: شكل 19">
              <a:extLst>
                <a:ext uri="{FF2B5EF4-FFF2-40B4-BE49-F238E27FC236}">
                  <a16:creationId xmlns:a16="http://schemas.microsoft.com/office/drawing/2014/main" id="{D07803A3-1D45-4845-9E21-AAC8522EAC4F}"/>
                </a:ext>
              </a:extLst>
            </p:cNvPr>
            <p:cNvSpPr/>
            <p:nvPr/>
          </p:nvSpPr>
          <p:spPr>
            <a:xfrm>
              <a:off x="4683987" y="2875187"/>
              <a:ext cx="420557" cy="13823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382372"/>
                  </a:lnTo>
                  <a:lnTo>
                    <a:pt x="420557" y="138237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شكل حر: شكل 20">
              <a:extLst>
                <a:ext uri="{FF2B5EF4-FFF2-40B4-BE49-F238E27FC236}">
                  <a16:creationId xmlns:a16="http://schemas.microsoft.com/office/drawing/2014/main" id="{38B2EFB4-0335-46C8-92CB-23FE9151A40C}"/>
                </a:ext>
              </a:extLst>
            </p:cNvPr>
            <p:cNvSpPr/>
            <p:nvPr/>
          </p:nvSpPr>
          <p:spPr>
            <a:xfrm>
              <a:off x="2884391" y="4402021"/>
              <a:ext cx="431703" cy="3787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22423" y="0"/>
                  </a:moveTo>
                  <a:lnTo>
                    <a:pt x="122423" y="378766"/>
                  </a:lnTo>
                  <a:lnTo>
                    <a:pt x="45720" y="37876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شكل حر: شكل 21">
              <a:extLst>
                <a:ext uri="{FF2B5EF4-FFF2-40B4-BE49-F238E27FC236}">
                  <a16:creationId xmlns:a16="http://schemas.microsoft.com/office/drawing/2014/main" id="{796D4145-3171-4447-9E60-28730C45FAAD}"/>
                </a:ext>
              </a:extLst>
            </p:cNvPr>
            <p:cNvSpPr/>
            <p:nvPr/>
          </p:nvSpPr>
          <p:spPr>
            <a:xfrm>
              <a:off x="3656222" y="2926112"/>
              <a:ext cx="1027765" cy="132599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27765" y="0"/>
                  </a:moveTo>
                  <a:lnTo>
                    <a:pt x="1027765" y="1325998"/>
                  </a:lnTo>
                  <a:lnTo>
                    <a:pt x="0" y="1325998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شكل حر: شكل 22">
              <a:extLst>
                <a:ext uri="{FF2B5EF4-FFF2-40B4-BE49-F238E27FC236}">
                  <a16:creationId xmlns:a16="http://schemas.microsoft.com/office/drawing/2014/main" id="{62A1AB72-5BAC-4577-BA91-6EE8E0500B87}"/>
                </a:ext>
              </a:extLst>
            </p:cNvPr>
            <p:cNvSpPr/>
            <p:nvPr/>
          </p:nvSpPr>
          <p:spPr>
            <a:xfrm>
              <a:off x="5740922" y="3184456"/>
              <a:ext cx="1091053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0" y="118624"/>
                  </a:lnTo>
                  <a:lnTo>
                    <a:pt x="1091053" y="118624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شكل حر: شكل 23">
              <a:extLst>
                <a:ext uri="{FF2B5EF4-FFF2-40B4-BE49-F238E27FC236}">
                  <a16:creationId xmlns:a16="http://schemas.microsoft.com/office/drawing/2014/main" id="{4C8B4E88-6D40-49E7-BED6-B5A8A98C247F}"/>
                </a:ext>
              </a:extLst>
            </p:cNvPr>
            <p:cNvSpPr/>
            <p:nvPr/>
          </p:nvSpPr>
          <p:spPr>
            <a:xfrm>
              <a:off x="4643937" y="2976389"/>
              <a:ext cx="649959" cy="49850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00738"/>
                  </a:lnTo>
                  <a:lnTo>
                    <a:pt x="130203" y="400738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شكل حر: شكل 24">
              <a:extLst>
                <a:ext uri="{FF2B5EF4-FFF2-40B4-BE49-F238E27FC236}">
                  <a16:creationId xmlns:a16="http://schemas.microsoft.com/office/drawing/2014/main" id="{A82B6189-3D5D-466A-B4D8-671DF6D4C475}"/>
                </a:ext>
              </a:extLst>
            </p:cNvPr>
            <p:cNvSpPr/>
            <p:nvPr/>
          </p:nvSpPr>
          <p:spPr>
            <a:xfrm>
              <a:off x="2340884" y="3429000"/>
              <a:ext cx="1318453" cy="25655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54172" y="45720"/>
                  </a:moveTo>
                  <a:lnTo>
                    <a:pt x="754172" y="53407"/>
                  </a:lnTo>
                  <a:lnTo>
                    <a:pt x="0" y="5340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شكل حر: شكل 25">
              <a:extLst>
                <a:ext uri="{FF2B5EF4-FFF2-40B4-BE49-F238E27FC236}">
                  <a16:creationId xmlns:a16="http://schemas.microsoft.com/office/drawing/2014/main" id="{76CC0B3D-6649-40B3-B15B-46FB2FA47B2B}"/>
                </a:ext>
              </a:extLst>
            </p:cNvPr>
            <p:cNvSpPr/>
            <p:nvPr/>
          </p:nvSpPr>
          <p:spPr>
            <a:xfrm>
              <a:off x="3916555" y="2900680"/>
              <a:ext cx="779658" cy="4739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79658" y="0"/>
                  </a:moveTo>
                  <a:lnTo>
                    <a:pt x="779658" y="473918"/>
                  </a:lnTo>
                  <a:lnTo>
                    <a:pt x="0" y="473918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شكل حر: شكل 26">
              <a:extLst>
                <a:ext uri="{FF2B5EF4-FFF2-40B4-BE49-F238E27FC236}">
                  <a16:creationId xmlns:a16="http://schemas.microsoft.com/office/drawing/2014/main" id="{29177B59-DDF8-4B35-8E67-1B7E52040395}"/>
                </a:ext>
              </a:extLst>
            </p:cNvPr>
            <p:cNvSpPr/>
            <p:nvPr/>
          </p:nvSpPr>
          <p:spPr>
            <a:xfrm>
              <a:off x="4011620" y="1783685"/>
              <a:ext cx="91440" cy="1689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896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شكل حر: شكل 27">
              <a:extLst>
                <a:ext uri="{FF2B5EF4-FFF2-40B4-BE49-F238E27FC236}">
                  <a16:creationId xmlns:a16="http://schemas.microsoft.com/office/drawing/2014/main" id="{2A490967-81CA-458A-AC03-9EF78B1466A2}"/>
                </a:ext>
              </a:extLst>
            </p:cNvPr>
            <p:cNvSpPr/>
            <p:nvPr/>
          </p:nvSpPr>
          <p:spPr>
            <a:xfrm>
              <a:off x="4319805" y="1180266"/>
              <a:ext cx="662698" cy="1689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483"/>
                  </a:lnTo>
                  <a:lnTo>
                    <a:pt x="662698" y="84483"/>
                  </a:lnTo>
                  <a:lnTo>
                    <a:pt x="662698" y="16896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شكل حر: شكل 28">
              <a:extLst>
                <a:ext uri="{FF2B5EF4-FFF2-40B4-BE49-F238E27FC236}">
                  <a16:creationId xmlns:a16="http://schemas.microsoft.com/office/drawing/2014/main" id="{7004D139-0428-4F9C-A6E1-08E5B79531A9}"/>
                </a:ext>
              </a:extLst>
            </p:cNvPr>
            <p:cNvSpPr/>
            <p:nvPr/>
          </p:nvSpPr>
          <p:spPr>
            <a:xfrm>
              <a:off x="3813951" y="1180266"/>
              <a:ext cx="505853" cy="1689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05853" y="0"/>
                  </a:moveTo>
                  <a:lnTo>
                    <a:pt x="505853" y="84483"/>
                  </a:lnTo>
                  <a:lnTo>
                    <a:pt x="0" y="84483"/>
                  </a:lnTo>
                  <a:lnTo>
                    <a:pt x="0" y="16896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شكل حر: شكل 29">
              <a:extLst>
                <a:ext uri="{FF2B5EF4-FFF2-40B4-BE49-F238E27FC236}">
                  <a16:creationId xmlns:a16="http://schemas.microsoft.com/office/drawing/2014/main" id="{8939418E-40B2-4CFA-8901-1A2A72883549}"/>
                </a:ext>
              </a:extLst>
            </p:cNvPr>
            <p:cNvSpPr/>
            <p:nvPr/>
          </p:nvSpPr>
          <p:spPr>
            <a:xfrm>
              <a:off x="4319805" y="534794"/>
              <a:ext cx="939112" cy="1689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39112" y="0"/>
                  </a:moveTo>
                  <a:lnTo>
                    <a:pt x="939112" y="84483"/>
                  </a:lnTo>
                  <a:lnTo>
                    <a:pt x="0" y="84483"/>
                  </a:lnTo>
                  <a:lnTo>
                    <a:pt x="0" y="168966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شكل حر: شكل 30">
              <a:extLst>
                <a:ext uri="{FF2B5EF4-FFF2-40B4-BE49-F238E27FC236}">
                  <a16:creationId xmlns:a16="http://schemas.microsoft.com/office/drawing/2014/main" id="{06233F8D-32CA-497F-9AE6-C491AF07B741}"/>
                </a:ext>
              </a:extLst>
            </p:cNvPr>
            <p:cNvSpPr/>
            <p:nvPr/>
          </p:nvSpPr>
          <p:spPr>
            <a:xfrm>
              <a:off x="4397566" y="2598"/>
              <a:ext cx="1722701" cy="532195"/>
            </a:xfrm>
            <a:custGeom>
              <a:avLst/>
              <a:gdLst>
                <a:gd name="connsiteX0" fmla="*/ 0 w 1722701"/>
                <a:gd name="connsiteY0" fmla="*/ 0 h 532195"/>
                <a:gd name="connsiteX1" fmla="*/ 1722701 w 1722701"/>
                <a:gd name="connsiteY1" fmla="*/ 0 h 532195"/>
                <a:gd name="connsiteX2" fmla="*/ 1722701 w 1722701"/>
                <a:gd name="connsiteY2" fmla="*/ 532195 h 532195"/>
                <a:gd name="connsiteX3" fmla="*/ 0 w 1722701"/>
                <a:gd name="connsiteY3" fmla="*/ 532195 h 532195"/>
                <a:gd name="connsiteX4" fmla="*/ 0 w 1722701"/>
                <a:gd name="connsiteY4" fmla="*/ 0 h 532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2701" h="532195">
                  <a:moveTo>
                    <a:pt x="0" y="0"/>
                  </a:moveTo>
                  <a:lnTo>
                    <a:pt x="1722701" y="0"/>
                  </a:lnTo>
                  <a:lnTo>
                    <a:pt x="1722701" y="532195"/>
                  </a:lnTo>
                  <a:lnTo>
                    <a:pt x="0" y="5321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2400" kern="1200" dirty="0"/>
                <a:t>الجملة الفعلية</a:t>
              </a:r>
            </a:p>
          </p:txBody>
        </p:sp>
        <p:sp>
          <p:nvSpPr>
            <p:cNvPr id="32" name="شكل حر: شكل 31">
              <a:extLst>
                <a:ext uri="{FF2B5EF4-FFF2-40B4-BE49-F238E27FC236}">
                  <a16:creationId xmlns:a16="http://schemas.microsoft.com/office/drawing/2014/main" id="{B0030C4B-C885-477B-BDA0-A0103B0B483E}"/>
                </a:ext>
              </a:extLst>
            </p:cNvPr>
            <p:cNvSpPr/>
            <p:nvPr/>
          </p:nvSpPr>
          <p:spPr>
            <a:xfrm>
              <a:off x="3817528" y="703761"/>
              <a:ext cx="1004553" cy="476505"/>
            </a:xfrm>
            <a:custGeom>
              <a:avLst/>
              <a:gdLst>
                <a:gd name="connsiteX0" fmla="*/ 0 w 1004553"/>
                <a:gd name="connsiteY0" fmla="*/ 238253 h 476505"/>
                <a:gd name="connsiteX1" fmla="*/ 502277 w 1004553"/>
                <a:gd name="connsiteY1" fmla="*/ 0 h 476505"/>
                <a:gd name="connsiteX2" fmla="*/ 1004553 w 1004553"/>
                <a:gd name="connsiteY2" fmla="*/ 0 h 476505"/>
                <a:gd name="connsiteX3" fmla="*/ 1004553 w 1004553"/>
                <a:gd name="connsiteY3" fmla="*/ 238253 h 476505"/>
                <a:gd name="connsiteX4" fmla="*/ 502276 w 1004553"/>
                <a:gd name="connsiteY4" fmla="*/ 476506 h 476505"/>
                <a:gd name="connsiteX5" fmla="*/ -1 w 1004553"/>
                <a:gd name="connsiteY5" fmla="*/ 238253 h 476505"/>
                <a:gd name="connsiteX6" fmla="*/ 0 w 1004553"/>
                <a:gd name="connsiteY6" fmla="*/ 238253 h 476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4553" h="476505">
                  <a:moveTo>
                    <a:pt x="0" y="238253"/>
                  </a:moveTo>
                  <a:cubicBezTo>
                    <a:pt x="0" y="106670"/>
                    <a:pt x="224877" y="0"/>
                    <a:pt x="502277" y="0"/>
                  </a:cubicBezTo>
                  <a:lnTo>
                    <a:pt x="1004553" y="0"/>
                  </a:lnTo>
                  <a:lnTo>
                    <a:pt x="1004553" y="238253"/>
                  </a:lnTo>
                  <a:cubicBezTo>
                    <a:pt x="1004553" y="369836"/>
                    <a:pt x="779676" y="476506"/>
                    <a:pt x="502276" y="476506"/>
                  </a:cubicBezTo>
                  <a:cubicBezTo>
                    <a:pt x="224876" y="476506"/>
                    <a:pt x="-1" y="369836"/>
                    <a:pt x="-1" y="238253"/>
                  </a:cubicBezTo>
                  <a:lnTo>
                    <a:pt x="0" y="23825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543" tIns="81213" rIns="158543" bIns="81213" numCol="1" spcCol="1270" anchor="ctr" anchorCtr="0">
              <a:noAutofit/>
            </a:bodyPr>
            <a:lstStyle/>
            <a:p>
              <a:pPr marL="0" lvl="0" indent="0" algn="ctr" defTabSz="8001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800" kern="1200" dirty="0"/>
                <a:t>المرفوع</a:t>
              </a:r>
            </a:p>
          </p:txBody>
        </p:sp>
        <p:sp>
          <p:nvSpPr>
            <p:cNvPr id="33" name="شكل حر: شكل 32">
              <a:extLst>
                <a:ext uri="{FF2B5EF4-FFF2-40B4-BE49-F238E27FC236}">
                  <a16:creationId xmlns:a16="http://schemas.microsoft.com/office/drawing/2014/main" id="{BEDC5772-EB4E-452A-A60A-05AE0EEFDB85}"/>
                </a:ext>
              </a:extLst>
            </p:cNvPr>
            <p:cNvSpPr/>
            <p:nvPr/>
          </p:nvSpPr>
          <p:spPr>
            <a:xfrm>
              <a:off x="3235736" y="1349233"/>
              <a:ext cx="1156430" cy="576541"/>
            </a:xfrm>
            <a:custGeom>
              <a:avLst/>
              <a:gdLst>
                <a:gd name="connsiteX0" fmla="*/ 0 w 1156430"/>
                <a:gd name="connsiteY0" fmla="*/ 0 h 576541"/>
                <a:gd name="connsiteX1" fmla="*/ 1156430 w 1156430"/>
                <a:gd name="connsiteY1" fmla="*/ 0 h 576541"/>
                <a:gd name="connsiteX2" fmla="*/ 1156430 w 1156430"/>
                <a:gd name="connsiteY2" fmla="*/ 576541 h 576541"/>
                <a:gd name="connsiteX3" fmla="*/ 0 w 1156430"/>
                <a:gd name="connsiteY3" fmla="*/ 576541 h 576541"/>
                <a:gd name="connsiteX4" fmla="*/ 0 w 1156430"/>
                <a:gd name="connsiteY4" fmla="*/ 0 h 576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430" h="576541">
                  <a:moveTo>
                    <a:pt x="0" y="0"/>
                  </a:moveTo>
                  <a:lnTo>
                    <a:pt x="1156430" y="0"/>
                  </a:lnTo>
                  <a:lnTo>
                    <a:pt x="1156430" y="576541"/>
                  </a:lnTo>
                  <a:lnTo>
                    <a:pt x="0" y="5765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2000" kern="1200" dirty="0"/>
                <a:t>نائب الفاعل</a:t>
              </a:r>
            </a:p>
          </p:txBody>
        </p:sp>
        <p:sp>
          <p:nvSpPr>
            <p:cNvPr id="34" name="شكل حر: شكل 33">
              <a:extLst>
                <a:ext uri="{FF2B5EF4-FFF2-40B4-BE49-F238E27FC236}">
                  <a16:creationId xmlns:a16="http://schemas.microsoft.com/office/drawing/2014/main" id="{A8918A09-5A60-4F7C-9B26-12BCFE90679E}"/>
                </a:ext>
              </a:extLst>
            </p:cNvPr>
            <p:cNvSpPr/>
            <p:nvPr/>
          </p:nvSpPr>
          <p:spPr>
            <a:xfrm>
              <a:off x="4561133" y="1349233"/>
              <a:ext cx="842740" cy="463414"/>
            </a:xfrm>
            <a:custGeom>
              <a:avLst/>
              <a:gdLst>
                <a:gd name="connsiteX0" fmla="*/ 0 w 842740"/>
                <a:gd name="connsiteY0" fmla="*/ 0 h 463414"/>
                <a:gd name="connsiteX1" fmla="*/ 842740 w 842740"/>
                <a:gd name="connsiteY1" fmla="*/ 0 h 463414"/>
                <a:gd name="connsiteX2" fmla="*/ 842740 w 842740"/>
                <a:gd name="connsiteY2" fmla="*/ 463414 h 463414"/>
                <a:gd name="connsiteX3" fmla="*/ 0 w 842740"/>
                <a:gd name="connsiteY3" fmla="*/ 463414 h 463414"/>
                <a:gd name="connsiteX4" fmla="*/ 0 w 842740"/>
                <a:gd name="connsiteY4" fmla="*/ 0 h 46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740" h="463414">
                  <a:moveTo>
                    <a:pt x="0" y="0"/>
                  </a:moveTo>
                  <a:lnTo>
                    <a:pt x="842740" y="0"/>
                  </a:lnTo>
                  <a:lnTo>
                    <a:pt x="842740" y="463414"/>
                  </a:lnTo>
                  <a:lnTo>
                    <a:pt x="0" y="46341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2000" kern="1200" dirty="0"/>
                <a:t>الفاعل</a:t>
              </a:r>
            </a:p>
          </p:txBody>
        </p:sp>
        <p:sp>
          <p:nvSpPr>
            <p:cNvPr id="35" name="شكل حر: شكل 34">
              <a:extLst>
                <a:ext uri="{FF2B5EF4-FFF2-40B4-BE49-F238E27FC236}">
                  <a16:creationId xmlns:a16="http://schemas.microsoft.com/office/drawing/2014/main" id="{07283EEB-C0CE-4DFB-847C-6363823C1258}"/>
                </a:ext>
              </a:extLst>
            </p:cNvPr>
            <p:cNvSpPr/>
            <p:nvPr/>
          </p:nvSpPr>
          <p:spPr>
            <a:xfrm>
              <a:off x="3022804" y="2083733"/>
              <a:ext cx="1913979" cy="879345"/>
            </a:xfrm>
            <a:custGeom>
              <a:avLst/>
              <a:gdLst>
                <a:gd name="connsiteX0" fmla="*/ 0 w 1913979"/>
                <a:gd name="connsiteY0" fmla="*/ 0 h 879345"/>
                <a:gd name="connsiteX1" fmla="*/ 1913979 w 1913979"/>
                <a:gd name="connsiteY1" fmla="*/ 0 h 879345"/>
                <a:gd name="connsiteX2" fmla="*/ 1913979 w 1913979"/>
                <a:gd name="connsiteY2" fmla="*/ 879345 h 879345"/>
                <a:gd name="connsiteX3" fmla="*/ 0 w 1913979"/>
                <a:gd name="connsiteY3" fmla="*/ 879345 h 879345"/>
                <a:gd name="connsiteX4" fmla="*/ 0 w 1913979"/>
                <a:gd name="connsiteY4" fmla="*/ 0 h 879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3979" h="879345">
                  <a:moveTo>
                    <a:pt x="0" y="0"/>
                  </a:moveTo>
                  <a:lnTo>
                    <a:pt x="1913979" y="0"/>
                  </a:lnTo>
                  <a:lnTo>
                    <a:pt x="1913979" y="879345"/>
                  </a:lnTo>
                  <a:lnTo>
                    <a:pt x="0" y="87934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b="1" i="0" kern="1200" dirty="0">
                  <a:solidFill>
                    <a:schemeClr val="bg1"/>
                  </a:solidFill>
                  <a:effectLst/>
                  <a:latin typeface="Arial-BoldMT"/>
                </a:rPr>
                <a:t>اسم يحل محل الفاعل المحذوف وحكمه الرفع، يأتي بعد فعل مبني للمجهول.</a:t>
              </a:r>
              <a:endParaRPr lang="ar-SA" sz="16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D3C6B470-8553-4ED6-B1EA-7180AEBC6D77}"/>
                </a:ext>
              </a:extLst>
            </p:cNvPr>
            <p:cNvSpPr/>
            <p:nvPr/>
          </p:nvSpPr>
          <p:spPr>
            <a:xfrm>
              <a:off x="2884391" y="3029926"/>
              <a:ext cx="1318453" cy="609904"/>
            </a:xfrm>
            <a:custGeom>
              <a:avLst/>
              <a:gdLst>
                <a:gd name="connsiteX0" fmla="*/ 0 w 1318453"/>
                <a:gd name="connsiteY0" fmla="*/ 0 h 609904"/>
                <a:gd name="connsiteX1" fmla="*/ 1318453 w 1318453"/>
                <a:gd name="connsiteY1" fmla="*/ 0 h 609904"/>
                <a:gd name="connsiteX2" fmla="*/ 1318453 w 1318453"/>
                <a:gd name="connsiteY2" fmla="*/ 609904 h 609904"/>
                <a:gd name="connsiteX3" fmla="*/ 0 w 1318453"/>
                <a:gd name="connsiteY3" fmla="*/ 609904 h 609904"/>
                <a:gd name="connsiteX4" fmla="*/ 0 w 1318453"/>
                <a:gd name="connsiteY4" fmla="*/ 0 h 60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8453" h="609904">
                  <a:moveTo>
                    <a:pt x="0" y="0"/>
                  </a:moveTo>
                  <a:lnTo>
                    <a:pt x="1318453" y="0"/>
                  </a:lnTo>
                  <a:lnTo>
                    <a:pt x="1318453" y="609904"/>
                  </a:lnTo>
                  <a:lnTo>
                    <a:pt x="0" y="6099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800" kern="1200" dirty="0"/>
                <a:t>أُقيمَ الحفلُ</a:t>
              </a:r>
            </a:p>
          </p:txBody>
        </p:sp>
        <p:sp>
          <p:nvSpPr>
            <p:cNvPr id="37" name="شكل حر: شكل 36">
              <a:extLst>
                <a:ext uri="{FF2B5EF4-FFF2-40B4-BE49-F238E27FC236}">
                  <a16:creationId xmlns:a16="http://schemas.microsoft.com/office/drawing/2014/main" id="{C2536E77-E43A-482D-9742-28F833D30741}"/>
                </a:ext>
              </a:extLst>
            </p:cNvPr>
            <p:cNvSpPr/>
            <p:nvPr/>
          </p:nvSpPr>
          <p:spPr>
            <a:xfrm>
              <a:off x="1579032" y="3365222"/>
              <a:ext cx="804602" cy="402301"/>
            </a:xfrm>
            <a:custGeom>
              <a:avLst/>
              <a:gdLst>
                <a:gd name="connsiteX0" fmla="*/ 0 w 804602"/>
                <a:gd name="connsiteY0" fmla="*/ 0 h 402301"/>
                <a:gd name="connsiteX1" fmla="*/ 804602 w 804602"/>
                <a:gd name="connsiteY1" fmla="*/ 0 h 402301"/>
                <a:gd name="connsiteX2" fmla="*/ 804602 w 804602"/>
                <a:gd name="connsiteY2" fmla="*/ 402301 h 402301"/>
                <a:gd name="connsiteX3" fmla="*/ 0 w 804602"/>
                <a:gd name="connsiteY3" fmla="*/ 402301 h 402301"/>
                <a:gd name="connsiteX4" fmla="*/ 0 w 804602"/>
                <a:gd name="connsiteY4" fmla="*/ 0 h 402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602" h="402301">
                  <a:moveTo>
                    <a:pt x="0" y="0"/>
                  </a:moveTo>
                  <a:lnTo>
                    <a:pt x="804602" y="0"/>
                  </a:lnTo>
                  <a:lnTo>
                    <a:pt x="804602" y="402301"/>
                  </a:lnTo>
                  <a:lnTo>
                    <a:pt x="0" y="4023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kern="1200" dirty="0"/>
                <a:t>اسم ظاهر</a:t>
              </a:r>
            </a:p>
          </p:txBody>
        </p:sp>
        <p:sp>
          <p:nvSpPr>
            <p:cNvPr id="38" name="شكل حر: شكل 37">
              <a:extLst>
                <a:ext uri="{FF2B5EF4-FFF2-40B4-BE49-F238E27FC236}">
                  <a16:creationId xmlns:a16="http://schemas.microsoft.com/office/drawing/2014/main" id="{BD083D91-A936-480B-B1D3-EA6754CFCB6A}"/>
                </a:ext>
              </a:extLst>
            </p:cNvPr>
            <p:cNvSpPr/>
            <p:nvPr/>
          </p:nvSpPr>
          <p:spPr>
            <a:xfrm>
              <a:off x="4771877" y="3109391"/>
              <a:ext cx="1427452" cy="463543"/>
            </a:xfrm>
            <a:custGeom>
              <a:avLst/>
              <a:gdLst>
                <a:gd name="connsiteX0" fmla="*/ 0 w 1427452"/>
                <a:gd name="connsiteY0" fmla="*/ 0 h 463543"/>
                <a:gd name="connsiteX1" fmla="*/ 1427452 w 1427452"/>
                <a:gd name="connsiteY1" fmla="*/ 0 h 463543"/>
                <a:gd name="connsiteX2" fmla="*/ 1427452 w 1427452"/>
                <a:gd name="connsiteY2" fmla="*/ 463543 h 463543"/>
                <a:gd name="connsiteX3" fmla="*/ 0 w 1427452"/>
                <a:gd name="connsiteY3" fmla="*/ 463543 h 463543"/>
                <a:gd name="connsiteX4" fmla="*/ 0 w 1427452"/>
                <a:gd name="connsiteY4" fmla="*/ 0 h 463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7452" h="463543">
                  <a:moveTo>
                    <a:pt x="0" y="0"/>
                  </a:moveTo>
                  <a:lnTo>
                    <a:pt x="1427452" y="0"/>
                  </a:lnTo>
                  <a:lnTo>
                    <a:pt x="1427452" y="463543"/>
                  </a:lnTo>
                  <a:lnTo>
                    <a:pt x="0" y="4635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kern="1200" dirty="0"/>
                <a:t>كُرِّمتُ البارحة</a:t>
              </a:r>
            </a:p>
          </p:txBody>
        </p:sp>
        <p:sp>
          <p:nvSpPr>
            <p:cNvPr id="39" name="شكل حر: شكل 38">
              <a:extLst>
                <a:ext uri="{FF2B5EF4-FFF2-40B4-BE49-F238E27FC236}">
                  <a16:creationId xmlns:a16="http://schemas.microsoft.com/office/drawing/2014/main" id="{63D68FE7-6081-45A3-9E78-735DF2E99BE5}"/>
                </a:ext>
              </a:extLst>
            </p:cNvPr>
            <p:cNvSpPr/>
            <p:nvPr/>
          </p:nvSpPr>
          <p:spPr>
            <a:xfrm>
              <a:off x="6538311" y="2978188"/>
              <a:ext cx="1253256" cy="572281"/>
            </a:xfrm>
            <a:custGeom>
              <a:avLst/>
              <a:gdLst>
                <a:gd name="connsiteX0" fmla="*/ 0 w 1253256"/>
                <a:gd name="connsiteY0" fmla="*/ 0 h 572281"/>
                <a:gd name="connsiteX1" fmla="*/ 1253256 w 1253256"/>
                <a:gd name="connsiteY1" fmla="*/ 0 h 572281"/>
                <a:gd name="connsiteX2" fmla="*/ 1253256 w 1253256"/>
                <a:gd name="connsiteY2" fmla="*/ 572281 h 572281"/>
                <a:gd name="connsiteX3" fmla="*/ 0 w 1253256"/>
                <a:gd name="connsiteY3" fmla="*/ 572281 h 572281"/>
                <a:gd name="connsiteX4" fmla="*/ 0 w 1253256"/>
                <a:gd name="connsiteY4" fmla="*/ 0 h 572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3256" h="572281">
                  <a:moveTo>
                    <a:pt x="0" y="0"/>
                  </a:moveTo>
                  <a:lnTo>
                    <a:pt x="1253256" y="0"/>
                  </a:lnTo>
                  <a:lnTo>
                    <a:pt x="1253256" y="572281"/>
                  </a:lnTo>
                  <a:lnTo>
                    <a:pt x="0" y="5722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kern="1200" dirty="0"/>
                <a:t>ضمير متصل</a:t>
              </a:r>
            </a:p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kern="1200" dirty="0"/>
                <a:t>(ت) المتكلم</a:t>
              </a:r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C7894A72-D8DB-44B1-B7F7-F44AE0E932A3}"/>
                </a:ext>
              </a:extLst>
            </p:cNvPr>
            <p:cNvSpPr/>
            <p:nvPr/>
          </p:nvSpPr>
          <p:spPr>
            <a:xfrm>
              <a:off x="2739418" y="3971893"/>
              <a:ext cx="1215319" cy="430128"/>
            </a:xfrm>
            <a:custGeom>
              <a:avLst/>
              <a:gdLst>
                <a:gd name="connsiteX0" fmla="*/ 0 w 1215319"/>
                <a:gd name="connsiteY0" fmla="*/ 0 h 430128"/>
                <a:gd name="connsiteX1" fmla="*/ 1215319 w 1215319"/>
                <a:gd name="connsiteY1" fmla="*/ 0 h 430128"/>
                <a:gd name="connsiteX2" fmla="*/ 1215319 w 1215319"/>
                <a:gd name="connsiteY2" fmla="*/ 430128 h 430128"/>
                <a:gd name="connsiteX3" fmla="*/ 0 w 1215319"/>
                <a:gd name="connsiteY3" fmla="*/ 430128 h 430128"/>
                <a:gd name="connsiteX4" fmla="*/ 0 w 1215319"/>
                <a:gd name="connsiteY4" fmla="*/ 0 h 43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19" h="430128">
                  <a:moveTo>
                    <a:pt x="0" y="0"/>
                  </a:moveTo>
                  <a:lnTo>
                    <a:pt x="1215319" y="0"/>
                  </a:lnTo>
                  <a:lnTo>
                    <a:pt x="1215319" y="430128"/>
                  </a:lnTo>
                  <a:lnTo>
                    <a:pt x="0" y="43012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800" kern="1200" dirty="0"/>
                <a:t>لن أُهزمَ</a:t>
              </a:r>
            </a:p>
          </p:txBody>
        </p:sp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F713FC95-1EE1-4B95-ACBE-C7598A09F56C}"/>
                </a:ext>
              </a:extLst>
            </p:cNvPr>
            <p:cNvSpPr/>
            <p:nvPr/>
          </p:nvSpPr>
          <p:spPr>
            <a:xfrm>
              <a:off x="1663132" y="4530579"/>
              <a:ext cx="1223670" cy="557259"/>
            </a:xfrm>
            <a:custGeom>
              <a:avLst/>
              <a:gdLst>
                <a:gd name="connsiteX0" fmla="*/ 0 w 1223670"/>
                <a:gd name="connsiteY0" fmla="*/ 0 h 557259"/>
                <a:gd name="connsiteX1" fmla="*/ 1223670 w 1223670"/>
                <a:gd name="connsiteY1" fmla="*/ 0 h 557259"/>
                <a:gd name="connsiteX2" fmla="*/ 1223670 w 1223670"/>
                <a:gd name="connsiteY2" fmla="*/ 557259 h 557259"/>
                <a:gd name="connsiteX3" fmla="*/ 0 w 1223670"/>
                <a:gd name="connsiteY3" fmla="*/ 557259 h 557259"/>
                <a:gd name="connsiteX4" fmla="*/ 0 w 1223670"/>
                <a:gd name="connsiteY4" fmla="*/ 0 h 557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3670" h="557259">
                  <a:moveTo>
                    <a:pt x="0" y="0"/>
                  </a:moveTo>
                  <a:lnTo>
                    <a:pt x="1223670" y="0"/>
                  </a:lnTo>
                  <a:lnTo>
                    <a:pt x="1223670" y="557259"/>
                  </a:lnTo>
                  <a:lnTo>
                    <a:pt x="0" y="55725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500" kern="1200" dirty="0"/>
                <a:t>ضمير مستتر</a:t>
              </a:r>
            </a:p>
            <a:p>
              <a:pPr marL="0" lvl="0" indent="0" algn="ctr" defTabSz="666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500" kern="1200" dirty="0"/>
                <a:t>تقديره (أنا)</a:t>
              </a:r>
            </a:p>
          </p:txBody>
        </p:sp>
        <p:sp>
          <p:nvSpPr>
            <p:cNvPr id="42" name="شكل حر: شكل 41">
              <a:extLst>
                <a:ext uri="{FF2B5EF4-FFF2-40B4-BE49-F238E27FC236}">
                  <a16:creationId xmlns:a16="http://schemas.microsoft.com/office/drawing/2014/main" id="{85C32CD4-6FD8-4F56-9019-64E7466DD880}"/>
                </a:ext>
              </a:extLst>
            </p:cNvPr>
            <p:cNvSpPr/>
            <p:nvPr/>
          </p:nvSpPr>
          <p:spPr>
            <a:xfrm>
              <a:off x="5047162" y="3866257"/>
              <a:ext cx="1696350" cy="641400"/>
            </a:xfrm>
            <a:custGeom>
              <a:avLst/>
              <a:gdLst>
                <a:gd name="connsiteX0" fmla="*/ 0 w 1696350"/>
                <a:gd name="connsiteY0" fmla="*/ 0 h 641400"/>
                <a:gd name="connsiteX1" fmla="*/ 1696350 w 1696350"/>
                <a:gd name="connsiteY1" fmla="*/ 0 h 641400"/>
                <a:gd name="connsiteX2" fmla="*/ 1696350 w 1696350"/>
                <a:gd name="connsiteY2" fmla="*/ 641400 h 641400"/>
                <a:gd name="connsiteX3" fmla="*/ 0 w 1696350"/>
                <a:gd name="connsiteY3" fmla="*/ 641400 h 641400"/>
                <a:gd name="connsiteX4" fmla="*/ 0 w 1696350"/>
                <a:gd name="connsiteY4" fmla="*/ 0 h 6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6350" h="641400">
                  <a:moveTo>
                    <a:pt x="0" y="0"/>
                  </a:moveTo>
                  <a:lnTo>
                    <a:pt x="1696350" y="0"/>
                  </a:lnTo>
                  <a:lnTo>
                    <a:pt x="1696350" y="641400"/>
                  </a:lnTo>
                  <a:lnTo>
                    <a:pt x="0" y="6414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800" kern="1200" dirty="0"/>
                <a:t>يُنتظرُ أن تَجيءَ</a:t>
              </a:r>
            </a:p>
          </p:txBody>
        </p:sp>
        <p:sp>
          <p:nvSpPr>
            <p:cNvPr id="43" name="شكل حر: شكل 42">
              <a:extLst>
                <a:ext uri="{FF2B5EF4-FFF2-40B4-BE49-F238E27FC236}">
                  <a16:creationId xmlns:a16="http://schemas.microsoft.com/office/drawing/2014/main" id="{0DE1F6EA-8311-4CB1-89C6-877475E6A058}"/>
                </a:ext>
              </a:extLst>
            </p:cNvPr>
            <p:cNvSpPr/>
            <p:nvPr/>
          </p:nvSpPr>
          <p:spPr>
            <a:xfrm>
              <a:off x="7086726" y="4295737"/>
              <a:ext cx="1174525" cy="498004"/>
            </a:xfrm>
            <a:custGeom>
              <a:avLst/>
              <a:gdLst>
                <a:gd name="connsiteX0" fmla="*/ 0 w 1174525"/>
                <a:gd name="connsiteY0" fmla="*/ 0 h 498004"/>
                <a:gd name="connsiteX1" fmla="*/ 1174525 w 1174525"/>
                <a:gd name="connsiteY1" fmla="*/ 0 h 498004"/>
                <a:gd name="connsiteX2" fmla="*/ 1174525 w 1174525"/>
                <a:gd name="connsiteY2" fmla="*/ 498004 h 498004"/>
                <a:gd name="connsiteX3" fmla="*/ 0 w 1174525"/>
                <a:gd name="connsiteY3" fmla="*/ 498004 h 498004"/>
                <a:gd name="connsiteX4" fmla="*/ 0 w 1174525"/>
                <a:gd name="connsiteY4" fmla="*/ 0 h 498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4525" h="498004">
                  <a:moveTo>
                    <a:pt x="0" y="0"/>
                  </a:moveTo>
                  <a:lnTo>
                    <a:pt x="1174525" y="0"/>
                  </a:lnTo>
                  <a:lnTo>
                    <a:pt x="1174525" y="498004"/>
                  </a:lnTo>
                  <a:lnTo>
                    <a:pt x="0" y="4980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500" kern="1200" dirty="0"/>
                <a:t>المصدر المؤول</a:t>
              </a:r>
            </a:p>
            <a:p>
              <a:pPr marL="0" lvl="0" indent="0" algn="ctr" defTabSz="666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500" kern="1200" dirty="0"/>
                <a:t>يُنتظرُ (مجيئُك)</a:t>
              </a:r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BE38EB06-6DF9-4ED6-BD1F-4EE5BEF9C589}"/>
                </a:ext>
              </a:extLst>
            </p:cNvPr>
            <p:cNvSpPr/>
            <p:nvPr/>
          </p:nvSpPr>
          <p:spPr>
            <a:xfrm>
              <a:off x="6096000" y="5142425"/>
              <a:ext cx="2719289" cy="544075"/>
            </a:xfrm>
            <a:custGeom>
              <a:avLst/>
              <a:gdLst>
                <a:gd name="connsiteX0" fmla="*/ 0 w 2719289"/>
                <a:gd name="connsiteY0" fmla="*/ 0 h 544075"/>
                <a:gd name="connsiteX1" fmla="*/ 2719289 w 2719289"/>
                <a:gd name="connsiteY1" fmla="*/ 0 h 544075"/>
                <a:gd name="connsiteX2" fmla="*/ 2719289 w 2719289"/>
                <a:gd name="connsiteY2" fmla="*/ 544075 h 544075"/>
                <a:gd name="connsiteX3" fmla="*/ 0 w 2719289"/>
                <a:gd name="connsiteY3" fmla="*/ 544075 h 544075"/>
                <a:gd name="connsiteX4" fmla="*/ 0 w 2719289"/>
                <a:gd name="connsiteY4" fmla="*/ 0 h 544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9289" h="544075">
                  <a:moveTo>
                    <a:pt x="0" y="0"/>
                  </a:moveTo>
                  <a:lnTo>
                    <a:pt x="2719289" y="0"/>
                  </a:lnTo>
                  <a:lnTo>
                    <a:pt x="2719289" y="544075"/>
                  </a:lnTo>
                  <a:lnTo>
                    <a:pt x="0" y="5440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kern="1200" dirty="0"/>
                <a:t>أَن + الفعل المضارع = المصدر المؤول</a:t>
              </a:r>
            </a:p>
          </p:txBody>
        </p:sp>
        <p:sp>
          <p:nvSpPr>
            <p:cNvPr id="45" name="شكل حر: شكل 44">
              <a:extLst>
                <a:ext uri="{FF2B5EF4-FFF2-40B4-BE49-F238E27FC236}">
                  <a16:creationId xmlns:a16="http://schemas.microsoft.com/office/drawing/2014/main" id="{052CB1BA-6758-4434-9F56-83211286FD08}"/>
                </a:ext>
              </a:extLst>
            </p:cNvPr>
            <p:cNvSpPr/>
            <p:nvPr/>
          </p:nvSpPr>
          <p:spPr>
            <a:xfrm>
              <a:off x="5911177" y="703761"/>
              <a:ext cx="789129" cy="521929"/>
            </a:xfrm>
            <a:custGeom>
              <a:avLst/>
              <a:gdLst>
                <a:gd name="connsiteX0" fmla="*/ 0 w 789129"/>
                <a:gd name="connsiteY0" fmla="*/ 260965 h 521929"/>
                <a:gd name="connsiteX1" fmla="*/ 394565 w 789129"/>
                <a:gd name="connsiteY1" fmla="*/ 0 h 521929"/>
                <a:gd name="connsiteX2" fmla="*/ 789129 w 789129"/>
                <a:gd name="connsiteY2" fmla="*/ 0 h 521929"/>
                <a:gd name="connsiteX3" fmla="*/ 789129 w 789129"/>
                <a:gd name="connsiteY3" fmla="*/ 260965 h 521929"/>
                <a:gd name="connsiteX4" fmla="*/ 394564 w 789129"/>
                <a:gd name="connsiteY4" fmla="*/ 521930 h 521929"/>
                <a:gd name="connsiteX5" fmla="*/ -1 w 789129"/>
                <a:gd name="connsiteY5" fmla="*/ 260965 h 521929"/>
                <a:gd name="connsiteX6" fmla="*/ 0 w 789129"/>
                <a:gd name="connsiteY6" fmla="*/ 260965 h 521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9129" h="521929">
                  <a:moveTo>
                    <a:pt x="0" y="260965"/>
                  </a:moveTo>
                  <a:cubicBezTo>
                    <a:pt x="0" y="116838"/>
                    <a:pt x="176653" y="0"/>
                    <a:pt x="394565" y="0"/>
                  </a:cubicBezTo>
                  <a:lnTo>
                    <a:pt x="789129" y="0"/>
                  </a:lnTo>
                  <a:lnTo>
                    <a:pt x="789129" y="260965"/>
                  </a:lnTo>
                  <a:cubicBezTo>
                    <a:pt x="789129" y="405092"/>
                    <a:pt x="612476" y="521930"/>
                    <a:pt x="394564" y="521930"/>
                  </a:cubicBezTo>
                  <a:cubicBezTo>
                    <a:pt x="176652" y="521930"/>
                    <a:pt x="-1" y="405092"/>
                    <a:pt x="-1" y="260965"/>
                  </a:cubicBezTo>
                  <a:lnTo>
                    <a:pt x="0" y="26096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265" tIns="89135" rIns="128265" bIns="89135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2000" kern="1200" dirty="0"/>
                <a:t>الفعل</a:t>
              </a:r>
            </a:p>
          </p:txBody>
        </p:sp>
        <p:sp>
          <p:nvSpPr>
            <p:cNvPr id="46" name="شكل حر: شكل 45">
              <a:extLst>
                <a:ext uri="{FF2B5EF4-FFF2-40B4-BE49-F238E27FC236}">
                  <a16:creationId xmlns:a16="http://schemas.microsoft.com/office/drawing/2014/main" id="{8FD30815-8621-4EC9-9B75-98192FBB0791}"/>
                </a:ext>
              </a:extLst>
            </p:cNvPr>
            <p:cNvSpPr/>
            <p:nvPr/>
          </p:nvSpPr>
          <p:spPr>
            <a:xfrm>
              <a:off x="7110391" y="1037232"/>
              <a:ext cx="659250" cy="379554"/>
            </a:xfrm>
            <a:custGeom>
              <a:avLst/>
              <a:gdLst>
                <a:gd name="connsiteX0" fmla="*/ 0 w 659250"/>
                <a:gd name="connsiteY0" fmla="*/ 0 h 379554"/>
                <a:gd name="connsiteX1" fmla="*/ 469473 w 659250"/>
                <a:gd name="connsiteY1" fmla="*/ 0 h 379554"/>
                <a:gd name="connsiteX2" fmla="*/ 659250 w 659250"/>
                <a:gd name="connsiteY2" fmla="*/ 189777 h 379554"/>
                <a:gd name="connsiteX3" fmla="*/ 469473 w 659250"/>
                <a:gd name="connsiteY3" fmla="*/ 379554 h 379554"/>
                <a:gd name="connsiteX4" fmla="*/ 0 w 659250"/>
                <a:gd name="connsiteY4" fmla="*/ 379554 h 379554"/>
                <a:gd name="connsiteX5" fmla="*/ 0 w 659250"/>
                <a:gd name="connsiteY5" fmla="*/ 0 h 379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9250" h="379554">
                  <a:moveTo>
                    <a:pt x="0" y="0"/>
                  </a:moveTo>
                  <a:lnTo>
                    <a:pt x="469473" y="0"/>
                  </a:lnTo>
                  <a:lnTo>
                    <a:pt x="659250" y="189777"/>
                  </a:lnTo>
                  <a:lnTo>
                    <a:pt x="469473" y="379554"/>
                  </a:lnTo>
                  <a:lnTo>
                    <a:pt x="0" y="37955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0" tIns="12700" rIns="107588" bIns="12700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2000" kern="1200" dirty="0"/>
                <a:t>ماضٍ</a:t>
              </a:r>
            </a:p>
          </p:txBody>
        </p:sp>
        <p:sp>
          <p:nvSpPr>
            <p:cNvPr id="47" name="شكل حر: شكل 46">
              <a:extLst>
                <a:ext uri="{FF2B5EF4-FFF2-40B4-BE49-F238E27FC236}">
                  <a16:creationId xmlns:a16="http://schemas.microsoft.com/office/drawing/2014/main" id="{95FD1CBD-60D8-4F5B-9A69-54D4ABAA5F31}"/>
                </a:ext>
              </a:extLst>
            </p:cNvPr>
            <p:cNvSpPr/>
            <p:nvPr/>
          </p:nvSpPr>
          <p:spPr>
            <a:xfrm>
              <a:off x="7110391" y="1494179"/>
              <a:ext cx="693848" cy="296596"/>
            </a:xfrm>
            <a:custGeom>
              <a:avLst/>
              <a:gdLst>
                <a:gd name="connsiteX0" fmla="*/ 0 w 693848"/>
                <a:gd name="connsiteY0" fmla="*/ 0 h 296596"/>
                <a:gd name="connsiteX1" fmla="*/ 545550 w 693848"/>
                <a:gd name="connsiteY1" fmla="*/ 0 h 296596"/>
                <a:gd name="connsiteX2" fmla="*/ 693848 w 693848"/>
                <a:gd name="connsiteY2" fmla="*/ 148298 h 296596"/>
                <a:gd name="connsiteX3" fmla="*/ 545550 w 693848"/>
                <a:gd name="connsiteY3" fmla="*/ 296596 h 296596"/>
                <a:gd name="connsiteX4" fmla="*/ 0 w 693848"/>
                <a:gd name="connsiteY4" fmla="*/ 296596 h 296596"/>
                <a:gd name="connsiteX5" fmla="*/ 0 w 693848"/>
                <a:gd name="connsiteY5" fmla="*/ 0 h 29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3848" h="296596">
                  <a:moveTo>
                    <a:pt x="0" y="0"/>
                  </a:moveTo>
                  <a:lnTo>
                    <a:pt x="545550" y="0"/>
                  </a:lnTo>
                  <a:lnTo>
                    <a:pt x="693848" y="148298"/>
                  </a:lnTo>
                  <a:lnTo>
                    <a:pt x="545550" y="296596"/>
                  </a:lnTo>
                  <a:lnTo>
                    <a:pt x="0" y="2965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84309" bIns="101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kern="1200" dirty="0"/>
                <a:t>مضارع</a:t>
              </a:r>
            </a:p>
          </p:txBody>
        </p:sp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B5B7B263-AE1C-444C-9997-B3E71462C77A}"/>
                </a:ext>
              </a:extLst>
            </p:cNvPr>
            <p:cNvSpPr/>
            <p:nvPr/>
          </p:nvSpPr>
          <p:spPr>
            <a:xfrm>
              <a:off x="7110391" y="1868168"/>
              <a:ext cx="776006" cy="350979"/>
            </a:xfrm>
            <a:custGeom>
              <a:avLst/>
              <a:gdLst>
                <a:gd name="connsiteX0" fmla="*/ 0 w 776006"/>
                <a:gd name="connsiteY0" fmla="*/ 0 h 350979"/>
                <a:gd name="connsiteX1" fmla="*/ 600517 w 776006"/>
                <a:gd name="connsiteY1" fmla="*/ 0 h 350979"/>
                <a:gd name="connsiteX2" fmla="*/ 776006 w 776006"/>
                <a:gd name="connsiteY2" fmla="*/ 175490 h 350979"/>
                <a:gd name="connsiteX3" fmla="*/ 600517 w 776006"/>
                <a:gd name="connsiteY3" fmla="*/ 350979 h 350979"/>
                <a:gd name="connsiteX4" fmla="*/ 0 w 776006"/>
                <a:gd name="connsiteY4" fmla="*/ 350979 h 350979"/>
                <a:gd name="connsiteX5" fmla="*/ 0 w 776006"/>
                <a:gd name="connsiteY5" fmla="*/ 0 h 35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76006" h="350979">
                  <a:moveTo>
                    <a:pt x="0" y="0"/>
                  </a:moveTo>
                  <a:lnTo>
                    <a:pt x="600517" y="0"/>
                  </a:lnTo>
                  <a:lnTo>
                    <a:pt x="776006" y="175490"/>
                  </a:lnTo>
                  <a:lnTo>
                    <a:pt x="600517" y="350979"/>
                  </a:lnTo>
                  <a:lnTo>
                    <a:pt x="0" y="350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97905" bIns="101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SA" sz="1600" kern="1200" dirty="0"/>
                <a:t>أمر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909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528D82-8398-4F09-B8C3-022071CF2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الفعل المبني للمجهول ونائب الفاعل</a:t>
            </a: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0952909C-7313-4A61-A6AE-202C302FD8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593369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034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AB1C0F-C5F8-4548-96EA-D24CF39720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ABAB1C0F-C5F8-4548-96EA-D24CF39720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ABAB1C0F-C5F8-4548-96EA-D24CF39720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5A7A0B-1C9D-450B-B442-09233760C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0F5A7A0B-1C9D-450B-B442-09233760C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0F5A7A0B-1C9D-450B-B442-09233760C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0F599C-5737-4BC6-828A-1A6934021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B60F599C-5737-4BC6-828A-1A6934021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B60F599C-5737-4BC6-828A-1A6934021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783773-5C7D-4A45-A07B-587100F89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44783773-5C7D-4A45-A07B-587100F89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44783773-5C7D-4A45-A07B-587100F89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A95F86-1B40-459E-9A85-30B47A990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0A95F86-1B40-459E-9A85-30B47A990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0A95F86-1B40-459E-9A85-30B47A990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معرض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16442</TotalTime>
  <Words>1655</Words>
  <Application>Microsoft Office PowerPoint</Application>
  <PresentationFormat>شاشة عريضة</PresentationFormat>
  <Paragraphs>357</Paragraphs>
  <Slides>32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41" baseType="lpstr">
      <vt:lpstr>Aldhabi</vt:lpstr>
      <vt:lpstr>Arabic Typesetting</vt:lpstr>
      <vt:lpstr>Arial</vt:lpstr>
      <vt:lpstr>Arial Black</vt:lpstr>
      <vt:lpstr>Arial-BoldMT</vt:lpstr>
      <vt:lpstr>Gill Sans MT</vt:lpstr>
      <vt:lpstr>TraditionalArabic</vt:lpstr>
      <vt:lpstr>TraditionalArabic-Bold</vt:lpstr>
      <vt:lpstr>معرض</vt:lpstr>
      <vt:lpstr>الوحدة الثالثة</vt:lpstr>
      <vt:lpstr>أنواع الجملة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الفعل المبني للمجهول ونائب الفاعل</vt:lpstr>
      <vt:lpstr>عرض تقديمي في PowerPoint</vt:lpstr>
      <vt:lpstr>عرض تقديمي في PowerPoint</vt:lpstr>
      <vt:lpstr>نواسخ الجملة الاسمية</vt:lpstr>
      <vt:lpstr> </vt:lpstr>
      <vt:lpstr>الأفعال الناسخة ومعانيها     (كان وأخواتها)</vt:lpstr>
      <vt:lpstr>عرض تقديمي في PowerPoint</vt:lpstr>
      <vt:lpstr>امسحي الرمز الشريطي لفتح اللوحة الحائطية</vt:lpstr>
      <vt:lpstr>إن وأخواتها</vt:lpstr>
      <vt:lpstr>امسحي الرمز الشريطي لفتح اللوحة الحائطية</vt:lpstr>
      <vt:lpstr>كاد وأخواتها</vt:lpstr>
      <vt:lpstr>امسحي الرمز الشريطي لفتح اللوحة الحائطية</vt:lpstr>
      <vt:lpstr>دلالات أفعال القلوب  {وتَحسَبهم أيقاظًا وهم رُقود}</vt:lpstr>
      <vt:lpstr>عرض تقديمي في PowerPoint</vt:lpstr>
      <vt:lpstr>أفعال اليقين أو التحقق</vt:lpstr>
      <vt:lpstr>أفعال التصيير</vt:lpstr>
      <vt:lpstr>امسحي الرمز الشريطي لفتح اللوحة الحائطية</vt:lpstr>
      <vt:lpstr>رأى وجعل ما دلالة الفعلين في هذه الجمل؟</vt:lpstr>
      <vt:lpstr>رأى</vt:lpstr>
      <vt:lpstr>جعل</vt:lpstr>
      <vt:lpstr>أحوال الجمل الاسمية والفعلية</vt:lpstr>
      <vt:lpstr>قواعد متفرقة:</vt:lpstr>
      <vt:lpstr>أنماط الجمل الاسمية والفعلية: التفاصيل والأمثلة في الكتاب</vt:lpstr>
      <vt:lpstr>الواجب المنزلي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الثالثة</dc:title>
  <dc:creator>أسماء .</dc:creator>
  <cp:lastModifiedBy>أسماء .</cp:lastModifiedBy>
  <cp:revision>19</cp:revision>
  <dcterms:created xsi:type="dcterms:W3CDTF">2020-10-03T21:02:45Z</dcterms:created>
  <dcterms:modified xsi:type="dcterms:W3CDTF">2023-10-03T21:54:07Z</dcterms:modified>
</cp:coreProperties>
</file>