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autoCompressPictures="0">
  <p:sldMasterIdLst>
    <p:sldMasterId id="2147483864" r:id="rId1"/>
  </p:sldMasterIdLst>
  <p:sldIdLst>
    <p:sldId id="256" r:id="rId2"/>
    <p:sldId id="269" r:id="rId3"/>
    <p:sldId id="268" r:id="rId4"/>
    <p:sldId id="260" r:id="rId5"/>
    <p:sldId id="257" r:id="rId6"/>
    <p:sldId id="258" r:id="rId7"/>
    <p:sldId id="259" r:id="rId8"/>
    <p:sldId id="261" r:id="rId9"/>
    <p:sldId id="262" r:id="rId10"/>
    <p:sldId id="263" r:id="rId11"/>
    <p:sldId id="264" r:id="rId12"/>
    <p:sldId id="265" r:id="rId13"/>
    <p:sldId id="267" r:id="rId14"/>
    <p:sldId id="266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3" autoAdjust="0"/>
    <p:restoredTop sz="94660"/>
  </p:normalViewPr>
  <p:slideViewPr>
    <p:cSldViewPr snapToGrid="0">
      <p:cViewPr varScale="1">
        <p:scale>
          <a:sx n="46" d="100"/>
          <a:sy n="46" d="100"/>
        </p:scale>
        <p:origin x="28" y="9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C61F32-1E4A-4885-9596-B67DC4E5E718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3F19374-3A46-406D-8B35-3A06A586FA3C}">
      <dgm:prSet/>
      <dgm:spPr/>
      <dgm:t>
        <a:bodyPr/>
        <a:lstStyle/>
        <a:p>
          <a:r>
            <a:rPr lang="ar-SA" b="1"/>
            <a:t>اللغة أهم خصائص تكوين الإنسان.</a:t>
          </a:r>
          <a:endParaRPr lang="en-US"/>
        </a:p>
      </dgm:t>
    </dgm:pt>
    <dgm:pt modelId="{4071B4A6-D4B3-4CA8-8356-BBD8527BA91C}" type="parTrans" cxnId="{244E28C3-E5A0-46E5-B78F-3F528D511631}">
      <dgm:prSet/>
      <dgm:spPr/>
      <dgm:t>
        <a:bodyPr/>
        <a:lstStyle/>
        <a:p>
          <a:endParaRPr lang="en-US"/>
        </a:p>
      </dgm:t>
    </dgm:pt>
    <dgm:pt modelId="{6E20B0E2-06BF-47DD-B48B-5BAFD49FCA4E}" type="sibTrans" cxnId="{244E28C3-E5A0-46E5-B78F-3F528D511631}">
      <dgm:prSet/>
      <dgm:spPr/>
      <dgm:t>
        <a:bodyPr/>
        <a:lstStyle/>
        <a:p>
          <a:endParaRPr lang="en-US"/>
        </a:p>
      </dgm:t>
    </dgm:pt>
    <dgm:pt modelId="{5D0DE86D-658F-45AE-8825-5F913BAB62D3}">
      <dgm:prSet/>
      <dgm:spPr/>
      <dgm:t>
        <a:bodyPr/>
        <a:lstStyle/>
        <a:p>
          <a:r>
            <a:rPr lang="ar-SA" b="1"/>
            <a:t>اللغة أحد مكونات الهوية الكبرى على مستوى الأفراد والأمم والشعوب.</a:t>
          </a:r>
          <a:endParaRPr lang="en-US"/>
        </a:p>
      </dgm:t>
    </dgm:pt>
    <dgm:pt modelId="{9A48B9DD-0C69-4116-A4DA-0BE723CEFB63}" type="parTrans" cxnId="{09499643-00B9-4CC1-9378-D72F5D4A3915}">
      <dgm:prSet/>
      <dgm:spPr/>
      <dgm:t>
        <a:bodyPr/>
        <a:lstStyle/>
        <a:p>
          <a:endParaRPr lang="en-US"/>
        </a:p>
      </dgm:t>
    </dgm:pt>
    <dgm:pt modelId="{89545D15-D53D-4A41-8F65-5BD38051F53A}" type="sibTrans" cxnId="{09499643-00B9-4CC1-9378-D72F5D4A3915}">
      <dgm:prSet/>
      <dgm:spPr/>
      <dgm:t>
        <a:bodyPr/>
        <a:lstStyle/>
        <a:p>
          <a:endParaRPr lang="en-US"/>
        </a:p>
      </dgm:t>
    </dgm:pt>
    <dgm:pt modelId="{EE7FD54E-94B9-408C-9EDC-8F4BEA6698C0}">
      <dgm:prSet/>
      <dgm:spPr/>
      <dgm:t>
        <a:bodyPr/>
        <a:lstStyle/>
        <a:p>
          <a:r>
            <a:rPr lang="ar-SA" b="1"/>
            <a:t>اللغة أحد أقوى الروابط بين الأمم والشعوب  التي تدين بديانات مختلفة.</a:t>
          </a:r>
          <a:endParaRPr lang="en-US"/>
        </a:p>
      </dgm:t>
    </dgm:pt>
    <dgm:pt modelId="{09C960B2-F191-4043-8261-B2A84405D372}" type="parTrans" cxnId="{597DB0CE-3FCA-491D-A8C1-BD85A3AA18A4}">
      <dgm:prSet/>
      <dgm:spPr/>
      <dgm:t>
        <a:bodyPr/>
        <a:lstStyle/>
        <a:p>
          <a:endParaRPr lang="en-US"/>
        </a:p>
      </dgm:t>
    </dgm:pt>
    <dgm:pt modelId="{7EF693CA-A924-48E1-A7DB-A183C6DA2991}" type="sibTrans" cxnId="{597DB0CE-3FCA-491D-A8C1-BD85A3AA18A4}">
      <dgm:prSet/>
      <dgm:spPr/>
      <dgm:t>
        <a:bodyPr/>
        <a:lstStyle/>
        <a:p>
          <a:endParaRPr lang="en-US"/>
        </a:p>
      </dgm:t>
    </dgm:pt>
    <dgm:pt modelId="{B397A042-1342-4A79-947D-1A0DA4807BB1}">
      <dgm:prSet/>
      <dgm:spPr/>
      <dgm:t>
        <a:bodyPr/>
        <a:lstStyle/>
        <a:p>
          <a:r>
            <a:rPr lang="ar-SA" b="1"/>
            <a:t>اللغة وعاء الفكر والعلم والثقافة وحفظهم وتوثيقهم.</a:t>
          </a:r>
          <a:endParaRPr lang="en-US"/>
        </a:p>
      </dgm:t>
    </dgm:pt>
    <dgm:pt modelId="{630AEC9D-B2F1-463A-9A6F-935C7CA72E4A}" type="parTrans" cxnId="{60E5B71A-4D37-486E-9D8B-858A0DD391D9}">
      <dgm:prSet/>
      <dgm:spPr/>
      <dgm:t>
        <a:bodyPr/>
        <a:lstStyle/>
        <a:p>
          <a:endParaRPr lang="en-US"/>
        </a:p>
      </dgm:t>
    </dgm:pt>
    <dgm:pt modelId="{939A76EC-AD1A-4564-8853-538B0D158342}" type="sibTrans" cxnId="{60E5B71A-4D37-486E-9D8B-858A0DD391D9}">
      <dgm:prSet/>
      <dgm:spPr/>
      <dgm:t>
        <a:bodyPr/>
        <a:lstStyle/>
        <a:p>
          <a:endParaRPr lang="en-US"/>
        </a:p>
      </dgm:t>
    </dgm:pt>
    <dgm:pt modelId="{AA6AE208-6D80-424C-94E7-3EED9EADF92D}">
      <dgm:prSet/>
      <dgm:spPr/>
      <dgm:t>
        <a:bodyPr/>
        <a:lstStyle/>
        <a:p>
          <a:r>
            <a:rPr lang="ar-SA" b="1"/>
            <a:t>اللغة وسيلة التواصل الأساسية بين البشر على مستواها العادي والرسمي.</a:t>
          </a:r>
          <a:endParaRPr lang="en-US"/>
        </a:p>
      </dgm:t>
    </dgm:pt>
    <dgm:pt modelId="{2267F300-8B08-418D-A057-648D88CC86C6}" type="parTrans" cxnId="{4DBA1552-1D9B-4E69-9772-F1B3372DD37E}">
      <dgm:prSet/>
      <dgm:spPr/>
      <dgm:t>
        <a:bodyPr/>
        <a:lstStyle/>
        <a:p>
          <a:endParaRPr lang="en-US"/>
        </a:p>
      </dgm:t>
    </dgm:pt>
    <dgm:pt modelId="{3DB67845-9F41-4016-9610-149A335982FD}" type="sibTrans" cxnId="{4DBA1552-1D9B-4E69-9772-F1B3372DD37E}">
      <dgm:prSet/>
      <dgm:spPr/>
      <dgm:t>
        <a:bodyPr/>
        <a:lstStyle/>
        <a:p>
          <a:endParaRPr lang="en-US"/>
        </a:p>
      </dgm:t>
    </dgm:pt>
    <dgm:pt modelId="{670CEB5D-1611-4571-8989-3F437C1A60C0}" type="pres">
      <dgm:prSet presAssocID="{DAC61F32-1E4A-4885-9596-B67DC4E5E718}" presName="cycle" presStyleCnt="0">
        <dgm:presLayoutVars>
          <dgm:dir/>
          <dgm:resizeHandles val="exact"/>
        </dgm:presLayoutVars>
      </dgm:prSet>
      <dgm:spPr/>
    </dgm:pt>
    <dgm:pt modelId="{73583B30-FFB0-4487-A6DE-8F7D246044EB}" type="pres">
      <dgm:prSet presAssocID="{73F19374-3A46-406D-8B35-3A06A586FA3C}" presName="dummy" presStyleCnt="0"/>
      <dgm:spPr/>
    </dgm:pt>
    <dgm:pt modelId="{5923DCF7-E523-4EBA-8B07-E0E6DF90C1E5}" type="pres">
      <dgm:prSet presAssocID="{73F19374-3A46-406D-8B35-3A06A586FA3C}" presName="node" presStyleLbl="revTx" presStyleIdx="0" presStyleCnt="5">
        <dgm:presLayoutVars>
          <dgm:bulletEnabled val="1"/>
        </dgm:presLayoutVars>
      </dgm:prSet>
      <dgm:spPr/>
    </dgm:pt>
    <dgm:pt modelId="{B3013181-8914-4672-9441-996633DA7244}" type="pres">
      <dgm:prSet presAssocID="{6E20B0E2-06BF-47DD-B48B-5BAFD49FCA4E}" presName="sibTrans" presStyleLbl="node1" presStyleIdx="0" presStyleCnt="5"/>
      <dgm:spPr/>
    </dgm:pt>
    <dgm:pt modelId="{198F3DC2-2905-4893-ADC1-3B7FB83A110A}" type="pres">
      <dgm:prSet presAssocID="{5D0DE86D-658F-45AE-8825-5F913BAB62D3}" presName="dummy" presStyleCnt="0"/>
      <dgm:spPr/>
    </dgm:pt>
    <dgm:pt modelId="{3AF985B4-08B9-460F-B503-5CE1F1790930}" type="pres">
      <dgm:prSet presAssocID="{5D0DE86D-658F-45AE-8825-5F913BAB62D3}" presName="node" presStyleLbl="revTx" presStyleIdx="1" presStyleCnt="5">
        <dgm:presLayoutVars>
          <dgm:bulletEnabled val="1"/>
        </dgm:presLayoutVars>
      </dgm:prSet>
      <dgm:spPr/>
    </dgm:pt>
    <dgm:pt modelId="{178645A8-96EC-4611-8396-771256F180FD}" type="pres">
      <dgm:prSet presAssocID="{89545D15-D53D-4A41-8F65-5BD38051F53A}" presName="sibTrans" presStyleLbl="node1" presStyleIdx="1" presStyleCnt="5"/>
      <dgm:spPr/>
    </dgm:pt>
    <dgm:pt modelId="{12629B82-A1F4-43DD-B65E-4E9B3B65F2B8}" type="pres">
      <dgm:prSet presAssocID="{EE7FD54E-94B9-408C-9EDC-8F4BEA6698C0}" presName="dummy" presStyleCnt="0"/>
      <dgm:spPr/>
    </dgm:pt>
    <dgm:pt modelId="{3008F3F0-934F-4955-A4F9-0F5658583684}" type="pres">
      <dgm:prSet presAssocID="{EE7FD54E-94B9-408C-9EDC-8F4BEA6698C0}" presName="node" presStyleLbl="revTx" presStyleIdx="2" presStyleCnt="5">
        <dgm:presLayoutVars>
          <dgm:bulletEnabled val="1"/>
        </dgm:presLayoutVars>
      </dgm:prSet>
      <dgm:spPr/>
    </dgm:pt>
    <dgm:pt modelId="{97D27295-E776-4F6D-936E-91FB6C054847}" type="pres">
      <dgm:prSet presAssocID="{7EF693CA-A924-48E1-A7DB-A183C6DA2991}" presName="sibTrans" presStyleLbl="node1" presStyleIdx="2" presStyleCnt="5"/>
      <dgm:spPr/>
    </dgm:pt>
    <dgm:pt modelId="{78A515F8-2D28-4C40-B7FF-E5F8035BEC8F}" type="pres">
      <dgm:prSet presAssocID="{B397A042-1342-4A79-947D-1A0DA4807BB1}" presName="dummy" presStyleCnt="0"/>
      <dgm:spPr/>
    </dgm:pt>
    <dgm:pt modelId="{15DCB45E-3251-4A26-97BE-091E69864A42}" type="pres">
      <dgm:prSet presAssocID="{B397A042-1342-4A79-947D-1A0DA4807BB1}" presName="node" presStyleLbl="revTx" presStyleIdx="3" presStyleCnt="5">
        <dgm:presLayoutVars>
          <dgm:bulletEnabled val="1"/>
        </dgm:presLayoutVars>
      </dgm:prSet>
      <dgm:spPr/>
    </dgm:pt>
    <dgm:pt modelId="{0A54F5D7-F4B6-4B43-87B8-9049989CCF70}" type="pres">
      <dgm:prSet presAssocID="{939A76EC-AD1A-4564-8853-538B0D158342}" presName="sibTrans" presStyleLbl="node1" presStyleIdx="3" presStyleCnt="5"/>
      <dgm:spPr/>
    </dgm:pt>
    <dgm:pt modelId="{257AB5B8-9AFA-4E50-8202-A776018DCE2F}" type="pres">
      <dgm:prSet presAssocID="{AA6AE208-6D80-424C-94E7-3EED9EADF92D}" presName="dummy" presStyleCnt="0"/>
      <dgm:spPr/>
    </dgm:pt>
    <dgm:pt modelId="{2E2F9A9E-9735-42A6-ACB5-07345980D6A6}" type="pres">
      <dgm:prSet presAssocID="{AA6AE208-6D80-424C-94E7-3EED9EADF92D}" presName="node" presStyleLbl="revTx" presStyleIdx="4" presStyleCnt="5">
        <dgm:presLayoutVars>
          <dgm:bulletEnabled val="1"/>
        </dgm:presLayoutVars>
      </dgm:prSet>
      <dgm:spPr/>
    </dgm:pt>
    <dgm:pt modelId="{C6190156-9EA0-4089-BFCF-2087366EEC89}" type="pres">
      <dgm:prSet presAssocID="{3DB67845-9F41-4016-9610-149A335982FD}" presName="sibTrans" presStyleLbl="node1" presStyleIdx="4" presStyleCnt="5"/>
      <dgm:spPr/>
    </dgm:pt>
  </dgm:ptLst>
  <dgm:cxnLst>
    <dgm:cxn modelId="{0FED9118-30E6-4B50-A771-70DF80909899}" type="presOf" srcId="{B397A042-1342-4A79-947D-1A0DA4807BB1}" destId="{15DCB45E-3251-4A26-97BE-091E69864A42}" srcOrd="0" destOrd="0" presId="urn:microsoft.com/office/officeart/2005/8/layout/cycle1"/>
    <dgm:cxn modelId="{60E5B71A-4D37-486E-9D8B-858A0DD391D9}" srcId="{DAC61F32-1E4A-4885-9596-B67DC4E5E718}" destId="{B397A042-1342-4A79-947D-1A0DA4807BB1}" srcOrd="3" destOrd="0" parTransId="{630AEC9D-B2F1-463A-9A6F-935C7CA72E4A}" sibTransId="{939A76EC-AD1A-4564-8853-538B0D158342}"/>
    <dgm:cxn modelId="{E62F4F21-257A-4F09-A114-A2EA9EC10665}" type="presOf" srcId="{3DB67845-9F41-4016-9610-149A335982FD}" destId="{C6190156-9EA0-4089-BFCF-2087366EEC89}" srcOrd="0" destOrd="0" presId="urn:microsoft.com/office/officeart/2005/8/layout/cycle1"/>
    <dgm:cxn modelId="{09499643-00B9-4CC1-9378-D72F5D4A3915}" srcId="{DAC61F32-1E4A-4885-9596-B67DC4E5E718}" destId="{5D0DE86D-658F-45AE-8825-5F913BAB62D3}" srcOrd="1" destOrd="0" parTransId="{9A48B9DD-0C69-4116-A4DA-0BE723CEFB63}" sibTransId="{89545D15-D53D-4A41-8F65-5BD38051F53A}"/>
    <dgm:cxn modelId="{E7C26545-0DC8-41D5-98D6-EDB41711FD78}" type="presOf" srcId="{AA6AE208-6D80-424C-94E7-3EED9EADF92D}" destId="{2E2F9A9E-9735-42A6-ACB5-07345980D6A6}" srcOrd="0" destOrd="0" presId="urn:microsoft.com/office/officeart/2005/8/layout/cycle1"/>
    <dgm:cxn modelId="{9904656B-A98E-41EA-B432-747112DB2D25}" type="presOf" srcId="{6E20B0E2-06BF-47DD-B48B-5BAFD49FCA4E}" destId="{B3013181-8914-4672-9441-996633DA7244}" srcOrd="0" destOrd="0" presId="urn:microsoft.com/office/officeart/2005/8/layout/cycle1"/>
    <dgm:cxn modelId="{4DBA1552-1D9B-4E69-9772-F1B3372DD37E}" srcId="{DAC61F32-1E4A-4885-9596-B67DC4E5E718}" destId="{AA6AE208-6D80-424C-94E7-3EED9EADF92D}" srcOrd="4" destOrd="0" parTransId="{2267F300-8B08-418D-A057-648D88CC86C6}" sibTransId="{3DB67845-9F41-4016-9610-149A335982FD}"/>
    <dgm:cxn modelId="{0AE7B88F-56CB-4FE7-A4CE-9EC15AFCB8E0}" type="presOf" srcId="{89545D15-D53D-4A41-8F65-5BD38051F53A}" destId="{178645A8-96EC-4611-8396-771256F180FD}" srcOrd="0" destOrd="0" presId="urn:microsoft.com/office/officeart/2005/8/layout/cycle1"/>
    <dgm:cxn modelId="{6A6AB391-7956-4303-8D98-0C04BC50CFB4}" type="presOf" srcId="{939A76EC-AD1A-4564-8853-538B0D158342}" destId="{0A54F5D7-F4B6-4B43-87B8-9049989CCF70}" srcOrd="0" destOrd="0" presId="urn:microsoft.com/office/officeart/2005/8/layout/cycle1"/>
    <dgm:cxn modelId="{7FF21FAA-BFC5-4023-A29A-014DDDF7129D}" type="presOf" srcId="{5D0DE86D-658F-45AE-8825-5F913BAB62D3}" destId="{3AF985B4-08B9-460F-B503-5CE1F1790930}" srcOrd="0" destOrd="0" presId="urn:microsoft.com/office/officeart/2005/8/layout/cycle1"/>
    <dgm:cxn modelId="{47DE33AC-18F5-4EA7-9F09-1BCC7850BDF4}" type="presOf" srcId="{DAC61F32-1E4A-4885-9596-B67DC4E5E718}" destId="{670CEB5D-1611-4571-8989-3F437C1A60C0}" srcOrd="0" destOrd="0" presId="urn:microsoft.com/office/officeart/2005/8/layout/cycle1"/>
    <dgm:cxn modelId="{BFD355BB-E4A3-41B9-9458-92B79DDB3147}" type="presOf" srcId="{EE7FD54E-94B9-408C-9EDC-8F4BEA6698C0}" destId="{3008F3F0-934F-4955-A4F9-0F5658583684}" srcOrd="0" destOrd="0" presId="urn:microsoft.com/office/officeart/2005/8/layout/cycle1"/>
    <dgm:cxn modelId="{244E28C3-E5A0-46E5-B78F-3F528D511631}" srcId="{DAC61F32-1E4A-4885-9596-B67DC4E5E718}" destId="{73F19374-3A46-406D-8B35-3A06A586FA3C}" srcOrd="0" destOrd="0" parTransId="{4071B4A6-D4B3-4CA8-8356-BBD8527BA91C}" sibTransId="{6E20B0E2-06BF-47DD-B48B-5BAFD49FCA4E}"/>
    <dgm:cxn modelId="{597DB0CE-3FCA-491D-A8C1-BD85A3AA18A4}" srcId="{DAC61F32-1E4A-4885-9596-B67DC4E5E718}" destId="{EE7FD54E-94B9-408C-9EDC-8F4BEA6698C0}" srcOrd="2" destOrd="0" parTransId="{09C960B2-F191-4043-8261-B2A84405D372}" sibTransId="{7EF693CA-A924-48E1-A7DB-A183C6DA2991}"/>
    <dgm:cxn modelId="{FF8F87DF-4D7A-4DB9-A19F-A4103572C3C6}" type="presOf" srcId="{73F19374-3A46-406D-8B35-3A06A586FA3C}" destId="{5923DCF7-E523-4EBA-8B07-E0E6DF90C1E5}" srcOrd="0" destOrd="0" presId="urn:microsoft.com/office/officeart/2005/8/layout/cycle1"/>
    <dgm:cxn modelId="{D1B018F5-803A-4375-99AE-C6713D585997}" type="presOf" srcId="{7EF693CA-A924-48E1-A7DB-A183C6DA2991}" destId="{97D27295-E776-4F6D-936E-91FB6C054847}" srcOrd="0" destOrd="0" presId="urn:microsoft.com/office/officeart/2005/8/layout/cycle1"/>
    <dgm:cxn modelId="{C9D354D3-9FB2-47F4-B880-4ADB9D82C9F6}" type="presParOf" srcId="{670CEB5D-1611-4571-8989-3F437C1A60C0}" destId="{73583B30-FFB0-4487-A6DE-8F7D246044EB}" srcOrd="0" destOrd="0" presId="urn:microsoft.com/office/officeart/2005/8/layout/cycle1"/>
    <dgm:cxn modelId="{79F7AB8E-FF2B-41D9-BEEE-62E0C2B4F996}" type="presParOf" srcId="{670CEB5D-1611-4571-8989-3F437C1A60C0}" destId="{5923DCF7-E523-4EBA-8B07-E0E6DF90C1E5}" srcOrd="1" destOrd="0" presId="urn:microsoft.com/office/officeart/2005/8/layout/cycle1"/>
    <dgm:cxn modelId="{175B73CD-E193-45B9-B740-D6C6E17366B8}" type="presParOf" srcId="{670CEB5D-1611-4571-8989-3F437C1A60C0}" destId="{B3013181-8914-4672-9441-996633DA7244}" srcOrd="2" destOrd="0" presId="urn:microsoft.com/office/officeart/2005/8/layout/cycle1"/>
    <dgm:cxn modelId="{2DAB798E-5F84-4660-AC98-E7F6C78CC01D}" type="presParOf" srcId="{670CEB5D-1611-4571-8989-3F437C1A60C0}" destId="{198F3DC2-2905-4893-ADC1-3B7FB83A110A}" srcOrd="3" destOrd="0" presId="urn:microsoft.com/office/officeart/2005/8/layout/cycle1"/>
    <dgm:cxn modelId="{536CDD67-0B60-4482-89F7-8DD9E77AF69C}" type="presParOf" srcId="{670CEB5D-1611-4571-8989-3F437C1A60C0}" destId="{3AF985B4-08B9-460F-B503-5CE1F1790930}" srcOrd="4" destOrd="0" presId="urn:microsoft.com/office/officeart/2005/8/layout/cycle1"/>
    <dgm:cxn modelId="{42E9198F-53D3-4430-86F2-ADA2444FFEF1}" type="presParOf" srcId="{670CEB5D-1611-4571-8989-3F437C1A60C0}" destId="{178645A8-96EC-4611-8396-771256F180FD}" srcOrd="5" destOrd="0" presId="urn:microsoft.com/office/officeart/2005/8/layout/cycle1"/>
    <dgm:cxn modelId="{2DA85660-249C-4F0B-A918-1B5C1F2834D7}" type="presParOf" srcId="{670CEB5D-1611-4571-8989-3F437C1A60C0}" destId="{12629B82-A1F4-43DD-B65E-4E9B3B65F2B8}" srcOrd="6" destOrd="0" presId="urn:microsoft.com/office/officeart/2005/8/layout/cycle1"/>
    <dgm:cxn modelId="{A7E285F0-417A-41AA-9EEF-865319B56CA0}" type="presParOf" srcId="{670CEB5D-1611-4571-8989-3F437C1A60C0}" destId="{3008F3F0-934F-4955-A4F9-0F5658583684}" srcOrd="7" destOrd="0" presId="urn:microsoft.com/office/officeart/2005/8/layout/cycle1"/>
    <dgm:cxn modelId="{5A265604-D94E-40F3-9452-0F06F2D1E258}" type="presParOf" srcId="{670CEB5D-1611-4571-8989-3F437C1A60C0}" destId="{97D27295-E776-4F6D-936E-91FB6C054847}" srcOrd="8" destOrd="0" presId="urn:microsoft.com/office/officeart/2005/8/layout/cycle1"/>
    <dgm:cxn modelId="{E2B64ED0-4C97-4C01-90AB-9B719D18F9A8}" type="presParOf" srcId="{670CEB5D-1611-4571-8989-3F437C1A60C0}" destId="{78A515F8-2D28-4C40-B7FF-E5F8035BEC8F}" srcOrd="9" destOrd="0" presId="urn:microsoft.com/office/officeart/2005/8/layout/cycle1"/>
    <dgm:cxn modelId="{C59752FB-51D4-4241-9E7E-6ED2330F2C7A}" type="presParOf" srcId="{670CEB5D-1611-4571-8989-3F437C1A60C0}" destId="{15DCB45E-3251-4A26-97BE-091E69864A42}" srcOrd="10" destOrd="0" presId="urn:microsoft.com/office/officeart/2005/8/layout/cycle1"/>
    <dgm:cxn modelId="{8620E465-DD5D-4889-BE94-DCC174600BB5}" type="presParOf" srcId="{670CEB5D-1611-4571-8989-3F437C1A60C0}" destId="{0A54F5D7-F4B6-4B43-87B8-9049989CCF70}" srcOrd="11" destOrd="0" presId="urn:microsoft.com/office/officeart/2005/8/layout/cycle1"/>
    <dgm:cxn modelId="{23374F4D-1BB3-4CC2-88FA-9AA6E7DF385E}" type="presParOf" srcId="{670CEB5D-1611-4571-8989-3F437C1A60C0}" destId="{257AB5B8-9AFA-4E50-8202-A776018DCE2F}" srcOrd="12" destOrd="0" presId="urn:microsoft.com/office/officeart/2005/8/layout/cycle1"/>
    <dgm:cxn modelId="{D3187124-9D18-4AA6-BA9C-03D92A0F0A57}" type="presParOf" srcId="{670CEB5D-1611-4571-8989-3F437C1A60C0}" destId="{2E2F9A9E-9735-42A6-ACB5-07345980D6A6}" srcOrd="13" destOrd="0" presId="urn:microsoft.com/office/officeart/2005/8/layout/cycle1"/>
    <dgm:cxn modelId="{8550E4AE-E4D7-4C37-AD00-33EEAA15D846}" type="presParOf" srcId="{670CEB5D-1611-4571-8989-3F437C1A60C0}" destId="{C6190156-9EA0-4089-BFCF-2087366EEC89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1EF148-D8CE-45BA-A7A7-52564DCAD68E}" type="doc">
      <dgm:prSet loTypeId="urn:microsoft.com/office/officeart/2005/8/layout/vProcess5" loCatId="process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CBF66D4C-44CF-47A2-A5C8-D53B3AE09206}">
      <dgm:prSet/>
      <dgm:spPr/>
      <dgm:t>
        <a:bodyPr/>
        <a:lstStyle/>
        <a:p>
          <a:pPr algn="ctr"/>
          <a:r>
            <a:rPr lang="ar-SA" b="1" dirty="0"/>
            <a:t>لغة كتاب الله الكريم وسنة رسوله الأمين.</a:t>
          </a:r>
          <a:endParaRPr lang="en-US" dirty="0"/>
        </a:p>
      </dgm:t>
    </dgm:pt>
    <dgm:pt modelId="{4583EC95-8AD9-4E9C-87C7-AA0C947F6D1E}" type="parTrans" cxnId="{3AF5A298-6E64-466D-9765-4ACB8F454ABB}">
      <dgm:prSet/>
      <dgm:spPr/>
      <dgm:t>
        <a:bodyPr/>
        <a:lstStyle/>
        <a:p>
          <a:endParaRPr lang="en-US"/>
        </a:p>
      </dgm:t>
    </dgm:pt>
    <dgm:pt modelId="{3379371C-08F0-4C19-A1D9-065D01A6AE63}" type="sibTrans" cxnId="{3AF5A298-6E64-466D-9765-4ACB8F454ABB}">
      <dgm:prSet/>
      <dgm:spPr/>
      <dgm:t>
        <a:bodyPr/>
        <a:lstStyle/>
        <a:p>
          <a:endParaRPr lang="en-US"/>
        </a:p>
      </dgm:t>
    </dgm:pt>
    <dgm:pt modelId="{7EA490C8-4F1E-4BCF-B3D0-CF799CBC7EB1}">
      <dgm:prSet/>
      <dgm:spPr/>
      <dgm:t>
        <a:bodyPr/>
        <a:lstStyle/>
        <a:p>
          <a:pPr algn="ctr"/>
          <a:r>
            <a:rPr lang="ar-SA" b="1" dirty="0"/>
            <a:t>الحفاظ على اللغة العربية حفاظ على الدين الخاتم.</a:t>
          </a:r>
          <a:endParaRPr lang="en-US" dirty="0"/>
        </a:p>
      </dgm:t>
    </dgm:pt>
    <dgm:pt modelId="{38D8E422-6AFA-42B6-83D8-3A2ED1434B91}" type="parTrans" cxnId="{BAE4CD04-DEE9-42C6-A412-878D28B107D3}">
      <dgm:prSet/>
      <dgm:spPr/>
      <dgm:t>
        <a:bodyPr/>
        <a:lstStyle/>
        <a:p>
          <a:endParaRPr lang="en-US"/>
        </a:p>
      </dgm:t>
    </dgm:pt>
    <dgm:pt modelId="{0DB9C780-039A-449E-801B-E3210D43B146}" type="sibTrans" cxnId="{BAE4CD04-DEE9-42C6-A412-878D28B107D3}">
      <dgm:prSet/>
      <dgm:spPr/>
      <dgm:t>
        <a:bodyPr/>
        <a:lstStyle/>
        <a:p>
          <a:endParaRPr lang="en-US"/>
        </a:p>
      </dgm:t>
    </dgm:pt>
    <dgm:pt modelId="{3E42D352-F7B2-4191-82BD-1B6E054F9FA4}">
      <dgm:prSet/>
      <dgm:spPr/>
      <dgm:t>
        <a:bodyPr/>
        <a:lstStyle/>
        <a:p>
          <a:pPr algn="ctr"/>
          <a:r>
            <a:rPr lang="ar-SA" b="1" dirty="0"/>
            <a:t>الحفاظ على اللغة حفاظ على الكيان العربي.</a:t>
          </a:r>
          <a:endParaRPr lang="en-US" dirty="0"/>
        </a:p>
      </dgm:t>
    </dgm:pt>
    <dgm:pt modelId="{F8043D4E-E677-4258-83B7-3A920AAA031F}" type="parTrans" cxnId="{0DA081BF-1DCD-4392-B7CE-4F30DF709206}">
      <dgm:prSet/>
      <dgm:spPr/>
      <dgm:t>
        <a:bodyPr/>
        <a:lstStyle/>
        <a:p>
          <a:endParaRPr lang="en-US"/>
        </a:p>
      </dgm:t>
    </dgm:pt>
    <dgm:pt modelId="{261BBC30-AD9B-4066-8C77-5393F8969CBB}" type="sibTrans" cxnId="{0DA081BF-1DCD-4392-B7CE-4F30DF709206}">
      <dgm:prSet/>
      <dgm:spPr/>
      <dgm:t>
        <a:bodyPr/>
        <a:lstStyle/>
        <a:p>
          <a:endParaRPr lang="en-US"/>
        </a:p>
      </dgm:t>
    </dgm:pt>
    <dgm:pt modelId="{1A64E5D7-CA79-4598-AD6C-5D311D18A4BB}" type="pres">
      <dgm:prSet presAssocID="{CC1EF148-D8CE-45BA-A7A7-52564DCAD68E}" presName="outerComposite" presStyleCnt="0">
        <dgm:presLayoutVars>
          <dgm:chMax val="5"/>
          <dgm:dir/>
          <dgm:resizeHandles val="exact"/>
        </dgm:presLayoutVars>
      </dgm:prSet>
      <dgm:spPr/>
    </dgm:pt>
    <dgm:pt modelId="{35ED5810-4415-4802-80C3-3957D3C34091}" type="pres">
      <dgm:prSet presAssocID="{CC1EF148-D8CE-45BA-A7A7-52564DCAD68E}" presName="dummyMaxCanvas" presStyleCnt="0">
        <dgm:presLayoutVars/>
      </dgm:prSet>
      <dgm:spPr/>
    </dgm:pt>
    <dgm:pt modelId="{B9A1FE70-796E-4C6D-884B-3B38E0FE3856}" type="pres">
      <dgm:prSet presAssocID="{CC1EF148-D8CE-45BA-A7A7-52564DCAD68E}" presName="ThreeNodes_1" presStyleLbl="node1" presStyleIdx="0" presStyleCnt="3">
        <dgm:presLayoutVars>
          <dgm:bulletEnabled val="1"/>
        </dgm:presLayoutVars>
      </dgm:prSet>
      <dgm:spPr/>
    </dgm:pt>
    <dgm:pt modelId="{8B421446-4D8E-425F-9DCA-AF90140E21ED}" type="pres">
      <dgm:prSet presAssocID="{CC1EF148-D8CE-45BA-A7A7-52564DCAD68E}" presName="ThreeNodes_2" presStyleLbl="node1" presStyleIdx="1" presStyleCnt="3">
        <dgm:presLayoutVars>
          <dgm:bulletEnabled val="1"/>
        </dgm:presLayoutVars>
      </dgm:prSet>
      <dgm:spPr/>
    </dgm:pt>
    <dgm:pt modelId="{F0B8E54C-5792-4197-ABB2-80632BC6DE2B}" type="pres">
      <dgm:prSet presAssocID="{CC1EF148-D8CE-45BA-A7A7-52564DCAD68E}" presName="ThreeNodes_3" presStyleLbl="node1" presStyleIdx="2" presStyleCnt="3">
        <dgm:presLayoutVars>
          <dgm:bulletEnabled val="1"/>
        </dgm:presLayoutVars>
      </dgm:prSet>
      <dgm:spPr/>
    </dgm:pt>
    <dgm:pt modelId="{0C307C1A-BC50-4BFD-86D0-2605F45667D4}" type="pres">
      <dgm:prSet presAssocID="{CC1EF148-D8CE-45BA-A7A7-52564DCAD68E}" presName="ThreeConn_1-2" presStyleLbl="fgAccFollowNode1" presStyleIdx="0" presStyleCnt="2">
        <dgm:presLayoutVars>
          <dgm:bulletEnabled val="1"/>
        </dgm:presLayoutVars>
      </dgm:prSet>
      <dgm:spPr/>
    </dgm:pt>
    <dgm:pt modelId="{A03D0AE5-9C9D-4903-966E-6B176CE86382}" type="pres">
      <dgm:prSet presAssocID="{CC1EF148-D8CE-45BA-A7A7-52564DCAD68E}" presName="ThreeConn_2-3" presStyleLbl="fgAccFollowNode1" presStyleIdx="1" presStyleCnt="2">
        <dgm:presLayoutVars>
          <dgm:bulletEnabled val="1"/>
        </dgm:presLayoutVars>
      </dgm:prSet>
      <dgm:spPr/>
    </dgm:pt>
    <dgm:pt modelId="{5A414083-7713-45AF-AEBD-2BAEE6508AC0}" type="pres">
      <dgm:prSet presAssocID="{CC1EF148-D8CE-45BA-A7A7-52564DCAD68E}" presName="ThreeNodes_1_text" presStyleLbl="node1" presStyleIdx="2" presStyleCnt="3">
        <dgm:presLayoutVars>
          <dgm:bulletEnabled val="1"/>
        </dgm:presLayoutVars>
      </dgm:prSet>
      <dgm:spPr/>
    </dgm:pt>
    <dgm:pt modelId="{63DF3570-03B7-468B-A03B-492C89BD9305}" type="pres">
      <dgm:prSet presAssocID="{CC1EF148-D8CE-45BA-A7A7-52564DCAD68E}" presName="ThreeNodes_2_text" presStyleLbl="node1" presStyleIdx="2" presStyleCnt="3">
        <dgm:presLayoutVars>
          <dgm:bulletEnabled val="1"/>
        </dgm:presLayoutVars>
      </dgm:prSet>
      <dgm:spPr/>
    </dgm:pt>
    <dgm:pt modelId="{CC6FAED5-F1F2-4271-B44E-350A2AEF5FD0}" type="pres">
      <dgm:prSet presAssocID="{CC1EF148-D8CE-45BA-A7A7-52564DCAD68E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BAE4CD04-DEE9-42C6-A412-878D28B107D3}" srcId="{CC1EF148-D8CE-45BA-A7A7-52564DCAD68E}" destId="{7EA490C8-4F1E-4BCF-B3D0-CF799CBC7EB1}" srcOrd="1" destOrd="0" parTransId="{38D8E422-6AFA-42B6-83D8-3A2ED1434B91}" sibTransId="{0DB9C780-039A-449E-801B-E3210D43B146}"/>
    <dgm:cxn modelId="{E0BDAE05-053E-4455-89A4-4BE7A14D9AD5}" type="presOf" srcId="{7EA490C8-4F1E-4BCF-B3D0-CF799CBC7EB1}" destId="{63DF3570-03B7-468B-A03B-492C89BD9305}" srcOrd="1" destOrd="0" presId="urn:microsoft.com/office/officeart/2005/8/layout/vProcess5"/>
    <dgm:cxn modelId="{8EEDFD0B-9FF0-40D3-840D-032B344ACB61}" type="presOf" srcId="{0DB9C780-039A-449E-801B-E3210D43B146}" destId="{A03D0AE5-9C9D-4903-966E-6B176CE86382}" srcOrd="0" destOrd="0" presId="urn:microsoft.com/office/officeart/2005/8/layout/vProcess5"/>
    <dgm:cxn modelId="{60D1B94C-81F4-4D6A-982A-5CF670C2DF50}" type="presOf" srcId="{7EA490C8-4F1E-4BCF-B3D0-CF799CBC7EB1}" destId="{8B421446-4D8E-425F-9DCA-AF90140E21ED}" srcOrd="0" destOrd="0" presId="urn:microsoft.com/office/officeart/2005/8/layout/vProcess5"/>
    <dgm:cxn modelId="{3AF5A298-6E64-466D-9765-4ACB8F454ABB}" srcId="{CC1EF148-D8CE-45BA-A7A7-52564DCAD68E}" destId="{CBF66D4C-44CF-47A2-A5C8-D53B3AE09206}" srcOrd="0" destOrd="0" parTransId="{4583EC95-8AD9-4E9C-87C7-AA0C947F6D1E}" sibTransId="{3379371C-08F0-4C19-A1D9-065D01A6AE63}"/>
    <dgm:cxn modelId="{6FA492B6-0BF8-46C3-A890-25ACCAF66B9C}" type="presOf" srcId="{CC1EF148-D8CE-45BA-A7A7-52564DCAD68E}" destId="{1A64E5D7-CA79-4598-AD6C-5D311D18A4BB}" srcOrd="0" destOrd="0" presId="urn:microsoft.com/office/officeart/2005/8/layout/vProcess5"/>
    <dgm:cxn modelId="{34EAECBA-8591-47D4-A03B-CAB662DF252A}" type="presOf" srcId="{3E42D352-F7B2-4191-82BD-1B6E054F9FA4}" destId="{F0B8E54C-5792-4197-ABB2-80632BC6DE2B}" srcOrd="0" destOrd="0" presId="urn:microsoft.com/office/officeart/2005/8/layout/vProcess5"/>
    <dgm:cxn modelId="{0DA081BF-1DCD-4392-B7CE-4F30DF709206}" srcId="{CC1EF148-D8CE-45BA-A7A7-52564DCAD68E}" destId="{3E42D352-F7B2-4191-82BD-1B6E054F9FA4}" srcOrd="2" destOrd="0" parTransId="{F8043D4E-E677-4258-83B7-3A920AAA031F}" sibTransId="{261BBC30-AD9B-4066-8C77-5393F8969CBB}"/>
    <dgm:cxn modelId="{6AC4D9CE-80ED-483F-BD9F-BE73C213F2A5}" type="presOf" srcId="{3E42D352-F7B2-4191-82BD-1B6E054F9FA4}" destId="{CC6FAED5-F1F2-4271-B44E-350A2AEF5FD0}" srcOrd="1" destOrd="0" presId="urn:microsoft.com/office/officeart/2005/8/layout/vProcess5"/>
    <dgm:cxn modelId="{FC6DABD6-1E80-4494-8CF1-B7DF004FB938}" type="presOf" srcId="{3379371C-08F0-4C19-A1D9-065D01A6AE63}" destId="{0C307C1A-BC50-4BFD-86D0-2605F45667D4}" srcOrd="0" destOrd="0" presId="urn:microsoft.com/office/officeart/2005/8/layout/vProcess5"/>
    <dgm:cxn modelId="{9C9D89E3-A97E-4724-A842-8B3BB494D8DC}" type="presOf" srcId="{CBF66D4C-44CF-47A2-A5C8-D53B3AE09206}" destId="{B9A1FE70-796E-4C6D-884B-3B38E0FE3856}" srcOrd="0" destOrd="0" presId="urn:microsoft.com/office/officeart/2005/8/layout/vProcess5"/>
    <dgm:cxn modelId="{7B8CC1E4-42EE-48E0-B544-3A4860B26A05}" type="presOf" srcId="{CBF66D4C-44CF-47A2-A5C8-D53B3AE09206}" destId="{5A414083-7713-45AF-AEBD-2BAEE6508AC0}" srcOrd="1" destOrd="0" presId="urn:microsoft.com/office/officeart/2005/8/layout/vProcess5"/>
    <dgm:cxn modelId="{47A8B110-7FAB-4D28-A0DF-93D2CF455C5D}" type="presParOf" srcId="{1A64E5D7-CA79-4598-AD6C-5D311D18A4BB}" destId="{35ED5810-4415-4802-80C3-3957D3C34091}" srcOrd="0" destOrd="0" presId="urn:microsoft.com/office/officeart/2005/8/layout/vProcess5"/>
    <dgm:cxn modelId="{3000B3D0-C4B3-49F1-964E-3616A9F25C65}" type="presParOf" srcId="{1A64E5D7-CA79-4598-AD6C-5D311D18A4BB}" destId="{B9A1FE70-796E-4C6D-884B-3B38E0FE3856}" srcOrd="1" destOrd="0" presId="urn:microsoft.com/office/officeart/2005/8/layout/vProcess5"/>
    <dgm:cxn modelId="{2423CD8E-0926-4AAF-B766-AFFB63D22A9A}" type="presParOf" srcId="{1A64E5D7-CA79-4598-AD6C-5D311D18A4BB}" destId="{8B421446-4D8E-425F-9DCA-AF90140E21ED}" srcOrd="2" destOrd="0" presId="urn:microsoft.com/office/officeart/2005/8/layout/vProcess5"/>
    <dgm:cxn modelId="{0B37E96E-2E6F-4509-B465-C71337672816}" type="presParOf" srcId="{1A64E5D7-CA79-4598-AD6C-5D311D18A4BB}" destId="{F0B8E54C-5792-4197-ABB2-80632BC6DE2B}" srcOrd="3" destOrd="0" presId="urn:microsoft.com/office/officeart/2005/8/layout/vProcess5"/>
    <dgm:cxn modelId="{E5BDB4C1-43F2-416A-888A-B40E8022C019}" type="presParOf" srcId="{1A64E5D7-CA79-4598-AD6C-5D311D18A4BB}" destId="{0C307C1A-BC50-4BFD-86D0-2605F45667D4}" srcOrd="4" destOrd="0" presId="urn:microsoft.com/office/officeart/2005/8/layout/vProcess5"/>
    <dgm:cxn modelId="{F82590CD-9D3E-44C2-A27D-7CD5B627FF96}" type="presParOf" srcId="{1A64E5D7-CA79-4598-AD6C-5D311D18A4BB}" destId="{A03D0AE5-9C9D-4903-966E-6B176CE86382}" srcOrd="5" destOrd="0" presId="urn:microsoft.com/office/officeart/2005/8/layout/vProcess5"/>
    <dgm:cxn modelId="{10431C5D-3207-4CF4-90EC-A3C06A1D9D6E}" type="presParOf" srcId="{1A64E5D7-CA79-4598-AD6C-5D311D18A4BB}" destId="{5A414083-7713-45AF-AEBD-2BAEE6508AC0}" srcOrd="6" destOrd="0" presId="urn:microsoft.com/office/officeart/2005/8/layout/vProcess5"/>
    <dgm:cxn modelId="{17F10ACC-F04C-4929-8677-2D0039FA9380}" type="presParOf" srcId="{1A64E5D7-CA79-4598-AD6C-5D311D18A4BB}" destId="{63DF3570-03B7-468B-A03B-492C89BD9305}" srcOrd="7" destOrd="0" presId="urn:microsoft.com/office/officeart/2005/8/layout/vProcess5"/>
    <dgm:cxn modelId="{B2863CC2-BED5-4C90-A1E1-4AE9B5E9B1DA}" type="presParOf" srcId="{1A64E5D7-CA79-4598-AD6C-5D311D18A4BB}" destId="{CC6FAED5-F1F2-4271-B44E-350A2AEF5FD0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AB7AC13-504E-4A0C-91E8-378241754F69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441161A-2F30-4279-8125-E0E3A9B35D74}">
      <dgm:prSet/>
      <dgm:spPr/>
      <dgm:t>
        <a:bodyPr/>
        <a:lstStyle/>
        <a:p>
          <a:r>
            <a:rPr lang="ar-SA" b="1"/>
            <a:t>تعلم لغة أخرى غير العربية بعد تعلم العربية وإجادتها أمر مطلوب ولا تعارض بين تعلم العربية وتعلم لغات أخرى.</a:t>
          </a:r>
          <a:endParaRPr lang="en-US"/>
        </a:p>
      </dgm:t>
    </dgm:pt>
    <dgm:pt modelId="{2308F6D4-EB06-4486-84BE-04D061714250}" type="parTrans" cxnId="{E0B71ADD-22A7-4252-BB4B-A5457E2920F2}">
      <dgm:prSet/>
      <dgm:spPr/>
      <dgm:t>
        <a:bodyPr/>
        <a:lstStyle/>
        <a:p>
          <a:endParaRPr lang="en-US"/>
        </a:p>
      </dgm:t>
    </dgm:pt>
    <dgm:pt modelId="{64D6C6EE-5EA3-4EDE-B8D4-555AFFE7BD95}" type="sibTrans" cxnId="{E0B71ADD-22A7-4252-BB4B-A5457E2920F2}">
      <dgm:prSet/>
      <dgm:spPr/>
      <dgm:t>
        <a:bodyPr/>
        <a:lstStyle/>
        <a:p>
          <a:endParaRPr lang="en-US"/>
        </a:p>
      </dgm:t>
    </dgm:pt>
    <dgm:pt modelId="{6807C619-FD30-46F8-A14F-82751F68D783}">
      <dgm:prSet/>
      <dgm:spPr/>
      <dgm:t>
        <a:bodyPr/>
        <a:lstStyle/>
        <a:p>
          <a:r>
            <a:rPr lang="ar-SA" b="1"/>
            <a:t>تعليم أبناء العربية أو غيرهم بغير لغتهم الأصلية منهج غير سليم حيث أثبتت الدراسات عدم تحقق النجاح المرجو في مجال التعليم والتربية إذا كان التعليم بغير لغة الإنسان الأساسية.</a:t>
          </a:r>
          <a:endParaRPr lang="en-US"/>
        </a:p>
      </dgm:t>
    </dgm:pt>
    <dgm:pt modelId="{BB8D82FE-F685-4FA6-8FB2-7EEFED5FD64A}" type="parTrans" cxnId="{AA618287-73E5-4EF1-874C-62F571D5ACB2}">
      <dgm:prSet/>
      <dgm:spPr/>
      <dgm:t>
        <a:bodyPr/>
        <a:lstStyle/>
        <a:p>
          <a:endParaRPr lang="en-US"/>
        </a:p>
      </dgm:t>
    </dgm:pt>
    <dgm:pt modelId="{DCEFF516-FC1C-4D43-93BB-625E9A84525A}" type="sibTrans" cxnId="{AA618287-73E5-4EF1-874C-62F571D5ACB2}">
      <dgm:prSet/>
      <dgm:spPr/>
      <dgm:t>
        <a:bodyPr/>
        <a:lstStyle/>
        <a:p>
          <a:endParaRPr lang="en-US"/>
        </a:p>
      </dgm:t>
    </dgm:pt>
    <dgm:pt modelId="{6F97A188-B68B-49AC-B58A-6BAB88EC1C34}" type="pres">
      <dgm:prSet presAssocID="{DAB7AC13-504E-4A0C-91E8-378241754F69}" presName="compositeShape" presStyleCnt="0">
        <dgm:presLayoutVars>
          <dgm:chMax val="7"/>
          <dgm:dir/>
          <dgm:resizeHandles val="exact"/>
        </dgm:presLayoutVars>
      </dgm:prSet>
      <dgm:spPr/>
    </dgm:pt>
    <dgm:pt modelId="{413B16E2-5381-47B8-8C07-24A3B2231733}" type="pres">
      <dgm:prSet presAssocID="{DAB7AC13-504E-4A0C-91E8-378241754F69}" presName="wedge1" presStyleLbl="node1" presStyleIdx="0" presStyleCnt="2"/>
      <dgm:spPr/>
    </dgm:pt>
    <dgm:pt modelId="{63FE1913-4922-4DAE-BA9A-60AF1453898F}" type="pres">
      <dgm:prSet presAssocID="{DAB7AC13-504E-4A0C-91E8-378241754F69}" presName="wedge1Tx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37B97F3E-4E48-4AE0-AC84-CEDA2FF15E42}" type="pres">
      <dgm:prSet presAssocID="{DAB7AC13-504E-4A0C-91E8-378241754F69}" presName="wedge2" presStyleLbl="node1" presStyleIdx="1" presStyleCnt="2"/>
      <dgm:spPr/>
    </dgm:pt>
    <dgm:pt modelId="{AB22B77A-37F9-4085-BD88-A63114C3D084}" type="pres">
      <dgm:prSet presAssocID="{DAB7AC13-504E-4A0C-91E8-378241754F69}" presName="wedge2Tx" presStyleLbl="node1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407D770D-EE09-41D5-9F4F-8C13D9004930}" type="presOf" srcId="{6441161A-2F30-4279-8125-E0E3A9B35D74}" destId="{63FE1913-4922-4DAE-BA9A-60AF1453898F}" srcOrd="1" destOrd="0" presId="urn:microsoft.com/office/officeart/2005/8/layout/chart3"/>
    <dgm:cxn modelId="{F5191F5D-FC63-487B-B5FC-28B48117D2BF}" type="presOf" srcId="{6807C619-FD30-46F8-A14F-82751F68D783}" destId="{AB22B77A-37F9-4085-BD88-A63114C3D084}" srcOrd="1" destOrd="0" presId="urn:microsoft.com/office/officeart/2005/8/layout/chart3"/>
    <dgm:cxn modelId="{C7E49D5F-3190-4260-91A7-8FF53D8C7C4A}" type="presOf" srcId="{6441161A-2F30-4279-8125-E0E3A9B35D74}" destId="{413B16E2-5381-47B8-8C07-24A3B2231733}" srcOrd="0" destOrd="0" presId="urn:microsoft.com/office/officeart/2005/8/layout/chart3"/>
    <dgm:cxn modelId="{61346D6E-B1C5-4C7B-AF54-DDE7F419C1BE}" type="presOf" srcId="{DAB7AC13-504E-4A0C-91E8-378241754F69}" destId="{6F97A188-B68B-49AC-B58A-6BAB88EC1C34}" srcOrd="0" destOrd="0" presId="urn:microsoft.com/office/officeart/2005/8/layout/chart3"/>
    <dgm:cxn modelId="{AA618287-73E5-4EF1-874C-62F571D5ACB2}" srcId="{DAB7AC13-504E-4A0C-91E8-378241754F69}" destId="{6807C619-FD30-46F8-A14F-82751F68D783}" srcOrd="1" destOrd="0" parTransId="{BB8D82FE-F685-4FA6-8FB2-7EEFED5FD64A}" sibTransId="{DCEFF516-FC1C-4D43-93BB-625E9A84525A}"/>
    <dgm:cxn modelId="{6A4204AD-E0BA-4A1F-A272-010D788AC462}" type="presOf" srcId="{6807C619-FD30-46F8-A14F-82751F68D783}" destId="{37B97F3E-4E48-4AE0-AC84-CEDA2FF15E42}" srcOrd="0" destOrd="0" presId="urn:microsoft.com/office/officeart/2005/8/layout/chart3"/>
    <dgm:cxn modelId="{E0B71ADD-22A7-4252-BB4B-A5457E2920F2}" srcId="{DAB7AC13-504E-4A0C-91E8-378241754F69}" destId="{6441161A-2F30-4279-8125-E0E3A9B35D74}" srcOrd="0" destOrd="0" parTransId="{2308F6D4-EB06-4486-84BE-04D061714250}" sibTransId="{64D6C6EE-5EA3-4EDE-B8D4-555AFFE7BD95}"/>
    <dgm:cxn modelId="{F2091B3C-5854-4C88-BC25-BA79960D7036}" type="presParOf" srcId="{6F97A188-B68B-49AC-B58A-6BAB88EC1C34}" destId="{413B16E2-5381-47B8-8C07-24A3B2231733}" srcOrd="0" destOrd="0" presId="urn:microsoft.com/office/officeart/2005/8/layout/chart3"/>
    <dgm:cxn modelId="{9C0CAB3F-2477-4FD1-9C1A-6718EEBEBFF1}" type="presParOf" srcId="{6F97A188-B68B-49AC-B58A-6BAB88EC1C34}" destId="{63FE1913-4922-4DAE-BA9A-60AF1453898F}" srcOrd="1" destOrd="0" presId="urn:microsoft.com/office/officeart/2005/8/layout/chart3"/>
    <dgm:cxn modelId="{60EF4168-033C-4617-A6D1-9C69FAC9711F}" type="presParOf" srcId="{6F97A188-B68B-49AC-B58A-6BAB88EC1C34}" destId="{37B97F3E-4E48-4AE0-AC84-CEDA2FF15E42}" srcOrd="2" destOrd="0" presId="urn:microsoft.com/office/officeart/2005/8/layout/chart3"/>
    <dgm:cxn modelId="{979ABA40-855F-42A3-98FD-D1DCFD1C2144}" type="presParOf" srcId="{6F97A188-B68B-49AC-B58A-6BAB88EC1C34}" destId="{AB22B77A-37F9-4085-BD88-A63114C3D084}" srcOrd="3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40D0025-1194-4EB5-813D-79CBF109DB6C}" type="doc">
      <dgm:prSet loTypeId="urn:microsoft.com/office/officeart/2005/8/layout/process4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C00E5D7-E6EE-4CA2-A46E-B7AFDF1F1098}">
      <dgm:prSet/>
      <dgm:spPr/>
      <dgm:t>
        <a:bodyPr/>
        <a:lstStyle/>
        <a:p>
          <a:r>
            <a:rPr lang="ar-SA" b="1" dirty="0"/>
            <a:t>الاسم: الكلمة التي تدل على مسمى معين واضح الاسمية أو تخفى اسميته.</a:t>
          </a:r>
          <a:endParaRPr lang="en-US" dirty="0"/>
        </a:p>
      </dgm:t>
    </dgm:pt>
    <dgm:pt modelId="{4B44AE4A-213F-47CF-9B07-6B6C626810DF}" type="parTrans" cxnId="{B0499A87-382B-431B-BDDB-200A01373A4A}">
      <dgm:prSet/>
      <dgm:spPr/>
      <dgm:t>
        <a:bodyPr/>
        <a:lstStyle/>
        <a:p>
          <a:endParaRPr lang="en-US"/>
        </a:p>
      </dgm:t>
    </dgm:pt>
    <dgm:pt modelId="{FD692570-5A64-4227-8256-241890B09C56}" type="sibTrans" cxnId="{B0499A87-382B-431B-BDDB-200A01373A4A}">
      <dgm:prSet/>
      <dgm:spPr/>
      <dgm:t>
        <a:bodyPr/>
        <a:lstStyle/>
        <a:p>
          <a:endParaRPr lang="en-US"/>
        </a:p>
      </dgm:t>
    </dgm:pt>
    <dgm:pt modelId="{A9569DC3-00C9-4929-A527-49DBEB7F9872}">
      <dgm:prSet/>
      <dgm:spPr/>
      <dgm:t>
        <a:bodyPr/>
        <a:lstStyle/>
        <a:p>
          <a:r>
            <a:rPr lang="ar-SA" b="1"/>
            <a:t>الفعل : الكلمة التي تدل على الحدث والزمن.</a:t>
          </a:r>
          <a:endParaRPr lang="en-US"/>
        </a:p>
      </dgm:t>
    </dgm:pt>
    <dgm:pt modelId="{62A570C6-9820-4F45-BF0C-834A61EDEE26}" type="parTrans" cxnId="{45508240-1B12-48E0-B50E-433C10ECD0C0}">
      <dgm:prSet/>
      <dgm:spPr/>
      <dgm:t>
        <a:bodyPr/>
        <a:lstStyle/>
        <a:p>
          <a:endParaRPr lang="en-US"/>
        </a:p>
      </dgm:t>
    </dgm:pt>
    <dgm:pt modelId="{AD7084C2-AD0F-4819-9B83-92397EF31A40}" type="sibTrans" cxnId="{45508240-1B12-48E0-B50E-433C10ECD0C0}">
      <dgm:prSet/>
      <dgm:spPr/>
      <dgm:t>
        <a:bodyPr/>
        <a:lstStyle/>
        <a:p>
          <a:endParaRPr lang="en-US"/>
        </a:p>
      </dgm:t>
    </dgm:pt>
    <dgm:pt modelId="{60086736-B4C1-47B0-8C64-57AF693D57AC}">
      <dgm:prSet/>
      <dgm:spPr/>
      <dgm:t>
        <a:bodyPr/>
        <a:lstStyle/>
        <a:p>
          <a:r>
            <a:rPr lang="ar-SA" b="1"/>
            <a:t>الحرف: الكلمة التي تدل على معنى لا يظهر إلا من خلال سياق الجملة.</a:t>
          </a:r>
          <a:endParaRPr lang="en-US"/>
        </a:p>
      </dgm:t>
    </dgm:pt>
    <dgm:pt modelId="{AD3E4457-F0AC-4D72-A96D-8E56202C6FC9}" type="parTrans" cxnId="{3EBC6884-005E-40A9-AF60-D7A0ED0CE329}">
      <dgm:prSet/>
      <dgm:spPr/>
      <dgm:t>
        <a:bodyPr/>
        <a:lstStyle/>
        <a:p>
          <a:endParaRPr lang="en-US"/>
        </a:p>
      </dgm:t>
    </dgm:pt>
    <dgm:pt modelId="{0B7277E7-88DE-4318-99F8-0827E97E955A}" type="sibTrans" cxnId="{3EBC6884-005E-40A9-AF60-D7A0ED0CE329}">
      <dgm:prSet/>
      <dgm:spPr/>
      <dgm:t>
        <a:bodyPr/>
        <a:lstStyle/>
        <a:p>
          <a:endParaRPr lang="en-US"/>
        </a:p>
      </dgm:t>
    </dgm:pt>
    <dgm:pt modelId="{10103400-4A14-4953-8D8D-E60237DF080E}" type="pres">
      <dgm:prSet presAssocID="{F40D0025-1194-4EB5-813D-79CBF109DB6C}" presName="Name0" presStyleCnt="0">
        <dgm:presLayoutVars>
          <dgm:dir/>
          <dgm:animLvl val="lvl"/>
          <dgm:resizeHandles val="exact"/>
        </dgm:presLayoutVars>
      </dgm:prSet>
      <dgm:spPr/>
    </dgm:pt>
    <dgm:pt modelId="{A7FFB59F-116C-460C-92EB-234C4F979FBF}" type="pres">
      <dgm:prSet presAssocID="{60086736-B4C1-47B0-8C64-57AF693D57AC}" presName="boxAndChildren" presStyleCnt="0"/>
      <dgm:spPr/>
    </dgm:pt>
    <dgm:pt modelId="{4BEA64E7-D10A-4A31-9FFF-9CEB03C344BD}" type="pres">
      <dgm:prSet presAssocID="{60086736-B4C1-47B0-8C64-57AF693D57AC}" presName="parentTextBox" presStyleLbl="node1" presStyleIdx="0" presStyleCnt="3"/>
      <dgm:spPr/>
    </dgm:pt>
    <dgm:pt modelId="{1B21225C-5D64-4835-8DB8-066F5A6BD104}" type="pres">
      <dgm:prSet presAssocID="{AD7084C2-AD0F-4819-9B83-92397EF31A40}" presName="sp" presStyleCnt="0"/>
      <dgm:spPr/>
    </dgm:pt>
    <dgm:pt modelId="{87B6D8C4-5EFB-4E29-A832-B4631757EA8D}" type="pres">
      <dgm:prSet presAssocID="{A9569DC3-00C9-4929-A527-49DBEB7F9872}" presName="arrowAndChildren" presStyleCnt="0"/>
      <dgm:spPr/>
    </dgm:pt>
    <dgm:pt modelId="{1F1D88B8-420C-4B54-9510-088B2EABF9A1}" type="pres">
      <dgm:prSet presAssocID="{A9569DC3-00C9-4929-A527-49DBEB7F9872}" presName="parentTextArrow" presStyleLbl="node1" presStyleIdx="1" presStyleCnt="3"/>
      <dgm:spPr/>
    </dgm:pt>
    <dgm:pt modelId="{2BAF8381-D160-4838-8932-EF310F81B06A}" type="pres">
      <dgm:prSet presAssocID="{FD692570-5A64-4227-8256-241890B09C56}" presName="sp" presStyleCnt="0"/>
      <dgm:spPr/>
    </dgm:pt>
    <dgm:pt modelId="{F353C414-E3C0-421B-A03C-660012EB6F53}" type="pres">
      <dgm:prSet presAssocID="{5C00E5D7-E6EE-4CA2-A46E-B7AFDF1F1098}" presName="arrowAndChildren" presStyleCnt="0"/>
      <dgm:spPr/>
    </dgm:pt>
    <dgm:pt modelId="{7D084741-79E8-4C14-9580-26BCF4FAD39D}" type="pres">
      <dgm:prSet presAssocID="{5C00E5D7-E6EE-4CA2-A46E-B7AFDF1F1098}" presName="parentTextArrow" presStyleLbl="node1" presStyleIdx="2" presStyleCnt="3"/>
      <dgm:spPr/>
    </dgm:pt>
  </dgm:ptLst>
  <dgm:cxnLst>
    <dgm:cxn modelId="{B3AA7811-0643-4371-B91C-F5B256E2A648}" type="presOf" srcId="{60086736-B4C1-47B0-8C64-57AF693D57AC}" destId="{4BEA64E7-D10A-4A31-9FFF-9CEB03C344BD}" srcOrd="0" destOrd="0" presId="urn:microsoft.com/office/officeart/2005/8/layout/process4"/>
    <dgm:cxn modelId="{45508240-1B12-48E0-B50E-433C10ECD0C0}" srcId="{F40D0025-1194-4EB5-813D-79CBF109DB6C}" destId="{A9569DC3-00C9-4929-A527-49DBEB7F9872}" srcOrd="1" destOrd="0" parTransId="{62A570C6-9820-4F45-BF0C-834A61EDEE26}" sibTransId="{AD7084C2-AD0F-4819-9B83-92397EF31A40}"/>
    <dgm:cxn modelId="{3EBC6884-005E-40A9-AF60-D7A0ED0CE329}" srcId="{F40D0025-1194-4EB5-813D-79CBF109DB6C}" destId="{60086736-B4C1-47B0-8C64-57AF693D57AC}" srcOrd="2" destOrd="0" parTransId="{AD3E4457-F0AC-4D72-A96D-8E56202C6FC9}" sibTransId="{0B7277E7-88DE-4318-99F8-0827E97E955A}"/>
    <dgm:cxn modelId="{36FA0C87-03BC-46B1-9F98-C34C14A220B7}" type="presOf" srcId="{F40D0025-1194-4EB5-813D-79CBF109DB6C}" destId="{10103400-4A14-4953-8D8D-E60237DF080E}" srcOrd="0" destOrd="0" presId="urn:microsoft.com/office/officeart/2005/8/layout/process4"/>
    <dgm:cxn modelId="{B0499A87-382B-431B-BDDB-200A01373A4A}" srcId="{F40D0025-1194-4EB5-813D-79CBF109DB6C}" destId="{5C00E5D7-E6EE-4CA2-A46E-B7AFDF1F1098}" srcOrd="0" destOrd="0" parTransId="{4B44AE4A-213F-47CF-9B07-6B6C626810DF}" sibTransId="{FD692570-5A64-4227-8256-241890B09C56}"/>
    <dgm:cxn modelId="{40A93695-46E1-4F9C-8172-09094B328988}" type="presOf" srcId="{5C00E5D7-E6EE-4CA2-A46E-B7AFDF1F1098}" destId="{7D084741-79E8-4C14-9580-26BCF4FAD39D}" srcOrd="0" destOrd="0" presId="urn:microsoft.com/office/officeart/2005/8/layout/process4"/>
    <dgm:cxn modelId="{36E61FAB-1412-4986-94AA-22CD10EAE06B}" type="presOf" srcId="{A9569DC3-00C9-4929-A527-49DBEB7F9872}" destId="{1F1D88B8-420C-4B54-9510-088B2EABF9A1}" srcOrd="0" destOrd="0" presId="urn:microsoft.com/office/officeart/2005/8/layout/process4"/>
    <dgm:cxn modelId="{51EB13B4-6080-483D-95DA-E0A877119713}" type="presParOf" srcId="{10103400-4A14-4953-8D8D-E60237DF080E}" destId="{A7FFB59F-116C-460C-92EB-234C4F979FBF}" srcOrd="0" destOrd="0" presId="urn:microsoft.com/office/officeart/2005/8/layout/process4"/>
    <dgm:cxn modelId="{3B25BD73-08C1-4F65-B35D-4C72DEBDC833}" type="presParOf" srcId="{A7FFB59F-116C-460C-92EB-234C4F979FBF}" destId="{4BEA64E7-D10A-4A31-9FFF-9CEB03C344BD}" srcOrd="0" destOrd="0" presId="urn:microsoft.com/office/officeart/2005/8/layout/process4"/>
    <dgm:cxn modelId="{FC06FB09-1291-45C2-B77F-9EF49BF273B9}" type="presParOf" srcId="{10103400-4A14-4953-8D8D-E60237DF080E}" destId="{1B21225C-5D64-4835-8DB8-066F5A6BD104}" srcOrd="1" destOrd="0" presId="urn:microsoft.com/office/officeart/2005/8/layout/process4"/>
    <dgm:cxn modelId="{2D0439BE-1B42-4AEA-97AF-6D98DCFA8957}" type="presParOf" srcId="{10103400-4A14-4953-8D8D-E60237DF080E}" destId="{87B6D8C4-5EFB-4E29-A832-B4631757EA8D}" srcOrd="2" destOrd="0" presId="urn:microsoft.com/office/officeart/2005/8/layout/process4"/>
    <dgm:cxn modelId="{8DA4C74A-C9E0-412D-B92C-36FC728CF496}" type="presParOf" srcId="{87B6D8C4-5EFB-4E29-A832-B4631757EA8D}" destId="{1F1D88B8-420C-4B54-9510-088B2EABF9A1}" srcOrd="0" destOrd="0" presId="urn:microsoft.com/office/officeart/2005/8/layout/process4"/>
    <dgm:cxn modelId="{FD17B9DE-33F4-4F45-A1C7-BA102654D0E6}" type="presParOf" srcId="{10103400-4A14-4953-8D8D-E60237DF080E}" destId="{2BAF8381-D160-4838-8932-EF310F81B06A}" srcOrd="3" destOrd="0" presId="urn:microsoft.com/office/officeart/2005/8/layout/process4"/>
    <dgm:cxn modelId="{5C4C1A20-BC4C-4805-A275-DA073FCEDC72}" type="presParOf" srcId="{10103400-4A14-4953-8D8D-E60237DF080E}" destId="{F353C414-E3C0-421B-A03C-660012EB6F53}" srcOrd="4" destOrd="0" presId="urn:microsoft.com/office/officeart/2005/8/layout/process4"/>
    <dgm:cxn modelId="{45FC0AF8-3A5B-49E5-932B-D87293119C45}" type="presParOf" srcId="{F353C414-E3C0-421B-A03C-660012EB6F53}" destId="{7D084741-79E8-4C14-9580-26BCF4FAD39D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8995948-77C8-4009-AB93-CB126B9EA7D9}" type="doc">
      <dgm:prSet loTypeId="urn:microsoft.com/office/officeart/2005/8/layout/hierarchy2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pPr rtl="1"/>
          <a:endParaRPr lang="ar-SA"/>
        </a:p>
      </dgm:t>
    </dgm:pt>
    <dgm:pt modelId="{BC579717-A39D-42ED-A030-C9100F0427A3}">
      <dgm:prSet phldrT="[نص]"/>
      <dgm:spPr/>
      <dgm:t>
        <a:bodyPr/>
        <a:lstStyle/>
        <a:p>
          <a:pPr rtl="1"/>
          <a:r>
            <a:rPr lang="ar-SA" b="1" dirty="0">
              <a:solidFill>
                <a:schemeClr val="tx1"/>
              </a:solidFill>
            </a:rPr>
            <a:t>أنواع الاسم</a:t>
          </a:r>
        </a:p>
      </dgm:t>
    </dgm:pt>
    <dgm:pt modelId="{97832F0C-7069-4EF5-8816-FC3536EE8AF0}" type="parTrans" cxnId="{F3631D22-4132-4AAD-81E3-3910DD5E4D34}">
      <dgm:prSet/>
      <dgm:spPr/>
      <dgm:t>
        <a:bodyPr/>
        <a:lstStyle/>
        <a:p>
          <a:pPr rtl="1"/>
          <a:endParaRPr lang="ar-SA"/>
        </a:p>
      </dgm:t>
    </dgm:pt>
    <dgm:pt modelId="{8017DD70-3C46-49D1-8686-503103DA2628}" type="sibTrans" cxnId="{F3631D22-4132-4AAD-81E3-3910DD5E4D34}">
      <dgm:prSet/>
      <dgm:spPr/>
      <dgm:t>
        <a:bodyPr/>
        <a:lstStyle/>
        <a:p>
          <a:pPr rtl="1"/>
          <a:endParaRPr lang="ar-SA"/>
        </a:p>
      </dgm:t>
    </dgm:pt>
    <dgm:pt modelId="{49AEEAAA-BFF7-4E10-8804-EDDEB48B9538}">
      <dgm:prSet phldrT="[نص]"/>
      <dgm:spPr/>
      <dgm:t>
        <a:bodyPr/>
        <a:lstStyle/>
        <a:p>
          <a:pPr rtl="1"/>
          <a:r>
            <a:rPr lang="ar-SA" b="1" dirty="0">
              <a:solidFill>
                <a:schemeClr val="tx1"/>
              </a:solidFill>
            </a:rPr>
            <a:t>أسماء واضحة الاسمية</a:t>
          </a:r>
        </a:p>
      </dgm:t>
    </dgm:pt>
    <dgm:pt modelId="{CBCB3378-B0BF-48FB-BAD9-D5DBC4E6C375}" type="parTrans" cxnId="{FA614AFB-4C6B-4C90-BA63-8DE8F3DFF261}">
      <dgm:prSet/>
      <dgm:spPr/>
      <dgm:t>
        <a:bodyPr/>
        <a:lstStyle/>
        <a:p>
          <a:pPr rtl="1"/>
          <a:endParaRPr lang="ar-SA"/>
        </a:p>
      </dgm:t>
    </dgm:pt>
    <dgm:pt modelId="{DCB3FB97-EC1A-4E5E-A840-84CA1F1A6C5D}" type="sibTrans" cxnId="{FA614AFB-4C6B-4C90-BA63-8DE8F3DFF261}">
      <dgm:prSet/>
      <dgm:spPr/>
      <dgm:t>
        <a:bodyPr/>
        <a:lstStyle/>
        <a:p>
          <a:pPr rtl="1"/>
          <a:endParaRPr lang="ar-SA"/>
        </a:p>
      </dgm:t>
    </dgm:pt>
    <dgm:pt modelId="{4682A6A0-0149-47CF-B4B8-6612EDE38B54}">
      <dgm:prSet phldrT="[نص]"/>
      <dgm:spPr/>
      <dgm:t>
        <a:bodyPr/>
        <a:lstStyle/>
        <a:p>
          <a:pPr rtl="1"/>
          <a:r>
            <a:rPr lang="ar-SA" b="1" dirty="0">
              <a:solidFill>
                <a:schemeClr val="tx1"/>
              </a:solidFill>
            </a:rPr>
            <a:t>أسماء تخفى اسميتها</a:t>
          </a:r>
        </a:p>
      </dgm:t>
    </dgm:pt>
    <dgm:pt modelId="{C87ECD7A-7438-41F3-ADF7-D162DE0B9154}" type="parTrans" cxnId="{D99A9ACA-C5D2-42B7-AB1F-C8BC4C477F90}">
      <dgm:prSet/>
      <dgm:spPr/>
      <dgm:t>
        <a:bodyPr/>
        <a:lstStyle/>
        <a:p>
          <a:pPr rtl="1"/>
          <a:endParaRPr lang="ar-SA"/>
        </a:p>
      </dgm:t>
    </dgm:pt>
    <dgm:pt modelId="{5D071F19-7D56-475E-82D7-0A510627ED2D}" type="sibTrans" cxnId="{D99A9ACA-C5D2-42B7-AB1F-C8BC4C477F90}">
      <dgm:prSet/>
      <dgm:spPr/>
      <dgm:t>
        <a:bodyPr/>
        <a:lstStyle/>
        <a:p>
          <a:pPr rtl="1"/>
          <a:endParaRPr lang="ar-SA"/>
        </a:p>
      </dgm:t>
    </dgm:pt>
    <dgm:pt modelId="{6FDFE7BD-F9E8-4976-9D2E-BE262FA018BE}">
      <dgm:prSet/>
      <dgm:spPr/>
      <dgm:t>
        <a:bodyPr/>
        <a:lstStyle/>
        <a:p>
          <a:pPr rtl="1"/>
          <a:r>
            <a:rPr lang="ar-SA" b="1" dirty="0">
              <a:solidFill>
                <a:schemeClr val="tx1"/>
              </a:solidFill>
            </a:rPr>
            <a:t>محمد، رجل، سعاد، سيارة، شجرة، كتاب...</a:t>
          </a:r>
        </a:p>
      </dgm:t>
    </dgm:pt>
    <dgm:pt modelId="{4081C02D-D9F7-4467-ABF4-09667F75ECE1}" type="parTrans" cxnId="{42B3F33C-AF1F-4BEA-82C2-D40BF065FD14}">
      <dgm:prSet/>
      <dgm:spPr/>
      <dgm:t>
        <a:bodyPr/>
        <a:lstStyle/>
        <a:p>
          <a:pPr rtl="1"/>
          <a:endParaRPr lang="ar-SA"/>
        </a:p>
      </dgm:t>
    </dgm:pt>
    <dgm:pt modelId="{BEFF1467-BD8D-4E87-9E6F-2CCF559D95D7}" type="sibTrans" cxnId="{42B3F33C-AF1F-4BEA-82C2-D40BF065FD14}">
      <dgm:prSet/>
      <dgm:spPr/>
      <dgm:t>
        <a:bodyPr/>
        <a:lstStyle/>
        <a:p>
          <a:pPr rtl="1"/>
          <a:endParaRPr lang="ar-SA"/>
        </a:p>
      </dgm:t>
    </dgm:pt>
    <dgm:pt modelId="{C3AC9928-CFE1-4553-82E8-C196BD1F4C4C}">
      <dgm:prSet/>
      <dgm:spPr/>
      <dgm:t>
        <a:bodyPr/>
        <a:lstStyle/>
        <a:p>
          <a:pPr rtl="1"/>
          <a:r>
            <a:rPr lang="ar-SA" b="1" dirty="0">
              <a:solidFill>
                <a:schemeClr val="tx1"/>
              </a:solidFill>
            </a:rPr>
            <a:t>الضمائر</a:t>
          </a:r>
        </a:p>
      </dgm:t>
    </dgm:pt>
    <dgm:pt modelId="{DAF71A78-6D7D-4B54-9C5E-124BFAA3CEDE}" type="parTrans" cxnId="{93A6548E-BE3F-41BC-992B-11BF9CE50CAB}">
      <dgm:prSet/>
      <dgm:spPr/>
      <dgm:t>
        <a:bodyPr/>
        <a:lstStyle/>
        <a:p>
          <a:pPr rtl="1"/>
          <a:endParaRPr lang="ar-SA"/>
        </a:p>
      </dgm:t>
    </dgm:pt>
    <dgm:pt modelId="{9B838897-34DE-4324-B9E6-993B1B84FD66}" type="sibTrans" cxnId="{93A6548E-BE3F-41BC-992B-11BF9CE50CAB}">
      <dgm:prSet/>
      <dgm:spPr/>
      <dgm:t>
        <a:bodyPr/>
        <a:lstStyle/>
        <a:p>
          <a:pPr rtl="1"/>
          <a:endParaRPr lang="ar-SA"/>
        </a:p>
      </dgm:t>
    </dgm:pt>
    <dgm:pt modelId="{5BB8EC83-7CF1-42A2-B42D-091E98BED03F}">
      <dgm:prSet/>
      <dgm:spPr/>
      <dgm:t>
        <a:bodyPr/>
        <a:lstStyle/>
        <a:p>
          <a:pPr rtl="1"/>
          <a:r>
            <a:rPr lang="ar-SA" b="1" dirty="0">
              <a:solidFill>
                <a:schemeClr val="tx1"/>
              </a:solidFill>
            </a:rPr>
            <a:t>أسماء الإشارة</a:t>
          </a:r>
        </a:p>
      </dgm:t>
    </dgm:pt>
    <dgm:pt modelId="{737B2B66-78B9-4B28-ACB4-6F9DD9942A74}" type="parTrans" cxnId="{411D6910-5CAC-49BF-BFE5-74E2E1591EA2}">
      <dgm:prSet/>
      <dgm:spPr/>
      <dgm:t>
        <a:bodyPr/>
        <a:lstStyle/>
        <a:p>
          <a:pPr rtl="1"/>
          <a:endParaRPr lang="ar-SA"/>
        </a:p>
      </dgm:t>
    </dgm:pt>
    <dgm:pt modelId="{C5CE941A-4234-4165-B5D7-6DB277E72413}" type="sibTrans" cxnId="{411D6910-5CAC-49BF-BFE5-74E2E1591EA2}">
      <dgm:prSet/>
      <dgm:spPr/>
      <dgm:t>
        <a:bodyPr/>
        <a:lstStyle/>
        <a:p>
          <a:pPr rtl="1"/>
          <a:endParaRPr lang="ar-SA"/>
        </a:p>
      </dgm:t>
    </dgm:pt>
    <dgm:pt modelId="{A51F65EF-3105-4BCF-97CD-32A8F0C2ACB7}">
      <dgm:prSet custT="1"/>
      <dgm:spPr/>
      <dgm:t>
        <a:bodyPr/>
        <a:lstStyle/>
        <a:p>
          <a:pPr marL="0" lvl="0" indent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700" b="1" kern="1200" dirty="0">
              <a:solidFill>
                <a:srgbClr val="000000"/>
              </a:solidFill>
              <a:latin typeface="Corbel" panose="020B0503020204020204"/>
              <a:ea typeface="+mn-ea"/>
              <a:cs typeface="Tahoma" panose="020B0604030504040204" pitchFamily="34" charset="0"/>
            </a:rPr>
            <a:t>أسماء الاستفهام</a:t>
          </a:r>
        </a:p>
      </dgm:t>
    </dgm:pt>
    <dgm:pt modelId="{5EFC351F-FFE2-483D-B6B0-B20527F1F110}" type="parTrans" cxnId="{9F5A0AE6-CF34-4860-A62D-39D312165982}">
      <dgm:prSet/>
      <dgm:spPr/>
      <dgm:t>
        <a:bodyPr/>
        <a:lstStyle/>
        <a:p>
          <a:pPr rtl="1"/>
          <a:endParaRPr lang="ar-SA"/>
        </a:p>
      </dgm:t>
    </dgm:pt>
    <dgm:pt modelId="{1B5165AC-53F6-42FF-8057-CAB1357C849C}" type="sibTrans" cxnId="{9F5A0AE6-CF34-4860-A62D-39D312165982}">
      <dgm:prSet/>
      <dgm:spPr/>
      <dgm:t>
        <a:bodyPr/>
        <a:lstStyle/>
        <a:p>
          <a:pPr rtl="1"/>
          <a:endParaRPr lang="ar-SA"/>
        </a:p>
      </dgm:t>
    </dgm:pt>
    <dgm:pt modelId="{CEF8B3D7-3AA2-4768-AE03-BF3678D780B0}">
      <dgm:prSet custT="1"/>
      <dgm:spPr/>
      <dgm:t>
        <a:bodyPr/>
        <a:lstStyle/>
        <a:p>
          <a:pPr marL="0" lvl="0" indent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700" b="1" kern="1200" dirty="0">
              <a:solidFill>
                <a:srgbClr val="000000"/>
              </a:solidFill>
              <a:latin typeface="Corbel" panose="020B0503020204020204"/>
              <a:ea typeface="+mn-ea"/>
              <a:cs typeface="Tahoma" panose="020B0604030504040204" pitchFamily="34" charset="0"/>
            </a:rPr>
            <a:t>أسماء الشرط</a:t>
          </a:r>
        </a:p>
      </dgm:t>
    </dgm:pt>
    <dgm:pt modelId="{B4E03F22-C96E-4B8C-820A-48B901F143DF}" type="parTrans" cxnId="{49FCA3DC-16D9-4FD9-94EC-BE40D8FB1F1E}">
      <dgm:prSet/>
      <dgm:spPr/>
      <dgm:t>
        <a:bodyPr/>
        <a:lstStyle/>
        <a:p>
          <a:pPr rtl="1"/>
          <a:endParaRPr lang="ar-SA"/>
        </a:p>
      </dgm:t>
    </dgm:pt>
    <dgm:pt modelId="{A1A9FCEA-C5D7-40D7-B541-72A53BBBED51}" type="sibTrans" cxnId="{49FCA3DC-16D9-4FD9-94EC-BE40D8FB1F1E}">
      <dgm:prSet/>
      <dgm:spPr/>
      <dgm:t>
        <a:bodyPr/>
        <a:lstStyle/>
        <a:p>
          <a:pPr rtl="1"/>
          <a:endParaRPr lang="ar-SA"/>
        </a:p>
      </dgm:t>
    </dgm:pt>
    <dgm:pt modelId="{39F353BB-30EA-46A2-AA3C-A80BE811B8A5}">
      <dgm:prSet custT="1"/>
      <dgm:spPr/>
      <dgm:t>
        <a:bodyPr/>
        <a:lstStyle/>
        <a:p>
          <a:pPr marL="0" lvl="0" indent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700" b="1" kern="1200" dirty="0">
              <a:solidFill>
                <a:srgbClr val="000000"/>
              </a:solidFill>
              <a:latin typeface="Corbel" panose="020B0503020204020204"/>
              <a:ea typeface="+mn-ea"/>
              <a:cs typeface="Tahoma" panose="020B0604030504040204" pitchFamily="34" charset="0"/>
            </a:rPr>
            <a:t>أسماء متنوعة أخرى</a:t>
          </a:r>
        </a:p>
      </dgm:t>
    </dgm:pt>
    <dgm:pt modelId="{9C272D4F-B533-498F-A5BA-7D8C0A3470F1}" type="parTrans" cxnId="{03B28EF0-0703-4B65-8C34-E98996A94094}">
      <dgm:prSet/>
      <dgm:spPr/>
      <dgm:t>
        <a:bodyPr/>
        <a:lstStyle/>
        <a:p>
          <a:pPr rtl="1"/>
          <a:endParaRPr lang="ar-SA"/>
        </a:p>
      </dgm:t>
    </dgm:pt>
    <dgm:pt modelId="{D7AD5472-DD55-4333-85B1-3360E47586AD}" type="sibTrans" cxnId="{03B28EF0-0703-4B65-8C34-E98996A94094}">
      <dgm:prSet/>
      <dgm:spPr/>
      <dgm:t>
        <a:bodyPr/>
        <a:lstStyle/>
        <a:p>
          <a:pPr rtl="1"/>
          <a:endParaRPr lang="ar-SA"/>
        </a:p>
      </dgm:t>
    </dgm:pt>
    <dgm:pt modelId="{A8CF718E-E1B0-4A88-8930-B16CAFDE3E21}" type="pres">
      <dgm:prSet presAssocID="{28995948-77C8-4009-AB93-CB126B9EA7D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FD341F92-663E-49A2-B17B-D74E9B185053}" type="pres">
      <dgm:prSet presAssocID="{BC579717-A39D-42ED-A030-C9100F0427A3}" presName="root1" presStyleCnt="0"/>
      <dgm:spPr/>
    </dgm:pt>
    <dgm:pt modelId="{876316E2-05A0-43D8-8A21-3734D9931AE9}" type="pres">
      <dgm:prSet presAssocID="{BC579717-A39D-42ED-A030-C9100F0427A3}" presName="LevelOneTextNode" presStyleLbl="node0" presStyleIdx="0" presStyleCnt="1">
        <dgm:presLayoutVars>
          <dgm:chPref val="3"/>
        </dgm:presLayoutVars>
      </dgm:prSet>
      <dgm:spPr/>
    </dgm:pt>
    <dgm:pt modelId="{37999A2E-4601-4FC8-B381-E934CB28221F}" type="pres">
      <dgm:prSet presAssocID="{BC579717-A39D-42ED-A030-C9100F0427A3}" presName="level2hierChild" presStyleCnt="0"/>
      <dgm:spPr/>
    </dgm:pt>
    <dgm:pt modelId="{BF59E117-5252-406E-AD3F-9BCD98F8E495}" type="pres">
      <dgm:prSet presAssocID="{CBCB3378-B0BF-48FB-BAD9-D5DBC4E6C375}" presName="conn2-1" presStyleLbl="parChTrans1D2" presStyleIdx="0" presStyleCnt="2"/>
      <dgm:spPr/>
    </dgm:pt>
    <dgm:pt modelId="{AB3645B9-EF04-4B67-9987-9F7637BA6EA3}" type="pres">
      <dgm:prSet presAssocID="{CBCB3378-B0BF-48FB-BAD9-D5DBC4E6C375}" presName="connTx" presStyleLbl="parChTrans1D2" presStyleIdx="0" presStyleCnt="2"/>
      <dgm:spPr/>
    </dgm:pt>
    <dgm:pt modelId="{A8F849B7-57F2-48AD-AE50-F9B117B991DC}" type="pres">
      <dgm:prSet presAssocID="{49AEEAAA-BFF7-4E10-8804-EDDEB48B9538}" presName="root2" presStyleCnt="0"/>
      <dgm:spPr/>
    </dgm:pt>
    <dgm:pt modelId="{A6F951C4-2E3E-4EA6-9175-D1A37F19CE2F}" type="pres">
      <dgm:prSet presAssocID="{49AEEAAA-BFF7-4E10-8804-EDDEB48B9538}" presName="LevelTwoTextNode" presStyleLbl="node2" presStyleIdx="0" presStyleCnt="2">
        <dgm:presLayoutVars>
          <dgm:chPref val="3"/>
        </dgm:presLayoutVars>
      </dgm:prSet>
      <dgm:spPr/>
    </dgm:pt>
    <dgm:pt modelId="{22AB227D-B30A-4946-95BF-000DB20D9477}" type="pres">
      <dgm:prSet presAssocID="{49AEEAAA-BFF7-4E10-8804-EDDEB48B9538}" presName="level3hierChild" presStyleCnt="0"/>
      <dgm:spPr/>
    </dgm:pt>
    <dgm:pt modelId="{A3748293-72ED-42AF-B971-095EC2A72696}" type="pres">
      <dgm:prSet presAssocID="{4081C02D-D9F7-4467-ABF4-09667F75ECE1}" presName="conn2-1" presStyleLbl="parChTrans1D3" presStyleIdx="0" presStyleCnt="6"/>
      <dgm:spPr/>
    </dgm:pt>
    <dgm:pt modelId="{4644051A-721E-4BC3-A23B-85151015E680}" type="pres">
      <dgm:prSet presAssocID="{4081C02D-D9F7-4467-ABF4-09667F75ECE1}" presName="connTx" presStyleLbl="parChTrans1D3" presStyleIdx="0" presStyleCnt="6"/>
      <dgm:spPr/>
    </dgm:pt>
    <dgm:pt modelId="{30AB7F05-880B-4A2F-8C20-153E1EB57C0D}" type="pres">
      <dgm:prSet presAssocID="{6FDFE7BD-F9E8-4976-9D2E-BE262FA018BE}" presName="root2" presStyleCnt="0"/>
      <dgm:spPr/>
    </dgm:pt>
    <dgm:pt modelId="{04645986-E51B-4CDC-AB8F-241F77F91E1A}" type="pres">
      <dgm:prSet presAssocID="{6FDFE7BD-F9E8-4976-9D2E-BE262FA018BE}" presName="LevelTwoTextNode" presStyleLbl="node3" presStyleIdx="0" presStyleCnt="6">
        <dgm:presLayoutVars>
          <dgm:chPref val="3"/>
        </dgm:presLayoutVars>
      </dgm:prSet>
      <dgm:spPr/>
    </dgm:pt>
    <dgm:pt modelId="{521FC514-99AC-4B9C-874C-771C34729EFA}" type="pres">
      <dgm:prSet presAssocID="{6FDFE7BD-F9E8-4976-9D2E-BE262FA018BE}" presName="level3hierChild" presStyleCnt="0"/>
      <dgm:spPr/>
    </dgm:pt>
    <dgm:pt modelId="{36766320-C79D-4B8E-B8AE-385DC1E844B9}" type="pres">
      <dgm:prSet presAssocID="{C87ECD7A-7438-41F3-ADF7-D162DE0B9154}" presName="conn2-1" presStyleLbl="parChTrans1D2" presStyleIdx="1" presStyleCnt="2"/>
      <dgm:spPr/>
    </dgm:pt>
    <dgm:pt modelId="{40AB80E6-2880-443B-BDEE-54E2442E5B7F}" type="pres">
      <dgm:prSet presAssocID="{C87ECD7A-7438-41F3-ADF7-D162DE0B9154}" presName="connTx" presStyleLbl="parChTrans1D2" presStyleIdx="1" presStyleCnt="2"/>
      <dgm:spPr/>
    </dgm:pt>
    <dgm:pt modelId="{E5920571-9B30-488D-ACED-0124D31A6E5C}" type="pres">
      <dgm:prSet presAssocID="{4682A6A0-0149-47CF-B4B8-6612EDE38B54}" presName="root2" presStyleCnt="0"/>
      <dgm:spPr/>
    </dgm:pt>
    <dgm:pt modelId="{54E77933-D559-49B7-9A38-548335BF7CBE}" type="pres">
      <dgm:prSet presAssocID="{4682A6A0-0149-47CF-B4B8-6612EDE38B54}" presName="LevelTwoTextNode" presStyleLbl="node2" presStyleIdx="1" presStyleCnt="2">
        <dgm:presLayoutVars>
          <dgm:chPref val="3"/>
        </dgm:presLayoutVars>
      </dgm:prSet>
      <dgm:spPr/>
    </dgm:pt>
    <dgm:pt modelId="{C2C7E5EB-3AB9-496B-9D14-FD2A72DEFB7C}" type="pres">
      <dgm:prSet presAssocID="{4682A6A0-0149-47CF-B4B8-6612EDE38B54}" presName="level3hierChild" presStyleCnt="0"/>
      <dgm:spPr/>
    </dgm:pt>
    <dgm:pt modelId="{05F9B3F0-8BEF-45BF-BF9D-3051B4BAA4E8}" type="pres">
      <dgm:prSet presAssocID="{DAF71A78-6D7D-4B54-9C5E-124BFAA3CEDE}" presName="conn2-1" presStyleLbl="parChTrans1D3" presStyleIdx="1" presStyleCnt="6"/>
      <dgm:spPr/>
    </dgm:pt>
    <dgm:pt modelId="{EAB79575-372E-41EB-8E91-B3BFA3AA4802}" type="pres">
      <dgm:prSet presAssocID="{DAF71A78-6D7D-4B54-9C5E-124BFAA3CEDE}" presName="connTx" presStyleLbl="parChTrans1D3" presStyleIdx="1" presStyleCnt="6"/>
      <dgm:spPr/>
    </dgm:pt>
    <dgm:pt modelId="{A67DC1C3-84AF-4DD1-9E83-6C3C5287724B}" type="pres">
      <dgm:prSet presAssocID="{C3AC9928-CFE1-4553-82E8-C196BD1F4C4C}" presName="root2" presStyleCnt="0"/>
      <dgm:spPr/>
    </dgm:pt>
    <dgm:pt modelId="{9EF6B310-500C-4DB9-B751-EF93FA0F6344}" type="pres">
      <dgm:prSet presAssocID="{C3AC9928-CFE1-4553-82E8-C196BD1F4C4C}" presName="LevelTwoTextNode" presStyleLbl="node3" presStyleIdx="1" presStyleCnt="6">
        <dgm:presLayoutVars>
          <dgm:chPref val="3"/>
        </dgm:presLayoutVars>
      </dgm:prSet>
      <dgm:spPr/>
    </dgm:pt>
    <dgm:pt modelId="{C89F1D8A-D17B-46D3-AC6E-79F514F162DF}" type="pres">
      <dgm:prSet presAssocID="{C3AC9928-CFE1-4553-82E8-C196BD1F4C4C}" presName="level3hierChild" presStyleCnt="0"/>
      <dgm:spPr/>
    </dgm:pt>
    <dgm:pt modelId="{23AA2E67-DF58-4461-A4B8-3CEF99B7AC90}" type="pres">
      <dgm:prSet presAssocID="{737B2B66-78B9-4B28-ACB4-6F9DD9942A74}" presName="conn2-1" presStyleLbl="parChTrans1D3" presStyleIdx="2" presStyleCnt="6"/>
      <dgm:spPr/>
    </dgm:pt>
    <dgm:pt modelId="{7FCC50F8-D1CE-4013-9809-231C485A0A6D}" type="pres">
      <dgm:prSet presAssocID="{737B2B66-78B9-4B28-ACB4-6F9DD9942A74}" presName="connTx" presStyleLbl="parChTrans1D3" presStyleIdx="2" presStyleCnt="6"/>
      <dgm:spPr/>
    </dgm:pt>
    <dgm:pt modelId="{71284A5A-3D69-49A7-A2F2-884F2CC3DBF8}" type="pres">
      <dgm:prSet presAssocID="{5BB8EC83-7CF1-42A2-B42D-091E98BED03F}" presName="root2" presStyleCnt="0"/>
      <dgm:spPr/>
    </dgm:pt>
    <dgm:pt modelId="{C252A8C1-87C7-403C-AE44-48BADABC15E7}" type="pres">
      <dgm:prSet presAssocID="{5BB8EC83-7CF1-42A2-B42D-091E98BED03F}" presName="LevelTwoTextNode" presStyleLbl="node3" presStyleIdx="2" presStyleCnt="6">
        <dgm:presLayoutVars>
          <dgm:chPref val="3"/>
        </dgm:presLayoutVars>
      </dgm:prSet>
      <dgm:spPr/>
    </dgm:pt>
    <dgm:pt modelId="{A33D024C-6CF2-468F-A089-1D0719B8C0B4}" type="pres">
      <dgm:prSet presAssocID="{5BB8EC83-7CF1-42A2-B42D-091E98BED03F}" presName="level3hierChild" presStyleCnt="0"/>
      <dgm:spPr/>
    </dgm:pt>
    <dgm:pt modelId="{B9664B28-0AFD-4D09-B839-4405ABD39F7F}" type="pres">
      <dgm:prSet presAssocID="{5EFC351F-FFE2-483D-B6B0-B20527F1F110}" presName="conn2-1" presStyleLbl="parChTrans1D3" presStyleIdx="3" presStyleCnt="6"/>
      <dgm:spPr/>
    </dgm:pt>
    <dgm:pt modelId="{1B9419B7-5911-41C9-90D5-5BEFA7D67451}" type="pres">
      <dgm:prSet presAssocID="{5EFC351F-FFE2-483D-B6B0-B20527F1F110}" presName="connTx" presStyleLbl="parChTrans1D3" presStyleIdx="3" presStyleCnt="6"/>
      <dgm:spPr/>
    </dgm:pt>
    <dgm:pt modelId="{EBA70D15-F0FB-43F9-A953-F17494BFBEE8}" type="pres">
      <dgm:prSet presAssocID="{A51F65EF-3105-4BCF-97CD-32A8F0C2ACB7}" presName="root2" presStyleCnt="0"/>
      <dgm:spPr/>
    </dgm:pt>
    <dgm:pt modelId="{01FD83FF-2D0B-4833-9CA0-B411F98EF542}" type="pres">
      <dgm:prSet presAssocID="{A51F65EF-3105-4BCF-97CD-32A8F0C2ACB7}" presName="LevelTwoTextNode" presStyleLbl="node3" presStyleIdx="3" presStyleCnt="6">
        <dgm:presLayoutVars>
          <dgm:chPref val="3"/>
        </dgm:presLayoutVars>
      </dgm:prSet>
      <dgm:spPr/>
    </dgm:pt>
    <dgm:pt modelId="{7BD953DF-6B6E-41B4-AD1E-BA4771F8EA97}" type="pres">
      <dgm:prSet presAssocID="{A51F65EF-3105-4BCF-97CD-32A8F0C2ACB7}" presName="level3hierChild" presStyleCnt="0"/>
      <dgm:spPr/>
    </dgm:pt>
    <dgm:pt modelId="{DF3E698D-9089-4597-BB0F-FDF6FC4F16E3}" type="pres">
      <dgm:prSet presAssocID="{B4E03F22-C96E-4B8C-820A-48B901F143DF}" presName="conn2-1" presStyleLbl="parChTrans1D3" presStyleIdx="4" presStyleCnt="6"/>
      <dgm:spPr/>
    </dgm:pt>
    <dgm:pt modelId="{9508F279-F55A-4A88-8ECA-6DCF539DA963}" type="pres">
      <dgm:prSet presAssocID="{B4E03F22-C96E-4B8C-820A-48B901F143DF}" presName="connTx" presStyleLbl="parChTrans1D3" presStyleIdx="4" presStyleCnt="6"/>
      <dgm:spPr/>
    </dgm:pt>
    <dgm:pt modelId="{E4D482D2-24AF-4A11-8175-11D5BA7EFA7C}" type="pres">
      <dgm:prSet presAssocID="{CEF8B3D7-3AA2-4768-AE03-BF3678D780B0}" presName="root2" presStyleCnt="0"/>
      <dgm:spPr/>
    </dgm:pt>
    <dgm:pt modelId="{A1636562-47C3-427D-BDC1-AED1ADF1F2F9}" type="pres">
      <dgm:prSet presAssocID="{CEF8B3D7-3AA2-4768-AE03-BF3678D780B0}" presName="LevelTwoTextNode" presStyleLbl="node3" presStyleIdx="4" presStyleCnt="6">
        <dgm:presLayoutVars>
          <dgm:chPref val="3"/>
        </dgm:presLayoutVars>
      </dgm:prSet>
      <dgm:spPr/>
    </dgm:pt>
    <dgm:pt modelId="{1403A8A1-7D41-4E9A-A820-ED32C0A308C1}" type="pres">
      <dgm:prSet presAssocID="{CEF8B3D7-3AA2-4768-AE03-BF3678D780B0}" presName="level3hierChild" presStyleCnt="0"/>
      <dgm:spPr/>
    </dgm:pt>
    <dgm:pt modelId="{FBD09C89-A215-4A0D-9D28-E31A2CB25CD5}" type="pres">
      <dgm:prSet presAssocID="{9C272D4F-B533-498F-A5BA-7D8C0A3470F1}" presName="conn2-1" presStyleLbl="parChTrans1D3" presStyleIdx="5" presStyleCnt="6"/>
      <dgm:spPr/>
    </dgm:pt>
    <dgm:pt modelId="{9BDC26B1-02A9-4A5B-AB7B-0D1FEAB8CDEA}" type="pres">
      <dgm:prSet presAssocID="{9C272D4F-B533-498F-A5BA-7D8C0A3470F1}" presName="connTx" presStyleLbl="parChTrans1D3" presStyleIdx="5" presStyleCnt="6"/>
      <dgm:spPr/>
    </dgm:pt>
    <dgm:pt modelId="{E1F4328C-066E-43FB-B344-1017692D11DF}" type="pres">
      <dgm:prSet presAssocID="{39F353BB-30EA-46A2-AA3C-A80BE811B8A5}" presName="root2" presStyleCnt="0"/>
      <dgm:spPr/>
    </dgm:pt>
    <dgm:pt modelId="{6ADAE4C1-03CC-457B-9BA9-1F8B9DFC8EFE}" type="pres">
      <dgm:prSet presAssocID="{39F353BB-30EA-46A2-AA3C-A80BE811B8A5}" presName="LevelTwoTextNode" presStyleLbl="node3" presStyleIdx="5" presStyleCnt="6">
        <dgm:presLayoutVars>
          <dgm:chPref val="3"/>
        </dgm:presLayoutVars>
      </dgm:prSet>
      <dgm:spPr/>
    </dgm:pt>
    <dgm:pt modelId="{D1ED8B10-A33C-4F1C-87A3-B1CEE19DB55E}" type="pres">
      <dgm:prSet presAssocID="{39F353BB-30EA-46A2-AA3C-A80BE811B8A5}" presName="level3hierChild" presStyleCnt="0"/>
      <dgm:spPr/>
    </dgm:pt>
  </dgm:ptLst>
  <dgm:cxnLst>
    <dgm:cxn modelId="{9A37EF02-6A9A-4D68-B257-8E071EE27DA5}" type="presOf" srcId="{CEF8B3D7-3AA2-4768-AE03-BF3678D780B0}" destId="{A1636562-47C3-427D-BDC1-AED1ADF1F2F9}" srcOrd="0" destOrd="0" presId="urn:microsoft.com/office/officeart/2005/8/layout/hierarchy2"/>
    <dgm:cxn modelId="{7E848807-D71F-413A-B957-48477E3B0F55}" type="presOf" srcId="{4081C02D-D9F7-4467-ABF4-09667F75ECE1}" destId="{A3748293-72ED-42AF-B971-095EC2A72696}" srcOrd="0" destOrd="0" presId="urn:microsoft.com/office/officeart/2005/8/layout/hierarchy2"/>
    <dgm:cxn modelId="{411D6910-5CAC-49BF-BFE5-74E2E1591EA2}" srcId="{4682A6A0-0149-47CF-B4B8-6612EDE38B54}" destId="{5BB8EC83-7CF1-42A2-B42D-091E98BED03F}" srcOrd="1" destOrd="0" parTransId="{737B2B66-78B9-4B28-ACB4-6F9DD9942A74}" sibTransId="{C5CE941A-4234-4165-B5D7-6DB277E72413}"/>
    <dgm:cxn modelId="{62121514-39F0-4561-9C2D-03F089D81223}" type="presOf" srcId="{6FDFE7BD-F9E8-4976-9D2E-BE262FA018BE}" destId="{04645986-E51B-4CDC-AB8F-241F77F91E1A}" srcOrd="0" destOrd="0" presId="urn:microsoft.com/office/officeart/2005/8/layout/hierarchy2"/>
    <dgm:cxn modelId="{24B9091A-5F25-417D-922C-03EDD7CB5FAD}" type="presOf" srcId="{DAF71A78-6D7D-4B54-9C5E-124BFAA3CEDE}" destId="{EAB79575-372E-41EB-8E91-B3BFA3AA4802}" srcOrd="1" destOrd="0" presId="urn:microsoft.com/office/officeart/2005/8/layout/hierarchy2"/>
    <dgm:cxn modelId="{5D507B1A-BFF0-4D51-8217-DFD7390D08B0}" type="presOf" srcId="{737B2B66-78B9-4B28-ACB4-6F9DD9942A74}" destId="{7FCC50F8-D1CE-4013-9809-231C485A0A6D}" srcOrd="1" destOrd="0" presId="urn:microsoft.com/office/officeart/2005/8/layout/hierarchy2"/>
    <dgm:cxn modelId="{F3631D22-4132-4AAD-81E3-3910DD5E4D34}" srcId="{28995948-77C8-4009-AB93-CB126B9EA7D9}" destId="{BC579717-A39D-42ED-A030-C9100F0427A3}" srcOrd="0" destOrd="0" parTransId="{97832F0C-7069-4EF5-8816-FC3536EE8AF0}" sibTransId="{8017DD70-3C46-49D1-8686-503103DA2628}"/>
    <dgm:cxn modelId="{5BD13A2B-2E57-44EE-9DC4-C659027BBA6F}" type="presOf" srcId="{5EFC351F-FFE2-483D-B6B0-B20527F1F110}" destId="{B9664B28-0AFD-4D09-B839-4405ABD39F7F}" srcOrd="0" destOrd="0" presId="urn:microsoft.com/office/officeart/2005/8/layout/hierarchy2"/>
    <dgm:cxn modelId="{89702A2C-8574-4601-9CE6-CAD2EB191E15}" type="presOf" srcId="{4081C02D-D9F7-4467-ABF4-09667F75ECE1}" destId="{4644051A-721E-4BC3-A23B-85151015E680}" srcOrd="1" destOrd="0" presId="urn:microsoft.com/office/officeart/2005/8/layout/hierarchy2"/>
    <dgm:cxn modelId="{63418C33-47D4-4E3B-970D-0BFFCF004979}" type="presOf" srcId="{B4E03F22-C96E-4B8C-820A-48B901F143DF}" destId="{9508F279-F55A-4A88-8ECA-6DCF539DA963}" srcOrd="1" destOrd="0" presId="urn:microsoft.com/office/officeart/2005/8/layout/hierarchy2"/>
    <dgm:cxn modelId="{42B3F33C-AF1F-4BEA-82C2-D40BF065FD14}" srcId="{49AEEAAA-BFF7-4E10-8804-EDDEB48B9538}" destId="{6FDFE7BD-F9E8-4976-9D2E-BE262FA018BE}" srcOrd="0" destOrd="0" parTransId="{4081C02D-D9F7-4467-ABF4-09667F75ECE1}" sibTransId="{BEFF1467-BD8D-4E87-9E6F-2CCF559D95D7}"/>
    <dgm:cxn modelId="{D1848C40-9870-4233-A77A-5A01D3A54769}" type="presOf" srcId="{C87ECD7A-7438-41F3-ADF7-D162DE0B9154}" destId="{40AB80E6-2880-443B-BDEE-54E2442E5B7F}" srcOrd="1" destOrd="0" presId="urn:microsoft.com/office/officeart/2005/8/layout/hierarchy2"/>
    <dgm:cxn modelId="{EFEDAC5C-16B7-4167-93D1-018992123B47}" type="presOf" srcId="{A51F65EF-3105-4BCF-97CD-32A8F0C2ACB7}" destId="{01FD83FF-2D0B-4833-9CA0-B411F98EF542}" srcOrd="0" destOrd="0" presId="urn:microsoft.com/office/officeart/2005/8/layout/hierarchy2"/>
    <dgm:cxn modelId="{F7990E61-7B4F-4131-8F4B-508A8459BE26}" type="presOf" srcId="{49AEEAAA-BFF7-4E10-8804-EDDEB48B9538}" destId="{A6F951C4-2E3E-4EA6-9175-D1A37F19CE2F}" srcOrd="0" destOrd="0" presId="urn:microsoft.com/office/officeart/2005/8/layout/hierarchy2"/>
    <dgm:cxn modelId="{7687DE63-C7C9-49D2-A4A5-8A81BAFF855F}" type="presOf" srcId="{9C272D4F-B533-498F-A5BA-7D8C0A3470F1}" destId="{FBD09C89-A215-4A0D-9D28-E31A2CB25CD5}" srcOrd="0" destOrd="0" presId="urn:microsoft.com/office/officeart/2005/8/layout/hierarchy2"/>
    <dgm:cxn modelId="{0E451345-27D3-423F-86AD-342A9D58F0F4}" type="presOf" srcId="{CBCB3378-B0BF-48FB-BAD9-D5DBC4E6C375}" destId="{BF59E117-5252-406E-AD3F-9BCD98F8E495}" srcOrd="0" destOrd="0" presId="urn:microsoft.com/office/officeart/2005/8/layout/hierarchy2"/>
    <dgm:cxn modelId="{4AD92171-04E5-4F9F-BF36-2E94DC6B9451}" type="presOf" srcId="{BC579717-A39D-42ED-A030-C9100F0427A3}" destId="{876316E2-05A0-43D8-8A21-3734D9931AE9}" srcOrd="0" destOrd="0" presId="urn:microsoft.com/office/officeart/2005/8/layout/hierarchy2"/>
    <dgm:cxn modelId="{93A6548E-BE3F-41BC-992B-11BF9CE50CAB}" srcId="{4682A6A0-0149-47CF-B4B8-6612EDE38B54}" destId="{C3AC9928-CFE1-4553-82E8-C196BD1F4C4C}" srcOrd="0" destOrd="0" parTransId="{DAF71A78-6D7D-4B54-9C5E-124BFAA3CEDE}" sibTransId="{9B838897-34DE-4324-B9E6-993B1B84FD66}"/>
    <dgm:cxn modelId="{904B339D-644D-41EE-9C1D-5574C30B673D}" type="presOf" srcId="{C3AC9928-CFE1-4553-82E8-C196BD1F4C4C}" destId="{9EF6B310-500C-4DB9-B751-EF93FA0F6344}" srcOrd="0" destOrd="0" presId="urn:microsoft.com/office/officeart/2005/8/layout/hierarchy2"/>
    <dgm:cxn modelId="{97835B9D-030A-4B28-8E96-2BE14CA136DA}" type="presOf" srcId="{28995948-77C8-4009-AB93-CB126B9EA7D9}" destId="{A8CF718E-E1B0-4A88-8930-B16CAFDE3E21}" srcOrd="0" destOrd="0" presId="urn:microsoft.com/office/officeart/2005/8/layout/hierarchy2"/>
    <dgm:cxn modelId="{3E84C4A1-862F-4812-8115-E3F729D721EB}" type="presOf" srcId="{5BB8EC83-7CF1-42A2-B42D-091E98BED03F}" destId="{C252A8C1-87C7-403C-AE44-48BADABC15E7}" srcOrd="0" destOrd="0" presId="urn:microsoft.com/office/officeart/2005/8/layout/hierarchy2"/>
    <dgm:cxn modelId="{FA04E0A7-C342-452E-8D4E-24E13F3A91FA}" type="presOf" srcId="{B4E03F22-C96E-4B8C-820A-48B901F143DF}" destId="{DF3E698D-9089-4597-BB0F-FDF6FC4F16E3}" srcOrd="0" destOrd="0" presId="urn:microsoft.com/office/officeart/2005/8/layout/hierarchy2"/>
    <dgm:cxn modelId="{B7018AA9-C830-43F1-8FCF-EBC36E164B2D}" type="presOf" srcId="{737B2B66-78B9-4B28-ACB4-6F9DD9942A74}" destId="{23AA2E67-DF58-4461-A4B8-3CEF99B7AC90}" srcOrd="0" destOrd="0" presId="urn:microsoft.com/office/officeart/2005/8/layout/hierarchy2"/>
    <dgm:cxn modelId="{1AF33CBF-4C44-47BD-9DB2-11DEE9FD4A8C}" type="presOf" srcId="{4682A6A0-0149-47CF-B4B8-6612EDE38B54}" destId="{54E77933-D559-49B7-9A38-548335BF7CBE}" srcOrd="0" destOrd="0" presId="urn:microsoft.com/office/officeart/2005/8/layout/hierarchy2"/>
    <dgm:cxn modelId="{D99A9ACA-C5D2-42B7-AB1F-C8BC4C477F90}" srcId="{BC579717-A39D-42ED-A030-C9100F0427A3}" destId="{4682A6A0-0149-47CF-B4B8-6612EDE38B54}" srcOrd="1" destOrd="0" parTransId="{C87ECD7A-7438-41F3-ADF7-D162DE0B9154}" sibTransId="{5D071F19-7D56-475E-82D7-0A510627ED2D}"/>
    <dgm:cxn modelId="{BE7752CC-DD67-4832-92C1-9F87678C0CDE}" type="presOf" srcId="{39F353BB-30EA-46A2-AA3C-A80BE811B8A5}" destId="{6ADAE4C1-03CC-457B-9BA9-1F8B9DFC8EFE}" srcOrd="0" destOrd="0" presId="urn:microsoft.com/office/officeart/2005/8/layout/hierarchy2"/>
    <dgm:cxn modelId="{7775ADCE-48BD-4531-857B-3414C7850C87}" type="presOf" srcId="{DAF71A78-6D7D-4B54-9C5E-124BFAA3CEDE}" destId="{05F9B3F0-8BEF-45BF-BF9D-3051B4BAA4E8}" srcOrd="0" destOrd="0" presId="urn:microsoft.com/office/officeart/2005/8/layout/hierarchy2"/>
    <dgm:cxn modelId="{50A77AD7-F4B8-4C7D-A937-3046B5BD7B21}" type="presOf" srcId="{C87ECD7A-7438-41F3-ADF7-D162DE0B9154}" destId="{36766320-C79D-4B8E-B8AE-385DC1E844B9}" srcOrd="0" destOrd="0" presId="urn:microsoft.com/office/officeart/2005/8/layout/hierarchy2"/>
    <dgm:cxn modelId="{49FCA3DC-16D9-4FD9-94EC-BE40D8FB1F1E}" srcId="{4682A6A0-0149-47CF-B4B8-6612EDE38B54}" destId="{CEF8B3D7-3AA2-4768-AE03-BF3678D780B0}" srcOrd="3" destOrd="0" parTransId="{B4E03F22-C96E-4B8C-820A-48B901F143DF}" sibTransId="{A1A9FCEA-C5D7-40D7-B541-72A53BBBED51}"/>
    <dgm:cxn modelId="{2F9943DF-7144-4B8A-AA0B-60D6DD0F0FB9}" type="presOf" srcId="{9C272D4F-B533-498F-A5BA-7D8C0A3470F1}" destId="{9BDC26B1-02A9-4A5B-AB7B-0D1FEAB8CDEA}" srcOrd="1" destOrd="0" presId="urn:microsoft.com/office/officeart/2005/8/layout/hierarchy2"/>
    <dgm:cxn modelId="{9F5A0AE6-CF34-4860-A62D-39D312165982}" srcId="{4682A6A0-0149-47CF-B4B8-6612EDE38B54}" destId="{A51F65EF-3105-4BCF-97CD-32A8F0C2ACB7}" srcOrd="2" destOrd="0" parTransId="{5EFC351F-FFE2-483D-B6B0-B20527F1F110}" sibTransId="{1B5165AC-53F6-42FF-8057-CAB1357C849C}"/>
    <dgm:cxn modelId="{BF990CE6-782C-4BA4-B040-51D633CD5869}" type="presOf" srcId="{5EFC351F-FFE2-483D-B6B0-B20527F1F110}" destId="{1B9419B7-5911-41C9-90D5-5BEFA7D67451}" srcOrd="1" destOrd="0" presId="urn:microsoft.com/office/officeart/2005/8/layout/hierarchy2"/>
    <dgm:cxn modelId="{03B28EF0-0703-4B65-8C34-E98996A94094}" srcId="{4682A6A0-0149-47CF-B4B8-6612EDE38B54}" destId="{39F353BB-30EA-46A2-AA3C-A80BE811B8A5}" srcOrd="4" destOrd="0" parTransId="{9C272D4F-B533-498F-A5BA-7D8C0A3470F1}" sibTransId="{D7AD5472-DD55-4333-85B1-3360E47586AD}"/>
    <dgm:cxn modelId="{FA614AFB-4C6B-4C90-BA63-8DE8F3DFF261}" srcId="{BC579717-A39D-42ED-A030-C9100F0427A3}" destId="{49AEEAAA-BFF7-4E10-8804-EDDEB48B9538}" srcOrd="0" destOrd="0" parTransId="{CBCB3378-B0BF-48FB-BAD9-D5DBC4E6C375}" sibTransId="{DCB3FB97-EC1A-4E5E-A840-84CA1F1A6C5D}"/>
    <dgm:cxn modelId="{5B096FFF-7821-4A53-A3E7-752A4D0570A8}" type="presOf" srcId="{CBCB3378-B0BF-48FB-BAD9-D5DBC4E6C375}" destId="{AB3645B9-EF04-4B67-9987-9F7637BA6EA3}" srcOrd="1" destOrd="0" presId="urn:microsoft.com/office/officeart/2005/8/layout/hierarchy2"/>
    <dgm:cxn modelId="{43DA1D21-6F95-453F-891F-C5C7F9D19C08}" type="presParOf" srcId="{A8CF718E-E1B0-4A88-8930-B16CAFDE3E21}" destId="{FD341F92-663E-49A2-B17B-D74E9B185053}" srcOrd="0" destOrd="0" presId="urn:microsoft.com/office/officeart/2005/8/layout/hierarchy2"/>
    <dgm:cxn modelId="{18853641-77B2-4FBD-9AB6-14B30E4DBBA4}" type="presParOf" srcId="{FD341F92-663E-49A2-B17B-D74E9B185053}" destId="{876316E2-05A0-43D8-8A21-3734D9931AE9}" srcOrd="0" destOrd="0" presId="urn:microsoft.com/office/officeart/2005/8/layout/hierarchy2"/>
    <dgm:cxn modelId="{CF2CFFF5-080B-4733-B200-2CF393381C1D}" type="presParOf" srcId="{FD341F92-663E-49A2-B17B-D74E9B185053}" destId="{37999A2E-4601-4FC8-B381-E934CB28221F}" srcOrd="1" destOrd="0" presId="urn:microsoft.com/office/officeart/2005/8/layout/hierarchy2"/>
    <dgm:cxn modelId="{9B62DD31-54A0-4FFB-85A1-7E63ECF8F4FD}" type="presParOf" srcId="{37999A2E-4601-4FC8-B381-E934CB28221F}" destId="{BF59E117-5252-406E-AD3F-9BCD98F8E495}" srcOrd="0" destOrd="0" presId="urn:microsoft.com/office/officeart/2005/8/layout/hierarchy2"/>
    <dgm:cxn modelId="{80310E93-CFF4-4FE0-BA01-A21753268FA8}" type="presParOf" srcId="{BF59E117-5252-406E-AD3F-9BCD98F8E495}" destId="{AB3645B9-EF04-4B67-9987-9F7637BA6EA3}" srcOrd="0" destOrd="0" presId="urn:microsoft.com/office/officeart/2005/8/layout/hierarchy2"/>
    <dgm:cxn modelId="{EF326CC8-36C1-4CFA-AC8E-31E05314B144}" type="presParOf" srcId="{37999A2E-4601-4FC8-B381-E934CB28221F}" destId="{A8F849B7-57F2-48AD-AE50-F9B117B991DC}" srcOrd="1" destOrd="0" presId="urn:microsoft.com/office/officeart/2005/8/layout/hierarchy2"/>
    <dgm:cxn modelId="{7C64C791-12A1-42C8-A3B4-38E5826B2AE4}" type="presParOf" srcId="{A8F849B7-57F2-48AD-AE50-F9B117B991DC}" destId="{A6F951C4-2E3E-4EA6-9175-D1A37F19CE2F}" srcOrd="0" destOrd="0" presId="urn:microsoft.com/office/officeart/2005/8/layout/hierarchy2"/>
    <dgm:cxn modelId="{C62AEB22-88AD-4046-9649-13755A2FA9B9}" type="presParOf" srcId="{A8F849B7-57F2-48AD-AE50-F9B117B991DC}" destId="{22AB227D-B30A-4946-95BF-000DB20D9477}" srcOrd="1" destOrd="0" presId="urn:microsoft.com/office/officeart/2005/8/layout/hierarchy2"/>
    <dgm:cxn modelId="{458C0546-D996-4632-AE33-460C5529C213}" type="presParOf" srcId="{22AB227D-B30A-4946-95BF-000DB20D9477}" destId="{A3748293-72ED-42AF-B971-095EC2A72696}" srcOrd="0" destOrd="0" presId="urn:microsoft.com/office/officeart/2005/8/layout/hierarchy2"/>
    <dgm:cxn modelId="{41FA94C1-89E3-485A-B1DB-F2D9C73D539F}" type="presParOf" srcId="{A3748293-72ED-42AF-B971-095EC2A72696}" destId="{4644051A-721E-4BC3-A23B-85151015E680}" srcOrd="0" destOrd="0" presId="urn:microsoft.com/office/officeart/2005/8/layout/hierarchy2"/>
    <dgm:cxn modelId="{380870B4-7B02-4736-9DD2-E4D95CFC9BBD}" type="presParOf" srcId="{22AB227D-B30A-4946-95BF-000DB20D9477}" destId="{30AB7F05-880B-4A2F-8C20-153E1EB57C0D}" srcOrd="1" destOrd="0" presId="urn:microsoft.com/office/officeart/2005/8/layout/hierarchy2"/>
    <dgm:cxn modelId="{795A9F6B-D75B-49CE-865E-BE02A00358AF}" type="presParOf" srcId="{30AB7F05-880B-4A2F-8C20-153E1EB57C0D}" destId="{04645986-E51B-4CDC-AB8F-241F77F91E1A}" srcOrd="0" destOrd="0" presId="urn:microsoft.com/office/officeart/2005/8/layout/hierarchy2"/>
    <dgm:cxn modelId="{0BD23613-D2DD-4DF9-882F-CF9A047BB509}" type="presParOf" srcId="{30AB7F05-880B-4A2F-8C20-153E1EB57C0D}" destId="{521FC514-99AC-4B9C-874C-771C34729EFA}" srcOrd="1" destOrd="0" presId="urn:microsoft.com/office/officeart/2005/8/layout/hierarchy2"/>
    <dgm:cxn modelId="{B6F1DBAF-E51A-45B0-B3FE-1B23028D09DB}" type="presParOf" srcId="{37999A2E-4601-4FC8-B381-E934CB28221F}" destId="{36766320-C79D-4B8E-B8AE-385DC1E844B9}" srcOrd="2" destOrd="0" presId="urn:microsoft.com/office/officeart/2005/8/layout/hierarchy2"/>
    <dgm:cxn modelId="{7E210E1A-0FD4-4FE8-BE95-0C0DDBFCDAB3}" type="presParOf" srcId="{36766320-C79D-4B8E-B8AE-385DC1E844B9}" destId="{40AB80E6-2880-443B-BDEE-54E2442E5B7F}" srcOrd="0" destOrd="0" presId="urn:microsoft.com/office/officeart/2005/8/layout/hierarchy2"/>
    <dgm:cxn modelId="{7CF18B9E-5F19-47CA-968A-F04865E9B5EB}" type="presParOf" srcId="{37999A2E-4601-4FC8-B381-E934CB28221F}" destId="{E5920571-9B30-488D-ACED-0124D31A6E5C}" srcOrd="3" destOrd="0" presId="urn:microsoft.com/office/officeart/2005/8/layout/hierarchy2"/>
    <dgm:cxn modelId="{2179D437-5A7E-4B2D-81C0-B2CECD8265FE}" type="presParOf" srcId="{E5920571-9B30-488D-ACED-0124D31A6E5C}" destId="{54E77933-D559-49B7-9A38-548335BF7CBE}" srcOrd="0" destOrd="0" presId="urn:microsoft.com/office/officeart/2005/8/layout/hierarchy2"/>
    <dgm:cxn modelId="{9EBEC267-EC60-4507-B8F2-7C33E68C2A24}" type="presParOf" srcId="{E5920571-9B30-488D-ACED-0124D31A6E5C}" destId="{C2C7E5EB-3AB9-496B-9D14-FD2A72DEFB7C}" srcOrd="1" destOrd="0" presId="urn:microsoft.com/office/officeart/2005/8/layout/hierarchy2"/>
    <dgm:cxn modelId="{3B3C7505-5573-4FEA-9889-3AA6FEF7A402}" type="presParOf" srcId="{C2C7E5EB-3AB9-496B-9D14-FD2A72DEFB7C}" destId="{05F9B3F0-8BEF-45BF-BF9D-3051B4BAA4E8}" srcOrd="0" destOrd="0" presId="urn:microsoft.com/office/officeart/2005/8/layout/hierarchy2"/>
    <dgm:cxn modelId="{CE506C88-A886-4BF7-A7BC-4A7826A23BF5}" type="presParOf" srcId="{05F9B3F0-8BEF-45BF-BF9D-3051B4BAA4E8}" destId="{EAB79575-372E-41EB-8E91-B3BFA3AA4802}" srcOrd="0" destOrd="0" presId="urn:microsoft.com/office/officeart/2005/8/layout/hierarchy2"/>
    <dgm:cxn modelId="{88FF7E72-CB78-44E9-8E47-DE76952E2717}" type="presParOf" srcId="{C2C7E5EB-3AB9-496B-9D14-FD2A72DEFB7C}" destId="{A67DC1C3-84AF-4DD1-9E83-6C3C5287724B}" srcOrd="1" destOrd="0" presId="urn:microsoft.com/office/officeart/2005/8/layout/hierarchy2"/>
    <dgm:cxn modelId="{53C11D77-E014-4535-984A-894CD618D863}" type="presParOf" srcId="{A67DC1C3-84AF-4DD1-9E83-6C3C5287724B}" destId="{9EF6B310-500C-4DB9-B751-EF93FA0F6344}" srcOrd="0" destOrd="0" presId="urn:microsoft.com/office/officeart/2005/8/layout/hierarchy2"/>
    <dgm:cxn modelId="{083F0240-5417-46E8-A469-D18BF8771DF6}" type="presParOf" srcId="{A67DC1C3-84AF-4DD1-9E83-6C3C5287724B}" destId="{C89F1D8A-D17B-46D3-AC6E-79F514F162DF}" srcOrd="1" destOrd="0" presId="urn:microsoft.com/office/officeart/2005/8/layout/hierarchy2"/>
    <dgm:cxn modelId="{9EF6D71F-8A02-49AC-8EE8-C4EBA5A6C42F}" type="presParOf" srcId="{C2C7E5EB-3AB9-496B-9D14-FD2A72DEFB7C}" destId="{23AA2E67-DF58-4461-A4B8-3CEF99B7AC90}" srcOrd="2" destOrd="0" presId="urn:microsoft.com/office/officeart/2005/8/layout/hierarchy2"/>
    <dgm:cxn modelId="{EB51D288-19C7-4924-833D-235A420231F3}" type="presParOf" srcId="{23AA2E67-DF58-4461-A4B8-3CEF99B7AC90}" destId="{7FCC50F8-D1CE-4013-9809-231C485A0A6D}" srcOrd="0" destOrd="0" presId="urn:microsoft.com/office/officeart/2005/8/layout/hierarchy2"/>
    <dgm:cxn modelId="{93D8C9ED-20FF-44CB-9AFF-DE80B30AC954}" type="presParOf" srcId="{C2C7E5EB-3AB9-496B-9D14-FD2A72DEFB7C}" destId="{71284A5A-3D69-49A7-A2F2-884F2CC3DBF8}" srcOrd="3" destOrd="0" presId="urn:microsoft.com/office/officeart/2005/8/layout/hierarchy2"/>
    <dgm:cxn modelId="{FBCCA530-DAAD-44E1-938B-DE868BEA5DF8}" type="presParOf" srcId="{71284A5A-3D69-49A7-A2F2-884F2CC3DBF8}" destId="{C252A8C1-87C7-403C-AE44-48BADABC15E7}" srcOrd="0" destOrd="0" presId="urn:microsoft.com/office/officeart/2005/8/layout/hierarchy2"/>
    <dgm:cxn modelId="{C0496828-7811-40EE-B271-93EFEDCDFFA9}" type="presParOf" srcId="{71284A5A-3D69-49A7-A2F2-884F2CC3DBF8}" destId="{A33D024C-6CF2-468F-A089-1D0719B8C0B4}" srcOrd="1" destOrd="0" presId="urn:microsoft.com/office/officeart/2005/8/layout/hierarchy2"/>
    <dgm:cxn modelId="{5BFE222C-C5CF-4E41-ADF6-BB56BEEC107D}" type="presParOf" srcId="{C2C7E5EB-3AB9-496B-9D14-FD2A72DEFB7C}" destId="{B9664B28-0AFD-4D09-B839-4405ABD39F7F}" srcOrd="4" destOrd="0" presId="urn:microsoft.com/office/officeart/2005/8/layout/hierarchy2"/>
    <dgm:cxn modelId="{DCFB0712-1995-4557-9BA2-E21F2F1DF8EB}" type="presParOf" srcId="{B9664B28-0AFD-4D09-B839-4405ABD39F7F}" destId="{1B9419B7-5911-41C9-90D5-5BEFA7D67451}" srcOrd="0" destOrd="0" presId="urn:microsoft.com/office/officeart/2005/8/layout/hierarchy2"/>
    <dgm:cxn modelId="{00AC9E10-D0C0-4E52-B702-806336F58A9A}" type="presParOf" srcId="{C2C7E5EB-3AB9-496B-9D14-FD2A72DEFB7C}" destId="{EBA70D15-F0FB-43F9-A953-F17494BFBEE8}" srcOrd="5" destOrd="0" presId="urn:microsoft.com/office/officeart/2005/8/layout/hierarchy2"/>
    <dgm:cxn modelId="{41D19238-CF59-4F44-BEEA-75D56D62DCBA}" type="presParOf" srcId="{EBA70D15-F0FB-43F9-A953-F17494BFBEE8}" destId="{01FD83FF-2D0B-4833-9CA0-B411F98EF542}" srcOrd="0" destOrd="0" presId="urn:microsoft.com/office/officeart/2005/8/layout/hierarchy2"/>
    <dgm:cxn modelId="{EF66163A-1573-4417-8CA9-487BAFFD57AB}" type="presParOf" srcId="{EBA70D15-F0FB-43F9-A953-F17494BFBEE8}" destId="{7BD953DF-6B6E-41B4-AD1E-BA4771F8EA97}" srcOrd="1" destOrd="0" presId="urn:microsoft.com/office/officeart/2005/8/layout/hierarchy2"/>
    <dgm:cxn modelId="{5E9B82BF-4420-4B3F-9801-9973E9AC3964}" type="presParOf" srcId="{C2C7E5EB-3AB9-496B-9D14-FD2A72DEFB7C}" destId="{DF3E698D-9089-4597-BB0F-FDF6FC4F16E3}" srcOrd="6" destOrd="0" presId="urn:microsoft.com/office/officeart/2005/8/layout/hierarchy2"/>
    <dgm:cxn modelId="{41BF7FE1-271A-410E-91C8-47141E5E2237}" type="presParOf" srcId="{DF3E698D-9089-4597-BB0F-FDF6FC4F16E3}" destId="{9508F279-F55A-4A88-8ECA-6DCF539DA963}" srcOrd="0" destOrd="0" presId="urn:microsoft.com/office/officeart/2005/8/layout/hierarchy2"/>
    <dgm:cxn modelId="{57D52AA9-CAEA-4265-B45B-DE10750A2098}" type="presParOf" srcId="{C2C7E5EB-3AB9-496B-9D14-FD2A72DEFB7C}" destId="{E4D482D2-24AF-4A11-8175-11D5BA7EFA7C}" srcOrd="7" destOrd="0" presId="urn:microsoft.com/office/officeart/2005/8/layout/hierarchy2"/>
    <dgm:cxn modelId="{80D0E638-FC84-4E8F-94F8-5F4875ADAB61}" type="presParOf" srcId="{E4D482D2-24AF-4A11-8175-11D5BA7EFA7C}" destId="{A1636562-47C3-427D-BDC1-AED1ADF1F2F9}" srcOrd="0" destOrd="0" presId="urn:microsoft.com/office/officeart/2005/8/layout/hierarchy2"/>
    <dgm:cxn modelId="{7CDA7F56-953D-4BF4-B700-45721FA69CE2}" type="presParOf" srcId="{E4D482D2-24AF-4A11-8175-11D5BA7EFA7C}" destId="{1403A8A1-7D41-4E9A-A820-ED32C0A308C1}" srcOrd="1" destOrd="0" presId="urn:microsoft.com/office/officeart/2005/8/layout/hierarchy2"/>
    <dgm:cxn modelId="{49B85483-D85D-4866-8AC3-088EB3FC0824}" type="presParOf" srcId="{C2C7E5EB-3AB9-496B-9D14-FD2A72DEFB7C}" destId="{FBD09C89-A215-4A0D-9D28-E31A2CB25CD5}" srcOrd="8" destOrd="0" presId="urn:microsoft.com/office/officeart/2005/8/layout/hierarchy2"/>
    <dgm:cxn modelId="{B11AD3B0-F2A1-4FB5-93F3-BB1474E5824F}" type="presParOf" srcId="{FBD09C89-A215-4A0D-9D28-E31A2CB25CD5}" destId="{9BDC26B1-02A9-4A5B-AB7B-0D1FEAB8CDEA}" srcOrd="0" destOrd="0" presId="urn:microsoft.com/office/officeart/2005/8/layout/hierarchy2"/>
    <dgm:cxn modelId="{2381CA4A-D5D4-4E40-836E-5E938365D954}" type="presParOf" srcId="{C2C7E5EB-3AB9-496B-9D14-FD2A72DEFB7C}" destId="{E1F4328C-066E-43FB-B344-1017692D11DF}" srcOrd="9" destOrd="0" presId="urn:microsoft.com/office/officeart/2005/8/layout/hierarchy2"/>
    <dgm:cxn modelId="{6C779987-7ED4-4978-BBDF-2D50296124EB}" type="presParOf" srcId="{E1F4328C-066E-43FB-B344-1017692D11DF}" destId="{6ADAE4C1-03CC-457B-9BA9-1F8B9DFC8EFE}" srcOrd="0" destOrd="0" presId="urn:microsoft.com/office/officeart/2005/8/layout/hierarchy2"/>
    <dgm:cxn modelId="{9A232E8E-BDF1-4E42-90A2-FFDF39FC3F85}" type="presParOf" srcId="{E1F4328C-066E-43FB-B344-1017692D11DF}" destId="{D1ED8B10-A33C-4F1C-87A3-B1CEE19DB55E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8995948-77C8-4009-AB93-CB126B9EA7D9}" type="doc">
      <dgm:prSet loTypeId="urn:microsoft.com/office/officeart/2005/8/layout/hierarchy2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pPr rtl="1"/>
          <a:endParaRPr lang="ar-SA"/>
        </a:p>
      </dgm:t>
    </dgm:pt>
    <dgm:pt modelId="{BC579717-A39D-42ED-A030-C9100F0427A3}">
      <dgm:prSet phldrT="[نص]"/>
      <dgm:spPr/>
      <dgm:t>
        <a:bodyPr/>
        <a:lstStyle/>
        <a:p>
          <a:pPr rtl="1"/>
          <a:r>
            <a:rPr lang="ar-SA" b="1" dirty="0">
              <a:solidFill>
                <a:schemeClr val="tx1"/>
              </a:solidFill>
            </a:rPr>
            <a:t>أنواع الفعل</a:t>
          </a:r>
        </a:p>
      </dgm:t>
    </dgm:pt>
    <dgm:pt modelId="{97832F0C-7069-4EF5-8816-FC3536EE8AF0}" type="parTrans" cxnId="{F3631D22-4132-4AAD-81E3-3910DD5E4D34}">
      <dgm:prSet/>
      <dgm:spPr/>
      <dgm:t>
        <a:bodyPr/>
        <a:lstStyle/>
        <a:p>
          <a:pPr rtl="1"/>
          <a:endParaRPr lang="ar-SA"/>
        </a:p>
      </dgm:t>
    </dgm:pt>
    <dgm:pt modelId="{8017DD70-3C46-49D1-8686-503103DA2628}" type="sibTrans" cxnId="{F3631D22-4132-4AAD-81E3-3910DD5E4D34}">
      <dgm:prSet/>
      <dgm:spPr/>
      <dgm:t>
        <a:bodyPr/>
        <a:lstStyle/>
        <a:p>
          <a:pPr rtl="1"/>
          <a:endParaRPr lang="ar-SA"/>
        </a:p>
      </dgm:t>
    </dgm:pt>
    <dgm:pt modelId="{49AEEAAA-BFF7-4E10-8804-EDDEB48B9538}">
      <dgm:prSet phldrT="[نص]"/>
      <dgm:spPr/>
      <dgm:t>
        <a:bodyPr/>
        <a:lstStyle/>
        <a:p>
          <a:pPr rtl="1"/>
          <a:r>
            <a:rPr lang="ar-SA" b="1" dirty="0">
              <a:solidFill>
                <a:schemeClr val="tx1"/>
              </a:solidFill>
            </a:rPr>
            <a:t>المضارع</a:t>
          </a:r>
        </a:p>
      </dgm:t>
    </dgm:pt>
    <dgm:pt modelId="{CBCB3378-B0BF-48FB-BAD9-D5DBC4E6C375}" type="parTrans" cxnId="{FA614AFB-4C6B-4C90-BA63-8DE8F3DFF261}">
      <dgm:prSet/>
      <dgm:spPr/>
      <dgm:t>
        <a:bodyPr/>
        <a:lstStyle/>
        <a:p>
          <a:pPr rtl="1"/>
          <a:endParaRPr lang="ar-SA"/>
        </a:p>
      </dgm:t>
    </dgm:pt>
    <dgm:pt modelId="{DCB3FB97-EC1A-4E5E-A840-84CA1F1A6C5D}" type="sibTrans" cxnId="{FA614AFB-4C6B-4C90-BA63-8DE8F3DFF261}">
      <dgm:prSet/>
      <dgm:spPr/>
      <dgm:t>
        <a:bodyPr/>
        <a:lstStyle/>
        <a:p>
          <a:pPr rtl="1"/>
          <a:endParaRPr lang="ar-SA"/>
        </a:p>
      </dgm:t>
    </dgm:pt>
    <dgm:pt modelId="{4682A6A0-0149-47CF-B4B8-6612EDE38B54}">
      <dgm:prSet phldrT="[نص]"/>
      <dgm:spPr/>
      <dgm:t>
        <a:bodyPr/>
        <a:lstStyle/>
        <a:p>
          <a:pPr rtl="1"/>
          <a:r>
            <a:rPr lang="ar-SA" b="1" dirty="0">
              <a:solidFill>
                <a:schemeClr val="tx1"/>
              </a:solidFill>
            </a:rPr>
            <a:t>الماضي</a:t>
          </a:r>
        </a:p>
      </dgm:t>
    </dgm:pt>
    <dgm:pt modelId="{C87ECD7A-7438-41F3-ADF7-D162DE0B9154}" type="parTrans" cxnId="{D99A9ACA-C5D2-42B7-AB1F-C8BC4C477F90}">
      <dgm:prSet/>
      <dgm:spPr/>
      <dgm:t>
        <a:bodyPr/>
        <a:lstStyle/>
        <a:p>
          <a:pPr rtl="1"/>
          <a:endParaRPr lang="ar-SA"/>
        </a:p>
      </dgm:t>
    </dgm:pt>
    <dgm:pt modelId="{5D071F19-7D56-475E-82D7-0A510627ED2D}" type="sibTrans" cxnId="{D99A9ACA-C5D2-42B7-AB1F-C8BC4C477F90}">
      <dgm:prSet/>
      <dgm:spPr/>
      <dgm:t>
        <a:bodyPr/>
        <a:lstStyle/>
        <a:p>
          <a:pPr rtl="1"/>
          <a:endParaRPr lang="ar-SA"/>
        </a:p>
      </dgm:t>
    </dgm:pt>
    <dgm:pt modelId="{6FDFE7BD-F9E8-4976-9D2E-BE262FA018BE}">
      <dgm:prSet/>
      <dgm:spPr/>
      <dgm:t>
        <a:bodyPr/>
        <a:lstStyle/>
        <a:p>
          <a:pPr rtl="1"/>
          <a:r>
            <a:rPr lang="ar-SA" b="1" dirty="0">
              <a:solidFill>
                <a:schemeClr val="tx1"/>
              </a:solidFill>
            </a:rPr>
            <a:t>الحدث الذي يحدث خلال زمن التكلم أو بعدها.</a:t>
          </a:r>
        </a:p>
      </dgm:t>
    </dgm:pt>
    <dgm:pt modelId="{4081C02D-D9F7-4467-ABF4-09667F75ECE1}" type="parTrans" cxnId="{42B3F33C-AF1F-4BEA-82C2-D40BF065FD14}">
      <dgm:prSet/>
      <dgm:spPr/>
      <dgm:t>
        <a:bodyPr/>
        <a:lstStyle/>
        <a:p>
          <a:pPr rtl="1"/>
          <a:endParaRPr lang="ar-SA"/>
        </a:p>
      </dgm:t>
    </dgm:pt>
    <dgm:pt modelId="{BEFF1467-BD8D-4E87-9E6F-2CCF559D95D7}" type="sibTrans" cxnId="{42B3F33C-AF1F-4BEA-82C2-D40BF065FD14}">
      <dgm:prSet/>
      <dgm:spPr/>
      <dgm:t>
        <a:bodyPr/>
        <a:lstStyle/>
        <a:p>
          <a:pPr rtl="1"/>
          <a:endParaRPr lang="ar-SA"/>
        </a:p>
      </dgm:t>
    </dgm:pt>
    <dgm:pt modelId="{C3AC9928-CFE1-4553-82E8-C196BD1F4C4C}">
      <dgm:prSet/>
      <dgm:spPr/>
      <dgm:t>
        <a:bodyPr/>
        <a:lstStyle/>
        <a:p>
          <a:pPr rtl="1"/>
          <a:r>
            <a:rPr lang="ar-SA" b="1" dirty="0">
              <a:solidFill>
                <a:schemeClr val="tx1"/>
              </a:solidFill>
            </a:rPr>
            <a:t>الحدث الذي انتهى قبل زمن التكلم.</a:t>
          </a:r>
        </a:p>
      </dgm:t>
    </dgm:pt>
    <dgm:pt modelId="{DAF71A78-6D7D-4B54-9C5E-124BFAA3CEDE}" type="parTrans" cxnId="{93A6548E-BE3F-41BC-992B-11BF9CE50CAB}">
      <dgm:prSet/>
      <dgm:spPr/>
      <dgm:t>
        <a:bodyPr/>
        <a:lstStyle/>
        <a:p>
          <a:pPr rtl="1"/>
          <a:endParaRPr lang="ar-SA"/>
        </a:p>
      </dgm:t>
    </dgm:pt>
    <dgm:pt modelId="{9B838897-34DE-4324-B9E6-993B1B84FD66}" type="sibTrans" cxnId="{93A6548E-BE3F-41BC-992B-11BF9CE50CAB}">
      <dgm:prSet/>
      <dgm:spPr/>
      <dgm:t>
        <a:bodyPr/>
        <a:lstStyle/>
        <a:p>
          <a:pPr rtl="1"/>
          <a:endParaRPr lang="ar-SA"/>
        </a:p>
      </dgm:t>
    </dgm:pt>
    <dgm:pt modelId="{6A7D3720-22A7-4C22-9F45-67A8CD193287}">
      <dgm:prSet/>
      <dgm:spPr/>
      <dgm:t>
        <a:bodyPr/>
        <a:lstStyle/>
        <a:p>
          <a:pPr rtl="1"/>
          <a:r>
            <a:rPr lang="ar-SA" b="1" dirty="0">
              <a:solidFill>
                <a:schemeClr val="tx1"/>
              </a:solidFill>
            </a:rPr>
            <a:t>الأمر</a:t>
          </a:r>
        </a:p>
      </dgm:t>
    </dgm:pt>
    <dgm:pt modelId="{F4815EE9-57BD-439F-BFDF-E2376A5FE728}" type="parTrans" cxnId="{7EA60A5F-580E-451E-83A9-844A6B59C3CF}">
      <dgm:prSet/>
      <dgm:spPr/>
      <dgm:t>
        <a:bodyPr/>
        <a:lstStyle/>
        <a:p>
          <a:pPr rtl="1"/>
          <a:endParaRPr lang="ar-SA"/>
        </a:p>
      </dgm:t>
    </dgm:pt>
    <dgm:pt modelId="{9B056D45-217C-4224-9DC7-DEA815D39B70}" type="sibTrans" cxnId="{7EA60A5F-580E-451E-83A9-844A6B59C3CF}">
      <dgm:prSet/>
      <dgm:spPr/>
      <dgm:t>
        <a:bodyPr/>
        <a:lstStyle/>
        <a:p>
          <a:pPr rtl="1"/>
          <a:endParaRPr lang="ar-SA"/>
        </a:p>
      </dgm:t>
    </dgm:pt>
    <dgm:pt modelId="{2E8AD1C1-2B05-4294-9CB8-B460227C5830}">
      <dgm:prSet/>
      <dgm:spPr/>
      <dgm:t>
        <a:bodyPr/>
        <a:lstStyle/>
        <a:p>
          <a:pPr rtl="1"/>
          <a:r>
            <a:rPr lang="ar-SA" b="1" dirty="0">
              <a:solidFill>
                <a:schemeClr val="tx1"/>
              </a:solidFill>
            </a:rPr>
            <a:t>الحدث الذي يطلب حصوله</a:t>
          </a:r>
        </a:p>
      </dgm:t>
    </dgm:pt>
    <dgm:pt modelId="{6A50B1F3-9408-4E5F-883A-D86154D1AA24}" type="parTrans" cxnId="{E0D865F1-8386-44CF-9DEA-419A7F218C52}">
      <dgm:prSet/>
      <dgm:spPr/>
      <dgm:t>
        <a:bodyPr/>
        <a:lstStyle/>
        <a:p>
          <a:pPr rtl="1"/>
          <a:endParaRPr lang="ar-SA"/>
        </a:p>
      </dgm:t>
    </dgm:pt>
    <dgm:pt modelId="{6613D52F-FC29-45B5-B5F7-A74A1B3E2CAC}" type="sibTrans" cxnId="{E0D865F1-8386-44CF-9DEA-419A7F218C52}">
      <dgm:prSet/>
      <dgm:spPr/>
      <dgm:t>
        <a:bodyPr/>
        <a:lstStyle/>
        <a:p>
          <a:pPr rtl="1"/>
          <a:endParaRPr lang="ar-SA"/>
        </a:p>
      </dgm:t>
    </dgm:pt>
    <dgm:pt modelId="{BBD0865D-9603-4AE3-A821-95D69998B417}">
      <dgm:prSet/>
      <dgm:spPr/>
      <dgm:t>
        <a:bodyPr/>
        <a:lstStyle/>
        <a:p>
          <a:pPr rtl="1"/>
          <a:r>
            <a:rPr lang="ar-SA" b="1" dirty="0">
              <a:solidFill>
                <a:schemeClr val="tx1"/>
              </a:solidFill>
            </a:rPr>
            <a:t>يكتب محمد، يكتب محمد غدًا.</a:t>
          </a:r>
        </a:p>
      </dgm:t>
    </dgm:pt>
    <dgm:pt modelId="{842E9260-D714-4A70-8C30-142EB02A2721}" type="parTrans" cxnId="{D67BAEA2-2A1C-45F1-B96F-D606F956AB79}">
      <dgm:prSet/>
      <dgm:spPr/>
      <dgm:t>
        <a:bodyPr/>
        <a:lstStyle/>
        <a:p>
          <a:pPr rtl="1"/>
          <a:endParaRPr lang="ar-SA"/>
        </a:p>
      </dgm:t>
    </dgm:pt>
    <dgm:pt modelId="{EDE096A8-7471-4F1D-A079-BADE754FA32D}" type="sibTrans" cxnId="{D67BAEA2-2A1C-45F1-B96F-D606F956AB79}">
      <dgm:prSet/>
      <dgm:spPr/>
      <dgm:t>
        <a:bodyPr/>
        <a:lstStyle/>
        <a:p>
          <a:pPr rtl="1"/>
          <a:endParaRPr lang="ar-SA"/>
        </a:p>
      </dgm:t>
    </dgm:pt>
    <dgm:pt modelId="{B6432DA2-1341-432B-855A-AC92ED362F8C}">
      <dgm:prSet/>
      <dgm:spPr/>
      <dgm:t>
        <a:bodyPr/>
        <a:lstStyle/>
        <a:p>
          <a:pPr rtl="1"/>
          <a:r>
            <a:rPr lang="ar-SA" b="1" dirty="0">
              <a:solidFill>
                <a:schemeClr val="tx1"/>
              </a:solidFill>
            </a:rPr>
            <a:t>كتب محمد</a:t>
          </a:r>
        </a:p>
      </dgm:t>
    </dgm:pt>
    <dgm:pt modelId="{DD5B6B96-DF08-4093-B5D3-6FF3F96FC4D5}" type="parTrans" cxnId="{90AEA8A6-8B5A-43FA-913B-6910D29E5AD3}">
      <dgm:prSet/>
      <dgm:spPr/>
      <dgm:t>
        <a:bodyPr/>
        <a:lstStyle/>
        <a:p>
          <a:pPr rtl="1"/>
          <a:endParaRPr lang="ar-SA"/>
        </a:p>
      </dgm:t>
    </dgm:pt>
    <dgm:pt modelId="{A2CEAD5F-3229-4B19-B9BF-B002549F3087}" type="sibTrans" cxnId="{90AEA8A6-8B5A-43FA-913B-6910D29E5AD3}">
      <dgm:prSet/>
      <dgm:spPr/>
      <dgm:t>
        <a:bodyPr/>
        <a:lstStyle/>
        <a:p>
          <a:pPr rtl="1"/>
          <a:endParaRPr lang="ar-SA"/>
        </a:p>
      </dgm:t>
    </dgm:pt>
    <dgm:pt modelId="{FD97D4A2-D021-4D19-9C91-A97EE5CB146A}">
      <dgm:prSet/>
      <dgm:spPr/>
      <dgm:t>
        <a:bodyPr/>
        <a:lstStyle/>
        <a:p>
          <a:pPr rtl="1"/>
          <a:r>
            <a:rPr lang="ar-SA" b="1" dirty="0">
              <a:solidFill>
                <a:schemeClr val="tx1"/>
              </a:solidFill>
            </a:rPr>
            <a:t>اكتب يا محمد.</a:t>
          </a:r>
        </a:p>
      </dgm:t>
    </dgm:pt>
    <dgm:pt modelId="{81D954A3-011E-4D39-A5E7-F1AFBEC441AA}" type="parTrans" cxnId="{C15D059C-170D-4368-8DE0-7F6A1A289BC6}">
      <dgm:prSet/>
      <dgm:spPr/>
      <dgm:t>
        <a:bodyPr/>
        <a:lstStyle/>
        <a:p>
          <a:pPr rtl="1"/>
          <a:endParaRPr lang="ar-SA"/>
        </a:p>
      </dgm:t>
    </dgm:pt>
    <dgm:pt modelId="{AE66E8F7-BB0B-4D50-BD1C-DC28D3B90B9A}" type="sibTrans" cxnId="{C15D059C-170D-4368-8DE0-7F6A1A289BC6}">
      <dgm:prSet/>
      <dgm:spPr/>
      <dgm:t>
        <a:bodyPr/>
        <a:lstStyle/>
        <a:p>
          <a:pPr rtl="1"/>
          <a:endParaRPr lang="ar-SA"/>
        </a:p>
      </dgm:t>
    </dgm:pt>
    <dgm:pt modelId="{A8CF718E-E1B0-4A88-8930-B16CAFDE3E21}" type="pres">
      <dgm:prSet presAssocID="{28995948-77C8-4009-AB93-CB126B9EA7D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FD341F92-663E-49A2-B17B-D74E9B185053}" type="pres">
      <dgm:prSet presAssocID="{BC579717-A39D-42ED-A030-C9100F0427A3}" presName="root1" presStyleCnt="0"/>
      <dgm:spPr/>
    </dgm:pt>
    <dgm:pt modelId="{876316E2-05A0-43D8-8A21-3734D9931AE9}" type="pres">
      <dgm:prSet presAssocID="{BC579717-A39D-42ED-A030-C9100F0427A3}" presName="LevelOneTextNode" presStyleLbl="node0" presStyleIdx="0" presStyleCnt="1">
        <dgm:presLayoutVars>
          <dgm:chPref val="3"/>
        </dgm:presLayoutVars>
      </dgm:prSet>
      <dgm:spPr/>
    </dgm:pt>
    <dgm:pt modelId="{37999A2E-4601-4FC8-B381-E934CB28221F}" type="pres">
      <dgm:prSet presAssocID="{BC579717-A39D-42ED-A030-C9100F0427A3}" presName="level2hierChild" presStyleCnt="0"/>
      <dgm:spPr/>
    </dgm:pt>
    <dgm:pt modelId="{BF59E117-5252-406E-AD3F-9BCD98F8E495}" type="pres">
      <dgm:prSet presAssocID="{CBCB3378-B0BF-48FB-BAD9-D5DBC4E6C375}" presName="conn2-1" presStyleLbl="parChTrans1D2" presStyleIdx="0" presStyleCnt="3"/>
      <dgm:spPr/>
    </dgm:pt>
    <dgm:pt modelId="{AB3645B9-EF04-4B67-9987-9F7637BA6EA3}" type="pres">
      <dgm:prSet presAssocID="{CBCB3378-B0BF-48FB-BAD9-D5DBC4E6C375}" presName="connTx" presStyleLbl="parChTrans1D2" presStyleIdx="0" presStyleCnt="3"/>
      <dgm:spPr/>
    </dgm:pt>
    <dgm:pt modelId="{A8F849B7-57F2-48AD-AE50-F9B117B991DC}" type="pres">
      <dgm:prSet presAssocID="{49AEEAAA-BFF7-4E10-8804-EDDEB48B9538}" presName="root2" presStyleCnt="0"/>
      <dgm:spPr/>
    </dgm:pt>
    <dgm:pt modelId="{A6F951C4-2E3E-4EA6-9175-D1A37F19CE2F}" type="pres">
      <dgm:prSet presAssocID="{49AEEAAA-BFF7-4E10-8804-EDDEB48B9538}" presName="LevelTwoTextNode" presStyleLbl="node2" presStyleIdx="0" presStyleCnt="3">
        <dgm:presLayoutVars>
          <dgm:chPref val="3"/>
        </dgm:presLayoutVars>
      </dgm:prSet>
      <dgm:spPr/>
    </dgm:pt>
    <dgm:pt modelId="{22AB227D-B30A-4946-95BF-000DB20D9477}" type="pres">
      <dgm:prSet presAssocID="{49AEEAAA-BFF7-4E10-8804-EDDEB48B9538}" presName="level3hierChild" presStyleCnt="0"/>
      <dgm:spPr/>
    </dgm:pt>
    <dgm:pt modelId="{A3748293-72ED-42AF-B971-095EC2A72696}" type="pres">
      <dgm:prSet presAssocID="{4081C02D-D9F7-4467-ABF4-09667F75ECE1}" presName="conn2-1" presStyleLbl="parChTrans1D3" presStyleIdx="0" presStyleCnt="3"/>
      <dgm:spPr/>
    </dgm:pt>
    <dgm:pt modelId="{4644051A-721E-4BC3-A23B-85151015E680}" type="pres">
      <dgm:prSet presAssocID="{4081C02D-D9F7-4467-ABF4-09667F75ECE1}" presName="connTx" presStyleLbl="parChTrans1D3" presStyleIdx="0" presStyleCnt="3"/>
      <dgm:spPr/>
    </dgm:pt>
    <dgm:pt modelId="{30AB7F05-880B-4A2F-8C20-153E1EB57C0D}" type="pres">
      <dgm:prSet presAssocID="{6FDFE7BD-F9E8-4976-9D2E-BE262FA018BE}" presName="root2" presStyleCnt="0"/>
      <dgm:spPr/>
    </dgm:pt>
    <dgm:pt modelId="{04645986-E51B-4CDC-AB8F-241F77F91E1A}" type="pres">
      <dgm:prSet presAssocID="{6FDFE7BD-F9E8-4976-9D2E-BE262FA018BE}" presName="LevelTwoTextNode" presStyleLbl="node3" presStyleIdx="0" presStyleCnt="3">
        <dgm:presLayoutVars>
          <dgm:chPref val="3"/>
        </dgm:presLayoutVars>
      </dgm:prSet>
      <dgm:spPr/>
    </dgm:pt>
    <dgm:pt modelId="{521FC514-99AC-4B9C-874C-771C34729EFA}" type="pres">
      <dgm:prSet presAssocID="{6FDFE7BD-F9E8-4976-9D2E-BE262FA018BE}" presName="level3hierChild" presStyleCnt="0"/>
      <dgm:spPr/>
    </dgm:pt>
    <dgm:pt modelId="{43328D88-E265-4188-BEF8-91B2421F075F}" type="pres">
      <dgm:prSet presAssocID="{842E9260-D714-4A70-8C30-142EB02A2721}" presName="conn2-1" presStyleLbl="parChTrans1D4" presStyleIdx="0" presStyleCnt="3"/>
      <dgm:spPr/>
    </dgm:pt>
    <dgm:pt modelId="{A5B05227-D7AA-48E4-962F-68C05BEFC6B3}" type="pres">
      <dgm:prSet presAssocID="{842E9260-D714-4A70-8C30-142EB02A2721}" presName="connTx" presStyleLbl="parChTrans1D4" presStyleIdx="0" presStyleCnt="3"/>
      <dgm:spPr/>
    </dgm:pt>
    <dgm:pt modelId="{93212DF9-D8E0-4647-A477-3769057F68F3}" type="pres">
      <dgm:prSet presAssocID="{BBD0865D-9603-4AE3-A821-95D69998B417}" presName="root2" presStyleCnt="0"/>
      <dgm:spPr/>
    </dgm:pt>
    <dgm:pt modelId="{A427C9F8-B23C-4273-B0A2-130809F0116E}" type="pres">
      <dgm:prSet presAssocID="{BBD0865D-9603-4AE3-A821-95D69998B417}" presName="LevelTwoTextNode" presStyleLbl="node4" presStyleIdx="0" presStyleCnt="3">
        <dgm:presLayoutVars>
          <dgm:chPref val="3"/>
        </dgm:presLayoutVars>
      </dgm:prSet>
      <dgm:spPr/>
    </dgm:pt>
    <dgm:pt modelId="{EF070D5A-C299-49F4-B8C1-EBBA8F7F2BE8}" type="pres">
      <dgm:prSet presAssocID="{BBD0865D-9603-4AE3-A821-95D69998B417}" presName="level3hierChild" presStyleCnt="0"/>
      <dgm:spPr/>
    </dgm:pt>
    <dgm:pt modelId="{36766320-C79D-4B8E-B8AE-385DC1E844B9}" type="pres">
      <dgm:prSet presAssocID="{C87ECD7A-7438-41F3-ADF7-D162DE0B9154}" presName="conn2-1" presStyleLbl="parChTrans1D2" presStyleIdx="1" presStyleCnt="3"/>
      <dgm:spPr/>
    </dgm:pt>
    <dgm:pt modelId="{40AB80E6-2880-443B-BDEE-54E2442E5B7F}" type="pres">
      <dgm:prSet presAssocID="{C87ECD7A-7438-41F3-ADF7-D162DE0B9154}" presName="connTx" presStyleLbl="parChTrans1D2" presStyleIdx="1" presStyleCnt="3"/>
      <dgm:spPr/>
    </dgm:pt>
    <dgm:pt modelId="{E5920571-9B30-488D-ACED-0124D31A6E5C}" type="pres">
      <dgm:prSet presAssocID="{4682A6A0-0149-47CF-B4B8-6612EDE38B54}" presName="root2" presStyleCnt="0"/>
      <dgm:spPr/>
    </dgm:pt>
    <dgm:pt modelId="{54E77933-D559-49B7-9A38-548335BF7CBE}" type="pres">
      <dgm:prSet presAssocID="{4682A6A0-0149-47CF-B4B8-6612EDE38B54}" presName="LevelTwoTextNode" presStyleLbl="node2" presStyleIdx="1" presStyleCnt="3">
        <dgm:presLayoutVars>
          <dgm:chPref val="3"/>
        </dgm:presLayoutVars>
      </dgm:prSet>
      <dgm:spPr/>
    </dgm:pt>
    <dgm:pt modelId="{C2C7E5EB-3AB9-496B-9D14-FD2A72DEFB7C}" type="pres">
      <dgm:prSet presAssocID="{4682A6A0-0149-47CF-B4B8-6612EDE38B54}" presName="level3hierChild" presStyleCnt="0"/>
      <dgm:spPr/>
    </dgm:pt>
    <dgm:pt modelId="{05F9B3F0-8BEF-45BF-BF9D-3051B4BAA4E8}" type="pres">
      <dgm:prSet presAssocID="{DAF71A78-6D7D-4B54-9C5E-124BFAA3CEDE}" presName="conn2-1" presStyleLbl="parChTrans1D3" presStyleIdx="1" presStyleCnt="3"/>
      <dgm:spPr/>
    </dgm:pt>
    <dgm:pt modelId="{EAB79575-372E-41EB-8E91-B3BFA3AA4802}" type="pres">
      <dgm:prSet presAssocID="{DAF71A78-6D7D-4B54-9C5E-124BFAA3CEDE}" presName="connTx" presStyleLbl="parChTrans1D3" presStyleIdx="1" presStyleCnt="3"/>
      <dgm:spPr/>
    </dgm:pt>
    <dgm:pt modelId="{A67DC1C3-84AF-4DD1-9E83-6C3C5287724B}" type="pres">
      <dgm:prSet presAssocID="{C3AC9928-CFE1-4553-82E8-C196BD1F4C4C}" presName="root2" presStyleCnt="0"/>
      <dgm:spPr/>
    </dgm:pt>
    <dgm:pt modelId="{9EF6B310-500C-4DB9-B751-EF93FA0F6344}" type="pres">
      <dgm:prSet presAssocID="{C3AC9928-CFE1-4553-82E8-C196BD1F4C4C}" presName="LevelTwoTextNode" presStyleLbl="node3" presStyleIdx="1" presStyleCnt="3">
        <dgm:presLayoutVars>
          <dgm:chPref val="3"/>
        </dgm:presLayoutVars>
      </dgm:prSet>
      <dgm:spPr/>
    </dgm:pt>
    <dgm:pt modelId="{C89F1D8A-D17B-46D3-AC6E-79F514F162DF}" type="pres">
      <dgm:prSet presAssocID="{C3AC9928-CFE1-4553-82E8-C196BD1F4C4C}" presName="level3hierChild" presStyleCnt="0"/>
      <dgm:spPr/>
    </dgm:pt>
    <dgm:pt modelId="{9609A935-66FF-477B-B756-3F42E64274E3}" type="pres">
      <dgm:prSet presAssocID="{DD5B6B96-DF08-4093-B5D3-6FF3F96FC4D5}" presName="conn2-1" presStyleLbl="parChTrans1D4" presStyleIdx="1" presStyleCnt="3"/>
      <dgm:spPr/>
    </dgm:pt>
    <dgm:pt modelId="{8D7D0960-24CF-4C8B-81B4-02ECE1F31760}" type="pres">
      <dgm:prSet presAssocID="{DD5B6B96-DF08-4093-B5D3-6FF3F96FC4D5}" presName="connTx" presStyleLbl="parChTrans1D4" presStyleIdx="1" presStyleCnt="3"/>
      <dgm:spPr/>
    </dgm:pt>
    <dgm:pt modelId="{28B09329-0294-4C8E-969A-B84B5A2A3B99}" type="pres">
      <dgm:prSet presAssocID="{B6432DA2-1341-432B-855A-AC92ED362F8C}" presName="root2" presStyleCnt="0"/>
      <dgm:spPr/>
    </dgm:pt>
    <dgm:pt modelId="{AF74E1FE-27D4-437F-A1F7-D95FD7C008B1}" type="pres">
      <dgm:prSet presAssocID="{B6432DA2-1341-432B-855A-AC92ED362F8C}" presName="LevelTwoTextNode" presStyleLbl="node4" presStyleIdx="1" presStyleCnt="3">
        <dgm:presLayoutVars>
          <dgm:chPref val="3"/>
        </dgm:presLayoutVars>
      </dgm:prSet>
      <dgm:spPr/>
    </dgm:pt>
    <dgm:pt modelId="{876193EE-DAB6-48D0-B21D-EDC78E341297}" type="pres">
      <dgm:prSet presAssocID="{B6432DA2-1341-432B-855A-AC92ED362F8C}" presName="level3hierChild" presStyleCnt="0"/>
      <dgm:spPr/>
    </dgm:pt>
    <dgm:pt modelId="{A867B212-6193-4ECA-8863-3CBE090E58C0}" type="pres">
      <dgm:prSet presAssocID="{F4815EE9-57BD-439F-BFDF-E2376A5FE728}" presName="conn2-1" presStyleLbl="parChTrans1D2" presStyleIdx="2" presStyleCnt="3"/>
      <dgm:spPr/>
    </dgm:pt>
    <dgm:pt modelId="{5ACFB058-BFE6-4216-B0D5-A7A8F4F0372B}" type="pres">
      <dgm:prSet presAssocID="{F4815EE9-57BD-439F-BFDF-E2376A5FE728}" presName="connTx" presStyleLbl="parChTrans1D2" presStyleIdx="2" presStyleCnt="3"/>
      <dgm:spPr/>
    </dgm:pt>
    <dgm:pt modelId="{A24FF2BB-72D3-42D2-948E-967C83ACC3EF}" type="pres">
      <dgm:prSet presAssocID="{6A7D3720-22A7-4C22-9F45-67A8CD193287}" presName="root2" presStyleCnt="0"/>
      <dgm:spPr/>
    </dgm:pt>
    <dgm:pt modelId="{534B5058-D351-4C35-97F0-BA877B4D7B82}" type="pres">
      <dgm:prSet presAssocID="{6A7D3720-22A7-4C22-9F45-67A8CD193287}" presName="LevelTwoTextNode" presStyleLbl="node2" presStyleIdx="2" presStyleCnt="3" custLinFactNeighborX="-582">
        <dgm:presLayoutVars>
          <dgm:chPref val="3"/>
        </dgm:presLayoutVars>
      </dgm:prSet>
      <dgm:spPr/>
    </dgm:pt>
    <dgm:pt modelId="{CE68EE0E-3726-4D5D-B3A3-FCAF854D8CB3}" type="pres">
      <dgm:prSet presAssocID="{6A7D3720-22A7-4C22-9F45-67A8CD193287}" presName="level3hierChild" presStyleCnt="0"/>
      <dgm:spPr/>
    </dgm:pt>
    <dgm:pt modelId="{7CFB6B0D-928E-4C11-819A-A89D344161CF}" type="pres">
      <dgm:prSet presAssocID="{6A50B1F3-9408-4E5F-883A-D86154D1AA24}" presName="conn2-1" presStyleLbl="parChTrans1D3" presStyleIdx="2" presStyleCnt="3"/>
      <dgm:spPr/>
    </dgm:pt>
    <dgm:pt modelId="{74C21636-AC9C-4E74-8362-C3269853948F}" type="pres">
      <dgm:prSet presAssocID="{6A50B1F3-9408-4E5F-883A-D86154D1AA24}" presName="connTx" presStyleLbl="parChTrans1D3" presStyleIdx="2" presStyleCnt="3"/>
      <dgm:spPr/>
    </dgm:pt>
    <dgm:pt modelId="{F8C038D9-377A-4047-86CA-01E621FB1057}" type="pres">
      <dgm:prSet presAssocID="{2E8AD1C1-2B05-4294-9CB8-B460227C5830}" presName="root2" presStyleCnt="0"/>
      <dgm:spPr/>
    </dgm:pt>
    <dgm:pt modelId="{58751EAA-79E6-48E5-B9E1-55FCF60D9599}" type="pres">
      <dgm:prSet presAssocID="{2E8AD1C1-2B05-4294-9CB8-B460227C5830}" presName="LevelTwoTextNode" presStyleLbl="node3" presStyleIdx="2" presStyleCnt="3">
        <dgm:presLayoutVars>
          <dgm:chPref val="3"/>
        </dgm:presLayoutVars>
      </dgm:prSet>
      <dgm:spPr/>
    </dgm:pt>
    <dgm:pt modelId="{B66EEF5F-A12B-477B-A6C0-0B17AEB66C4D}" type="pres">
      <dgm:prSet presAssocID="{2E8AD1C1-2B05-4294-9CB8-B460227C5830}" presName="level3hierChild" presStyleCnt="0"/>
      <dgm:spPr/>
    </dgm:pt>
    <dgm:pt modelId="{52F00966-93D7-4E7B-875D-9D3E9BAF0094}" type="pres">
      <dgm:prSet presAssocID="{81D954A3-011E-4D39-A5E7-F1AFBEC441AA}" presName="conn2-1" presStyleLbl="parChTrans1D4" presStyleIdx="2" presStyleCnt="3"/>
      <dgm:spPr/>
    </dgm:pt>
    <dgm:pt modelId="{3CF0F759-B7DA-4448-AD6A-1807F226ADC6}" type="pres">
      <dgm:prSet presAssocID="{81D954A3-011E-4D39-A5E7-F1AFBEC441AA}" presName="connTx" presStyleLbl="parChTrans1D4" presStyleIdx="2" presStyleCnt="3"/>
      <dgm:spPr/>
    </dgm:pt>
    <dgm:pt modelId="{9D618DEC-ABF8-43CF-A7DD-298E002E53CA}" type="pres">
      <dgm:prSet presAssocID="{FD97D4A2-D021-4D19-9C91-A97EE5CB146A}" presName="root2" presStyleCnt="0"/>
      <dgm:spPr/>
    </dgm:pt>
    <dgm:pt modelId="{00D07FF6-6DC8-4C29-81EC-67F11906BDEC}" type="pres">
      <dgm:prSet presAssocID="{FD97D4A2-D021-4D19-9C91-A97EE5CB146A}" presName="LevelTwoTextNode" presStyleLbl="node4" presStyleIdx="2" presStyleCnt="3">
        <dgm:presLayoutVars>
          <dgm:chPref val="3"/>
        </dgm:presLayoutVars>
      </dgm:prSet>
      <dgm:spPr/>
    </dgm:pt>
    <dgm:pt modelId="{F21007B4-B791-4598-9DC4-EC73BC359B24}" type="pres">
      <dgm:prSet presAssocID="{FD97D4A2-D021-4D19-9C91-A97EE5CB146A}" presName="level3hierChild" presStyleCnt="0"/>
      <dgm:spPr/>
    </dgm:pt>
  </dgm:ptLst>
  <dgm:cxnLst>
    <dgm:cxn modelId="{7E848807-D71F-413A-B957-48477E3B0F55}" type="presOf" srcId="{4081C02D-D9F7-4467-ABF4-09667F75ECE1}" destId="{A3748293-72ED-42AF-B971-095EC2A72696}" srcOrd="0" destOrd="0" presId="urn:microsoft.com/office/officeart/2005/8/layout/hierarchy2"/>
    <dgm:cxn modelId="{C115FA0F-4C0A-4E38-BEC6-F612C3683905}" type="presOf" srcId="{DD5B6B96-DF08-4093-B5D3-6FF3F96FC4D5}" destId="{8D7D0960-24CF-4C8B-81B4-02ECE1F31760}" srcOrd="1" destOrd="0" presId="urn:microsoft.com/office/officeart/2005/8/layout/hierarchy2"/>
    <dgm:cxn modelId="{62121514-39F0-4561-9C2D-03F089D81223}" type="presOf" srcId="{6FDFE7BD-F9E8-4976-9D2E-BE262FA018BE}" destId="{04645986-E51B-4CDC-AB8F-241F77F91E1A}" srcOrd="0" destOrd="0" presId="urn:microsoft.com/office/officeart/2005/8/layout/hierarchy2"/>
    <dgm:cxn modelId="{24B9091A-5F25-417D-922C-03EDD7CB5FAD}" type="presOf" srcId="{DAF71A78-6D7D-4B54-9C5E-124BFAA3CEDE}" destId="{EAB79575-372E-41EB-8E91-B3BFA3AA4802}" srcOrd="1" destOrd="0" presId="urn:microsoft.com/office/officeart/2005/8/layout/hierarchy2"/>
    <dgm:cxn modelId="{F3631D22-4132-4AAD-81E3-3910DD5E4D34}" srcId="{28995948-77C8-4009-AB93-CB126B9EA7D9}" destId="{BC579717-A39D-42ED-A030-C9100F0427A3}" srcOrd="0" destOrd="0" parTransId="{97832F0C-7069-4EF5-8816-FC3536EE8AF0}" sibTransId="{8017DD70-3C46-49D1-8686-503103DA2628}"/>
    <dgm:cxn modelId="{89702A2C-8574-4601-9CE6-CAD2EB191E15}" type="presOf" srcId="{4081C02D-D9F7-4467-ABF4-09667F75ECE1}" destId="{4644051A-721E-4BC3-A23B-85151015E680}" srcOrd="1" destOrd="0" presId="urn:microsoft.com/office/officeart/2005/8/layout/hierarchy2"/>
    <dgm:cxn modelId="{7E370F2D-27BC-42C0-9ECB-4BB1099C6283}" type="presOf" srcId="{842E9260-D714-4A70-8C30-142EB02A2721}" destId="{43328D88-E265-4188-BEF8-91B2421F075F}" srcOrd="0" destOrd="0" presId="urn:microsoft.com/office/officeart/2005/8/layout/hierarchy2"/>
    <dgm:cxn modelId="{CB2BAF30-5C5E-4660-B99F-6460FFEE58E9}" type="presOf" srcId="{6A50B1F3-9408-4E5F-883A-D86154D1AA24}" destId="{74C21636-AC9C-4E74-8362-C3269853948F}" srcOrd="1" destOrd="0" presId="urn:microsoft.com/office/officeart/2005/8/layout/hierarchy2"/>
    <dgm:cxn modelId="{42B3F33C-AF1F-4BEA-82C2-D40BF065FD14}" srcId="{49AEEAAA-BFF7-4E10-8804-EDDEB48B9538}" destId="{6FDFE7BD-F9E8-4976-9D2E-BE262FA018BE}" srcOrd="0" destOrd="0" parTransId="{4081C02D-D9F7-4467-ABF4-09667F75ECE1}" sibTransId="{BEFF1467-BD8D-4E87-9E6F-2CCF559D95D7}"/>
    <dgm:cxn modelId="{D1848C40-9870-4233-A77A-5A01D3A54769}" type="presOf" srcId="{C87ECD7A-7438-41F3-ADF7-D162DE0B9154}" destId="{40AB80E6-2880-443B-BDEE-54E2442E5B7F}" srcOrd="1" destOrd="0" presId="urn:microsoft.com/office/officeart/2005/8/layout/hierarchy2"/>
    <dgm:cxn modelId="{7EA60A5F-580E-451E-83A9-844A6B59C3CF}" srcId="{BC579717-A39D-42ED-A030-C9100F0427A3}" destId="{6A7D3720-22A7-4C22-9F45-67A8CD193287}" srcOrd="2" destOrd="0" parTransId="{F4815EE9-57BD-439F-BFDF-E2376A5FE728}" sibTransId="{9B056D45-217C-4224-9DC7-DEA815D39B70}"/>
    <dgm:cxn modelId="{4ADE5560-B08B-476B-A444-DA9FBADB3EF9}" type="presOf" srcId="{2E8AD1C1-2B05-4294-9CB8-B460227C5830}" destId="{58751EAA-79E6-48E5-B9E1-55FCF60D9599}" srcOrd="0" destOrd="0" presId="urn:microsoft.com/office/officeart/2005/8/layout/hierarchy2"/>
    <dgm:cxn modelId="{F7990E61-7B4F-4131-8F4B-508A8459BE26}" type="presOf" srcId="{49AEEAAA-BFF7-4E10-8804-EDDEB48B9538}" destId="{A6F951C4-2E3E-4EA6-9175-D1A37F19CE2F}" srcOrd="0" destOrd="0" presId="urn:microsoft.com/office/officeart/2005/8/layout/hierarchy2"/>
    <dgm:cxn modelId="{2E586463-D220-4455-A587-8D581AD879DF}" type="presOf" srcId="{81D954A3-011E-4D39-A5E7-F1AFBEC441AA}" destId="{3CF0F759-B7DA-4448-AD6A-1807F226ADC6}" srcOrd="1" destOrd="0" presId="urn:microsoft.com/office/officeart/2005/8/layout/hierarchy2"/>
    <dgm:cxn modelId="{0E451345-27D3-423F-86AD-342A9D58F0F4}" type="presOf" srcId="{CBCB3378-B0BF-48FB-BAD9-D5DBC4E6C375}" destId="{BF59E117-5252-406E-AD3F-9BCD98F8E495}" srcOrd="0" destOrd="0" presId="urn:microsoft.com/office/officeart/2005/8/layout/hierarchy2"/>
    <dgm:cxn modelId="{B0184868-0086-4A7E-8F93-50DE35140E32}" type="presOf" srcId="{F4815EE9-57BD-439F-BFDF-E2376A5FE728}" destId="{A867B212-6193-4ECA-8863-3CBE090E58C0}" srcOrd="0" destOrd="0" presId="urn:microsoft.com/office/officeart/2005/8/layout/hierarchy2"/>
    <dgm:cxn modelId="{9B967669-8893-4226-BA03-541B2CD432BB}" type="presOf" srcId="{81D954A3-011E-4D39-A5E7-F1AFBEC441AA}" destId="{52F00966-93D7-4E7B-875D-9D3E9BAF0094}" srcOrd="0" destOrd="0" presId="urn:microsoft.com/office/officeart/2005/8/layout/hierarchy2"/>
    <dgm:cxn modelId="{4AD92171-04E5-4F9F-BF36-2E94DC6B9451}" type="presOf" srcId="{BC579717-A39D-42ED-A030-C9100F0427A3}" destId="{876316E2-05A0-43D8-8A21-3734D9931AE9}" srcOrd="0" destOrd="0" presId="urn:microsoft.com/office/officeart/2005/8/layout/hierarchy2"/>
    <dgm:cxn modelId="{0E37D776-0DB6-4CF3-AFF0-4F1075BEBFB5}" type="presOf" srcId="{BBD0865D-9603-4AE3-A821-95D69998B417}" destId="{A427C9F8-B23C-4273-B0A2-130809F0116E}" srcOrd="0" destOrd="0" presId="urn:microsoft.com/office/officeart/2005/8/layout/hierarchy2"/>
    <dgm:cxn modelId="{A403427B-CB8A-4ED8-B9D0-A13A14A1A036}" type="presOf" srcId="{DD5B6B96-DF08-4093-B5D3-6FF3F96FC4D5}" destId="{9609A935-66FF-477B-B756-3F42E64274E3}" srcOrd="0" destOrd="0" presId="urn:microsoft.com/office/officeart/2005/8/layout/hierarchy2"/>
    <dgm:cxn modelId="{93A6548E-BE3F-41BC-992B-11BF9CE50CAB}" srcId="{4682A6A0-0149-47CF-B4B8-6612EDE38B54}" destId="{C3AC9928-CFE1-4553-82E8-C196BD1F4C4C}" srcOrd="0" destOrd="0" parTransId="{DAF71A78-6D7D-4B54-9C5E-124BFAA3CEDE}" sibTransId="{9B838897-34DE-4324-B9E6-993B1B84FD66}"/>
    <dgm:cxn modelId="{C15D059C-170D-4368-8DE0-7F6A1A289BC6}" srcId="{2E8AD1C1-2B05-4294-9CB8-B460227C5830}" destId="{FD97D4A2-D021-4D19-9C91-A97EE5CB146A}" srcOrd="0" destOrd="0" parTransId="{81D954A3-011E-4D39-A5E7-F1AFBEC441AA}" sibTransId="{AE66E8F7-BB0B-4D50-BD1C-DC28D3B90B9A}"/>
    <dgm:cxn modelId="{904B339D-644D-41EE-9C1D-5574C30B673D}" type="presOf" srcId="{C3AC9928-CFE1-4553-82E8-C196BD1F4C4C}" destId="{9EF6B310-500C-4DB9-B751-EF93FA0F6344}" srcOrd="0" destOrd="0" presId="urn:microsoft.com/office/officeart/2005/8/layout/hierarchy2"/>
    <dgm:cxn modelId="{97835B9D-030A-4B28-8E96-2BE14CA136DA}" type="presOf" srcId="{28995948-77C8-4009-AB93-CB126B9EA7D9}" destId="{A8CF718E-E1B0-4A88-8930-B16CAFDE3E21}" srcOrd="0" destOrd="0" presId="urn:microsoft.com/office/officeart/2005/8/layout/hierarchy2"/>
    <dgm:cxn modelId="{D67BAEA2-2A1C-45F1-B96F-D606F956AB79}" srcId="{6FDFE7BD-F9E8-4976-9D2E-BE262FA018BE}" destId="{BBD0865D-9603-4AE3-A821-95D69998B417}" srcOrd="0" destOrd="0" parTransId="{842E9260-D714-4A70-8C30-142EB02A2721}" sibTransId="{EDE096A8-7471-4F1D-A079-BADE754FA32D}"/>
    <dgm:cxn modelId="{90AEA8A6-8B5A-43FA-913B-6910D29E5AD3}" srcId="{C3AC9928-CFE1-4553-82E8-C196BD1F4C4C}" destId="{B6432DA2-1341-432B-855A-AC92ED362F8C}" srcOrd="0" destOrd="0" parTransId="{DD5B6B96-DF08-4093-B5D3-6FF3F96FC4D5}" sibTransId="{A2CEAD5F-3229-4B19-B9BF-B002549F3087}"/>
    <dgm:cxn modelId="{1AF33CBF-4C44-47BD-9DB2-11DEE9FD4A8C}" type="presOf" srcId="{4682A6A0-0149-47CF-B4B8-6612EDE38B54}" destId="{54E77933-D559-49B7-9A38-548335BF7CBE}" srcOrd="0" destOrd="0" presId="urn:microsoft.com/office/officeart/2005/8/layout/hierarchy2"/>
    <dgm:cxn modelId="{D99A9ACA-C5D2-42B7-AB1F-C8BC4C477F90}" srcId="{BC579717-A39D-42ED-A030-C9100F0427A3}" destId="{4682A6A0-0149-47CF-B4B8-6612EDE38B54}" srcOrd="1" destOrd="0" parTransId="{C87ECD7A-7438-41F3-ADF7-D162DE0B9154}" sibTransId="{5D071F19-7D56-475E-82D7-0A510627ED2D}"/>
    <dgm:cxn modelId="{F21F29CE-CDB6-448D-88C5-37764B9EA161}" type="presOf" srcId="{B6432DA2-1341-432B-855A-AC92ED362F8C}" destId="{AF74E1FE-27D4-437F-A1F7-D95FD7C008B1}" srcOrd="0" destOrd="0" presId="urn:microsoft.com/office/officeart/2005/8/layout/hierarchy2"/>
    <dgm:cxn modelId="{7775ADCE-48BD-4531-857B-3414C7850C87}" type="presOf" srcId="{DAF71A78-6D7D-4B54-9C5E-124BFAA3CEDE}" destId="{05F9B3F0-8BEF-45BF-BF9D-3051B4BAA4E8}" srcOrd="0" destOrd="0" presId="urn:microsoft.com/office/officeart/2005/8/layout/hierarchy2"/>
    <dgm:cxn modelId="{375ABDCF-6348-4308-8014-B445B55EC2E4}" type="presOf" srcId="{FD97D4A2-D021-4D19-9C91-A97EE5CB146A}" destId="{00D07FF6-6DC8-4C29-81EC-67F11906BDEC}" srcOrd="0" destOrd="0" presId="urn:microsoft.com/office/officeart/2005/8/layout/hierarchy2"/>
    <dgm:cxn modelId="{50A77AD7-F4B8-4C7D-A937-3046B5BD7B21}" type="presOf" srcId="{C87ECD7A-7438-41F3-ADF7-D162DE0B9154}" destId="{36766320-C79D-4B8E-B8AE-385DC1E844B9}" srcOrd="0" destOrd="0" presId="urn:microsoft.com/office/officeart/2005/8/layout/hierarchy2"/>
    <dgm:cxn modelId="{B46176DE-D135-45F9-8F54-139A50E74E05}" type="presOf" srcId="{6A50B1F3-9408-4E5F-883A-D86154D1AA24}" destId="{7CFB6B0D-928E-4C11-819A-A89D344161CF}" srcOrd="0" destOrd="0" presId="urn:microsoft.com/office/officeart/2005/8/layout/hierarchy2"/>
    <dgm:cxn modelId="{E0D865F1-8386-44CF-9DEA-419A7F218C52}" srcId="{6A7D3720-22A7-4C22-9F45-67A8CD193287}" destId="{2E8AD1C1-2B05-4294-9CB8-B460227C5830}" srcOrd="0" destOrd="0" parTransId="{6A50B1F3-9408-4E5F-883A-D86154D1AA24}" sibTransId="{6613D52F-FC29-45B5-B5F7-A74A1B3E2CAC}"/>
    <dgm:cxn modelId="{6BA859F3-FDF6-437A-AE47-CE0CA1658461}" type="presOf" srcId="{842E9260-D714-4A70-8C30-142EB02A2721}" destId="{A5B05227-D7AA-48E4-962F-68C05BEFC6B3}" srcOrd="1" destOrd="0" presId="urn:microsoft.com/office/officeart/2005/8/layout/hierarchy2"/>
    <dgm:cxn modelId="{A5523AF9-18BC-4D17-9875-86EDC07EC9EA}" type="presOf" srcId="{F4815EE9-57BD-439F-BFDF-E2376A5FE728}" destId="{5ACFB058-BFE6-4216-B0D5-A7A8F4F0372B}" srcOrd="1" destOrd="0" presId="urn:microsoft.com/office/officeart/2005/8/layout/hierarchy2"/>
    <dgm:cxn modelId="{FA614AFB-4C6B-4C90-BA63-8DE8F3DFF261}" srcId="{BC579717-A39D-42ED-A030-C9100F0427A3}" destId="{49AEEAAA-BFF7-4E10-8804-EDDEB48B9538}" srcOrd="0" destOrd="0" parTransId="{CBCB3378-B0BF-48FB-BAD9-D5DBC4E6C375}" sibTransId="{DCB3FB97-EC1A-4E5E-A840-84CA1F1A6C5D}"/>
    <dgm:cxn modelId="{A2A016FF-7CD1-4185-A79D-27E2E3EE8984}" type="presOf" srcId="{6A7D3720-22A7-4C22-9F45-67A8CD193287}" destId="{534B5058-D351-4C35-97F0-BA877B4D7B82}" srcOrd="0" destOrd="0" presId="urn:microsoft.com/office/officeart/2005/8/layout/hierarchy2"/>
    <dgm:cxn modelId="{5B096FFF-7821-4A53-A3E7-752A4D0570A8}" type="presOf" srcId="{CBCB3378-B0BF-48FB-BAD9-D5DBC4E6C375}" destId="{AB3645B9-EF04-4B67-9987-9F7637BA6EA3}" srcOrd="1" destOrd="0" presId="urn:microsoft.com/office/officeart/2005/8/layout/hierarchy2"/>
    <dgm:cxn modelId="{43DA1D21-6F95-453F-891F-C5C7F9D19C08}" type="presParOf" srcId="{A8CF718E-E1B0-4A88-8930-B16CAFDE3E21}" destId="{FD341F92-663E-49A2-B17B-D74E9B185053}" srcOrd="0" destOrd="0" presId="urn:microsoft.com/office/officeart/2005/8/layout/hierarchy2"/>
    <dgm:cxn modelId="{18853641-77B2-4FBD-9AB6-14B30E4DBBA4}" type="presParOf" srcId="{FD341F92-663E-49A2-B17B-D74E9B185053}" destId="{876316E2-05A0-43D8-8A21-3734D9931AE9}" srcOrd="0" destOrd="0" presId="urn:microsoft.com/office/officeart/2005/8/layout/hierarchy2"/>
    <dgm:cxn modelId="{CF2CFFF5-080B-4733-B200-2CF393381C1D}" type="presParOf" srcId="{FD341F92-663E-49A2-B17B-D74E9B185053}" destId="{37999A2E-4601-4FC8-B381-E934CB28221F}" srcOrd="1" destOrd="0" presId="urn:microsoft.com/office/officeart/2005/8/layout/hierarchy2"/>
    <dgm:cxn modelId="{9B62DD31-54A0-4FFB-85A1-7E63ECF8F4FD}" type="presParOf" srcId="{37999A2E-4601-4FC8-B381-E934CB28221F}" destId="{BF59E117-5252-406E-AD3F-9BCD98F8E495}" srcOrd="0" destOrd="0" presId="urn:microsoft.com/office/officeart/2005/8/layout/hierarchy2"/>
    <dgm:cxn modelId="{80310E93-CFF4-4FE0-BA01-A21753268FA8}" type="presParOf" srcId="{BF59E117-5252-406E-AD3F-9BCD98F8E495}" destId="{AB3645B9-EF04-4B67-9987-9F7637BA6EA3}" srcOrd="0" destOrd="0" presId="urn:microsoft.com/office/officeart/2005/8/layout/hierarchy2"/>
    <dgm:cxn modelId="{EF326CC8-36C1-4CFA-AC8E-31E05314B144}" type="presParOf" srcId="{37999A2E-4601-4FC8-B381-E934CB28221F}" destId="{A8F849B7-57F2-48AD-AE50-F9B117B991DC}" srcOrd="1" destOrd="0" presId="urn:microsoft.com/office/officeart/2005/8/layout/hierarchy2"/>
    <dgm:cxn modelId="{7C64C791-12A1-42C8-A3B4-38E5826B2AE4}" type="presParOf" srcId="{A8F849B7-57F2-48AD-AE50-F9B117B991DC}" destId="{A6F951C4-2E3E-4EA6-9175-D1A37F19CE2F}" srcOrd="0" destOrd="0" presId="urn:microsoft.com/office/officeart/2005/8/layout/hierarchy2"/>
    <dgm:cxn modelId="{C62AEB22-88AD-4046-9649-13755A2FA9B9}" type="presParOf" srcId="{A8F849B7-57F2-48AD-AE50-F9B117B991DC}" destId="{22AB227D-B30A-4946-95BF-000DB20D9477}" srcOrd="1" destOrd="0" presId="urn:microsoft.com/office/officeart/2005/8/layout/hierarchy2"/>
    <dgm:cxn modelId="{458C0546-D996-4632-AE33-460C5529C213}" type="presParOf" srcId="{22AB227D-B30A-4946-95BF-000DB20D9477}" destId="{A3748293-72ED-42AF-B971-095EC2A72696}" srcOrd="0" destOrd="0" presId="urn:microsoft.com/office/officeart/2005/8/layout/hierarchy2"/>
    <dgm:cxn modelId="{41FA94C1-89E3-485A-B1DB-F2D9C73D539F}" type="presParOf" srcId="{A3748293-72ED-42AF-B971-095EC2A72696}" destId="{4644051A-721E-4BC3-A23B-85151015E680}" srcOrd="0" destOrd="0" presId="urn:microsoft.com/office/officeart/2005/8/layout/hierarchy2"/>
    <dgm:cxn modelId="{380870B4-7B02-4736-9DD2-E4D95CFC9BBD}" type="presParOf" srcId="{22AB227D-B30A-4946-95BF-000DB20D9477}" destId="{30AB7F05-880B-4A2F-8C20-153E1EB57C0D}" srcOrd="1" destOrd="0" presId="urn:microsoft.com/office/officeart/2005/8/layout/hierarchy2"/>
    <dgm:cxn modelId="{795A9F6B-D75B-49CE-865E-BE02A00358AF}" type="presParOf" srcId="{30AB7F05-880B-4A2F-8C20-153E1EB57C0D}" destId="{04645986-E51B-4CDC-AB8F-241F77F91E1A}" srcOrd="0" destOrd="0" presId="urn:microsoft.com/office/officeart/2005/8/layout/hierarchy2"/>
    <dgm:cxn modelId="{0BD23613-D2DD-4DF9-882F-CF9A047BB509}" type="presParOf" srcId="{30AB7F05-880B-4A2F-8C20-153E1EB57C0D}" destId="{521FC514-99AC-4B9C-874C-771C34729EFA}" srcOrd="1" destOrd="0" presId="urn:microsoft.com/office/officeart/2005/8/layout/hierarchy2"/>
    <dgm:cxn modelId="{D69E71AC-926B-4109-89F7-78BB3B086ECC}" type="presParOf" srcId="{521FC514-99AC-4B9C-874C-771C34729EFA}" destId="{43328D88-E265-4188-BEF8-91B2421F075F}" srcOrd="0" destOrd="0" presId="urn:microsoft.com/office/officeart/2005/8/layout/hierarchy2"/>
    <dgm:cxn modelId="{90F370C7-4537-4531-B15B-334335B5A616}" type="presParOf" srcId="{43328D88-E265-4188-BEF8-91B2421F075F}" destId="{A5B05227-D7AA-48E4-962F-68C05BEFC6B3}" srcOrd="0" destOrd="0" presId="urn:microsoft.com/office/officeart/2005/8/layout/hierarchy2"/>
    <dgm:cxn modelId="{E1B17C61-C771-45BE-AD01-BAD515C34165}" type="presParOf" srcId="{521FC514-99AC-4B9C-874C-771C34729EFA}" destId="{93212DF9-D8E0-4647-A477-3769057F68F3}" srcOrd="1" destOrd="0" presId="urn:microsoft.com/office/officeart/2005/8/layout/hierarchy2"/>
    <dgm:cxn modelId="{A20698F5-A259-4690-A161-5A9D73E252E4}" type="presParOf" srcId="{93212DF9-D8E0-4647-A477-3769057F68F3}" destId="{A427C9F8-B23C-4273-B0A2-130809F0116E}" srcOrd="0" destOrd="0" presId="urn:microsoft.com/office/officeart/2005/8/layout/hierarchy2"/>
    <dgm:cxn modelId="{D79A5F8B-A36F-46A3-A8E7-537EB8BCA47C}" type="presParOf" srcId="{93212DF9-D8E0-4647-A477-3769057F68F3}" destId="{EF070D5A-C299-49F4-B8C1-EBBA8F7F2BE8}" srcOrd="1" destOrd="0" presId="urn:microsoft.com/office/officeart/2005/8/layout/hierarchy2"/>
    <dgm:cxn modelId="{B6F1DBAF-E51A-45B0-B3FE-1B23028D09DB}" type="presParOf" srcId="{37999A2E-4601-4FC8-B381-E934CB28221F}" destId="{36766320-C79D-4B8E-B8AE-385DC1E844B9}" srcOrd="2" destOrd="0" presId="urn:microsoft.com/office/officeart/2005/8/layout/hierarchy2"/>
    <dgm:cxn modelId="{7E210E1A-0FD4-4FE8-BE95-0C0DDBFCDAB3}" type="presParOf" srcId="{36766320-C79D-4B8E-B8AE-385DC1E844B9}" destId="{40AB80E6-2880-443B-BDEE-54E2442E5B7F}" srcOrd="0" destOrd="0" presId="urn:microsoft.com/office/officeart/2005/8/layout/hierarchy2"/>
    <dgm:cxn modelId="{7CF18B9E-5F19-47CA-968A-F04865E9B5EB}" type="presParOf" srcId="{37999A2E-4601-4FC8-B381-E934CB28221F}" destId="{E5920571-9B30-488D-ACED-0124D31A6E5C}" srcOrd="3" destOrd="0" presId="urn:microsoft.com/office/officeart/2005/8/layout/hierarchy2"/>
    <dgm:cxn modelId="{2179D437-5A7E-4B2D-81C0-B2CECD8265FE}" type="presParOf" srcId="{E5920571-9B30-488D-ACED-0124D31A6E5C}" destId="{54E77933-D559-49B7-9A38-548335BF7CBE}" srcOrd="0" destOrd="0" presId="urn:microsoft.com/office/officeart/2005/8/layout/hierarchy2"/>
    <dgm:cxn modelId="{9EBEC267-EC60-4507-B8F2-7C33E68C2A24}" type="presParOf" srcId="{E5920571-9B30-488D-ACED-0124D31A6E5C}" destId="{C2C7E5EB-3AB9-496B-9D14-FD2A72DEFB7C}" srcOrd="1" destOrd="0" presId="urn:microsoft.com/office/officeart/2005/8/layout/hierarchy2"/>
    <dgm:cxn modelId="{3B3C7505-5573-4FEA-9889-3AA6FEF7A402}" type="presParOf" srcId="{C2C7E5EB-3AB9-496B-9D14-FD2A72DEFB7C}" destId="{05F9B3F0-8BEF-45BF-BF9D-3051B4BAA4E8}" srcOrd="0" destOrd="0" presId="urn:microsoft.com/office/officeart/2005/8/layout/hierarchy2"/>
    <dgm:cxn modelId="{CE506C88-A886-4BF7-A7BC-4A7826A23BF5}" type="presParOf" srcId="{05F9B3F0-8BEF-45BF-BF9D-3051B4BAA4E8}" destId="{EAB79575-372E-41EB-8E91-B3BFA3AA4802}" srcOrd="0" destOrd="0" presId="urn:microsoft.com/office/officeart/2005/8/layout/hierarchy2"/>
    <dgm:cxn modelId="{88FF7E72-CB78-44E9-8E47-DE76952E2717}" type="presParOf" srcId="{C2C7E5EB-3AB9-496B-9D14-FD2A72DEFB7C}" destId="{A67DC1C3-84AF-4DD1-9E83-6C3C5287724B}" srcOrd="1" destOrd="0" presId="urn:microsoft.com/office/officeart/2005/8/layout/hierarchy2"/>
    <dgm:cxn modelId="{53C11D77-E014-4535-984A-894CD618D863}" type="presParOf" srcId="{A67DC1C3-84AF-4DD1-9E83-6C3C5287724B}" destId="{9EF6B310-500C-4DB9-B751-EF93FA0F6344}" srcOrd="0" destOrd="0" presId="urn:microsoft.com/office/officeart/2005/8/layout/hierarchy2"/>
    <dgm:cxn modelId="{083F0240-5417-46E8-A469-D18BF8771DF6}" type="presParOf" srcId="{A67DC1C3-84AF-4DD1-9E83-6C3C5287724B}" destId="{C89F1D8A-D17B-46D3-AC6E-79F514F162DF}" srcOrd="1" destOrd="0" presId="urn:microsoft.com/office/officeart/2005/8/layout/hierarchy2"/>
    <dgm:cxn modelId="{DD58ED15-839A-464F-8AEA-FFD99692D3A3}" type="presParOf" srcId="{C89F1D8A-D17B-46D3-AC6E-79F514F162DF}" destId="{9609A935-66FF-477B-B756-3F42E64274E3}" srcOrd="0" destOrd="0" presId="urn:microsoft.com/office/officeart/2005/8/layout/hierarchy2"/>
    <dgm:cxn modelId="{3D130687-55A6-493F-A173-982785E2BE7B}" type="presParOf" srcId="{9609A935-66FF-477B-B756-3F42E64274E3}" destId="{8D7D0960-24CF-4C8B-81B4-02ECE1F31760}" srcOrd="0" destOrd="0" presId="urn:microsoft.com/office/officeart/2005/8/layout/hierarchy2"/>
    <dgm:cxn modelId="{FAC7F8C7-7BE4-4704-91FF-8C1F664ED790}" type="presParOf" srcId="{C89F1D8A-D17B-46D3-AC6E-79F514F162DF}" destId="{28B09329-0294-4C8E-969A-B84B5A2A3B99}" srcOrd="1" destOrd="0" presId="urn:microsoft.com/office/officeart/2005/8/layout/hierarchy2"/>
    <dgm:cxn modelId="{DFA54640-A1E0-4A8F-9A11-E3E710ED4067}" type="presParOf" srcId="{28B09329-0294-4C8E-969A-B84B5A2A3B99}" destId="{AF74E1FE-27D4-437F-A1F7-D95FD7C008B1}" srcOrd="0" destOrd="0" presId="urn:microsoft.com/office/officeart/2005/8/layout/hierarchy2"/>
    <dgm:cxn modelId="{11F8CC15-A48E-45D1-BF1B-7A2E40DA8EAF}" type="presParOf" srcId="{28B09329-0294-4C8E-969A-B84B5A2A3B99}" destId="{876193EE-DAB6-48D0-B21D-EDC78E341297}" srcOrd="1" destOrd="0" presId="urn:microsoft.com/office/officeart/2005/8/layout/hierarchy2"/>
    <dgm:cxn modelId="{D1E6A210-5413-44D9-91DB-E27AA262F382}" type="presParOf" srcId="{37999A2E-4601-4FC8-B381-E934CB28221F}" destId="{A867B212-6193-4ECA-8863-3CBE090E58C0}" srcOrd="4" destOrd="0" presId="urn:microsoft.com/office/officeart/2005/8/layout/hierarchy2"/>
    <dgm:cxn modelId="{F4A2A4D5-3E6B-41C3-A03E-1483B375D19C}" type="presParOf" srcId="{A867B212-6193-4ECA-8863-3CBE090E58C0}" destId="{5ACFB058-BFE6-4216-B0D5-A7A8F4F0372B}" srcOrd="0" destOrd="0" presId="urn:microsoft.com/office/officeart/2005/8/layout/hierarchy2"/>
    <dgm:cxn modelId="{AFAB7EA0-0D6F-4BD2-84EB-F2387B151DBA}" type="presParOf" srcId="{37999A2E-4601-4FC8-B381-E934CB28221F}" destId="{A24FF2BB-72D3-42D2-948E-967C83ACC3EF}" srcOrd="5" destOrd="0" presId="urn:microsoft.com/office/officeart/2005/8/layout/hierarchy2"/>
    <dgm:cxn modelId="{D7E00A3C-7110-48A0-8AB1-38355C26FDD1}" type="presParOf" srcId="{A24FF2BB-72D3-42D2-948E-967C83ACC3EF}" destId="{534B5058-D351-4C35-97F0-BA877B4D7B82}" srcOrd="0" destOrd="0" presId="urn:microsoft.com/office/officeart/2005/8/layout/hierarchy2"/>
    <dgm:cxn modelId="{0A217667-A22B-4B06-B2AC-F7E50185EA66}" type="presParOf" srcId="{A24FF2BB-72D3-42D2-948E-967C83ACC3EF}" destId="{CE68EE0E-3726-4D5D-B3A3-FCAF854D8CB3}" srcOrd="1" destOrd="0" presId="urn:microsoft.com/office/officeart/2005/8/layout/hierarchy2"/>
    <dgm:cxn modelId="{D2F86238-08D2-4C0F-A820-C9D2273C0E16}" type="presParOf" srcId="{CE68EE0E-3726-4D5D-B3A3-FCAF854D8CB3}" destId="{7CFB6B0D-928E-4C11-819A-A89D344161CF}" srcOrd="0" destOrd="0" presId="urn:microsoft.com/office/officeart/2005/8/layout/hierarchy2"/>
    <dgm:cxn modelId="{D428D524-EA00-45D1-B791-0571BE928CEC}" type="presParOf" srcId="{7CFB6B0D-928E-4C11-819A-A89D344161CF}" destId="{74C21636-AC9C-4E74-8362-C3269853948F}" srcOrd="0" destOrd="0" presId="urn:microsoft.com/office/officeart/2005/8/layout/hierarchy2"/>
    <dgm:cxn modelId="{323E50C4-D033-413F-899E-CF5DC83BE437}" type="presParOf" srcId="{CE68EE0E-3726-4D5D-B3A3-FCAF854D8CB3}" destId="{F8C038D9-377A-4047-86CA-01E621FB1057}" srcOrd="1" destOrd="0" presId="urn:microsoft.com/office/officeart/2005/8/layout/hierarchy2"/>
    <dgm:cxn modelId="{2317944A-86D3-4D4B-B33D-FF9960236CFB}" type="presParOf" srcId="{F8C038D9-377A-4047-86CA-01E621FB1057}" destId="{58751EAA-79E6-48E5-B9E1-55FCF60D9599}" srcOrd="0" destOrd="0" presId="urn:microsoft.com/office/officeart/2005/8/layout/hierarchy2"/>
    <dgm:cxn modelId="{CB8877D4-3C07-44EE-A625-5390FECDC576}" type="presParOf" srcId="{F8C038D9-377A-4047-86CA-01E621FB1057}" destId="{B66EEF5F-A12B-477B-A6C0-0B17AEB66C4D}" srcOrd="1" destOrd="0" presId="urn:microsoft.com/office/officeart/2005/8/layout/hierarchy2"/>
    <dgm:cxn modelId="{3E29D666-E2F7-43AC-8319-6FBB3C892655}" type="presParOf" srcId="{B66EEF5F-A12B-477B-A6C0-0B17AEB66C4D}" destId="{52F00966-93D7-4E7B-875D-9D3E9BAF0094}" srcOrd="0" destOrd="0" presId="urn:microsoft.com/office/officeart/2005/8/layout/hierarchy2"/>
    <dgm:cxn modelId="{6C726547-63E1-4A7C-8D6B-0AD691726209}" type="presParOf" srcId="{52F00966-93D7-4E7B-875D-9D3E9BAF0094}" destId="{3CF0F759-B7DA-4448-AD6A-1807F226ADC6}" srcOrd="0" destOrd="0" presId="urn:microsoft.com/office/officeart/2005/8/layout/hierarchy2"/>
    <dgm:cxn modelId="{658E02D7-0077-4F41-B45C-8AE6E8BFFDCF}" type="presParOf" srcId="{B66EEF5F-A12B-477B-A6C0-0B17AEB66C4D}" destId="{9D618DEC-ABF8-43CF-A7DD-298E002E53CA}" srcOrd="1" destOrd="0" presId="urn:microsoft.com/office/officeart/2005/8/layout/hierarchy2"/>
    <dgm:cxn modelId="{C0054FEB-4BEB-4D32-8882-E07C2544480F}" type="presParOf" srcId="{9D618DEC-ABF8-43CF-A7DD-298E002E53CA}" destId="{00D07FF6-6DC8-4C29-81EC-67F11906BDEC}" srcOrd="0" destOrd="0" presId="urn:microsoft.com/office/officeart/2005/8/layout/hierarchy2"/>
    <dgm:cxn modelId="{7D21B2E9-8FF7-427E-9EC9-FEA7942AD649}" type="presParOf" srcId="{9D618DEC-ABF8-43CF-A7DD-298E002E53CA}" destId="{F21007B4-B791-4598-9DC4-EC73BC359B2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8995948-77C8-4009-AB93-CB126B9EA7D9}" type="doc">
      <dgm:prSet loTypeId="urn:microsoft.com/office/officeart/2005/8/layout/hierarchy2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pPr rtl="1"/>
          <a:endParaRPr lang="ar-SA"/>
        </a:p>
      </dgm:t>
    </dgm:pt>
    <dgm:pt modelId="{C3AC9928-CFE1-4553-82E8-C196BD1F4C4C}">
      <dgm:prSet/>
      <dgm:spPr/>
      <dgm:t>
        <a:bodyPr/>
        <a:lstStyle/>
        <a:p>
          <a:pPr rtl="1"/>
          <a:r>
            <a:rPr lang="ar-SA" b="1" dirty="0">
              <a:solidFill>
                <a:schemeClr val="tx1"/>
              </a:solidFill>
            </a:rPr>
            <a:t>أمثلة على الحروف</a:t>
          </a:r>
        </a:p>
      </dgm:t>
    </dgm:pt>
    <dgm:pt modelId="{DAF71A78-6D7D-4B54-9C5E-124BFAA3CEDE}" type="parTrans" cxnId="{93A6548E-BE3F-41BC-992B-11BF9CE50CAB}">
      <dgm:prSet/>
      <dgm:spPr/>
      <dgm:t>
        <a:bodyPr/>
        <a:lstStyle/>
        <a:p>
          <a:pPr rtl="1"/>
          <a:endParaRPr lang="ar-SA"/>
        </a:p>
      </dgm:t>
    </dgm:pt>
    <dgm:pt modelId="{9B838897-34DE-4324-B9E6-993B1B84FD66}" type="sibTrans" cxnId="{93A6548E-BE3F-41BC-992B-11BF9CE50CAB}">
      <dgm:prSet/>
      <dgm:spPr/>
      <dgm:t>
        <a:bodyPr/>
        <a:lstStyle/>
        <a:p>
          <a:pPr rtl="1"/>
          <a:endParaRPr lang="ar-SA"/>
        </a:p>
      </dgm:t>
    </dgm:pt>
    <dgm:pt modelId="{5BB8EC83-7CF1-42A2-B42D-091E98BED03F}">
      <dgm:prSet custT="1"/>
      <dgm:spPr/>
      <dgm:t>
        <a:bodyPr/>
        <a:lstStyle/>
        <a:p>
          <a:pPr marL="0" lvl="0" indent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700" b="1" kern="1200" dirty="0">
              <a:solidFill>
                <a:srgbClr val="000000"/>
              </a:solidFill>
              <a:latin typeface="Corbel" panose="020B0503020204020204"/>
              <a:ea typeface="+mn-ea"/>
              <a:cs typeface="Tahoma" panose="020B0604030504040204" pitchFamily="34" charset="0"/>
            </a:rPr>
            <a:t>حروف الجر</a:t>
          </a:r>
        </a:p>
      </dgm:t>
    </dgm:pt>
    <dgm:pt modelId="{737B2B66-78B9-4B28-ACB4-6F9DD9942A74}" type="parTrans" cxnId="{411D6910-5CAC-49BF-BFE5-74E2E1591EA2}">
      <dgm:prSet/>
      <dgm:spPr/>
      <dgm:t>
        <a:bodyPr/>
        <a:lstStyle/>
        <a:p>
          <a:pPr rtl="1"/>
          <a:endParaRPr lang="ar-SA"/>
        </a:p>
      </dgm:t>
    </dgm:pt>
    <dgm:pt modelId="{C5CE941A-4234-4165-B5D7-6DB277E72413}" type="sibTrans" cxnId="{411D6910-5CAC-49BF-BFE5-74E2E1591EA2}">
      <dgm:prSet/>
      <dgm:spPr/>
      <dgm:t>
        <a:bodyPr/>
        <a:lstStyle/>
        <a:p>
          <a:pPr rtl="1"/>
          <a:endParaRPr lang="ar-SA"/>
        </a:p>
      </dgm:t>
    </dgm:pt>
    <dgm:pt modelId="{A51F65EF-3105-4BCF-97CD-32A8F0C2ACB7}">
      <dgm:prSet custT="1"/>
      <dgm:spPr/>
      <dgm:t>
        <a:bodyPr/>
        <a:lstStyle/>
        <a:p>
          <a:pPr marL="0" lvl="0" indent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700" b="1" kern="1200" dirty="0">
              <a:solidFill>
                <a:srgbClr val="000000"/>
              </a:solidFill>
              <a:latin typeface="Corbel" panose="020B0503020204020204"/>
              <a:ea typeface="+mn-ea"/>
              <a:cs typeface="Tahoma" panose="020B0604030504040204" pitchFamily="34" charset="0"/>
            </a:rPr>
            <a:t>حروف العطف</a:t>
          </a:r>
        </a:p>
      </dgm:t>
    </dgm:pt>
    <dgm:pt modelId="{5EFC351F-FFE2-483D-B6B0-B20527F1F110}" type="parTrans" cxnId="{9F5A0AE6-CF34-4860-A62D-39D312165982}">
      <dgm:prSet/>
      <dgm:spPr/>
      <dgm:t>
        <a:bodyPr/>
        <a:lstStyle/>
        <a:p>
          <a:pPr rtl="1"/>
          <a:endParaRPr lang="ar-SA"/>
        </a:p>
      </dgm:t>
    </dgm:pt>
    <dgm:pt modelId="{1B5165AC-53F6-42FF-8057-CAB1357C849C}" type="sibTrans" cxnId="{9F5A0AE6-CF34-4860-A62D-39D312165982}">
      <dgm:prSet/>
      <dgm:spPr/>
      <dgm:t>
        <a:bodyPr/>
        <a:lstStyle/>
        <a:p>
          <a:pPr rtl="1"/>
          <a:endParaRPr lang="ar-SA"/>
        </a:p>
      </dgm:t>
    </dgm:pt>
    <dgm:pt modelId="{CEF8B3D7-3AA2-4768-AE03-BF3678D780B0}">
      <dgm:prSet custT="1"/>
      <dgm:spPr/>
      <dgm:t>
        <a:bodyPr/>
        <a:lstStyle/>
        <a:p>
          <a:pPr marL="0" lvl="0" indent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700" b="1" kern="1200" dirty="0">
              <a:solidFill>
                <a:srgbClr val="000000"/>
              </a:solidFill>
              <a:latin typeface="Corbel" panose="020B0503020204020204"/>
              <a:ea typeface="+mn-ea"/>
              <a:cs typeface="Tahoma" panose="020B0604030504040204" pitchFamily="34" charset="0"/>
            </a:rPr>
            <a:t>حروف الجزم</a:t>
          </a:r>
        </a:p>
      </dgm:t>
    </dgm:pt>
    <dgm:pt modelId="{B4E03F22-C96E-4B8C-820A-48B901F143DF}" type="parTrans" cxnId="{49FCA3DC-16D9-4FD9-94EC-BE40D8FB1F1E}">
      <dgm:prSet/>
      <dgm:spPr/>
      <dgm:t>
        <a:bodyPr/>
        <a:lstStyle/>
        <a:p>
          <a:pPr rtl="1"/>
          <a:endParaRPr lang="ar-SA"/>
        </a:p>
      </dgm:t>
    </dgm:pt>
    <dgm:pt modelId="{A1A9FCEA-C5D7-40D7-B541-72A53BBBED51}" type="sibTrans" cxnId="{49FCA3DC-16D9-4FD9-94EC-BE40D8FB1F1E}">
      <dgm:prSet/>
      <dgm:spPr/>
      <dgm:t>
        <a:bodyPr/>
        <a:lstStyle/>
        <a:p>
          <a:pPr rtl="1"/>
          <a:endParaRPr lang="ar-SA"/>
        </a:p>
      </dgm:t>
    </dgm:pt>
    <dgm:pt modelId="{39F353BB-30EA-46A2-AA3C-A80BE811B8A5}">
      <dgm:prSet custT="1"/>
      <dgm:spPr/>
      <dgm:t>
        <a:bodyPr/>
        <a:lstStyle/>
        <a:p>
          <a:pPr marL="0" lvl="0" indent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700" b="1" kern="1200" dirty="0">
              <a:solidFill>
                <a:srgbClr val="000000"/>
              </a:solidFill>
              <a:latin typeface="Corbel" panose="020B0503020204020204"/>
              <a:ea typeface="+mn-ea"/>
              <a:cs typeface="Tahoma" panose="020B0604030504040204" pitchFamily="34" charset="0"/>
            </a:rPr>
            <a:t>حروف الجواب</a:t>
          </a:r>
        </a:p>
      </dgm:t>
    </dgm:pt>
    <dgm:pt modelId="{9C272D4F-B533-498F-A5BA-7D8C0A3470F1}" type="parTrans" cxnId="{03B28EF0-0703-4B65-8C34-E98996A94094}">
      <dgm:prSet/>
      <dgm:spPr/>
      <dgm:t>
        <a:bodyPr/>
        <a:lstStyle/>
        <a:p>
          <a:pPr rtl="1"/>
          <a:endParaRPr lang="ar-SA"/>
        </a:p>
      </dgm:t>
    </dgm:pt>
    <dgm:pt modelId="{D7AD5472-DD55-4333-85B1-3360E47586AD}" type="sibTrans" cxnId="{03B28EF0-0703-4B65-8C34-E98996A94094}">
      <dgm:prSet/>
      <dgm:spPr/>
      <dgm:t>
        <a:bodyPr/>
        <a:lstStyle/>
        <a:p>
          <a:pPr rtl="1"/>
          <a:endParaRPr lang="ar-SA"/>
        </a:p>
      </dgm:t>
    </dgm:pt>
    <dgm:pt modelId="{9D9BF531-C92B-41D6-9B57-D9504E20B2D6}">
      <dgm:prSet custT="1"/>
      <dgm:spPr/>
      <dgm:t>
        <a:bodyPr/>
        <a:lstStyle/>
        <a:p>
          <a:pPr marL="0" lvl="0" indent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700" b="1" kern="1200" dirty="0">
              <a:solidFill>
                <a:srgbClr val="000000"/>
              </a:solidFill>
              <a:latin typeface="Corbel" panose="020B0503020204020204"/>
              <a:ea typeface="+mn-ea"/>
              <a:cs typeface="Tahoma" panose="020B0604030504040204" pitchFamily="34" charset="0"/>
            </a:rPr>
            <a:t>حروف الاستفهام</a:t>
          </a:r>
        </a:p>
      </dgm:t>
    </dgm:pt>
    <dgm:pt modelId="{A6F84E02-4308-49EA-99E6-3CB3F294AE70}" type="parTrans" cxnId="{8F70BA05-B795-485B-B08E-973337B2B2DD}">
      <dgm:prSet/>
      <dgm:spPr/>
      <dgm:t>
        <a:bodyPr/>
        <a:lstStyle/>
        <a:p>
          <a:pPr rtl="1"/>
          <a:endParaRPr lang="ar-SA"/>
        </a:p>
      </dgm:t>
    </dgm:pt>
    <dgm:pt modelId="{F039E96A-1029-4CB8-AABA-EB4002E18B65}" type="sibTrans" cxnId="{8F70BA05-B795-485B-B08E-973337B2B2DD}">
      <dgm:prSet/>
      <dgm:spPr/>
      <dgm:t>
        <a:bodyPr/>
        <a:lstStyle/>
        <a:p>
          <a:pPr rtl="1"/>
          <a:endParaRPr lang="ar-SA"/>
        </a:p>
      </dgm:t>
    </dgm:pt>
    <dgm:pt modelId="{DB0665BF-7C65-4131-93AF-C4F301D1209D}">
      <dgm:prSet custT="1"/>
      <dgm:spPr/>
      <dgm:t>
        <a:bodyPr/>
        <a:lstStyle/>
        <a:p>
          <a:pPr marL="0" lvl="0" indent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700" b="1" kern="1200" dirty="0">
              <a:solidFill>
                <a:srgbClr val="000000"/>
              </a:solidFill>
              <a:latin typeface="Corbel" panose="020B0503020204020204"/>
              <a:ea typeface="+mn-ea"/>
              <a:cs typeface="Tahoma" panose="020B0604030504040204" pitchFamily="34" charset="0"/>
            </a:rPr>
            <a:t>حروف النصب</a:t>
          </a:r>
        </a:p>
      </dgm:t>
    </dgm:pt>
    <dgm:pt modelId="{E120A5BB-9F4E-4B1A-8325-1C46E223D97E}" type="parTrans" cxnId="{DF7F93C2-31D0-4379-A7CE-4405DA42FC7D}">
      <dgm:prSet/>
      <dgm:spPr/>
      <dgm:t>
        <a:bodyPr/>
        <a:lstStyle/>
        <a:p>
          <a:pPr rtl="1"/>
          <a:endParaRPr lang="ar-SA"/>
        </a:p>
      </dgm:t>
    </dgm:pt>
    <dgm:pt modelId="{71EDFEB5-F5E0-441E-92B8-F5A9ACFE2102}" type="sibTrans" cxnId="{DF7F93C2-31D0-4379-A7CE-4405DA42FC7D}">
      <dgm:prSet/>
      <dgm:spPr/>
      <dgm:t>
        <a:bodyPr/>
        <a:lstStyle/>
        <a:p>
          <a:pPr rtl="1"/>
          <a:endParaRPr lang="ar-SA"/>
        </a:p>
      </dgm:t>
    </dgm:pt>
    <dgm:pt modelId="{8BABC2A8-ED91-4594-9777-FA0CEB590684}">
      <dgm:prSet/>
      <dgm:spPr/>
      <dgm:t>
        <a:bodyPr/>
        <a:lstStyle/>
        <a:p>
          <a:pPr rtl="1"/>
          <a:r>
            <a:rPr lang="ar-SA" dirty="0"/>
            <a:t>من، عن، على ، في، إلى..</a:t>
          </a:r>
        </a:p>
      </dgm:t>
    </dgm:pt>
    <dgm:pt modelId="{011995C2-9F85-45BD-8802-0C157B1A0D13}" type="parTrans" cxnId="{C0F950CD-39A6-4627-86FF-D100C4BBE6AC}">
      <dgm:prSet/>
      <dgm:spPr/>
      <dgm:t>
        <a:bodyPr/>
        <a:lstStyle/>
        <a:p>
          <a:pPr rtl="1"/>
          <a:endParaRPr lang="ar-SA"/>
        </a:p>
      </dgm:t>
    </dgm:pt>
    <dgm:pt modelId="{8497C3E4-7CF9-4673-830E-1555A1FDA761}" type="sibTrans" cxnId="{C0F950CD-39A6-4627-86FF-D100C4BBE6AC}">
      <dgm:prSet/>
      <dgm:spPr/>
      <dgm:t>
        <a:bodyPr/>
        <a:lstStyle/>
        <a:p>
          <a:pPr rtl="1"/>
          <a:endParaRPr lang="ar-SA"/>
        </a:p>
      </dgm:t>
    </dgm:pt>
    <dgm:pt modelId="{D3FD59FE-CCCB-41EB-8EB3-8FD236865BDF}">
      <dgm:prSet/>
      <dgm:spPr/>
      <dgm:t>
        <a:bodyPr/>
        <a:lstStyle/>
        <a:p>
          <a:pPr rtl="1"/>
          <a:r>
            <a:rPr lang="ar-SA" dirty="0"/>
            <a:t>الواو، الفاء، ثم</a:t>
          </a:r>
        </a:p>
      </dgm:t>
    </dgm:pt>
    <dgm:pt modelId="{259F5D59-C70E-4E7D-AEA8-B741EA2C8724}" type="parTrans" cxnId="{FD0F7DD8-C4E8-4A05-B803-358DB819792F}">
      <dgm:prSet/>
      <dgm:spPr/>
      <dgm:t>
        <a:bodyPr/>
        <a:lstStyle/>
        <a:p>
          <a:pPr rtl="1"/>
          <a:endParaRPr lang="ar-SA"/>
        </a:p>
      </dgm:t>
    </dgm:pt>
    <dgm:pt modelId="{C1D750AE-2992-4D0A-99FB-D818576DA364}" type="sibTrans" cxnId="{FD0F7DD8-C4E8-4A05-B803-358DB819792F}">
      <dgm:prSet/>
      <dgm:spPr/>
      <dgm:t>
        <a:bodyPr/>
        <a:lstStyle/>
        <a:p>
          <a:pPr rtl="1"/>
          <a:endParaRPr lang="ar-SA"/>
        </a:p>
      </dgm:t>
    </dgm:pt>
    <dgm:pt modelId="{48017119-B862-4519-ABD7-B75473A9FA31}">
      <dgm:prSet/>
      <dgm:spPr/>
      <dgm:t>
        <a:bodyPr/>
        <a:lstStyle/>
        <a:p>
          <a:pPr rtl="1"/>
          <a:r>
            <a:rPr lang="ar-SA" dirty="0"/>
            <a:t>لم، لما، لا الناهية</a:t>
          </a:r>
        </a:p>
      </dgm:t>
    </dgm:pt>
    <dgm:pt modelId="{2DBEBF15-B0B7-4E16-A281-5D7F4972E8F4}" type="parTrans" cxnId="{B07829F3-9521-495E-9C2E-217F05094E05}">
      <dgm:prSet/>
      <dgm:spPr/>
      <dgm:t>
        <a:bodyPr/>
        <a:lstStyle/>
        <a:p>
          <a:pPr rtl="1"/>
          <a:endParaRPr lang="ar-SA"/>
        </a:p>
      </dgm:t>
    </dgm:pt>
    <dgm:pt modelId="{A102597A-51A1-44F1-AFF4-F6FEEB3C7A0D}" type="sibTrans" cxnId="{B07829F3-9521-495E-9C2E-217F05094E05}">
      <dgm:prSet/>
      <dgm:spPr/>
      <dgm:t>
        <a:bodyPr/>
        <a:lstStyle/>
        <a:p>
          <a:pPr rtl="1"/>
          <a:endParaRPr lang="ar-SA"/>
        </a:p>
      </dgm:t>
    </dgm:pt>
    <dgm:pt modelId="{6083CD61-D886-4794-B409-319F43EE322C}">
      <dgm:prSet/>
      <dgm:spPr/>
      <dgm:t>
        <a:bodyPr/>
        <a:lstStyle/>
        <a:p>
          <a:pPr rtl="1"/>
          <a:r>
            <a:rPr lang="ar-SA" dirty="0"/>
            <a:t>أن، لن، إذن، كي</a:t>
          </a:r>
        </a:p>
      </dgm:t>
    </dgm:pt>
    <dgm:pt modelId="{63D2B083-4FF8-4CB6-9457-20DF77BDAA74}" type="parTrans" cxnId="{CFAA9E9C-7E23-4825-86D8-B2C6EB40904B}">
      <dgm:prSet/>
      <dgm:spPr/>
      <dgm:t>
        <a:bodyPr/>
        <a:lstStyle/>
        <a:p>
          <a:pPr rtl="1"/>
          <a:endParaRPr lang="ar-SA"/>
        </a:p>
      </dgm:t>
    </dgm:pt>
    <dgm:pt modelId="{E9392F17-4FFF-4578-BB72-CEC081B10782}" type="sibTrans" cxnId="{CFAA9E9C-7E23-4825-86D8-B2C6EB40904B}">
      <dgm:prSet/>
      <dgm:spPr/>
      <dgm:t>
        <a:bodyPr/>
        <a:lstStyle/>
        <a:p>
          <a:pPr rtl="1"/>
          <a:endParaRPr lang="ar-SA"/>
        </a:p>
      </dgm:t>
    </dgm:pt>
    <dgm:pt modelId="{90CAE198-7CA7-42E2-B173-CC6C21713C0E}">
      <dgm:prSet/>
      <dgm:spPr/>
      <dgm:t>
        <a:bodyPr/>
        <a:lstStyle/>
        <a:p>
          <a:pPr rtl="1"/>
          <a:r>
            <a:rPr lang="ar-SA" dirty="0"/>
            <a:t>نعم، بلى، أجل</a:t>
          </a:r>
        </a:p>
      </dgm:t>
    </dgm:pt>
    <dgm:pt modelId="{4B386CD2-6CA4-4280-B5B0-8F7943F0F49A}" type="parTrans" cxnId="{3CE0CBD7-B529-4AC5-AB72-F586E204000A}">
      <dgm:prSet/>
      <dgm:spPr/>
      <dgm:t>
        <a:bodyPr/>
        <a:lstStyle/>
        <a:p>
          <a:pPr rtl="1"/>
          <a:endParaRPr lang="ar-SA"/>
        </a:p>
      </dgm:t>
    </dgm:pt>
    <dgm:pt modelId="{9AF38ACF-9581-46F3-AECC-ECE88841D078}" type="sibTrans" cxnId="{3CE0CBD7-B529-4AC5-AB72-F586E204000A}">
      <dgm:prSet/>
      <dgm:spPr/>
      <dgm:t>
        <a:bodyPr/>
        <a:lstStyle/>
        <a:p>
          <a:pPr rtl="1"/>
          <a:endParaRPr lang="ar-SA"/>
        </a:p>
      </dgm:t>
    </dgm:pt>
    <dgm:pt modelId="{09154B1D-375F-4436-B3AC-AEF25709F61A}">
      <dgm:prSet/>
      <dgm:spPr/>
      <dgm:t>
        <a:bodyPr/>
        <a:lstStyle/>
        <a:p>
          <a:pPr rtl="1"/>
          <a:r>
            <a:rPr lang="ar-SA" dirty="0"/>
            <a:t>الهمزة، هل</a:t>
          </a:r>
        </a:p>
      </dgm:t>
    </dgm:pt>
    <dgm:pt modelId="{67AB5790-9591-4F8E-8A14-24FE21D2AF0F}" type="parTrans" cxnId="{0A0AF4C8-F12E-42FF-A244-869381E5EA89}">
      <dgm:prSet/>
      <dgm:spPr/>
      <dgm:t>
        <a:bodyPr/>
        <a:lstStyle/>
        <a:p>
          <a:pPr rtl="1"/>
          <a:endParaRPr lang="ar-SA"/>
        </a:p>
      </dgm:t>
    </dgm:pt>
    <dgm:pt modelId="{7B08484F-86A8-4113-A70E-356DB1EF0960}" type="sibTrans" cxnId="{0A0AF4C8-F12E-42FF-A244-869381E5EA89}">
      <dgm:prSet/>
      <dgm:spPr/>
      <dgm:t>
        <a:bodyPr/>
        <a:lstStyle/>
        <a:p>
          <a:pPr rtl="1"/>
          <a:endParaRPr lang="ar-SA"/>
        </a:p>
      </dgm:t>
    </dgm:pt>
    <dgm:pt modelId="{BA88C3D2-BA72-4E4F-9D1B-567AFAB38E4A}">
      <dgm:prSet/>
      <dgm:spPr/>
      <dgm:t>
        <a:bodyPr/>
        <a:lstStyle/>
        <a:p>
          <a:pPr rtl="1"/>
          <a:r>
            <a:rPr lang="ar-SA" b="1" dirty="0">
              <a:solidFill>
                <a:schemeClr val="tx1"/>
              </a:solidFill>
            </a:rPr>
            <a:t>حروف النداء</a:t>
          </a:r>
        </a:p>
      </dgm:t>
    </dgm:pt>
    <dgm:pt modelId="{1708EC4A-2D6E-4AF8-A494-DF410F07C92A}" type="parTrans" cxnId="{D09F648C-D323-4636-B707-A3843014F663}">
      <dgm:prSet/>
      <dgm:spPr/>
      <dgm:t>
        <a:bodyPr/>
        <a:lstStyle/>
        <a:p>
          <a:pPr rtl="1"/>
          <a:endParaRPr lang="ar-SA"/>
        </a:p>
      </dgm:t>
    </dgm:pt>
    <dgm:pt modelId="{94CEADCE-5D32-4C3C-B12E-2BE866C5502D}" type="sibTrans" cxnId="{D09F648C-D323-4636-B707-A3843014F663}">
      <dgm:prSet/>
      <dgm:spPr/>
      <dgm:t>
        <a:bodyPr/>
        <a:lstStyle/>
        <a:p>
          <a:pPr rtl="1"/>
          <a:endParaRPr lang="ar-SA"/>
        </a:p>
      </dgm:t>
    </dgm:pt>
    <dgm:pt modelId="{9E05B3A6-CAAF-4657-A303-4789ECD1B1BF}">
      <dgm:prSet/>
      <dgm:spPr/>
      <dgm:t>
        <a:bodyPr/>
        <a:lstStyle/>
        <a:p>
          <a:pPr rtl="1"/>
          <a:r>
            <a:rPr lang="ar-SA" dirty="0"/>
            <a:t>يا ، أيا، الهمزة</a:t>
          </a:r>
        </a:p>
      </dgm:t>
    </dgm:pt>
    <dgm:pt modelId="{0227788F-A18E-4A99-99C0-214DC10A2BEA}" type="parTrans" cxnId="{F50142B1-6883-4EF1-AB85-941ABCF8901D}">
      <dgm:prSet/>
      <dgm:spPr/>
      <dgm:t>
        <a:bodyPr/>
        <a:lstStyle/>
        <a:p>
          <a:pPr rtl="1"/>
          <a:endParaRPr lang="ar-SA"/>
        </a:p>
      </dgm:t>
    </dgm:pt>
    <dgm:pt modelId="{9E59A2EF-CAAF-468D-B8ED-9823D8FC5B40}" type="sibTrans" cxnId="{F50142B1-6883-4EF1-AB85-941ABCF8901D}">
      <dgm:prSet/>
      <dgm:spPr/>
      <dgm:t>
        <a:bodyPr/>
        <a:lstStyle/>
        <a:p>
          <a:pPr rtl="1"/>
          <a:endParaRPr lang="ar-SA"/>
        </a:p>
      </dgm:t>
    </dgm:pt>
    <dgm:pt modelId="{A8CF718E-E1B0-4A88-8930-B16CAFDE3E21}" type="pres">
      <dgm:prSet presAssocID="{28995948-77C8-4009-AB93-CB126B9EA7D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BB96635-F7C4-4646-8167-BD8119445BAA}" type="pres">
      <dgm:prSet presAssocID="{C3AC9928-CFE1-4553-82E8-C196BD1F4C4C}" presName="root1" presStyleCnt="0"/>
      <dgm:spPr/>
    </dgm:pt>
    <dgm:pt modelId="{9356D07E-408D-448F-9476-99A58AAF2661}" type="pres">
      <dgm:prSet presAssocID="{C3AC9928-CFE1-4553-82E8-C196BD1F4C4C}" presName="LevelOneTextNode" presStyleLbl="node0" presStyleIdx="0" presStyleCnt="1">
        <dgm:presLayoutVars>
          <dgm:chPref val="3"/>
        </dgm:presLayoutVars>
      </dgm:prSet>
      <dgm:spPr/>
    </dgm:pt>
    <dgm:pt modelId="{169EC816-0EC1-498F-9686-40EEA8948B08}" type="pres">
      <dgm:prSet presAssocID="{C3AC9928-CFE1-4553-82E8-C196BD1F4C4C}" presName="level2hierChild" presStyleCnt="0"/>
      <dgm:spPr/>
    </dgm:pt>
    <dgm:pt modelId="{23AA2E67-DF58-4461-A4B8-3CEF99B7AC90}" type="pres">
      <dgm:prSet presAssocID="{737B2B66-78B9-4B28-ACB4-6F9DD9942A74}" presName="conn2-1" presStyleLbl="parChTrans1D2" presStyleIdx="0" presStyleCnt="7"/>
      <dgm:spPr/>
    </dgm:pt>
    <dgm:pt modelId="{7FCC50F8-D1CE-4013-9809-231C485A0A6D}" type="pres">
      <dgm:prSet presAssocID="{737B2B66-78B9-4B28-ACB4-6F9DD9942A74}" presName="connTx" presStyleLbl="parChTrans1D2" presStyleIdx="0" presStyleCnt="7"/>
      <dgm:spPr/>
    </dgm:pt>
    <dgm:pt modelId="{71284A5A-3D69-49A7-A2F2-884F2CC3DBF8}" type="pres">
      <dgm:prSet presAssocID="{5BB8EC83-7CF1-42A2-B42D-091E98BED03F}" presName="root2" presStyleCnt="0"/>
      <dgm:spPr/>
    </dgm:pt>
    <dgm:pt modelId="{C252A8C1-87C7-403C-AE44-48BADABC15E7}" type="pres">
      <dgm:prSet presAssocID="{5BB8EC83-7CF1-42A2-B42D-091E98BED03F}" presName="LevelTwoTextNode" presStyleLbl="node2" presStyleIdx="0" presStyleCnt="7" custLinFactNeighborY="-1509">
        <dgm:presLayoutVars>
          <dgm:chPref val="3"/>
        </dgm:presLayoutVars>
      </dgm:prSet>
      <dgm:spPr/>
    </dgm:pt>
    <dgm:pt modelId="{A33D024C-6CF2-468F-A089-1D0719B8C0B4}" type="pres">
      <dgm:prSet presAssocID="{5BB8EC83-7CF1-42A2-B42D-091E98BED03F}" presName="level3hierChild" presStyleCnt="0"/>
      <dgm:spPr/>
    </dgm:pt>
    <dgm:pt modelId="{06CFB21E-8336-438C-AA59-C8304AD638F6}" type="pres">
      <dgm:prSet presAssocID="{011995C2-9F85-45BD-8802-0C157B1A0D13}" presName="conn2-1" presStyleLbl="parChTrans1D3" presStyleIdx="0" presStyleCnt="7"/>
      <dgm:spPr/>
    </dgm:pt>
    <dgm:pt modelId="{E2E82420-42CC-4366-A33D-1E1AD91D6E20}" type="pres">
      <dgm:prSet presAssocID="{011995C2-9F85-45BD-8802-0C157B1A0D13}" presName="connTx" presStyleLbl="parChTrans1D3" presStyleIdx="0" presStyleCnt="7"/>
      <dgm:spPr/>
    </dgm:pt>
    <dgm:pt modelId="{75C8C741-5F9A-4FED-BE29-5948E6907311}" type="pres">
      <dgm:prSet presAssocID="{8BABC2A8-ED91-4594-9777-FA0CEB590684}" presName="root2" presStyleCnt="0"/>
      <dgm:spPr/>
    </dgm:pt>
    <dgm:pt modelId="{AFB4896C-8DAB-4EE3-BBE1-72D8CAF08EC3}" type="pres">
      <dgm:prSet presAssocID="{8BABC2A8-ED91-4594-9777-FA0CEB590684}" presName="LevelTwoTextNode" presStyleLbl="node3" presStyleIdx="0" presStyleCnt="7">
        <dgm:presLayoutVars>
          <dgm:chPref val="3"/>
        </dgm:presLayoutVars>
      </dgm:prSet>
      <dgm:spPr/>
    </dgm:pt>
    <dgm:pt modelId="{9FF71C8B-BFFF-48EB-987C-6FA36B275CFF}" type="pres">
      <dgm:prSet presAssocID="{8BABC2A8-ED91-4594-9777-FA0CEB590684}" presName="level3hierChild" presStyleCnt="0"/>
      <dgm:spPr/>
    </dgm:pt>
    <dgm:pt modelId="{B9664B28-0AFD-4D09-B839-4405ABD39F7F}" type="pres">
      <dgm:prSet presAssocID="{5EFC351F-FFE2-483D-B6B0-B20527F1F110}" presName="conn2-1" presStyleLbl="parChTrans1D2" presStyleIdx="1" presStyleCnt="7"/>
      <dgm:spPr/>
    </dgm:pt>
    <dgm:pt modelId="{1B9419B7-5911-41C9-90D5-5BEFA7D67451}" type="pres">
      <dgm:prSet presAssocID="{5EFC351F-FFE2-483D-B6B0-B20527F1F110}" presName="connTx" presStyleLbl="parChTrans1D2" presStyleIdx="1" presStyleCnt="7"/>
      <dgm:spPr/>
    </dgm:pt>
    <dgm:pt modelId="{EBA70D15-F0FB-43F9-A953-F17494BFBEE8}" type="pres">
      <dgm:prSet presAssocID="{A51F65EF-3105-4BCF-97CD-32A8F0C2ACB7}" presName="root2" presStyleCnt="0"/>
      <dgm:spPr/>
    </dgm:pt>
    <dgm:pt modelId="{01FD83FF-2D0B-4833-9CA0-B411F98EF542}" type="pres">
      <dgm:prSet presAssocID="{A51F65EF-3105-4BCF-97CD-32A8F0C2ACB7}" presName="LevelTwoTextNode" presStyleLbl="node2" presStyleIdx="1" presStyleCnt="7">
        <dgm:presLayoutVars>
          <dgm:chPref val="3"/>
        </dgm:presLayoutVars>
      </dgm:prSet>
      <dgm:spPr/>
    </dgm:pt>
    <dgm:pt modelId="{7BD953DF-6B6E-41B4-AD1E-BA4771F8EA97}" type="pres">
      <dgm:prSet presAssocID="{A51F65EF-3105-4BCF-97CD-32A8F0C2ACB7}" presName="level3hierChild" presStyleCnt="0"/>
      <dgm:spPr/>
    </dgm:pt>
    <dgm:pt modelId="{6DA37852-1172-4935-8BFC-03384B9076DF}" type="pres">
      <dgm:prSet presAssocID="{259F5D59-C70E-4E7D-AEA8-B741EA2C8724}" presName="conn2-1" presStyleLbl="parChTrans1D3" presStyleIdx="1" presStyleCnt="7"/>
      <dgm:spPr/>
    </dgm:pt>
    <dgm:pt modelId="{FD1EB345-204B-4496-ABBC-E588AD43EADC}" type="pres">
      <dgm:prSet presAssocID="{259F5D59-C70E-4E7D-AEA8-B741EA2C8724}" presName="connTx" presStyleLbl="parChTrans1D3" presStyleIdx="1" presStyleCnt="7"/>
      <dgm:spPr/>
    </dgm:pt>
    <dgm:pt modelId="{047D100B-C0D9-47C8-8C8C-8F0134E56B3F}" type="pres">
      <dgm:prSet presAssocID="{D3FD59FE-CCCB-41EB-8EB3-8FD236865BDF}" presName="root2" presStyleCnt="0"/>
      <dgm:spPr/>
    </dgm:pt>
    <dgm:pt modelId="{DE2645F7-CC03-4F37-A49A-25561F7DCDA8}" type="pres">
      <dgm:prSet presAssocID="{D3FD59FE-CCCB-41EB-8EB3-8FD236865BDF}" presName="LevelTwoTextNode" presStyleLbl="node3" presStyleIdx="1" presStyleCnt="7">
        <dgm:presLayoutVars>
          <dgm:chPref val="3"/>
        </dgm:presLayoutVars>
      </dgm:prSet>
      <dgm:spPr/>
    </dgm:pt>
    <dgm:pt modelId="{4F2D7A76-4C4A-4B85-AA26-703C63FB423B}" type="pres">
      <dgm:prSet presAssocID="{D3FD59FE-CCCB-41EB-8EB3-8FD236865BDF}" presName="level3hierChild" presStyleCnt="0"/>
      <dgm:spPr/>
    </dgm:pt>
    <dgm:pt modelId="{DF3E698D-9089-4597-BB0F-FDF6FC4F16E3}" type="pres">
      <dgm:prSet presAssocID="{B4E03F22-C96E-4B8C-820A-48B901F143DF}" presName="conn2-1" presStyleLbl="parChTrans1D2" presStyleIdx="2" presStyleCnt="7"/>
      <dgm:spPr/>
    </dgm:pt>
    <dgm:pt modelId="{9508F279-F55A-4A88-8ECA-6DCF539DA963}" type="pres">
      <dgm:prSet presAssocID="{B4E03F22-C96E-4B8C-820A-48B901F143DF}" presName="connTx" presStyleLbl="parChTrans1D2" presStyleIdx="2" presStyleCnt="7"/>
      <dgm:spPr/>
    </dgm:pt>
    <dgm:pt modelId="{E4D482D2-24AF-4A11-8175-11D5BA7EFA7C}" type="pres">
      <dgm:prSet presAssocID="{CEF8B3D7-3AA2-4768-AE03-BF3678D780B0}" presName="root2" presStyleCnt="0"/>
      <dgm:spPr/>
    </dgm:pt>
    <dgm:pt modelId="{A1636562-47C3-427D-BDC1-AED1ADF1F2F9}" type="pres">
      <dgm:prSet presAssocID="{CEF8B3D7-3AA2-4768-AE03-BF3678D780B0}" presName="LevelTwoTextNode" presStyleLbl="node2" presStyleIdx="2" presStyleCnt="7">
        <dgm:presLayoutVars>
          <dgm:chPref val="3"/>
        </dgm:presLayoutVars>
      </dgm:prSet>
      <dgm:spPr/>
    </dgm:pt>
    <dgm:pt modelId="{1403A8A1-7D41-4E9A-A820-ED32C0A308C1}" type="pres">
      <dgm:prSet presAssocID="{CEF8B3D7-3AA2-4768-AE03-BF3678D780B0}" presName="level3hierChild" presStyleCnt="0"/>
      <dgm:spPr/>
    </dgm:pt>
    <dgm:pt modelId="{DD7CF89D-AC09-4CB1-B53A-51B1E2904DD4}" type="pres">
      <dgm:prSet presAssocID="{2DBEBF15-B0B7-4E16-A281-5D7F4972E8F4}" presName="conn2-1" presStyleLbl="parChTrans1D3" presStyleIdx="2" presStyleCnt="7"/>
      <dgm:spPr/>
    </dgm:pt>
    <dgm:pt modelId="{7B641D3D-1E34-4755-8EEB-A2F65B921F75}" type="pres">
      <dgm:prSet presAssocID="{2DBEBF15-B0B7-4E16-A281-5D7F4972E8F4}" presName="connTx" presStyleLbl="parChTrans1D3" presStyleIdx="2" presStyleCnt="7"/>
      <dgm:spPr/>
    </dgm:pt>
    <dgm:pt modelId="{56493E1D-5B9A-470E-8D8B-B331F7782D06}" type="pres">
      <dgm:prSet presAssocID="{48017119-B862-4519-ABD7-B75473A9FA31}" presName="root2" presStyleCnt="0"/>
      <dgm:spPr/>
    </dgm:pt>
    <dgm:pt modelId="{B62908F1-A1DD-4695-A20C-7B9DC5D83EF8}" type="pres">
      <dgm:prSet presAssocID="{48017119-B862-4519-ABD7-B75473A9FA31}" presName="LevelTwoTextNode" presStyleLbl="node3" presStyleIdx="2" presStyleCnt="7">
        <dgm:presLayoutVars>
          <dgm:chPref val="3"/>
        </dgm:presLayoutVars>
      </dgm:prSet>
      <dgm:spPr/>
    </dgm:pt>
    <dgm:pt modelId="{314551AB-D6F2-485B-B7AB-DADD10C9D20D}" type="pres">
      <dgm:prSet presAssocID="{48017119-B862-4519-ABD7-B75473A9FA31}" presName="level3hierChild" presStyleCnt="0"/>
      <dgm:spPr/>
    </dgm:pt>
    <dgm:pt modelId="{477F2160-406B-4ED4-92ED-A76271EF3EB2}" type="pres">
      <dgm:prSet presAssocID="{E120A5BB-9F4E-4B1A-8325-1C46E223D97E}" presName="conn2-1" presStyleLbl="parChTrans1D2" presStyleIdx="3" presStyleCnt="7"/>
      <dgm:spPr/>
    </dgm:pt>
    <dgm:pt modelId="{65E13F92-CB87-4F58-9CC2-BAFB88F7DE84}" type="pres">
      <dgm:prSet presAssocID="{E120A5BB-9F4E-4B1A-8325-1C46E223D97E}" presName="connTx" presStyleLbl="parChTrans1D2" presStyleIdx="3" presStyleCnt="7"/>
      <dgm:spPr/>
    </dgm:pt>
    <dgm:pt modelId="{46DE13E4-E9E7-43EE-BF44-361C17F09551}" type="pres">
      <dgm:prSet presAssocID="{DB0665BF-7C65-4131-93AF-C4F301D1209D}" presName="root2" presStyleCnt="0"/>
      <dgm:spPr/>
    </dgm:pt>
    <dgm:pt modelId="{7CF5D83B-B6E8-404D-B7CC-390F583D4DC4}" type="pres">
      <dgm:prSet presAssocID="{DB0665BF-7C65-4131-93AF-C4F301D1209D}" presName="LevelTwoTextNode" presStyleLbl="node2" presStyleIdx="3" presStyleCnt="7">
        <dgm:presLayoutVars>
          <dgm:chPref val="3"/>
        </dgm:presLayoutVars>
      </dgm:prSet>
      <dgm:spPr/>
    </dgm:pt>
    <dgm:pt modelId="{60A53CB3-FC7D-4C3E-8605-B08C2B709959}" type="pres">
      <dgm:prSet presAssocID="{DB0665BF-7C65-4131-93AF-C4F301D1209D}" presName="level3hierChild" presStyleCnt="0"/>
      <dgm:spPr/>
    </dgm:pt>
    <dgm:pt modelId="{40BD073D-DA9E-4FE4-AE04-CDE8C6D0E034}" type="pres">
      <dgm:prSet presAssocID="{63D2B083-4FF8-4CB6-9457-20DF77BDAA74}" presName="conn2-1" presStyleLbl="parChTrans1D3" presStyleIdx="3" presStyleCnt="7"/>
      <dgm:spPr/>
    </dgm:pt>
    <dgm:pt modelId="{D9BC8251-F35C-4FEE-B1F7-B10EF4D9E04A}" type="pres">
      <dgm:prSet presAssocID="{63D2B083-4FF8-4CB6-9457-20DF77BDAA74}" presName="connTx" presStyleLbl="parChTrans1D3" presStyleIdx="3" presStyleCnt="7"/>
      <dgm:spPr/>
    </dgm:pt>
    <dgm:pt modelId="{EB2E6576-5B66-4EEC-8DAD-75A2F0ED0068}" type="pres">
      <dgm:prSet presAssocID="{6083CD61-D886-4794-B409-319F43EE322C}" presName="root2" presStyleCnt="0"/>
      <dgm:spPr/>
    </dgm:pt>
    <dgm:pt modelId="{E809D947-CBC7-4D3B-9459-9DF7FB0920C7}" type="pres">
      <dgm:prSet presAssocID="{6083CD61-D886-4794-B409-319F43EE322C}" presName="LevelTwoTextNode" presStyleLbl="node3" presStyleIdx="3" presStyleCnt="7">
        <dgm:presLayoutVars>
          <dgm:chPref val="3"/>
        </dgm:presLayoutVars>
      </dgm:prSet>
      <dgm:spPr/>
    </dgm:pt>
    <dgm:pt modelId="{7DE026FF-5CA2-4D0D-B298-D37F540CBEFF}" type="pres">
      <dgm:prSet presAssocID="{6083CD61-D886-4794-B409-319F43EE322C}" presName="level3hierChild" presStyleCnt="0"/>
      <dgm:spPr/>
    </dgm:pt>
    <dgm:pt modelId="{8C80F695-1F7F-452F-A41B-4E110007A248}" type="pres">
      <dgm:prSet presAssocID="{A6F84E02-4308-49EA-99E6-3CB3F294AE70}" presName="conn2-1" presStyleLbl="parChTrans1D2" presStyleIdx="4" presStyleCnt="7"/>
      <dgm:spPr/>
    </dgm:pt>
    <dgm:pt modelId="{14AED651-1C8D-4A45-91F7-E14CA8AE137F}" type="pres">
      <dgm:prSet presAssocID="{A6F84E02-4308-49EA-99E6-3CB3F294AE70}" presName="connTx" presStyleLbl="parChTrans1D2" presStyleIdx="4" presStyleCnt="7"/>
      <dgm:spPr/>
    </dgm:pt>
    <dgm:pt modelId="{63FE8B18-09A2-4A36-81D9-2001DA78883D}" type="pres">
      <dgm:prSet presAssocID="{9D9BF531-C92B-41D6-9B57-D9504E20B2D6}" presName="root2" presStyleCnt="0"/>
      <dgm:spPr/>
    </dgm:pt>
    <dgm:pt modelId="{2EC799D4-645A-469B-82B6-D229465E4BC0}" type="pres">
      <dgm:prSet presAssocID="{9D9BF531-C92B-41D6-9B57-D9504E20B2D6}" presName="LevelTwoTextNode" presStyleLbl="node2" presStyleIdx="4" presStyleCnt="7">
        <dgm:presLayoutVars>
          <dgm:chPref val="3"/>
        </dgm:presLayoutVars>
      </dgm:prSet>
      <dgm:spPr/>
    </dgm:pt>
    <dgm:pt modelId="{EF95BE32-5C8F-48E0-BF96-1F88C93DF33F}" type="pres">
      <dgm:prSet presAssocID="{9D9BF531-C92B-41D6-9B57-D9504E20B2D6}" presName="level3hierChild" presStyleCnt="0"/>
      <dgm:spPr/>
    </dgm:pt>
    <dgm:pt modelId="{B3B8D2EA-7CA6-4411-A019-917393A65C78}" type="pres">
      <dgm:prSet presAssocID="{67AB5790-9591-4F8E-8A14-24FE21D2AF0F}" presName="conn2-1" presStyleLbl="parChTrans1D3" presStyleIdx="4" presStyleCnt="7"/>
      <dgm:spPr/>
    </dgm:pt>
    <dgm:pt modelId="{C4B581B1-F450-4018-9DDF-8D2733B8B34C}" type="pres">
      <dgm:prSet presAssocID="{67AB5790-9591-4F8E-8A14-24FE21D2AF0F}" presName="connTx" presStyleLbl="parChTrans1D3" presStyleIdx="4" presStyleCnt="7"/>
      <dgm:spPr/>
    </dgm:pt>
    <dgm:pt modelId="{771ABBB2-0F56-41E8-B8A0-53F35A625DC2}" type="pres">
      <dgm:prSet presAssocID="{09154B1D-375F-4436-B3AC-AEF25709F61A}" presName="root2" presStyleCnt="0"/>
      <dgm:spPr/>
    </dgm:pt>
    <dgm:pt modelId="{17ADF945-CA97-421F-9AA9-4075A20DC0D4}" type="pres">
      <dgm:prSet presAssocID="{09154B1D-375F-4436-B3AC-AEF25709F61A}" presName="LevelTwoTextNode" presStyleLbl="node3" presStyleIdx="4" presStyleCnt="7">
        <dgm:presLayoutVars>
          <dgm:chPref val="3"/>
        </dgm:presLayoutVars>
      </dgm:prSet>
      <dgm:spPr/>
    </dgm:pt>
    <dgm:pt modelId="{9A0D2471-09B9-4E0B-8425-A7AB87979624}" type="pres">
      <dgm:prSet presAssocID="{09154B1D-375F-4436-B3AC-AEF25709F61A}" presName="level3hierChild" presStyleCnt="0"/>
      <dgm:spPr/>
    </dgm:pt>
    <dgm:pt modelId="{655846B8-57F9-4851-972E-4126EA690CC2}" type="pres">
      <dgm:prSet presAssocID="{1708EC4A-2D6E-4AF8-A494-DF410F07C92A}" presName="conn2-1" presStyleLbl="parChTrans1D2" presStyleIdx="5" presStyleCnt="7"/>
      <dgm:spPr/>
    </dgm:pt>
    <dgm:pt modelId="{335779AF-4F36-4376-A5E8-EEBA96A1E845}" type="pres">
      <dgm:prSet presAssocID="{1708EC4A-2D6E-4AF8-A494-DF410F07C92A}" presName="connTx" presStyleLbl="parChTrans1D2" presStyleIdx="5" presStyleCnt="7"/>
      <dgm:spPr/>
    </dgm:pt>
    <dgm:pt modelId="{055579F4-0A0F-4DBB-BA9D-676BA36470E1}" type="pres">
      <dgm:prSet presAssocID="{BA88C3D2-BA72-4E4F-9D1B-567AFAB38E4A}" presName="root2" presStyleCnt="0"/>
      <dgm:spPr/>
    </dgm:pt>
    <dgm:pt modelId="{84E2F2F6-CA35-4A51-95AE-D884722A831A}" type="pres">
      <dgm:prSet presAssocID="{BA88C3D2-BA72-4E4F-9D1B-567AFAB38E4A}" presName="LevelTwoTextNode" presStyleLbl="node2" presStyleIdx="5" presStyleCnt="7">
        <dgm:presLayoutVars>
          <dgm:chPref val="3"/>
        </dgm:presLayoutVars>
      </dgm:prSet>
      <dgm:spPr/>
    </dgm:pt>
    <dgm:pt modelId="{CF096494-422F-45CF-9301-4F249892B237}" type="pres">
      <dgm:prSet presAssocID="{BA88C3D2-BA72-4E4F-9D1B-567AFAB38E4A}" presName="level3hierChild" presStyleCnt="0"/>
      <dgm:spPr/>
    </dgm:pt>
    <dgm:pt modelId="{18E84DBE-B0C8-49E7-A2BF-54E2D03CB697}" type="pres">
      <dgm:prSet presAssocID="{0227788F-A18E-4A99-99C0-214DC10A2BEA}" presName="conn2-1" presStyleLbl="parChTrans1D3" presStyleIdx="5" presStyleCnt="7"/>
      <dgm:spPr/>
    </dgm:pt>
    <dgm:pt modelId="{42666967-C187-44B7-BAC6-7AA05EB13EC2}" type="pres">
      <dgm:prSet presAssocID="{0227788F-A18E-4A99-99C0-214DC10A2BEA}" presName="connTx" presStyleLbl="parChTrans1D3" presStyleIdx="5" presStyleCnt="7"/>
      <dgm:spPr/>
    </dgm:pt>
    <dgm:pt modelId="{299F99EE-907F-43A9-8A36-B80A45B807E7}" type="pres">
      <dgm:prSet presAssocID="{9E05B3A6-CAAF-4657-A303-4789ECD1B1BF}" presName="root2" presStyleCnt="0"/>
      <dgm:spPr/>
    </dgm:pt>
    <dgm:pt modelId="{FE8A69BE-42CD-451D-BA5D-A0F82E20A4DF}" type="pres">
      <dgm:prSet presAssocID="{9E05B3A6-CAAF-4657-A303-4789ECD1B1BF}" presName="LevelTwoTextNode" presStyleLbl="node3" presStyleIdx="5" presStyleCnt="7">
        <dgm:presLayoutVars>
          <dgm:chPref val="3"/>
        </dgm:presLayoutVars>
      </dgm:prSet>
      <dgm:spPr/>
    </dgm:pt>
    <dgm:pt modelId="{1AE44F27-ADE6-4DE0-BF98-75106A801F71}" type="pres">
      <dgm:prSet presAssocID="{9E05B3A6-CAAF-4657-A303-4789ECD1B1BF}" presName="level3hierChild" presStyleCnt="0"/>
      <dgm:spPr/>
    </dgm:pt>
    <dgm:pt modelId="{FBD09C89-A215-4A0D-9D28-E31A2CB25CD5}" type="pres">
      <dgm:prSet presAssocID="{9C272D4F-B533-498F-A5BA-7D8C0A3470F1}" presName="conn2-1" presStyleLbl="parChTrans1D2" presStyleIdx="6" presStyleCnt="7"/>
      <dgm:spPr/>
    </dgm:pt>
    <dgm:pt modelId="{9BDC26B1-02A9-4A5B-AB7B-0D1FEAB8CDEA}" type="pres">
      <dgm:prSet presAssocID="{9C272D4F-B533-498F-A5BA-7D8C0A3470F1}" presName="connTx" presStyleLbl="parChTrans1D2" presStyleIdx="6" presStyleCnt="7"/>
      <dgm:spPr/>
    </dgm:pt>
    <dgm:pt modelId="{E1F4328C-066E-43FB-B344-1017692D11DF}" type="pres">
      <dgm:prSet presAssocID="{39F353BB-30EA-46A2-AA3C-A80BE811B8A5}" presName="root2" presStyleCnt="0"/>
      <dgm:spPr/>
    </dgm:pt>
    <dgm:pt modelId="{6ADAE4C1-03CC-457B-9BA9-1F8B9DFC8EFE}" type="pres">
      <dgm:prSet presAssocID="{39F353BB-30EA-46A2-AA3C-A80BE811B8A5}" presName="LevelTwoTextNode" presStyleLbl="node2" presStyleIdx="6" presStyleCnt="7">
        <dgm:presLayoutVars>
          <dgm:chPref val="3"/>
        </dgm:presLayoutVars>
      </dgm:prSet>
      <dgm:spPr/>
    </dgm:pt>
    <dgm:pt modelId="{D1ED8B10-A33C-4F1C-87A3-B1CEE19DB55E}" type="pres">
      <dgm:prSet presAssocID="{39F353BB-30EA-46A2-AA3C-A80BE811B8A5}" presName="level3hierChild" presStyleCnt="0"/>
      <dgm:spPr/>
    </dgm:pt>
    <dgm:pt modelId="{C90331D1-C42E-48CE-805E-2A0354A1D60A}" type="pres">
      <dgm:prSet presAssocID="{4B386CD2-6CA4-4280-B5B0-8F7943F0F49A}" presName="conn2-1" presStyleLbl="parChTrans1D3" presStyleIdx="6" presStyleCnt="7"/>
      <dgm:spPr/>
    </dgm:pt>
    <dgm:pt modelId="{795AB98D-2DB0-4D01-9857-D1EE53B13E6A}" type="pres">
      <dgm:prSet presAssocID="{4B386CD2-6CA4-4280-B5B0-8F7943F0F49A}" presName="connTx" presStyleLbl="parChTrans1D3" presStyleIdx="6" presStyleCnt="7"/>
      <dgm:spPr/>
    </dgm:pt>
    <dgm:pt modelId="{4A49ED00-4C1B-4395-898D-734DC25C47A9}" type="pres">
      <dgm:prSet presAssocID="{90CAE198-7CA7-42E2-B173-CC6C21713C0E}" presName="root2" presStyleCnt="0"/>
      <dgm:spPr/>
    </dgm:pt>
    <dgm:pt modelId="{BC2A5239-DD3E-4EC8-A9D7-E9A141613F1E}" type="pres">
      <dgm:prSet presAssocID="{90CAE198-7CA7-42E2-B173-CC6C21713C0E}" presName="LevelTwoTextNode" presStyleLbl="node3" presStyleIdx="6" presStyleCnt="7">
        <dgm:presLayoutVars>
          <dgm:chPref val="3"/>
        </dgm:presLayoutVars>
      </dgm:prSet>
      <dgm:spPr/>
    </dgm:pt>
    <dgm:pt modelId="{275A197F-E52D-44DF-B1A1-2A2DCBC52338}" type="pres">
      <dgm:prSet presAssocID="{90CAE198-7CA7-42E2-B173-CC6C21713C0E}" presName="level3hierChild" presStyleCnt="0"/>
      <dgm:spPr/>
    </dgm:pt>
  </dgm:ptLst>
  <dgm:cxnLst>
    <dgm:cxn modelId="{8F70BA05-B795-485B-B08E-973337B2B2DD}" srcId="{C3AC9928-CFE1-4553-82E8-C196BD1F4C4C}" destId="{9D9BF531-C92B-41D6-9B57-D9504E20B2D6}" srcOrd="4" destOrd="0" parTransId="{A6F84E02-4308-49EA-99E6-3CB3F294AE70}" sibTransId="{F039E96A-1029-4CB8-AABA-EB4002E18B65}"/>
    <dgm:cxn modelId="{FE46A908-490E-4C0D-A814-C91F10EF5540}" type="presOf" srcId="{0227788F-A18E-4A99-99C0-214DC10A2BEA}" destId="{18E84DBE-B0C8-49E7-A2BF-54E2D03CB697}" srcOrd="0" destOrd="0" presId="urn:microsoft.com/office/officeart/2005/8/layout/hierarchy2"/>
    <dgm:cxn modelId="{08E0620A-BBDD-4813-90C8-8AFB12740DFF}" type="presOf" srcId="{259F5D59-C70E-4E7D-AEA8-B741EA2C8724}" destId="{FD1EB345-204B-4496-ABBC-E588AD43EADC}" srcOrd="1" destOrd="0" presId="urn:microsoft.com/office/officeart/2005/8/layout/hierarchy2"/>
    <dgm:cxn modelId="{411D6910-5CAC-49BF-BFE5-74E2E1591EA2}" srcId="{C3AC9928-CFE1-4553-82E8-C196BD1F4C4C}" destId="{5BB8EC83-7CF1-42A2-B42D-091E98BED03F}" srcOrd="0" destOrd="0" parTransId="{737B2B66-78B9-4B28-ACB4-6F9DD9942A74}" sibTransId="{C5CE941A-4234-4165-B5D7-6DB277E72413}"/>
    <dgm:cxn modelId="{165D5213-8BF5-4A77-8642-D7B974725DEC}" type="presOf" srcId="{5EFC351F-FFE2-483D-B6B0-B20527F1F110}" destId="{B9664B28-0AFD-4D09-B839-4405ABD39F7F}" srcOrd="0" destOrd="0" presId="urn:microsoft.com/office/officeart/2005/8/layout/hierarchy2"/>
    <dgm:cxn modelId="{BCBCF017-00C8-4B20-AA36-8F5ABACD1B92}" type="presOf" srcId="{9D9BF531-C92B-41D6-9B57-D9504E20B2D6}" destId="{2EC799D4-645A-469B-82B6-D229465E4BC0}" srcOrd="0" destOrd="0" presId="urn:microsoft.com/office/officeart/2005/8/layout/hierarchy2"/>
    <dgm:cxn modelId="{B50AE019-3CDA-4673-A157-837ECCE27D83}" type="presOf" srcId="{63D2B083-4FF8-4CB6-9457-20DF77BDAA74}" destId="{D9BC8251-F35C-4FEE-B1F7-B10EF4D9E04A}" srcOrd="1" destOrd="0" presId="urn:microsoft.com/office/officeart/2005/8/layout/hierarchy2"/>
    <dgm:cxn modelId="{876C4526-BB59-4BA4-BE74-805A431ABADE}" type="presOf" srcId="{B4E03F22-C96E-4B8C-820A-48B901F143DF}" destId="{DF3E698D-9089-4597-BB0F-FDF6FC4F16E3}" srcOrd="0" destOrd="0" presId="urn:microsoft.com/office/officeart/2005/8/layout/hierarchy2"/>
    <dgm:cxn modelId="{82007A29-AD63-4165-A7B8-E8856ECDD4BC}" type="presOf" srcId="{E120A5BB-9F4E-4B1A-8325-1C46E223D97E}" destId="{477F2160-406B-4ED4-92ED-A76271EF3EB2}" srcOrd="0" destOrd="0" presId="urn:microsoft.com/office/officeart/2005/8/layout/hierarchy2"/>
    <dgm:cxn modelId="{10D48E2F-E228-4BED-A545-0518D43EB5FA}" type="presOf" srcId="{C3AC9928-CFE1-4553-82E8-C196BD1F4C4C}" destId="{9356D07E-408D-448F-9476-99A58AAF2661}" srcOrd="0" destOrd="0" presId="urn:microsoft.com/office/officeart/2005/8/layout/hierarchy2"/>
    <dgm:cxn modelId="{F4673931-F1E6-4413-8173-EB22F903B2B9}" type="presOf" srcId="{63D2B083-4FF8-4CB6-9457-20DF77BDAA74}" destId="{40BD073D-DA9E-4FE4-AE04-CDE8C6D0E034}" srcOrd="0" destOrd="0" presId="urn:microsoft.com/office/officeart/2005/8/layout/hierarchy2"/>
    <dgm:cxn modelId="{AB416E39-4E05-43E9-9D76-DF98CE5214AD}" type="presOf" srcId="{1708EC4A-2D6E-4AF8-A494-DF410F07C92A}" destId="{655846B8-57F9-4851-972E-4126EA690CC2}" srcOrd="0" destOrd="0" presId="urn:microsoft.com/office/officeart/2005/8/layout/hierarchy2"/>
    <dgm:cxn modelId="{4120D03D-336C-4D56-BEAA-7AD512EEFD0B}" type="presOf" srcId="{5EFC351F-FFE2-483D-B6B0-B20527F1F110}" destId="{1B9419B7-5911-41C9-90D5-5BEFA7D67451}" srcOrd="1" destOrd="0" presId="urn:microsoft.com/office/officeart/2005/8/layout/hierarchy2"/>
    <dgm:cxn modelId="{DC5F1F5E-38BE-4F9B-B4C2-BE56E8F4E5B1}" type="presOf" srcId="{011995C2-9F85-45BD-8802-0C157B1A0D13}" destId="{06CFB21E-8336-438C-AA59-C8304AD638F6}" srcOrd="0" destOrd="0" presId="urn:microsoft.com/office/officeart/2005/8/layout/hierarchy2"/>
    <dgm:cxn modelId="{D9C1255F-AB79-4D04-993B-50CFC75A4BCA}" type="presOf" srcId="{259F5D59-C70E-4E7D-AEA8-B741EA2C8724}" destId="{6DA37852-1172-4935-8BFC-03384B9076DF}" srcOrd="0" destOrd="0" presId="urn:microsoft.com/office/officeart/2005/8/layout/hierarchy2"/>
    <dgm:cxn modelId="{25FB0D41-707A-4822-84EA-B5619047F034}" type="presOf" srcId="{9C272D4F-B533-498F-A5BA-7D8C0A3470F1}" destId="{FBD09C89-A215-4A0D-9D28-E31A2CB25CD5}" srcOrd="0" destOrd="0" presId="urn:microsoft.com/office/officeart/2005/8/layout/hierarchy2"/>
    <dgm:cxn modelId="{F9C0BF45-DC73-404F-8AEA-9422E6BC5C57}" type="presOf" srcId="{A6F84E02-4308-49EA-99E6-3CB3F294AE70}" destId="{8C80F695-1F7F-452F-A41B-4E110007A248}" srcOrd="0" destOrd="0" presId="urn:microsoft.com/office/officeart/2005/8/layout/hierarchy2"/>
    <dgm:cxn modelId="{D8522B6B-25B6-413A-946C-FC17924FA6E4}" type="presOf" srcId="{DB0665BF-7C65-4131-93AF-C4F301D1209D}" destId="{7CF5D83B-B6E8-404D-B7CC-390F583D4DC4}" srcOrd="0" destOrd="0" presId="urn:microsoft.com/office/officeart/2005/8/layout/hierarchy2"/>
    <dgm:cxn modelId="{799EEF70-B5E9-4FD2-BD4F-5D56A87422D6}" type="presOf" srcId="{6083CD61-D886-4794-B409-319F43EE322C}" destId="{E809D947-CBC7-4D3B-9459-9DF7FB0920C7}" srcOrd="0" destOrd="0" presId="urn:microsoft.com/office/officeart/2005/8/layout/hierarchy2"/>
    <dgm:cxn modelId="{1C8C2672-87C1-47D1-8A7F-1703167C2FCA}" type="presOf" srcId="{1708EC4A-2D6E-4AF8-A494-DF410F07C92A}" destId="{335779AF-4F36-4376-A5E8-EEBA96A1E845}" srcOrd="1" destOrd="0" presId="urn:microsoft.com/office/officeart/2005/8/layout/hierarchy2"/>
    <dgm:cxn modelId="{12A36752-96A8-4252-B9FE-ADB1AC302606}" type="presOf" srcId="{67AB5790-9591-4F8E-8A14-24FE21D2AF0F}" destId="{B3B8D2EA-7CA6-4411-A019-917393A65C78}" srcOrd="0" destOrd="0" presId="urn:microsoft.com/office/officeart/2005/8/layout/hierarchy2"/>
    <dgm:cxn modelId="{F248F479-084F-4ADB-87DB-8004C97EDB6F}" type="presOf" srcId="{48017119-B862-4519-ABD7-B75473A9FA31}" destId="{B62908F1-A1DD-4695-A20C-7B9DC5D83EF8}" srcOrd="0" destOrd="0" presId="urn:microsoft.com/office/officeart/2005/8/layout/hierarchy2"/>
    <dgm:cxn modelId="{A524D67B-0F98-409F-A0C9-6F134840E45D}" type="presOf" srcId="{D3FD59FE-CCCB-41EB-8EB3-8FD236865BDF}" destId="{DE2645F7-CC03-4F37-A49A-25561F7DCDA8}" srcOrd="0" destOrd="0" presId="urn:microsoft.com/office/officeart/2005/8/layout/hierarchy2"/>
    <dgm:cxn modelId="{61C8AA7E-2795-4019-9C79-E63D9FF3006B}" type="presOf" srcId="{2DBEBF15-B0B7-4E16-A281-5D7F4972E8F4}" destId="{7B641D3D-1E34-4755-8EEB-A2F65B921F75}" srcOrd="1" destOrd="0" presId="urn:microsoft.com/office/officeart/2005/8/layout/hierarchy2"/>
    <dgm:cxn modelId="{4BB61A7F-6A1F-4ACB-84BA-FCB1615DD687}" type="presOf" srcId="{39F353BB-30EA-46A2-AA3C-A80BE811B8A5}" destId="{6ADAE4C1-03CC-457B-9BA9-1F8B9DFC8EFE}" srcOrd="0" destOrd="0" presId="urn:microsoft.com/office/officeart/2005/8/layout/hierarchy2"/>
    <dgm:cxn modelId="{B9504588-8C78-4142-ABBA-37EC7BD0CF4D}" type="presOf" srcId="{737B2B66-78B9-4B28-ACB4-6F9DD9942A74}" destId="{7FCC50F8-D1CE-4013-9809-231C485A0A6D}" srcOrd="1" destOrd="0" presId="urn:microsoft.com/office/officeart/2005/8/layout/hierarchy2"/>
    <dgm:cxn modelId="{D09F648C-D323-4636-B707-A3843014F663}" srcId="{C3AC9928-CFE1-4553-82E8-C196BD1F4C4C}" destId="{BA88C3D2-BA72-4E4F-9D1B-567AFAB38E4A}" srcOrd="5" destOrd="0" parTransId="{1708EC4A-2D6E-4AF8-A494-DF410F07C92A}" sibTransId="{94CEADCE-5D32-4C3C-B12E-2BE866C5502D}"/>
    <dgm:cxn modelId="{93A6548E-BE3F-41BC-992B-11BF9CE50CAB}" srcId="{28995948-77C8-4009-AB93-CB126B9EA7D9}" destId="{C3AC9928-CFE1-4553-82E8-C196BD1F4C4C}" srcOrd="0" destOrd="0" parTransId="{DAF71A78-6D7D-4B54-9C5E-124BFAA3CEDE}" sibTransId="{9B838897-34DE-4324-B9E6-993B1B84FD66}"/>
    <dgm:cxn modelId="{C91E1191-9CFC-4DE2-8580-F8A4C938C583}" type="presOf" srcId="{4B386CD2-6CA4-4280-B5B0-8F7943F0F49A}" destId="{795AB98D-2DB0-4D01-9857-D1EE53B13E6A}" srcOrd="1" destOrd="0" presId="urn:microsoft.com/office/officeart/2005/8/layout/hierarchy2"/>
    <dgm:cxn modelId="{42495292-C808-4041-B7E2-C5DD0E28CB00}" type="presOf" srcId="{737B2B66-78B9-4B28-ACB4-6F9DD9942A74}" destId="{23AA2E67-DF58-4461-A4B8-3CEF99B7AC90}" srcOrd="0" destOrd="0" presId="urn:microsoft.com/office/officeart/2005/8/layout/hierarchy2"/>
    <dgm:cxn modelId="{CFAA9E9C-7E23-4825-86D8-B2C6EB40904B}" srcId="{DB0665BF-7C65-4131-93AF-C4F301D1209D}" destId="{6083CD61-D886-4794-B409-319F43EE322C}" srcOrd="0" destOrd="0" parTransId="{63D2B083-4FF8-4CB6-9457-20DF77BDAA74}" sibTransId="{E9392F17-4FFF-4578-BB72-CEC081B10782}"/>
    <dgm:cxn modelId="{F6F8F79C-2950-4068-9638-F3F4B144F4C9}" type="presOf" srcId="{90CAE198-7CA7-42E2-B173-CC6C21713C0E}" destId="{BC2A5239-DD3E-4EC8-A9D7-E9A141613F1E}" srcOrd="0" destOrd="0" presId="urn:microsoft.com/office/officeart/2005/8/layout/hierarchy2"/>
    <dgm:cxn modelId="{97835B9D-030A-4B28-8E96-2BE14CA136DA}" type="presOf" srcId="{28995948-77C8-4009-AB93-CB126B9EA7D9}" destId="{A8CF718E-E1B0-4A88-8930-B16CAFDE3E21}" srcOrd="0" destOrd="0" presId="urn:microsoft.com/office/officeart/2005/8/layout/hierarchy2"/>
    <dgm:cxn modelId="{A855AFA0-3D5D-43E5-8B78-796DC5EE0A63}" type="presOf" srcId="{011995C2-9F85-45BD-8802-0C157B1A0D13}" destId="{E2E82420-42CC-4366-A33D-1E1AD91D6E20}" srcOrd="1" destOrd="0" presId="urn:microsoft.com/office/officeart/2005/8/layout/hierarchy2"/>
    <dgm:cxn modelId="{8BBDACA4-A289-4D30-952C-2EB76058F161}" type="presOf" srcId="{E120A5BB-9F4E-4B1A-8325-1C46E223D97E}" destId="{65E13F92-CB87-4F58-9CC2-BAFB88F7DE84}" srcOrd="1" destOrd="0" presId="urn:microsoft.com/office/officeart/2005/8/layout/hierarchy2"/>
    <dgm:cxn modelId="{5E3622A7-868A-4697-AF8F-1D8997A7BE00}" type="presOf" srcId="{CEF8B3D7-3AA2-4768-AE03-BF3678D780B0}" destId="{A1636562-47C3-427D-BDC1-AED1ADF1F2F9}" srcOrd="0" destOrd="0" presId="urn:microsoft.com/office/officeart/2005/8/layout/hierarchy2"/>
    <dgm:cxn modelId="{A4BF60AC-A9B8-4105-B247-02867120C83A}" type="presOf" srcId="{5BB8EC83-7CF1-42A2-B42D-091E98BED03F}" destId="{C252A8C1-87C7-403C-AE44-48BADABC15E7}" srcOrd="0" destOrd="0" presId="urn:microsoft.com/office/officeart/2005/8/layout/hierarchy2"/>
    <dgm:cxn modelId="{F50142B1-6883-4EF1-AB85-941ABCF8901D}" srcId="{BA88C3D2-BA72-4E4F-9D1B-567AFAB38E4A}" destId="{9E05B3A6-CAAF-4657-A303-4789ECD1B1BF}" srcOrd="0" destOrd="0" parTransId="{0227788F-A18E-4A99-99C0-214DC10A2BEA}" sibTransId="{9E59A2EF-CAAF-468D-B8ED-9823D8FC5B40}"/>
    <dgm:cxn modelId="{368E46B3-09E2-4E8D-AE45-495C77B02A8C}" type="presOf" srcId="{0227788F-A18E-4A99-99C0-214DC10A2BEA}" destId="{42666967-C187-44B7-BAC6-7AA05EB13EC2}" srcOrd="1" destOrd="0" presId="urn:microsoft.com/office/officeart/2005/8/layout/hierarchy2"/>
    <dgm:cxn modelId="{EFE505B5-AE18-4165-8445-E93B3A6101F6}" type="presOf" srcId="{A6F84E02-4308-49EA-99E6-3CB3F294AE70}" destId="{14AED651-1C8D-4A45-91F7-E14CA8AE137F}" srcOrd="1" destOrd="0" presId="urn:microsoft.com/office/officeart/2005/8/layout/hierarchy2"/>
    <dgm:cxn modelId="{7BCEA2B8-E875-4D54-8381-7B33285EA474}" type="presOf" srcId="{BA88C3D2-BA72-4E4F-9D1B-567AFAB38E4A}" destId="{84E2F2F6-CA35-4A51-95AE-D884722A831A}" srcOrd="0" destOrd="0" presId="urn:microsoft.com/office/officeart/2005/8/layout/hierarchy2"/>
    <dgm:cxn modelId="{3D69C1BA-DF2E-4EFC-A40F-576D99955CE7}" type="presOf" srcId="{67AB5790-9591-4F8E-8A14-24FE21D2AF0F}" destId="{C4B581B1-F450-4018-9DDF-8D2733B8B34C}" srcOrd="1" destOrd="0" presId="urn:microsoft.com/office/officeart/2005/8/layout/hierarchy2"/>
    <dgm:cxn modelId="{5904A4BD-55E8-4358-B488-F6DDC5CEFD2F}" type="presOf" srcId="{B4E03F22-C96E-4B8C-820A-48B901F143DF}" destId="{9508F279-F55A-4A88-8ECA-6DCF539DA963}" srcOrd="1" destOrd="0" presId="urn:microsoft.com/office/officeart/2005/8/layout/hierarchy2"/>
    <dgm:cxn modelId="{DF7F93C2-31D0-4379-A7CE-4405DA42FC7D}" srcId="{C3AC9928-CFE1-4553-82E8-C196BD1F4C4C}" destId="{DB0665BF-7C65-4131-93AF-C4F301D1209D}" srcOrd="3" destOrd="0" parTransId="{E120A5BB-9F4E-4B1A-8325-1C46E223D97E}" sibTransId="{71EDFEB5-F5E0-441E-92B8-F5A9ACFE2102}"/>
    <dgm:cxn modelId="{0A0AF4C8-F12E-42FF-A244-869381E5EA89}" srcId="{9D9BF531-C92B-41D6-9B57-D9504E20B2D6}" destId="{09154B1D-375F-4436-B3AC-AEF25709F61A}" srcOrd="0" destOrd="0" parTransId="{67AB5790-9591-4F8E-8A14-24FE21D2AF0F}" sibTransId="{7B08484F-86A8-4113-A70E-356DB1EF0960}"/>
    <dgm:cxn modelId="{24DE6FC9-B750-4E06-B9C5-69D704636C0C}" type="presOf" srcId="{09154B1D-375F-4436-B3AC-AEF25709F61A}" destId="{17ADF945-CA97-421F-9AA9-4075A20DC0D4}" srcOrd="0" destOrd="0" presId="urn:microsoft.com/office/officeart/2005/8/layout/hierarchy2"/>
    <dgm:cxn modelId="{66A17CCA-2A04-41A1-A57B-00DE0B84A8C8}" type="presOf" srcId="{A51F65EF-3105-4BCF-97CD-32A8F0C2ACB7}" destId="{01FD83FF-2D0B-4833-9CA0-B411F98EF542}" srcOrd="0" destOrd="0" presId="urn:microsoft.com/office/officeart/2005/8/layout/hierarchy2"/>
    <dgm:cxn modelId="{C0F950CD-39A6-4627-86FF-D100C4BBE6AC}" srcId="{5BB8EC83-7CF1-42A2-B42D-091E98BED03F}" destId="{8BABC2A8-ED91-4594-9777-FA0CEB590684}" srcOrd="0" destOrd="0" parTransId="{011995C2-9F85-45BD-8802-0C157B1A0D13}" sibTransId="{8497C3E4-7CF9-4673-830E-1555A1FDA761}"/>
    <dgm:cxn modelId="{47D3B7CD-4298-45D7-B413-E7E89E55EDF4}" type="presOf" srcId="{4B386CD2-6CA4-4280-B5B0-8F7943F0F49A}" destId="{C90331D1-C42E-48CE-805E-2A0354A1D60A}" srcOrd="0" destOrd="0" presId="urn:microsoft.com/office/officeart/2005/8/layout/hierarchy2"/>
    <dgm:cxn modelId="{6F4F78D2-1C4C-4393-8BD2-A9A181D358F7}" type="presOf" srcId="{9C272D4F-B533-498F-A5BA-7D8C0A3470F1}" destId="{9BDC26B1-02A9-4A5B-AB7B-0D1FEAB8CDEA}" srcOrd="1" destOrd="0" presId="urn:microsoft.com/office/officeart/2005/8/layout/hierarchy2"/>
    <dgm:cxn modelId="{3CE0CBD7-B529-4AC5-AB72-F586E204000A}" srcId="{39F353BB-30EA-46A2-AA3C-A80BE811B8A5}" destId="{90CAE198-7CA7-42E2-B173-CC6C21713C0E}" srcOrd="0" destOrd="0" parTransId="{4B386CD2-6CA4-4280-B5B0-8F7943F0F49A}" sibTransId="{9AF38ACF-9581-46F3-AECC-ECE88841D078}"/>
    <dgm:cxn modelId="{FD0F7DD8-C4E8-4A05-B803-358DB819792F}" srcId="{A51F65EF-3105-4BCF-97CD-32A8F0C2ACB7}" destId="{D3FD59FE-CCCB-41EB-8EB3-8FD236865BDF}" srcOrd="0" destOrd="0" parTransId="{259F5D59-C70E-4E7D-AEA8-B741EA2C8724}" sibTransId="{C1D750AE-2992-4D0A-99FB-D818576DA364}"/>
    <dgm:cxn modelId="{49FCA3DC-16D9-4FD9-94EC-BE40D8FB1F1E}" srcId="{C3AC9928-CFE1-4553-82E8-C196BD1F4C4C}" destId="{CEF8B3D7-3AA2-4768-AE03-BF3678D780B0}" srcOrd="2" destOrd="0" parTransId="{B4E03F22-C96E-4B8C-820A-48B901F143DF}" sibTransId="{A1A9FCEA-C5D7-40D7-B541-72A53BBBED51}"/>
    <dgm:cxn modelId="{CBD055E2-0082-44CE-A2F2-E4929537923D}" type="presOf" srcId="{8BABC2A8-ED91-4594-9777-FA0CEB590684}" destId="{AFB4896C-8DAB-4EE3-BBE1-72D8CAF08EC3}" srcOrd="0" destOrd="0" presId="urn:microsoft.com/office/officeart/2005/8/layout/hierarchy2"/>
    <dgm:cxn modelId="{271E8CE4-762F-4F8C-9D6F-383F1DE46A40}" type="presOf" srcId="{2DBEBF15-B0B7-4E16-A281-5D7F4972E8F4}" destId="{DD7CF89D-AC09-4CB1-B53A-51B1E2904DD4}" srcOrd="0" destOrd="0" presId="urn:microsoft.com/office/officeart/2005/8/layout/hierarchy2"/>
    <dgm:cxn modelId="{9F5A0AE6-CF34-4860-A62D-39D312165982}" srcId="{C3AC9928-CFE1-4553-82E8-C196BD1F4C4C}" destId="{A51F65EF-3105-4BCF-97CD-32A8F0C2ACB7}" srcOrd="1" destOrd="0" parTransId="{5EFC351F-FFE2-483D-B6B0-B20527F1F110}" sibTransId="{1B5165AC-53F6-42FF-8057-CAB1357C849C}"/>
    <dgm:cxn modelId="{2D24B0ED-8527-41A5-9539-34A23349B42A}" type="presOf" srcId="{9E05B3A6-CAAF-4657-A303-4789ECD1B1BF}" destId="{FE8A69BE-42CD-451D-BA5D-A0F82E20A4DF}" srcOrd="0" destOrd="0" presId="urn:microsoft.com/office/officeart/2005/8/layout/hierarchy2"/>
    <dgm:cxn modelId="{03B28EF0-0703-4B65-8C34-E98996A94094}" srcId="{C3AC9928-CFE1-4553-82E8-C196BD1F4C4C}" destId="{39F353BB-30EA-46A2-AA3C-A80BE811B8A5}" srcOrd="6" destOrd="0" parTransId="{9C272D4F-B533-498F-A5BA-7D8C0A3470F1}" sibTransId="{D7AD5472-DD55-4333-85B1-3360E47586AD}"/>
    <dgm:cxn modelId="{B07829F3-9521-495E-9C2E-217F05094E05}" srcId="{CEF8B3D7-3AA2-4768-AE03-BF3678D780B0}" destId="{48017119-B862-4519-ABD7-B75473A9FA31}" srcOrd="0" destOrd="0" parTransId="{2DBEBF15-B0B7-4E16-A281-5D7F4972E8F4}" sibTransId="{A102597A-51A1-44F1-AFF4-F6FEEB3C7A0D}"/>
    <dgm:cxn modelId="{4C0FF282-9686-4E10-BE19-787C9D592561}" type="presParOf" srcId="{A8CF718E-E1B0-4A88-8930-B16CAFDE3E21}" destId="{2BB96635-F7C4-4646-8167-BD8119445BAA}" srcOrd="0" destOrd="0" presId="urn:microsoft.com/office/officeart/2005/8/layout/hierarchy2"/>
    <dgm:cxn modelId="{26B24D9B-3862-435C-AD8C-7A477FDAE361}" type="presParOf" srcId="{2BB96635-F7C4-4646-8167-BD8119445BAA}" destId="{9356D07E-408D-448F-9476-99A58AAF2661}" srcOrd="0" destOrd="0" presId="urn:microsoft.com/office/officeart/2005/8/layout/hierarchy2"/>
    <dgm:cxn modelId="{4424D762-7154-442C-B162-723C6430E55E}" type="presParOf" srcId="{2BB96635-F7C4-4646-8167-BD8119445BAA}" destId="{169EC816-0EC1-498F-9686-40EEA8948B08}" srcOrd="1" destOrd="0" presId="urn:microsoft.com/office/officeart/2005/8/layout/hierarchy2"/>
    <dgm:cxn modelId="{1F6F53D4-83E8-4853-9D50-EB4C1F1AA9EF}" type="presParOf" srcId="{169EC816-0EC1-498F-9686-40EEA8948B08}" destId="{23AA2E67-DF58-4461-A4B8-3CEF99B7AC90}" srcOrd="0" destOrd="0" presId="urn:microsoft.com/office/officeart/2005/8/layout/hierarchy2"/>
    <dgm:cxn modelId="{7F431AEE-7036-46CB-B817-E30E1CF02727}" type="presParOf" srcId="{23AA2E67-DF58-4461-A4B8-3CEF99B7AC90}" destId="{7FCC50F8-D1CE-4013-9809-231C485A0A6D}" srcOrd="0" destOrd="0" presId="urn:microsoft.com/office/officeart/2005/8/layout/hierarchy2"/>
    <dgm:cxn modelId="{13CF34B5-65F5-4BAB-AB52-12FA9D088616}" type="presParOf" srcId="{169EC816-0EC1-498F-9686-40EEA8948B08}" destId="{71284A5A-3D69-49A7-A2F2-884F2CC3DBF8}" srcOrd="1" destOrd="0" presId="urn:microsoft.com/office/officeart/2005/8/layout/hierarchy2"/>
    <dgm:cxn modelId="{097EFF6C-1FD3-41EA-9E46-76AE1E61343B}" type="presParOf" srcId="{71284A5A-3D69-49A7-A2F2-884F2CC3DBF8}" destId="{C252A8C1-87C7-403C-AE44-48BADABC15E7}" srcOrd="0" destOrd="0" presId="urn:microsoft.com/office/officeart/2005/8/layout/hierarchy2"/>
    <dgm:cxn modelId="{608DCA84-3647-4317-815E-3C61C6B100D7}" type="presParOf" srcId="{71284A5A-3D69-49A7-A2F2-884F2CC3DBF8}" destId="{A33D024C-6CF2-468F-A089-1D0719B8C0B4}" srcOrd="1" destOrd="0" presId="urn:microsoft.com/office/officeart/2005/8/layout/hierarchy2"/>
    <dgm:cxn modelId="{28083E2A-6F9C-49F9-A3CE-3240872FBE1C}" type="presParOf" srcId="{A33D024C-6CF2-468F-A089-1D0719B8C0B4}" destId="{06CFB21E-8336-438C-AA59-C8304AD638F6}" srcOrd="0" destOrd="0" presId="urn:microsoft.com/office/officeart/2005/8/layout/hierarchy2"/>
    <dgm:cxn modelId="{2150887E-DB22-40D0-99E4-610A85927561}" type="presParOf" srcId="{06CFB21E-8336-438C-AA59-C8304AD638F6}" destId="{E2E82420-42CC-4366-A33D-1E1AD91D6E20}" srcOrd="0" destOrd="0" presId="urn:microsoft.com/office/officeart/2005/8/layout/hierarchy2"/>
    <dgm:cxn modelId="{DCA993B6-67F1-40D2-A9A8-33A33E1FEF82}" type="presParOf" srcId="{A33D024C-6CF2-468F-A089-1D0719B8C0B4}" destId="{75C8C741-5F9A-4FED-BE29-5948E6907311}" srcOrd="1" destOrd="0" presId="urn:microsoft.com/office/officeart/2005/8/layout/hierarchy2"/>
    <dgm:cxn modelId="{D45689E1-152E-4B77-A9EA-32C1616EAA84}" type="presParOf" srcId="{75C8C741-5F9A-4FED-BE29-5948E6907311}" destId="{AFB4896C-8DAB-4EE3-BBE1-72D8CAF08EC3}" srcOrd="0" destOrd="0" presId="urn:microsoft.com/office/officeart/2005/8/layout/hierarchy2"/>
    <dgm:cxn modelId="{1218BB77-98C1-4DF5-9808-33561FD29800}" type="presParOf" srcId="{75C8C741-5F9A-4FED-BE29-5948E6907311}" destId="{9FF71C8B-BFFF-48EB-987C-6FA36B275CFF}" srcOrd="1" destOrd="0" presId="urn:microsoft.com/office/officeart/2005/8/layout/hierarchy2"/>
    <dgm:cxn modelId="{36DE1515-0595-4175-9416-09E300391151}" type="presParOf" srcId="{169EC816-0EC1-498F-9686-40EEA8948B08}" destId="{B9664B28-0AFD-4D09-B839-4405ABD39F7F}" srcOrd="2" destOrd="0" presId="urn:microsoft.com/office/officeart/2005/8/layout/hierarchy2"/>
    <dgm:cxn modelId="{D0365014-1917-4267-85AA-4FE7DD0E4328}" type="presParOf" srcId="{B9664B28-0AFD-4D09-B839-4405ABD39F7F}" destId="{1B9419B7-5911-41C9-90D5-5BEFA7D67451}" srcOrd="0" destOrd="0" presId="urn:microsoft.com/office/officeart/2005/8/layout/hierarchy2"/>
    <dgm:cxn modelId="{C4680567-99BB-43C1-8B61-0AEF3BC2190B}" type="presParOf" srcId="{169EC816-0EC1-498F-9686-40EEA8948B08}" destId="{EBA70D15-F0FB-43F9-A953-F17494BFBEE8}" srcOrd="3" destOrd="0" presId="urn:microsoft.com/office/officeart/2005/8/layout/hierarchy2"/>
    <dgm:cxn modelId="{18E80321-63F8-4E5F-94B0-DBAD0BAB39FA}" type="presParOf" srcId="{EBA70D15-F0FB-43F9-A953-F17494BFBEE8}" destId="{01FD83FF-2D0B-4833-9CA0-B411F98EF542}" srcOrd="0" destOrd="0" presId="urn:microsoft.com/office/officeart/2005/8/layout/hierarchy2"/>
    <dgm:cxn modelId="{D2998FCA-0198-466A-AC9E-3D911B9AD059}" type="presParOf" srcId="{EBA70D15-F0FB-43F9-A953-F17494BFBEE8}" destId="{7BD953DF-6B6E-41B4-AD1E-BA4771F8EA97}" srcOrd="1" destOrd="0" presId="urn:microsoft.com/office/officeart/2005/8/layout/hierarchy2"/>
    <dgm:cxn modelId="{17B1EDE8-D77F-47AC-95B3-45870787B70D}" type="presParOf" srcId="{7BD953DF-6B6E-41B4-AD1E-BA4771F8EA97}" destId="{6DA37852-1172-4935-8BFC-03384B9076DF}" srcOrd="0" destOrd="0" presId="urn:microsoft.com/office/officeart/2005/8/layout/hierarchy2"/>
    <dgm:cxn modelId="{77102EC2-3A0A-4A3B-8E7F-37A619DB7A83}" type="presParOf" srcId="{6DA37852-1172-4935-8BFC-03384B9076DF}" destId="{FD1EB345-204B-4496-ABBC-E588AD43EADC}" srcOrd="0" destOrd="0" presId="urn:microsoft.com/office/officeart/2005/8/layout/hierarchy2"/>
    <dgm:cxn modelId="{FB0A8258-8910-401D-AB39-4FE683E88726}" type="presParOf" srcId="{7BD953DF-6B6E-41B4-AD1E-BA4771F8EA97}" destId="{047D100B-C0D9-47C8-8C8C-8F0134E56B3F}" srcOrd="1" destOrd="0" presId="urn:microsoft.com/office/officeart/2005/8/layout/hierarchy2"/>
    <dgm:cxn modelId="{16CB9C54-50CD-4893-91A0-FE848F137E8F}" type="presParOf" srcId="{047D100B-C0D9-47C8-8C8C-8F0134E56B3F}" destId="{DE2645F7-CC03-4F37-A49A-25561F7DCDA8}" srcOrd="0" destOrd="0" presId="urn:microsoft.com/office/officeart/2005/8/layout/hierarchy2"/>
    <dgm:cxn modelId="{A617C7C8-5B13-4409-ABAD-13C0BFF331BC}" type="presParOf" srcId="{047D100B-C0D9-47C8-8C8C-8F0134E56B3F}" destId="{4F2D7A76-4C4A-4B85-AA26-703C63FB423B}" srcOrd="1" destOrd="0" presId="urn:microsoft.com/office/officeart/2005/8/layout/hierarchy2"/>
    <dgm:cxn modelId="{AED58354-E697-4461-A036-55984DCEDA2E}" type="presParOf" srcId="{169EC816-0EC1-498F-9686-40EEA8948B08}" destId="{DF3E698D-9089-4597-BB0F-FDF6FC4F16E3}" srcOrd="4" destOrd="0" presId="urn:microsoft.com/office/officeart/2005/8/layout/hierarchy2"/>
    <dgm:cxn modelId="{F1D2BC77-B73E-41BD-9042-840433B55DE7}" type="presParOf" srcId="{DF3E698D-9089-4597-BB0F-FDF6FC4F16E3}" destId="{9508F279-F55A-4A88-8ECA-6DCF539DA963}" srcOrd="0" destOrd="0" presId="urn:microsoft.com/office/officeart/2005/8/layout/hierarchy2"/>
    <dgm:cxn modelId="{039438B5-B480-404C-8F33-D4DEAB82C2BE}" type="presParOf" srcId="{169EC816-0EC1-498F-9686-40EEA8948B08}" destId="{E4D482D2-24AF-4A11-8175-11D5BA7EFA7C}" srcOrd="5" destOrd="0" presId="urn:microsoft.com/office/officeart/2005/8/layout/hierarchy2"/>
    <dgm:cxn modelId="{2DF2B67C-C06E-406D-AE8F-A1D1DA956428}" type="presParOf" srcId="{E4D482D2-24AF-4A11-8175-11D5BA7EFA7C}" destId="{A1636562-47C3-427D-BDC1-AED1ADF1F2F9}" srcOrd="0" destOrd="0" presId="urn:microsoft.com/office/officeart/2005/8/layout/hierarchy2"/>
    <dgm:cxn modelId="{DA47CBE5-D0BD-4FBD-99DE-5530A338470A}" type="presParOf" srcId="{E4D482D2-24AF-4A11-8175-11D5BA7EFA7C}" destId="{1403A8A1-7D41-4E9A-A820-ED32C0A308C1}" srcOrd="1" destOrd="0" presId="urn:microsoft.com/office/officeart/2005/8/layout/hierarchy2"/>
    <dgm:cxn modelId="{0CF94162-09B4-4258-A58F-283D3373FCBF}" type="presParOf" srcId="{1403A8A1-7D41-4E9A-A820-ED32C0A308C1}" destId="{DD7CF89D-AC09-4CB1-B53A-51B1E2904DD4}" srcOrd="0" destOrd="0" presId="urn:microsoft.com/office/officeart/2005/8/layout/hierarchy2"/>
    <dgm:cxn modelId="{FF9B41BB-8D7F-4173-A328-026F20521695}" type="presParOf" srcId="{DD7CF89D-AC09-4CB1-B53A-51B1E2904DD4}" destId="{7B641D3D-1E34-4755-8EEB-A2F65B921F75}" srcOrd="0" destOrd="0" presId="urn:microsoft.com/office/officeart/2005/8/layout/hierarchy2"/>
    <dgm:cxn modelId="{B6D19046-F81B-4599-818D-1442DE608228}" type="presParOf" srcId="{1403A8A1-7D41-4E9A-A820-ED32C0A308C1}" destId="{56493E1D-5B9A-470E-8D8B-B331F7782D06}" srcOrd="1" destOrd="0" presId="urn:microsoft.com/office/officeart/2005/8/layout/hierarchy2"/>
    <dgm:cxn modelId="{B8894E6C-17AA-4EAD-907A-8A560DC9D18E}" type="presParOf" srcId="{56493E1D-5B9A-470E-8D8B-B331F7782D06}" destId="{B62908F1-A1DD-4695-A20C-7B9DC5D83EF8}" srcOrd="0" destOrd="0" presId="urn:microsoft.com/office/officeart/2005/8/layout/hierarchy2"/>
    <dgm:cxn modelId="{65D38FBE-4D91-4F72-9A88-40CB32616CC5}" type="presParOf" srcId="{56493E1D-5B9A-470E-8D8B-B331F7782D06}" destId="{314551AB-D6F2-485B-B7AB-DADD10C9D20D}" srcOrd="1" destOrd="0" presId="urn:microsoft.com/office/officeart/2005/8/layout/hierarchy2"/>
    <dgm:cxn modelId="{27BF5E87-8869-42D3-BA32-949BEC87F56F}" type="presParOf" srcId="{169EC816-0EC1-498F-9686-40EEA8948B08}" destId="{477F2160-406B-4ED4-92ED-A76271EF3EB2}" srcOrd="6" destOrd="0" presId="urn:microsoft.com/office/officeart/2005/8/layout/hierarchy2"/>
    <dgm:cxn modelId="{3FF32F40-B9BD-498C-8B10-332CB88F7A04}" type="presParOf" srcId="{477F2160-406B-4ED4-92ED-A76271EF3EB2}" destId="{65E13F92-CB87-4F58-9CC2-BAFB88F7DE84}" srcOrd="0" destOrd="0" presId="urn:microsoft.com/office/officeart/2005/8/layout/hierarchy2"/>
    <dgm:cxn modelId="{2F55A6AD-274A-469F-A703-A85436578E45}" type="presParOf" srcId="{169EC816-0EC1-498F-9686-40EEA8948B08}" destId="{46DE13E4-E9E7-43EE-BF44-361C17F09551}" srcOrd="7" destOrd="0" presId="urn:microsoft.com/office/officeart/2005/8/layout/hierarchy2"/>
    <dgm:cxn modelId="{10CFB7D1-9B8C-45EF-8877-DAB6EA0AC41B}" type="presParOf" srcId="{46DE13E4-E9E7-43EE-BF44-361C17F09551}" destId="{7CF5D83B-B6E8-404D-B7CC-390F583D4DC4}" srcOrd="0" destOrd="0" presId="urn:microsoft.com/office/officeart/2005/8/layout/hierarchy2"/>
    <dgm:cxn modelId="{ACA9E7EB-38BB-4E09-8F41-F3DF4C03E9DB}" type="presParOf" srcId="{46DE13E4-E9E7-43EE-BF44-361C17F09551}" destId="{60A53CB3-FC7D-4C3E-8605-B08C2B709959}" srcOrd="1" destOrd="0" presId="urn:microsoft.com/office/officeart/2005/8/layout/hierarchy2"/>
    <dgm:cxn modelId="{76A55A95-B678-42B9-B73B-0D829A60153F}" type="presParOf" srcId="{60A53CB3-FC7D-4C3E-8605-B08C2B709959}" destId="{40BD073D-DA9E-4FE4-AE04-CDE8C6D0E034}" srcOrd="0" destOrd="0" presId="urn:microsoft.com/office/officeart/2005/8/layout/hierarchy2"/>
    <dgm:cxn modelId="{3AE6ECE2-1048-42EC-A02F-C5E82172D898}" type="presParOf" srcId="{40BD073D-DA9E-4FE4-AE04-CDE8C6D0E034}" destId="{D9BC8251-F35C-4FEE-B1F7-B10EF4D9E04A}" srcOrd="0" destOrd="0" presId="urn:microsoft.com/office/officeart/2005/8/layout/hierarchy2"/>
    <dgm:cxn modelId="{9777829B-C0C2-4D00-BCA8-7B31F6D19DA1}" type="presParOf" srcId="{60A53CB3-FC7D-4C3E-8605-B08C2B709959}" destId="{EB2E6576-5B66-4EEC-8DAD-75A2F0ED0068}" srcOrd="1" destOrd="0" presId="urn:microsoft.com/office/officeart/2005/8/layout/hierarchy2"/>
    <dgm:cxn modelId="{D6B2F130-8F9C-428F-B5C4-9AA1B3F81F58}" type="presParOf" srcId="{EB2E6576-5B66-4EEC-8DAD-75A2F0ED0068}" destId="{E809D947-CBC7-4D3B-9459-9DF7FB0920C7}" srcOrd="0" destOrd="0" presId="urn:microsoft.com/office/officeart/2005/8/layout/hierarchy2"/>
    <dgm:cxn modelId="{A7C3ADB9-DD1A-4513-8146-7AF2538F33D1}" type="presParOf" srcId="{EB2E6576-5B66-4EEC-8DAD-75A2F0ED0068}" destId="{7DE026FF-5CA2-4D0D-B298-D37F540CBEFF}" srcOrd="1" destOrd="0" presId="urn:microsoft.com/office/officeart/2005/8/layout/hierarchy2"/>
    <dgm:cxn modelId="{C4E79709-7918-4103-A432-0F09E5CBB9AE}" type="presParOf" srcId="{169EC816-0EC1-498F-9686-40EEA8948B08}" destId="{8C80F695-1F7F-452F-A41B-4E110007A248}" srcOrd="8" destOrd="0" presId="urn:microsoft.com/office/officeart/2005/8/layout/hierarchy2"/>
    <dgm:cxn modelId="{EBA9A71E-E4BE-45DE-8AA6-F1E661753FFA}" type="presParOf" srcId="{8C80F695-1F7F-452F-A41B-4E110007A248}" destId="{14AED651-1C8D-4A45-91F7-E14CA8AE137F}" srcOrd="0" destOrd="0" presId="urn:microsoft.com/office/officeart/2005/8/layout/hierarchy2"/>
    <dgm:cxn modelId="{23431CEA-0567-42B7-8546-E6E2B087DC90}" type="presParOf" srcId="{169EC816-0EC1-498F-9686-40EEA8948B08}" destId="{63FE8B18-09A2-4A36-81D9-2001DA78883D}" srcOrd="9" destOrd="0" presId="urn:microsoft.com/office/officeart/2005/8/layout/hierarchy2"/>
    <dgm:cxn modelId="{BF8A5EE9-8F92-4B4D-A416-8B27E62FE564}" type="presParOf" srcId="{63FE8B18-09A2-4A36-81D9-2001DA78883D}" destId="{2EC799D4-645A-469B-82B6-D229465E4BC0}" srcOrd="0" destOrd="0" presId="urn:microsoft.com/office/officeart/2005/8/layout/hierarchy2"/>
    <dgm:cxn modelId="{69EF427E-F62B-48B4-B36E-EDEED4417604}" type="presParOf" srcId="{63FE8B18-09A2-4A36-81D9-2001DA78883D}" destId="{EF95BE32-5C8F-48E0-BF96-1F88C93DF33F}" srcOrd="1" destOrd="0" presId="urn:microsoft.com/office/officeart/2005/8/layout/hierarchy2"/>
    <dgm:cxn modelId="{BE066687-D32D-49DD-B108-ACBB660BC895}" type="presParOf" srcId="{EF95BE32-5C8F-48E0-BF96-1F88C93DF33F}" destId="{B3B8D2EA-7CA6-4411-A019-917393A65C78}" srcOrd="0" destOrd="0" presId="urn:microsoft.com/office/officeart/2005/8/layout/hierarchy2"/>
    <dgm:cxn modelId="{FE03A018-4C46-4DCF-8287-DE63E98BD48A}" type="presParOf" srcId="{B3B8D2EA-7CA6-4411-A019-917393A65C78}" destId="{C4B581B1-F450-4018-9DDF-8D2733B8B34C}" srcOrd="0" destOrd="0" presId="urn:microsoft.com/office/officeart/2005/8/layout/hierarchy2"/>
    <dgm:cxn modelId="{23C14C88-3AEF-4781-B02A-F3ABD20D85F7}" type="presParOf" srcId="{EF95BE32-5C8F-48E0-BF96-1F88C93DF33F}" destId="{771ABBB2-0F56-41E8-B8A0-53F35A625DC2}" srcOrd="1" destOrd="0" presId="urn:microsoft.com/office/officeart/2005/8/layout/hierarchy2"/>
    <dgm:cxn modelId="{D66EDB92-2EC4-435A-A04D-E6F87662FD9A}" type="presParOf" srcId="{771ABBB2-0F56-41E8-B8A0-53F35A625DC2}" destId="{17ADF945-CA97-421F-9AA9-4075A20DC0D4}" srcOrd="0" destOrd="0" presId="urn:microsoft.com/office/officeart/2005/8/layout/hierarchy2"/>
    <dgm:cxn modelId="{DBA4E8EC-86C9-4E9B-AFAC-6F97C4025613}" type="presParOf" srcId="{771ABBB2-0F56-41E8-B8A0-53F35A625DC2}" destId="{9A0D2471-09B9-4E0B-8425-A7AB87979624}" srcOrd="1" destOrd="0" presId="urn:microsoft.com/office/officeart/2005/8/layout/hierarchy2"/>
    <dgm:cxn modelId="{0A988221-579A-48EC-A5BD-287241E5C8B6}" type="presParOf" srcId="{169EC816-0EC1-498F-9686-40EEA8948B08}" destId="{655846B8-57F9-4851-972E-4126EA690CC2}" srcOrd="10" destOrd="0" presId="urn:microsoft.com/office/officeart/2005/8/layout/hierarchy2"/>
    <dgm:cxn modelId="{148A2ED1-F092-4164-B02B-E4B30B82B342}" type="presParOf" srcId="{655846B8-57F9-4851-972E-4126EA690CC2}" destId="{335779AF-4F36-4376-A5E8-EEBA96A1E845}" srcOrd="0" destOrd="0" presId="urn:microsoft.com/office/officeart/2005/8/layout/hierarchy2"/>
    <dgm:cxn modelId="{FDA6F59D-8965-4D07-92E6-DD8ADFABEC89}" type="presParOf" srcId="{169EC816-0EC1-498F-9686-40EEA8948B08}" destId="{055579F4-0A0F-4DBB-BA9D-676BA36470E1}" srcOrd="11" destOrd="0" presId="urn:microsoft.com/office/officeart/2005/8/layout/hierarchy2"/>
    <dgm:cxn modelId="{E183FB44-D8CD-41E9-886D-6B8BCA196631}" type="presParOf" srcId="{055579F4-0A0F-4DBB-BA9D-676BA36470E1}" destId="{84E2F2F6-CA35-4A51-95AE-D884722A831A}" srcOrd="0" destOrd="0" presId="urn:microsoft.com/office/officeart/2005/8/layout/hierarchy2"/>
    <dgm:cxn modelId="{F2D03F65-71A2-4CFA-A975-441B465C1D7F}" type="presParOf" srcId="{055579F4-0A0F-4DBB-BA9D-676BA36470E1}" destId="{CF096494-422F-45CF-9301-4F249892B237}" srcOrd="1" destOrd="0" presId="urn:microsoft.com/office/officeart/2005/8/layout/hierarchy2"/>
    <dgm:cxn modelId="{FA121062-4F1A-4B2E-871B-6CAFE3518387}" type="presParOf" srcId="{CF096494-422F-45CF-9301-4F249892B237}" destId="{18E84DBE-B0C8-49E7-A2BF-54E2D03CB697}" srcOrd="0" destOrd="0" presId="urn:microsoft.com/office/officeart/2005/8/layout/hierarchy2"/>
    <dgm:cxn modelId="{4ED16EA7-88C5-4EBA-9E47-F3753E3DF534}" type="presParOf" srcId="{18E84DBE-B0C8-49E7-A2BF-54E2D03CB697}" destId="{42666967-C187-44B7-BAC6-7AA05EB13EC2}" srcOrd="0" destOrd="0" presId="urn:microsoft.com/office/officeart/2005/8/layout/hierarchy2"/>
    <dgm:cxn modelId="{872E9B63-1A21-453E-AAEC-0C1F1467D294}" type="presParOf" srcId="{CF096494-422F-45CF-9301-4F249892B237}" destId="{299F99EE-907F-43A9-8A36-B80A45B807E7}" srcOrd="1" destOrd="0" presId="urn:microsoft.com/office/officeart/2005/8/layout/hierarchy2"/>
    <dgm:cxn modelId="{F18D37E5-E738-4CAD-B0FC-1AF21B9D3DA5}" type="presParOf" srcId="{299F99EE-907F-43A9-8A36-B80A45B807E7}" destId="{FE8A69BE-42CD-451D-BA5D-A0F82E20A4DF}" srcOrd="0" destOrd="0" presId="urn:microsoft.com/office/officeart/2005/8/layout/hierarchy2"/>
    <dgm:cxn modelId="{B1674193-7267-46B4-B98D-396EDD69D3B5}" type="presParOf" srcId="{299F99EE-907F-43A9-8A36-B80A45B807E7}" destId="{1AE44F27-ADE6-4DE0-BF98-75106A801F71}" srcOrd="1" destOrd="0" presId="urn:microsoft.com/office/officeart/2005/8/layout/hierarchy2"/>
    <dgm:cxn modelId="{A9A027C6-29C0-4F43-BBEA-1AC47D6A4113}" type="presParOf" srcId="{169EC816-0EC1-498F-9686-40EEA8948B08}" destId="{FBD09C89-A215-4A0D-9D28-E31A2CB25CD5}" srcOrd="12" destOrd="0" presId="urn:microsoft.com/office/officeart/2005/8/layout/hierarchy2"/>
    <dgm:cxn modelId="{EBAF51E2-CE09-4A94-BAAD-DF15576477E5}" type="presParOf" srcId="{FBD09C89-A215-4A0D-9D28-E31A2CB25CD5}" destId="{9BDC26B1-02A9-4A5B-AB7B-0D1FEAB8CDEA}" srcOrd="0" destOrd="0" presId="urn:microsoft.com/office/officeart/2005/8/layout/hierarchy2"/>
    <dgm:cxn modelId="{75A3B749-9AA6-4A9B-A935-FFC9F35BF740}" type="presParOf" srcId="{169EC816-0EC1-498F-9686-40EEA8948B08}" destId="{E1F4328C-066E-43FB-B344-1017692D11DF}" srcOrd="13" destOrd="0" presId="urn:microsoft.com/office/officeart/2005/8/layout/hierarchy2"/>
    <dgm:cxn modelId="{3AB94B06-E1BF-408A-B070-9D23282E14C3}" type="presParOf" srcId="{E1F4328C-066E-43FB-B344-1017692D11DF}" destId="{6ADAE4C1-03CC-457B-9BA9-1F8B9DFC8EFE}" srcOrd="0" destOrd="0" presId="urn:microsoft.com/office/officeart/2005/8/layout/hierarchy2"/>
    <dgm:cxn modelId="{6256A5E6-8D56-4231-AD62-CC9E89B6C1E7}" type="presParOf" srcId="{E1F4328C-066E-43FB-B344-1017692D11DF}" destId="{D1ED8B10-A33C-4F1C-87A3-B1CEE19DB55E}" srcOrd="1" destOrd="0" presId="urn:microsoft.com/office/officeart/2005/8/layout/hierarchy2"/>
    <dgm:cxn modelId="{0DC25121-6A5C-4568-AEFB-BC582AEC556B}" type="presParOf" srcId="{D1ED8B10-A33C-4F1C-87A3-B1CEE19DB55E}" destId="{C90331D1-C42E-48CE-805E-2A0354A1D60A}" srcOrd="0" destOrd="0" presId="urn:microsoft.com/office/officeart/2005/8/layout/hierarchy2"/>
    <dgm:cxn modelId="{8A1943CE-0E92-4D32-AF2F-323C65B46E1C}" type="presParOf" srcId="{C90331D1-C42E-48CE-805E-2A0354A1D60A}" destId="{795AB98D-2DB0-4D01-9857-D1EE53B13E6A}" srcOrd="0" destOrd="0" presId="urn:microsoft.com/office/officeart/2005/8/layout/hierarchy2"/>
    <dgm:cxn modelId="{3BDECBA3-4E35-4660-864A-46EB4889F6E6}" type="presParOf" srcId="{D1ED8B10-A33C-4F1C-87A3-B1CEE19DB55E}" destId="{4A49ED00-4C1B-4395-898D-734DC25C47A9}" srcOrd="1" destOrd="0" presId="urn:microsoft.com/office/officeart/2005/8/layout/hierarchy2"/>
    <dgm:cxn modelId="{0B4D9E54-481E-4138-9E2D-42459BCEAF9A}" type="presParOf" srcId="{4A49ED00-4C1B-4395-898D-734DC25C47A9}" destId="{BC2A5239-DD3E-4EC8-A9D7-E9A141613F1E}" srcOrd="0" destOrd="0" presId="urn:microsoft.com/office/officeart/2005/8/layout/hierarchy2"/>
    <dgm:cxn modelId="{5A6FB779-72B7-4CA2-B467-B3A474C95DB9}" type="presParOf" srcId="{4A49ED00-4C1B-4395-898D-734DC25C47A9}" destId="{275A197F-E52D-44DF-B1A1-2A2DCBC52338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8995948-77C8-4009-AB93-CB126B9EA7D9}" type="doc">
      <dgm:prSet loTypeId="urn:microsoft.com/office/officeart/2005/8/layout/hierarchy2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pPr rtl="1"/>
          <a:endParaRPr lang="ar-SA"/>
        </a:p>
      </dgm:t>
    </dgm:pt>
    <dgm:pt modelId="{BC579717-A39D-42ED-A030-C9100F0427A3}">
      <dgm:prSet phldrT="[نص]"/>
      <dgm:spPr/>
      <dgm:t>
        <a:bodyPr/>
        <a:lstStyle/>
        <a:p>
          <a:pPr rtl="1"/>
          <a:r>
            <a:rPr lang="ar-SA" b="1" dirty="0">
              <a:solidFill>
                <a:schemeClr val="tx1"/>
              </a:solidFill>
            </a:rPr>
            <a:t>الإعراب والبناء</a:t>
          </a:r>
        </a:p>
      </dgm:t>
    </dgm:pt>
    <dgm:pt modelId="{97832F0C-7069-4EF5-8816-FC3536EE8AF0}" type="parTrans" cxnId="{F3631D22-4132-4AAD-81E3-3910DD5E4D34}">
      <dgm:prSet/>
      <dgm:spPr/>
      <dgm:t>
        <a:bodyPr/>
        <a:lstStyle/>
        <a:p>
          <a:pPr rtl="1"/>
          <a:endParaRPr lang="ar-SA"/>
        </a:p>
      </dgm:t>
    </dgm:pt>
    <dgm:pt modelId="{8017DD70-3C46-49D1-8686-503103DA2628}" type="sibTrans" cxnId="{F3631D22-4132-4AAD-81E3-3910DD5E4D34}">
      <dgm:prSet/>
      <dgm:spPr/>
      <dgm:t>
        <a:bodyPr/>
        <a:lstStyle/>
        <a:p>
          <a:pPr rtl="1"/>
          <a:endParaRPr lang="ar-SA"/>
        </a:p>
      </dgm:t>
    </dgm:pt>
    <dgm:pt modelId="{49AEEAAA-BFF7-4E10-8804-EDDEB48B9538}">
      <dgm:prSet phldrT="[نص]"/>
      <dgm:spPr/>
      <dgm:t>
        <a:bodyPr/>
        <a:lstStyle/>
        <a:p>
          <a:pPr rtl="1"/>
          <a:r>
            <a:rPr lang="ar-SA" b="1" dirty="0">
              <a:solidFill>
                <a:schemeClr val="tx1"/>
              </a:solidFill>
            </a:rPr>
            <a:t>الإعراب</a:t>
          </a:r>
        </a:p>
      </dgm:t>
    </dgm:pt>
    <dgm:pt modelId="{CBCB3378-B0BF-48FB-BAD9-D5DBC4E6C375}" type="parTrans" cxnId="{FA614AFB-4C6B-4C90-BA63-8DE8F3DFF261}">
      <dgm:prSet/>
      <dgm:spPr/>
      <dgm:t>
        <a:bodyPr/>
        <a:lstStyle/>
        <a:p>
          <a:pPr rtl="1"/>
          <a:endParaRPr lang="ar-SA"/>
        </a:p>
      </dgm:t>
    </dgm:pt>
    <dgm:pt modelId="{DCB3FB97-EC1A-4E5E-A840-84CA1F1A6C5D}" type="sibTrans" cxnId="{FA614AFB-4C6B-4C90-BA63-8DE8F3DFF261}">
      <dgm:prSet/>
      <dgm:spPr/>
      <dgm:t>
        <a:bodyPr/>
        <a:lstStyle/>
        <a:p>
          <a:pPr rtl="1"/>
          <a:endParaRPr lang="ar-SA"/>
        </a:p>
      </dgm:t>
    </dgm:pt>
    <dgm:pt modelId="{4682A6A0-0149-47CF-B4B8-6612EDE38B54}">
      <dgm:prSet phldrT="[نص]"/>
      <dgm:spPr/>
      <dgm:t>
        <a:bodyPr/>
        <a:lstStyle/>
        <a:p>
          <a:pPr rtl="1"/>
          <a:r>
            <a:rPr lang="ar-SA" b="1" dirty="0">
              <a:solidFill>
                <a:schemeClr val="tx1"/>
              </a:solidFill>
            </a:rPr>
            <a:t>البناء</a:t>
          </a:r>
        </a:p>
      </dgm:t>
    </dgm:pt>
    <dgm:pt modelId="{C87ECD7A-7438-41F3-ADF7-D162DE0B9154}" type="parTrans" cxnId="{D99A9ACA-C5D2-42B7-AB1F-C8BC4C477F90}">
      <dgm:prSet/>
      <dgm:spPr/>
      <dgm:t>
        <a:bodyPr/>
        <a:lstStyle/>
        <a:p>
          <a:pPr rtl="1"/>
          <a:endParaRPr lang="ar-SA"/>
        </a:p>
      </dgm:t>
    </dgm:pt>
    <dgm:pt modelId="{5D071F19-7D56-475E-82D7-0A510627ED2D}" type="sibTrans" cxnId="{D99A9ACA-C5D2-42B7-AB1F-C8BC4C477F90}">
      <dgm:prSet/>
      <dgm:spPr/>
      <dgm:t>
        <a:bodyPr/>
        <a:lstStyle/>
        <a:p>
          <a:pPr rtl="1"/>
          <a:endParaRPr lang="ar-SA"/>
        </a:p>
      </dgm:t>
    </dgm:pt>
    <dgm:pt modelId="{6FDFE7BD-F9E8-4976-9D2E-BE262FA018BE}">
      <dgm:prSet/>
      <dgm:spPr/>
      <dgm:t>
        <a:bodyPr/>
        <a:lstStyle/>
        <a:p>
          <a:pPr rtl="1"/>
          <a:r>
            <a:rPr lang="ar-SA" b="1" dirty="0">
              <a:solidFill>
                <a:schemeClr val="tx1"/>
              </a:solidFill>
            </a:rPr>
            <a:t>التغيير الذي يحدث في آخر الكلمة بسبب اختلاف موقعها.</a:t>
          </a:r>
        </a:p>
      </dgm:t>
    </dgm:pt>
    <dgm:pt modelId="{4081C02D-D9F7-4467-ABF4-09667F75ECE1}" type="parTrans" cxnId="{42B3F33C-AF1F-4BEA-82C2-D40BF065FD14}">
      <dgm:prSet/>
      <dgm:spPr/>
      <dgm:t>
        <a:bodyPr/>
        <a:lstStyle/>
        <a:p>
          <a:pPr rtl="1"/>
          <a:endParaRPr lang="ar-SA"/>
        </a:p>
      </dgm:t>
    </dgm:pt>
    <dgm:pt modelId="{BEFF1467-BD8D-4E87-9E6F-2CCF559D95D7}" type="sibTrans" cxnId="{42B3F33C-AF1F-4BEA-82C2-D40BF065FD14}">
      <dgm:prSet/>
      <dgm:spPr/>
      <dgm:t>
        <a:bodyPr/>
        <a:lstStyle/>
        <a:p>
          <a:pPr rtl="1"/>
          <a:endParaRPr lang="ar-SA"/>
        </a:p>
      </dgm:t>
    </dgm:pt>
    <dgm:pt modelId="{C3AC9928-CFE1-4553-82E8-C196BD1F4C4C}">
      <dgm:prSet/>
      <dgm:spPr/>
      <dgm:t>
        <a:bodyPr/>
        <a:lstStyle/>
        <a:p>
          <a:pPr rtl="1"/>
          <a:r>
            <a:rPr lang="ar-SA" b="1" dirty="0">
              <a:solidFill>
                <a:schemeClr val="tx1"/>
              </a:solidFill>
            </a:rPr>
            <a:t>لزوم آخر الكلمة حركة واحدة مهما اختلفت مواقعها</a:t>
          </a:r>
        </a:p>
      </dgm:t>
    </dgm:pt>
    <dgm:pt modelId="{DAF71A78-6D7D-4B54-9C5E-124BFAA3CEDE}" type="parTrans" cxnId="{93A6548E-BE3F-41BC-992B-11BF9CE50CAB}">
      <dgm:prSet/>
      <dgm:spPr/>
      <dgm:t>
        <a:bodyPr/>
        <a:lstStyle/>
        <a:p>
          <a:pPr rtl="1"/>
          <a:endParaRPr lang="ar-SA"/>
        </a:p>
      </dgm:t>
    </dgm:pt>
    <dgm:pt modelId="{9B838897-34DE-4324-B9E6-993B1B84FD66}" type="sibTrans" cxnId="{93A6548E-BE3F-41BC-992B-11BF9CE50CAB}">
      <dgm:prSet/>
      <dgm:spPr/>
      <dgm:t>
        <a:bodyPr/>
        <a:lstStyle/>
        <a:p>
          <a:pPr rtl="1"/>
          <a:endParaRPr lang="ar-SA"/>
        </a:p>
      </dgm:t>
    </dgm:pt>
    <dgm:pt modelId="{BBD0865D-9603-4AE3-A821-95D69998B417}">
      <dgm:prSet/>
      <dgm:spPr/>
      <dgm:t>
        <a:bodyPr/>
        <a:lstStyle/>
        <a:p>
          <a:pPr rtl="1"/>
          <a:r>
            <a:rPr lang="ar-SA" b="1" dirty="0">
              <a:solidFill>
                <a:schemeClr val="tx1"/>
              </a:solidFill>
            </a:rPr>
            <a:t>أغلب الأسماء معربة</a:t>
          </a:r>
        </a:p>
      </dgm:t>
    </dgm:pt>
    <dgm:pt modelId="{842E9260-D714-4A70-8C30-142EB02A2721}" type="parTrans" cxnId="{D67BAEA2-2A1C-45F1-B96F-D606F956AB79}">
      <dgm:prSet/>
      <dgm:spPr/>
      <dgm:t>
        <a:bodyPr/>
        <a:lstStyle/>
        <a:p>
          <a:pPr rtl="1"/>
          <a:endParaRPr lang="ar-SA"/>
        </a:p>
      </dgm:t>
    </dgm:pt>
    <dgm:pt modelId="{EDE096A8-7471-4F1D-A079-BADE754FA32D}" type="sibTrans" cxnId="{D67BAEA2-2A1C-45F1-B96F-D606F956AB79}">
      <dgm:prSet/>
      <dgm:spPr/>
      <dgm:t>
        <a:bodyPr/>
        <a:lstStyle/>
        <a:p>
          <a:pPr rtl="1"/>
          <a:endParaRPr lang="ar-SA"/>
        </a:p>
      </dgm:t>
    </dgm:pt>
    <dgm:pt modelId="{B6432DA2-1341-432B-855A-AC92ED362F8C}">
      <dgm:prSet/>
      <dgm:spPr/>
      <dgm:t>
        <a:bodyPr/>
        <a:lstStyle/>
        <a:p>
          <a:pPr rtl="1"/>
          <a:r>
            <a:rPr lang="ar-SA" b="1">
              <a:solidFill>
                <a:schemeClr val="tx1"/>
              </a:solidFill>
            </a:rPr>
            <a:t>من الأسماء: الضمائر</a:t>
          </a:r>
          <a:r>
            <a:rPr lang="ar-SA" b="1" dirty="0">
              <a:solidFill>
                <a:schemeClr val="tx1"/>
              </a:solidFill>
            </a:rPr>
            <a:t>، أسماء الإشارة، الموصولات، أسماء الاستفهام...</a:t>
          </a:r>
        </a:p>
      </dgm:t>
    </dgm:pt>
    <dgm:pt modelId="{DD5B6B96-DF08-4093-B5D3-6FF3F96FC4D5}" type="parTrans" cxnId="{90AEA8A6-8B5A-43FA-913B-6910D29E5AD3}">
      <dgm:prSet/>
      <dgm:spPr/>
      <dgm:t>
        <a:bodyPr/>
        <a:lstStyle/>
        <a:p>
          <a:pPr rtl="1"/>
          <a:endParaRPr lang="ar-SA"/>
        </a:p>
      </dgm:t>
    </dgm:pt>
    <dgm:pt modelId="{A2CEAD5F-3229-4B19-B9BF-B002549F3087}" type="sibTrans" cxnId="{90AEA8A6-8B5A-43FA-913B-6910D29E5AD3}">
      <dgm:prSet/>
      <dgm:spPr/>
      <dgm:t>
        <a:bodyPr/>
        <a:lstStyle/>
        <a:p>
          <a:pPr rtl="1"/>
          <a:endParaRPr lang="ar-SA"/>
        </a:p>
      </dgm:t>
    </dgm:pt>
    <dgm:pt modelId="{533AD58D-A434-4102-8FBD-95A5000CA9FF}">
      <dgm:prSet/>
      <dgm:spPr/>
      <dgm:t>
        <a:bodyPr/>
        <a:lstStyle/>
        <a:p>
          <a:pPr rtl="1"/>
          <a:r>
            <a:rPr lang="ar-SA" b="1" dirty="0">
              <a:solidFill>
                <a:schemeClr val="tx1"/>
              </a:solidFill>
            </a:rPr>
            <a:t>الفعل المضارع غير المتصل بنون التوكيد أو نون النسوة</a:t>
          </a:r>
        </a:p>
      </dgm:t>
    </dgm:pt>
    <dgm:pt modelId="{8963C15C-667B-4A94-A36B-DC1C934D72CC}" type="parTrans" cxnId="{21D11ACA-39C3-4A77-90CD-F9B8AB999F02}">
      <dgm:prSet/>
      <dgm:spPr/>
      <dgm:t>
        <a:bodyPr/>
        <a:lstStyle/>
        <a:p>
          <a:pPr rtl="1"/>
          <a:endParaRPr lang="ar-SA"/>
        </a:p>
      </dgm:t>
    </dgm:pt>
    <dgm:pt modelId="{4F7D24B6-DACA-4076-A518-9DE2342076DE}" type="sibTrans" cxnId="{21D11ACA-39C3-4A77-90CD-F9B8AB999F02}">
      <dgm:prSet/>
      <dgm:spPr/>
      <dgm:t>
        <a:bodyPr/>
        <a:lstStyle/>
        <a:p>
          <a:pPr rtl="1"/>
          <a:endParaRPr lang="ar-SA"/>
        </a:p>
      </dgm:t>
    </dgm:pt>
    <dgm:pt modelId="{596FB0A3-3FCA-4AF4-8FC4-73B4B6EB9A1D}">
      <dgm:prSet/>
      <dgm:spPr/>
      <dgm:t>
        <a:bodyPr/>
        <a:lstStyle/>
        <a:p>
          <a:pPr rtl="1"/>
          <a:r>
            <a:rPr lang="ar-SA" b="1" dirty="0">
              <a:solidFill>
                <a:schemeClr val="tx1"/>
              </a:solidFill>
            </a:rPr>
            <a:t>الفعل الماضي والأمر والفعل الماضي المتصل بأحد النونين.</a:t>
          </a:r>
        </a:p>
      </dgm:t>
    </dgm:pt>
    <dgm:pt modelId="{A8DCD5F8-D4A4-4B8E-95BE-E970384FC33C}" type="parTrans" cxnId="{7BCBFB33-B98D-48F3-849F-40B5017696FB}">
      <dgm:prSet/>
      <dgm:spPr/>
      <dgm:t>
        <a:bodyPr/>
        <a:lstStyle/>
        <a:p>
          <a:pPr rtl="1"/>
          <a:endParaRPr lang="ar-SA"/>
        </a:p>
      </dgm:t>
    </dgm:pt>
    <dgm:pt modelId="{8C70A76C-7CDA-4DC1-A5C3-5840774F685F}" type="sibTrans" cxnId="{7BCBFB33-B98D-48F3-849F-40B5017696FB}">
      <dgm:prSet/>
      <dgm:spPr/>
      <dgm:t>
        <a:bodyPr/>
        <a:lstStyle/>
        <a:p>
          <a:pPr rtl="1"/>
          <a:endParaRPr lang="ar-SA"/>
        </a:p>
      </dgm:t>
    </dgm:pt>
    <dgm:pt modelId="{7A24B3A7-45D6-4BE0-A1CF-5AA0C9BDFE22}">
      <dgm:prSet/>
      <dgm:spPr/>
      <dgm:t>
        <a:bodyPr/>
        <a:lstStyle/>
        <a:p>
          <a:pPr rtl="1"/>
          <a:r>
            <a:rPr lang="ar-SA" b="1" dirty="0">
              <a:solidFill>
                <a:schemeClr val="tx1"/>
              </a:solidFill>
            </a:rPr>
            <a:t>كل الحروف مبنية</a:t>
          </a:r>
        </a:p>
      </dgm:t>
    </dgm:pt>
    <dgm:pt modelId="{8F240CA9-EC9B-4292-8F91-313F73D4A60B}" type="parTrans" cxnId="{52F82D46-42B5-4C97-8437-4580662BC51B}">
      <dgm:prSet/>
      <dgm:spPr/>
      <dgm:t>
        <a:bodyPr/>
        <a:lstStyle/>
        <a:p>
          <a:pPr rtl="1"/>
          <a:endParaRPr lang="ar-SA"/>
        </a:p>
      </dgm:t>
    </dgm:pt>
    <dgm:pt modelId="{25F4758A-27BB-4546-BE09-02A7A6FECE74}" type="sibTrans" cxnId="{52F82D46-42B5-4C97-8437-4580662BC51B}">
      <dgm:prSet/>
      <dgm:spPr/>
      <dgm:t>
        <a:bodyPr/>
        <a:lstStyle/>
        <a:p>
          <a:pPr rtl="1"/>
          <a:endParaRPr lang="ar-SA"/>
        </a:p>
      </dgm:t>
    </dgm:pt>
    <dgm:pt modelId="{A8CF718E-E1B0-4A88-8930-B16CAFDE3E21}" type="pres">
      <dgm:prSet presAssocID="{28995948-77C8-4009-AB93-CB126B9EA7D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FD341F92-663E-49A2-B17B-D74E9B185053}" type="pres">
      <dgm:prSet presAssocID="{BC579717-A39D-42ED-A030-C9100F0427A3}" presName="root1" presStyleCnt="0"/>
      <dgm:spPr/>
    </dgm:pt>
    <dgm:pt modelId="{876316E2-05A0-43D8-8A21-3734D9931AE9}" type="pres">
      <dgm:prSet presAssocID="{BC579717-A39D-42ED-A030-C9100F0427A3}" presName="LevelOneTextNode" presStyleLbl="node0" presStyleIdx="0" presStyleCnt="1">
        <dgm:presLayoutVars>
          <dgm:chPref val="3"/>
        </dgm:presLayoutVars>
      </dgm:prSet>
      <dgm:spPr/>
    </dgm:pt>
    <dgm:pt modelId="{37999A2E-4601-4FC8-B381-E934CB28221F}" type="pres">
      <dgm:prSet presAssocID="{BC579717-A39D-42ED-A030-C9100F0427A3}" presName="level2hierChild" presStyleCnt="0"/>
      <dgm:spPr/>
    </dgm:pt>
    <dgm:pt modelId="{BF59E117-5252-406E-AD3F-9BCD98F8E495}" type="pres">
      <dgm:prSet presAssocID="{CBCB3378-B0BF-48FB-BAD9-D5DBC4E6C375}" presName="conn2-1" presStyleLbl="parChTrans1D2" presStyleIdx="0" presStyleCnt="2"/>
      <dgm:spPr/>
    </dgm:pt>
    <dgm:pt modelId="{AB3645B9-EF04-4B67-9987-9F7637BA6EA3}" type="pres">
      <dgm:prSet presAssocID="{CBCB3378-B0BF-48FB-BAD9-D5DBC4E6C375}" presName="connTx" presStyleLbl="parChTrans1D2" presStyleIdx="0" presStyleCnt="2"/>
      <dgm:spPr/>
    </dgm:pt>
    <dgm:pt modelId="{A8F849B7-57F2-48AD-AE50-F9B117B991DC}" type="pres">
      <dgm:prSet presAssocID="{49AEEAAA-BFF7-4E10-8804-EDDEB48B9538}" presName="root2" presStyleCnt="0"/>
      <dgm:spPr/>
    </dgm:pt>
    <dgm:pt modelId="{A6F951C4-2E3E-4EA6-9175-D1A37F19CE2F}" type="pres">
      <dgm:prSet presAssocID="{49AEEAAA-BFF7-4E10-8804-EDDEB48B9538}" presName="LevelTwoTextNode" presStyleLbl="node2" presStyleIdx="0" presStyleCnt="2">
        <dgm:presLayoutVars>
          <dgm:chPref val="3"/>
        </dgm:presLayoutVars>
      </dgm:prSet>
      <dgm:spPr/>
    </dgm:pt>
    <dgm:pt modelId="{22AB227D-B30A-4946-95BF-000DB20D9477}" type="pres">
      <dgm:prSet presAssocID="{49AEEAAA-BFF7-4E10-8804-EDDEB48B9538}" presName="level3hierChild" presStyleCnt="0"/>
      <dgm:spPr/>
    </dgm:pt>
    <dgm:pt modelId="{A3748293-72ED-42AF-B971-095EC2A72696}" type="pres">
      <dgm:prSet presAssocID="{4081C02D-D9F7-4467-ABF4-09667F75ECE1}" presName="conn2-1" presStyleLbl="parChTrans1D3" presStyleIdx="0" presStyleCnt="2"/>
      <dgm:spPr/>
    </dgm:pt>
    <dgm:pt modelId="{4644051A-721E-4BC3-A23B-85151015E680}" type="pres">
      <dgm:prSet presAssocID="{4081C02D-D9F7-4467-ABF4-09667F75ECE1}" presName="connTx" presStyleLbl="parChTrans1D3" presStyleIdx="0" presStyleCnt="2"/>
      <dgm:spPr/>
    </dgm:pt>
    <dgm:pt modelId="{30AB7F05-880B-4A2F-8C20-153E1EB57C0D}" type="pres">
      <dgm:prSet presAssocID="{6FDFE7BD-F9E8-4976-9D2E-BE262FA018BE}" presName="root2" presStyleCnt="0"/>
      <dgm:spPr/>
    </dgm:pt>
    <dgm:pt modelId="{04645986-E51B-4CDC-AB8F-241F77F91E1A}" type="pres">
      <dgm:prSet presAssocID="{6FDFE7BD-F9E8-4976-9D2E-BE262FA018BE}" presName="LevelTwoTextNode" presStyleLbl="node3" presStyleIdx="0" presStyleCnt="2">
        <dgm:presLayoutVars>
          <dgm:chPref val="3"/>
        </dgm:presLayoutVars>
      </dgm:prSet>
      <dgm:spPr/>
    </dgm:pt>
    <dgm:pt modelId="{521FC514-99AC-4B9C-874C-771C34729EFA}" type="pres">
      <dgm:prSet presAssocID="{6FDFE7BD-F9E8-4976-9D2E-BE262FA018BE}" presName="level3hierChild" presStyleCnt="0"/>
      <dgm:spPr/>
    </dgm:pt>
    <dgm:pt modelId="{43328D88-E265-4188-BEF8-91B2421F075F}" type="pres">
      <dgm:prSet presAssocID="{842E9260-D714-4A70-8C30-142EB02A2721}" presName="conn2-1" presStyleLbl="parChTrans1D4" presStyleIdx="0" presStyleCnt="5"/>
      <dgm:spPr/>
    </dgm:pt>
    <dgm:pt modelId="{A5B05227-D7AA-48E4-962F-68C05BEFC6B3}" type="pres">
      <dgm:prSet presAssocID="{842E9260-D714-4A70-8C30-142EB02A2721}" presName="connTx" presStyleLbl="parChTrans1D4" presStyleIdx="0" presStyleCnt="5"/>
      <dgm:spPr/>
    </dgm:pt>
    <dgm:pt modelId="{93212DF9-D8E0-4647-A477-3769057F68F3}" type="pres">
      <dgm:prSet presAssocID="{BBD0865D-9603-4AE3-A821-95D69998B417}" presName="root2" presStyleCnt="0"/>
      <dgm:spPr/>
    </dgm:pt>
    <dgm:pt modelId="{A427C9F8-B23C-4273-B0A2-130809F0116E}" type="pres">
      <dgm:prSet presAssocID="{BBD0865D-9603-4AE3-A821-95D69998B417}" presName="LevelTwoTextNode" presStyleLbl="node4" presStyleIdx="0" presStyleCnt="5">
        <dgm:presLayoutVars>
          <dgm:chPref val="3"/>
        </dgm:presLayoutVars>
      </dgm:prSet>
      <dgm:spPr/>
    </dgm:pt>
    <dgm:pt modelId="{EF070D5A-C299-49F4-B8C1-EBBA8F7F2BE8}" type="pres">
      <dgm:prSet presAssocID="{BBD0865D-9603-4AE3-A821-95D69998B417}" presName="level3hierChild" presStyleCnt="0"/>
      <dgm:spPr/>
    </dgm:pt>
    <dgm:pt modelId="{D597449B-6198-430F-B13C-FAC0D1A92771}" type="pres">
      <dgm:prSet presAssocID="{8963C15C-667B-4A94-A36B-DC1C934D72CC}" presName="conn2-1" presStyleLbl="parChTrans1D4" presStyleIdx="1" presStyleCnt="5"/>
      <dgm:spPr/>
    </dgm:pt>
    <dgm:pt modelId="{5C4B2EBC-1BAB-4175-B289-B2A1D50ECFCB}" type="pres">
      <dgm:prSet presAssocID="{8963C15C-667B-4A94-A36B-DC1C934D72CC}" presName="connTx" presStyleLbl="parChTrans1D4" presStyleIdx="1" presStyleCnt="5"/>
      <dgm:spPr/>
    </dgm:pt>
    <dgm:pt modelId="{4A3D32E7-CD2B-47B1-85E7-12BC5ECA00C3}" type="pres">
      <dgm:prSet presAssocID="{533AD58D-A434-4102-8FBD-95A5000CA9FF}" presName="root2" presStyleCnt="0"/>
      <dgm:spPr/>
    </dgm:pt>
    <dgm:pt modelId="{51D78372-BB96-4C87-9ECD-64080C82173D}" type="pres">
      <dgm:prSet presAssocID="{533AD58D-A434-4102-8FBD-95A5000CA9FF}" presName="LevelTwoTextNode" presStyleLbl="node4" presStyleIdx="1" presStyleCnt="5">
        <dgm:presLayoutVars>
          <dgm:chPref val="3"/>
        </dgm:presLayoutVars>
      </dgm:prSet>
      <dgm:spPr/>
    </dgm:pt>
    <dgm:pt modelId="{1603937A-D28D-4A9C-BDBC-D72C3992B074}" type="pres">
      <dgm:prSet presAssocID="{533AD58D-A434-4102-8FBD-95A5000CA9FF}" presName="level3hierChild" presStyleCnt="0"/>
      <dgm:spPr/>
    </dgm:pt>
    <dgm:pt modelId="{36766320-C79D-4B8E-B8AE-385DC1E844B9}" type="pres">
      <dgm:prSet presAssocID="{C87ECD7A-7438-41F3-ADF7-D162DE0B9154}" presName="conn2-1" presStyleLbl="parChTrans1D2" presStyleIdx="1" presStyleCnt="2"/>
      <dgm:spPr/>
    </dgm:pt>
    <dgm:pt modelId="{40AB80E6-2880-443B-BDEE-54E2442E5B7F}" type="pres">
      <dgm:prSet presAssocID="{C87ECD7A-7438-41F3-ADF7-D162DE0B9154}" presName="connTx" presStyleLbl="parChTrans1D2" presStyleIdx="1" presStyleCnt="2"/>
      <dgm:spPr/>
    </dgm:pt>
    <dgm:pt modelId="{E5920571-9B30-488D-ACED-0124D31A6E5C}" type="pres">
      <dgm:prSet presAssocID="{4682A6A0-0149-47CF-B4B8-6612EDE38B54}" presName="root2" presStyleCnt="0"/>
      <dgm:spPr/>
    </dgm:pt>
    <dgm:pt modelId="{54E77933-D559-49B7-9A38-548335BF7CBE}" type="pres">
      <dgm:prSet presAssocID="{4682A6A0-0149-47CF-B4B8-6612EDE38B54}" presName="LevelTwoTextNode" presStyleLbl="node2" presStyleIdx="1" presStyleCnt="2">
        <dgm:presLayoutVars>
          <dgm:chPref val="3"/>
        </dgm:presLayoutVars>
      </dgm:prSet>
      <dgm:spPr/>
    </dgm:pt>
    <dgm:pt modelId="{C2C7E5EB-3AB9-496B-9D14-FD2A72DEFB7C}" type="pres">
      <dgm:prSet presAssocID="{4682A6A0-0149-47CF-B4B8-6612EDE38B54}" presName="level3hierChild" presStyleCnt="0"/>
      <dgm:spPr/>
    </dgm:pt>
    <dgm:pt modelId="{05F9B3F0-8BEF-45BF-BF9D-3051B4BAA4E8}" type="pres">
      <dgm:prSet presAssocID="{DAF71A78-6D7D-4B54-9C5E-124BFAA3CEDE}" presName="conn2-1" presStyleLbl="parChTrans1D3" presStyleIdx="1" presStyleCnt="2"/>
      <dgm:spPr/>
    </dgm:pt>
    <dgm:pt modelId="{EAB79575-372E-41EB-8E91-B3BFA3AA4802}" type="pres">
      <dgm:prSet presAssocID="{DAF71A78-6D7D-4B54-9C5E-124BFAA3CEDE}" presName="connTx" presStyleLbl="parChTrans1D3" presStyleIdx="1" presStyleCnt="2"/>
      <dgm:spPr/>
    </dgm:pt>
    <dgm:pt modelId="{A67DC1C3-84AF-4DD1-9E83-6C3C5287724B}" type="pres">
      <dgm:prSet presAssocID="{C3AC9928-CFE1-4553-82E8-C196BD1F4C4C}" presName="root2" presStyleCnt="0"/>
      <dgm:spPr/>
    </dgm:pt>
    <dgm:pt modelId="{9EF6B310-500C-4DB9-B751-EF93FA0F6344}" type="pres">
      <dgm:prSet presAssocID="{C3AC9928-CFE1-4553-82E8-C196BD1F4C4C}" presName="LevelTwoTextNode" presStyleLbl="node3" presStyleIdx="1" presStyleCnt="2">
        <dgm:presLayoutVars>
          <dgm:chPref val="3"/>
        </dgm:presLayoutVars>
      </dgm:prSet>
      <dgm:spPr/>
    </dgm:pt>
    <dgm:pt modelId="{C89F1D8A-D17B-46D3-AC6E-79F514F162DF}" type="pres">
      <dgm:prSet presAssocID="{C3AC9928-CFE1-4553-82E8-C196BD1F4C4C}" presName="level3hierChild" presStyleCnt="0"/>
      <dgm:spPr/>
    </dgm:pt>
    <dgm:pt modelId="{9609A935-66FF-477B-B756-3F42E64274E3}" type="pres">
      <dgm:prSet presAssocID="{DD5B6B96-DF08-4093-B5D3-6FF3F96FC4D5}" presName="conn2-1" presStyleLbl="parChTrans1D4" presStyleIdx="2" presStyleCnt="5"/>
      <dgm:spPr/>
    </dgm:pt>
    <dgm:pt modelId="{8D7D0960-24CF-4C8B-81B4-02ECE1F31760}" type="pres">
      <dgm:prSet presAssocID="{DD5B6B96-DF08-4093-B5D3-6FF3F96FC4D5}" presName="connTx" presStyleLbl="parChTrans1D4" presStyleIdx="2" presStyleCnt="5"/>
      <dgm:spPr/>
    </dgm:pt>
    <dgm:pt modelId="{28B09329-0294-4C8E-969A-B84B5A2A3B99}" type="pres">
      <dgm:prSet presAssocID="{B6432DA2-1341-432B-855A-AC92ED362F8C}" presName="root2" presStyleCnt="0"/>
      <dgm:spPr/>
    </dgm:pt>
    <dgm:pt modelId="{AF74E1FE-27D4-437F-A1F7-D95FD7C008B1}" type="pres">
      <dgm:prSet presAssocID="{B6432DA2-1341-432B-855A-AC92ED362F8C}" presName="LevelTwoTextNode" presStyleLbl="node4" presStyleIdx="2" presStyleCnt="5">
        <dgm:presLayoutVars>
          <dgm:chPref val="3"/>
        </dgm:presLayoutVars>
      </dgm:prSet>
      <dgm:spPr/>
    </dgm:pt>
    <dgm:pt modelId="{876193EE-DAB6-48D0-B21D-EDC78E341297}" type="pres">
      <dgm:prSet presAssocID="{B6432DA2-1341-432B-855A-AC92ED362F8C}" presName="level3hierChild" presStyleCnt="0"/>
      <dgm:spPr/>
    </dgm:pt>
    <dgm:pt modelId="{C6C43095-758F-4D60-BF94-A8A585E29D05}" type="pres">
      <dgm:prSet presAssocID="{A8DCD5F8-D4A4-4B8E-95BE-E970384FC33C}" presName="conn2-1" presStyleLbl="parChTrans1D4" presStyleIdx="3" presStyleCnt="5"/>
      <dgm:spPr/>
    </dgm:pt>
    <dgm:pt modelId="{7E470996-8B19-426D-8C7F-60B1C3EC878C}" type="pres">
      <dgm:prSet presAssocID="{A8DCD5F8-D4A4-4B8E-95BE-E970384FC33C}" presName="connTx" presStyleLbl="parChTrans1D4" presStyleIdx="3" presStyleCnt="5"/>
      <dgm:spPr/>
    </dgm:pt>
    <dgm:pt modelId="{74062E47-E87F-46E9-9719-4DA6C4D25F2C}" type="pres">
      <dgm:prSet presAssocID="{596FB0A3-3FCA-4AF4-8FC4-73B4B6EB9A1D}" presName="root2" presStyleCnt="0"/>
      <dgm:spPr/>
    </dgm:pt>
    <dgm:pt modelId="{AF49D252-F111-4B18-ABB3-04CABE309D71}" type="pres">
      <dgm:prSet presAssocID="{596FB0A3-3FCA-4AF4-8FC4-73B4B6EB9A1D}" presName="LevelTwoTextNode" presStyleLbl="node4" presStyleIdx="3" presStyleCnt="5">
        <dgm:presLayoutVars>
          <dgm:chPref val="3"/>
        </dgm:presLayoutVars>
      </dgm:prSet>
      <dgm:spPr/>
    </dgm:pt>
    <dgm:pt modelId="{3771D106-B97F-48C1-AD0A-D6CE354680EA}" type="pres">
      <dgm:prSet presAssocID="{596FB0A3-3FCA-4AF4-8FC4-73B4B6EB9A1D}" presName="level3hierChild" presStyleCnt="0"/>
      <dgm:spPr/>
    </dgm:pt>
    <dgm:pt modelId="{BBB0C931-C066-4E2F-BB83-7E33F579F6FF}" type="pres">
      <dgm:prSet presAssocID="{8F240CA9-EC9B-4292-8F91-313F73D4A60B}" presName="conn2-1" presStyleLbl="parChTrans1D4" presStyleIdx="4" presStyleCnt="5"/>
      <dgm:spPr/>
    </dgm:pt>
    <dgm:pt modelId="{83622C06-0B84-45A6-B003-F6DB3154D8F8}" type="pres">
      <dgm:prSet presAssocID="{8F240CA9-EC9B-4292-8F91-313F73D4A60B}" presName="connTx" presStyleLbl="parChTrans1D4" presStyleIdx="4" presStyleCnt="5"/>
      <dgm:spPr/>
    </dgm:pt>
    <dgm:pt modelId="{42B2ABB3-4C46-4964-A107-C646DFF545E5}" type="pres">
      <dgm:prSet presAssocID="{7A24B3A7-45D6-4BE0-A1CF-5AA0C9BDFE22}" presName="root2" presStyleCnt="0"/>
      <dgm:spPr/>
    </dgm:pt>
    <dgm:pt modelId="{7A33520D-2B66-4F15-9E6A-93E825F4551E}" type="pres">
      <dgm:prSet presAssocID="{7A24B3A7-45D6-4BE0-A1CF-5AA0C9BDFE22}" presName="LevelTwoTextNode" presStyleLbl="node4" presStyleIdx="4" presStyleCnt="5">
        <dgm:presLayoutVars>
          <dgm:chPref val="3"/>
        </dgm:presLayoutVars>
      </dgm:prSet>
      <dgm:spPr/>
    </dgm:pt>
    <dgm:pt modelId="{05BDCD85-C07B-49AF-A1C4-2B217001B30F}" type="pres">
      <dgm:prSet presAssocID="{7A24B3A7-45D6-4BE0-A1CF-5AA0C9BDFE22}" presName="level3hierChild" presStyleCnt="0"/>
      <dgm:spPr/>
    </dgm:pt>
  </dgm:ptLst>
  <dgm:cxnLst>
    <dgm:cxn modelId="{7E848807-D71F-413A-B957-48477E3B0F55}" type="presOf" srcId="{4081C02D-D9F7-4467-ABF4-09667F75ECE1}" destId="{A3748293-72ED-42AF-B971-095EC2A72696}" srcOrd="0" destOrd="0" presId="urn:microsoft.com/office/officeart/2005/8/layout/hierarchy2"/>
    <dgm:cxn modelId="{C115FA0F-4C0A-4E38-BEC6-F612C3683905}" type="presOf" srcId="{DD5B6B96-DF08-4093-B5D3-6FF3F96FC4D5}" destId="{8D7D0960-24CF-4C8B-81B4-02ECE1F31760}" srcOrd="1" destOrd="0" presId="urn:microsoft.com/office/officeart/2005/8/layout/hierarchy2"/>
    <dgm:cxn modelId="{62121514-39F0-4561-9C2D-03F089D81223}" type="presOf" srcId="{6FDFE7BD-F9E8-4976-9D2E-BE262FA018BE}" destId="{04645986-E51B-4CDC-AB8F-241F77F91E1A}" srcOrd="0" destOrd="0" presId="urn:microsoft.com/office/officeart/2005/8/layout/hierarchy2"/>
    <dgm:cxn modelId="{24B9091A-5F25-417D-922C-03EDD7CB5FAD}" type="presOf" srcId="{DAF71A78-6D7D-4B54-9C5E-124BFAA3CEDE}" destId="{EAB79575-372E-41EB-8E91-B3BFA3AA4802}" srcOrd="1" destOrd="0" presId="urn:microsoft.com/office/officeart/2005/8/layout/hierarchy2"/>
    <dgm:cxn modelId="{EF617B1F-A085-465E-B059-28A5C962D520}" type="presOf" srcId="{8F240CA9-EC9B-4292-8F91-313F73D4A60B}" destId="{BBB0C931-C066-4E2F-BB83-7E33F579F6FF}" srcOrd="0" destOrd="0" presId="urn:microsoft.com/office/officeart/2005/8/layout/hierarchy2"/>
    <dgm:cxn modelId="{F3631D22-4132-4AAD-81E3-3910DD5E4D34}" srcId="{28995948-77C8-4009-AB93-CB126B9EA7D9}" destId="{BC579717-A39D-42ED-A030-C9100F0427A3}" srcOrd="0" destOrd="0" parTransId="{97832F0C-7069-4EF5-8816-FC3536EE8AF0}" sibTransId="{8017DD70-3C46-49D1-8686-503103DA2628}"/>
    <dgm:cxn modelId="{89702A2C-8574-4601-9CE6-CAD2EB191E15}" type="presOf" srcId="{4081C02D-D9F7-4467-ABF4-09667F75ECE1}" destId="{4644051A-721E-4BC3-A23B-85151015E680}" srcOrd="1" destOrd="0" presId="urn:microsoft.com/office/officeart/2005/8/layout/hierarchy2"/>
    <dgm:cxn modelId="{7E370F2D-27BC-42C0-9ECB-4BB1099C6283}" type="presOf" srcId="{842E9260-D714-4A70-8C30-142EB02A2721}" destId="{43328D88-E265-4188-BEF8-91B2421F075F}" srcOrd="0" destOrd="0" presId="urn:microsoft.com/office/officeart/2005/8/layout/hierarchy2"/>
    <dgm:cxn modelId="{7BCBFB33-B98D-48F3-849F-40B5017696FB}" srcId="{C3AC9928-CFE1-4553-82E8-C196BD1F4C4C}" destId="{596FB0A3-3FCA-4AF4-8FC4-73B4B6EB9A1D}" srcOrd="1" destOrd="0" parTransId="{A8DCD5F8-D4A4-4B8E-95BE-E970384FC33C}" sibTransId="{8C70A76C-7CDA-4DC1-A5C3-5840774F685F}"/>
    <dgm:cxn modelId="{698A773A-94BC-41D8-B3C9-F81C04508387}" type="presOf" srcId="{7A24B3A7-45D6-4BE0-A1CF-5AA0C9BDFE22}" destId="{7A33520D-2B66-4F15-9E6A-93E825F4551E}" srcOrd="0" destOrd="0" presId="urn:microsoft.com/office/officeart/2005/8/layout/hierarchy2"/>
    <dgm:cxn modelId="{42B3F33C-AF1F-4BEA-82C2-D40BF065FD14}" srcId="{49AEEAAA-BFF7-4E10-8804-EDDEB48B9538}" destId="{6FDFE7BD-F9E8-4976-9D2E-BE262FA018BE}" srcOrd="0" destOrd="0" parTransId="{4081C02D-D9F7-4467-ABF4-09667F75ECE1}" sibTransId="{BEFF1467-BD8D-4E87-9E6F-2CCF559D95D7}"/>
    <dgm:cxn modelId="{D1848C40-9870-4233-A77A-5A01D3A54769}" type="presOf" srcId="{C87ECD7A-7438-41F3-ADF7-D162DE0B9154}" destId="{40AB80E6-2880-443B-BDEE-54E2442E5B7F}" srcOrd="1" destOrd="0" presId="urn:microsoft.com/office/officeart/2005/8/layout/hierarchy2"/>
    <dgm:cxn modelId="{F7990E61-7B4F-4131-8F4B-508A8459BE26}" type="presOf" srcId="{49AEEAAA-BFF7-4E10-8804-EDDEB48B9538}" destId="{A6F951C4-2E3E-4EA6-9175-D1A37F19CE2F}" srcOrd="0" destOrd="0" presId="urn:microsoft.com/office/officeart/2005/8/layout/hierarchy2"/>
    <dgm:cxn modelId="{71411C62-126F-4C2B-B732-19DDA881ADCD}" type="presOf" srcId="{533AD58D-A434-4102-8FBD-95A5000CA9FF}" destId="{51D78372-BB96-4C87-9ECD-64080C82173D}" srcOrd="0" destOrd="0" presId="urn:microsoft.com/office/officeart/2005/8/layout/hierarchy2"/>
    <dgm:cxn modelId="{54AC4C42-6DB6-495A-A2AF-03093B405FC2}" type="presOf" srcId="{596FB0A3-3FCA-4AF4-8FC4-73B4B6EB9A1D}" destId="{AF49D252-F111-4B18-ABB3-04CABE309D71}" srcOrd="0" destOrd="0" presId="urn:microsoft.com/office/officeart/2005/8/layout/hierarchy2"/>
    <dgm:cxn modelId="{8BBBA542-F1E7-46F3-87ED-AB99B1E05EA9}" type="presOf" srcId="{8963C15C-667B-4A94-A36B-DC1C934D72CC}" destId="{D597449B-6198-430F-B13C-FAC0D1A92771}" srcOrd="0" destOrd="0" presId="urn:microsoft.com/office/officeart/2005/8/layout/hierarchy2"/>
    <dgm:cxn modelId="{0E451345-27D3-423F-86AD-342A9D58F0F4}" type="presOf" srcId="{CBCB3378-B0BF-48FB-BAD9-D5DBC4E6C375}" destId="{BF59E117-5252-406E-AD3F-9BCD98F8E495}" srcOrd="0" destOrd="0" presId="urn:microsoft.com/office/officeart/2005/8/layout/hierarchy2"/>
    <dgm:cxn modelId="{52F82D46-42B5-4C97-8437-4580662BC51B}" srcId="{C3AC9928-CFE1-4553-82E8-C196BD1F4C4C}" destId="{7A24B3A7-45D6-4BE0-A1CF-5AA0C9BDFE22}" srcOrd="2" destOrd="0" parTransId="{8F240CA9-EC9B-4292-8F91-313F73D4A60B}" sibTransId="{25F4758A-27BB-4546-BE09-02A7A6FECE74}"/>
    <dgm:cxn modelId="{4AD92171-04E5-4F9F-BF36-2E94DC6B9451}" type="presOf" srcId="{BC579717-A39D-42ED-A030-C9100F0427A3}" destId="{876316E2-05A0-43D8-8A21-3734D9931AE9}" srcOrd="0" destOrd="0" presId="urn:microsoft.com/office/officeart/2005/8/layout/hierarchy2"/>
    <dgm:cxn modelId="{4067AD71-511A-4275-AC29-40C4D6CCA2BB}" type="presOf" srcId="{A8DCD5F8-D4A4-4B8E-95BE-E970384FC33C}" destId="{C6C43095-758F-4D60-BF94-A8A585E29D05}" srcOrd="0" destOrd="0" presId="urn:microsoft.com/office/officeart/2005/8/layout/hierarchy2"/>
    <dgm:cxn modelId="{0E37D776-0DB6-4CF3-AFF0-4F1075BEBFB5}" type="presOf" srcId="{BBD0865D-9603-4AE3-A821-95D69998B417}" destId="{A427C9F8-B23C-4273-B0A2-130809F0116E}" srcOrd="0" destOrd="0" presId="urn:microsoft.com/office/officeart/2005/8/layout/hierarchy2"/>
    <dgm:cxn modelId="{A403427B-CB8A-4ED8-B9D0-A13A14A1A036}" type="presOf" srcId="{DD5B6B96-DF08-4093-B5D3-6FF3F96FC4D5}" destId="{9609A935-66FF-477B-B756-3F42E64274E3}" srcOrd="0" destOrd="0" presId="urn:microsoft.com/office/officeart/2005/8/layout/hierarchy2"/>
    <dgm:cxn modelId="{93A6548E-BE3F-41BC-992B-11BF9CE50CAB}" srcId="{4682A6A0-0149-47CF-B4B8-6612EDE38B54}" destId="{C3AC9928-CFE1-4553-82E8-C196BD1F4C4C}" srcOrd="0" destOrd="0" parTransId="{DAF71A78-6D7D-4B54-9C5E-124BFAA3CEDE}" sibTransId="{9B838897-34DE-4324-B9E6-993B1B84FD66}"/>
    <dgm:cxn modelId="{9C7B9A9C-1C2C-44F8-A327-2CA73222FC7D}" type="presOf" srcId="{A8DCD5F8-D4A4-4B8E-95BE-E970384FC33C}" destId="{7E470996-8B19-426D-8C7F-60B1C3EC878C}" srcOrd="1" destOrd="0" presId="urn:microsoft.com/office/officeart/2005/8/layout/hierarchy2"/>
    <dgm:cxn modelId="{904B339D-644D-41EE-9C1D-5574C30B673D}" type="presOf" srcId="{C3AC9928-CFE1-4553-82E8-C196BD1F4C4C}" destId="{9EF6B310-500C-4DB9-B751-EF93FA0F6344}" srcOrd="0" destOrd="0" presId="urn:microsoft.com/office/officeart/2005/8/layout/hierarchy2"/>
    <dgm:cxn modelId="{97835B9D-030A-4B28-8E96-2BE14CA136DA}" type="presOf" srcId="{28995948-77C8-4009-AB93-CB126B9EA7D9}" destId="{A8CF718E-E1B0-4A88-8930-B16CAFDE3E21}" srcOrd="0" destOrd="0" presId="urn:microsoft.com/office/officeart/2005/8/layout/hierarchy2"/>
    <dgm:cxn modelId="{D67BAEA2-2A1C-45F1-B96F-D606F956AB79}" srcId="{6FDFE7BD-F9E8-4976-9D2E-BE262FA018BE}" destId="{BBD0865D-9603-4AE3-A821-95D69998B417}" srcOrd="0" destOrd="0" parTransId="{842E9260-D714-4A70-8C30-142EB02A2721}" sibTransId="{EDE096A8-7471-4F1D-A079-BADE754FA32D}"/>
    <dgm:cxn modelId="{90AEA8A6-8B5A-43FA-913B-6910D29E5AD3}" srcId="{C3AC9928-CFE1-4553-82E8-C196BD1F4C4C}" destId="{B6432DA2-1341-432B-855A-AC92ED362F8C}" srcOrd="0" destOrd="0" parTransId="{DD5B6B96-DF08-4093-B5D3-6FF3F96FC4D5}" sibTransId="{A2CEAD5F-3229-4B19-B9BF-B002549F3087}"/>
    <dgm:cxn modelId="{1AF33CBF-4C44-47BD-9DB2-11DEE9FD4A8C}" type="presOf" srcId="{4682A6A0-0149-47CF-B4B8-6612EDE38B54}" destId="{54E77933-D559-49B7-9A38-548335BF7CBE}" srcOrd="0" destOrd="0" presId="urn:microsoft.com/office/officeart/2005/8/layout/hierarchy2"/>
    <dgm:cxn modelId="{21D11ACA-39C3-4A77-90CD-F9B8AB999F02}" srcId="{6FDFE7BD-F9E8-4976-9D2E-BE262FA018BE}" destId="{533AD58D-A434-4102-8FBD-95A5000CA9FF}" srcOrd="1" destOrd="0" parTransId="{8963C15C-667B-4A94-A36B-DC1C934D72CC}" sibTransId="{4F7D24B6-DACA-4076-A518-9DE2342076DE}"/>
    <dgm:cxn modelId="{D99A9ACA-C5D2-42B7-AB1F-C8BC4C477F90}" srcId="{BC579717-A39D-42ED-A030-C9100F0427A3}" destId="{4682A6A0-0149-47CF-B4B8-6612EDE38B54}" srcOrd="1" destOrd="0" parTransId="{C87ECD7A-7438-41F3-ADF7-D162DE0B9154}" sibTransId="{5D071F19-7D56-475E-82D7-0A510627ED2D}"/>
    <dgm:cxn modelId="{F21F29CE-CDB6-448D-88C5-37764B9EA161}" type="presOf" srcId="{B6432DA2-1341-432B-855A-AC92ED362F8C}" destId="{AF74E1FE-27D4-437F-A1F7-D95FD7C008B1}" srcOrd="0" destOrd="0" presId="urn:microsoft.com/office/officeart/2005/8/layout/hierarchy2"/>
    <dgm:cxn modelId="{7775ADCE-48BD-4531-857B-3414C7850C87}" type="presOf" srcId="{DAF71A78-6D7D-4B54-9C5E-124BFAA3CEDE}" destId="{05F9B3F0-8BEF-45BF-BF9D-3051B4BAA4E8}" srcOrd="0" destOrd="0" presId="urn:microsoft.com/office/officeart/2005/8/layout/hierarchy2"/>
    <dgm:cxn modelId="{D318DCD5-F9B9-47FD-A8B1-8C1E21BC8A50}" type="presOf" srcId="{8F240CA9-EC9B-4292-8F91-313F73D4A60B}" destId="{83622C06-0B84-45A6-B003-F6DB3154D8F8}" srcOrd="1" destOrd="0" presId="urn:microsoft.com/office/officeart/2005/8/layout/hierarchy2"/>
    <dgm:cxn modelId="{50A77AD7-F4B8-4C7D-A937-3046B5BD7B21}" type="presOf" srcId="{C87ECD7A-7438-41F3-ADF7-D162DE0B9154}" destId="{36766320-C79D-4B8E-B8AE-385DC1E844B9}" srcOrd="0" destOrd="0" presId="urn:microsoft.com/office/officeart/2005/8/layout/hierarchy2"/>
    <dgm:cxn modelId="{4A9BBEEB-0D34-4E98-8D0E-A3A8DD83165A}" type="presOf" srcId="{8963C15C-667B-4A94-A36B-DC1C934D72CC}" destId="{5C4B2EBC-1BAB-4175-B289-B2A1D50ECFCB}" srcOrd="1" destOrd="0" presId="urn:microsoft.com/office/officeart/2005/8/layout/hierarchy2"/>
    <dgm:cxn modelId="{6BA859F3-FDF6-437A-AE47-CE0CA1658461}" type="presOf" srcId="{842E9260-D714-4A70-8C30-142EB02A2721}" destId="{A5B05227-D7AA-48E4-962F-68C05BEFC6B3}" srcOrd="1" destOrd="0" presId="urn:microsoft.com/office/officeart/2005/8/layout/hierarchy2"/>
    <dgm:cxn modelId="{FA614AFB-4C6B-4C90-BA63-8DE8F3DFF261}" srcId="{BC579717-A39D-42ED-A030-C9100F0427A3}" destId="{49AEEAAA-BFF7-4E10-8804-EDDEB48B9538}" srcOrd="0" destOrd="0" parTransId="{CBCB3378-B0BF-48FB-BAD9-D5DBC4E6C375}" sibTransId="{DCB3FB97-EC1A-4E5E-A840-84CA1F1A6C5D}"/>
    <dgm:cxn modelId="{5B096FFF-7821-4A53-A3E7-752A4D0570A8}" type="presOf" srcId="{CBCB3378-B0BF-48FB-BAD9-D5DBC4E6C375}" destId="{AB3645B9-EF04-4B67-9987-9F7637BA6EA3}" srcOrd="1" destOrd="0" presId="urn:microsoft.com/office/officeart/2005/8/layout/hierarchy2"/>
    <dgm:cxn modelId="{43DA1D21-6F95-453F-891F-C5C7F9D19C08}" type="presParOf" srcId="{A8CF718E-E1B0-4A88-8930-B16CAFDE3E21}" destId="{FD341F92-663E-49A2-B17B-D74E9B185053}" srcOrd="0" destOrd="0" presId="urn:microsoft.com/office/officeart/2005/8/layout/hierarchy2"/>
    <dgm:cxn modelId="{18853641-77B2-4FBD-9AB6-14B30E4DBBA4}" type="presParOf" srcId="{FD341F92-663E-49A2-B17B-D74E9B185053}" destId="{876316E2-05A0-43D8-8A21-3734D9931AE9}" srcOrd="0" destOrd="0" presId="urn:microsoft.com/office/officeart/2005/8/layout/hierarchy2"/>
    <dgm:cxn modelId="{CF2CFFF5-080B-4733-B200-2CF393381C1D}" type="presParOf" srcId="{FD341F92-663E-49A2-B17B-D74E9B185053}" destId="{37999A2E-4601-4FC8-B381-E934CB28221F}" srcOrd="1" destOrd="0" presId="urn:microsoft.com/office/officeart/2005/8/layout/hierarchy2"/>
    <dgm:cxn modelId="{9B62DD31-54A0-4FFB-85A1-7E63ECF8F4FD}" type="presParOf" srcId="{37999A2E-4601-4FC8-B381-E934CB28221F}" destId="{BF59E117-5252-406E-AD3F-9BCD98F8E495}" srcOrd="0" destOrd="0" presId="urn:microsoft.com/office/officeart/2005/8/layout/hierarchy2"/>
    <dgm:cxn modelId="{80310E93-CFF4-4FE0-BA01-A21753268FA8}" type="presParOf" srcId="{BF59E117-5252-406E-AD3F-9BCD98F8E495}" destId="{AB3645B9-EF04-4B67-9987-9F7637BA6EA3}" srcOrd="0" destOrd="0" presId="urn:microsoft.com/office/officeart/2005/8/layout/hierarchy2"/>
    <dgm:cxn modelId="{EF326CC8-36C1-4CFA-AC8E-31E05314B144}" type="presParOf" srcId="{37999A2E-4601-4FC8-B381-E934CB28221F}" destId="{A8F849B7-57F2-48AD-AE50-F9B117B991DC}" srcOrd="1" destOrd="0" presId="urn:microsoft.com/office/officeart/2005/8/layout/hierarchy2"/>
    <dgm:cxn modelId="{7C64C791-12A1-42C8-A3B4-38E5826B2AE4}" type="presParOf" srcId="{A8F849B7-57F2-48AD-AE50-F9B117B991DC}" destId="{A6F951C4-2E3E-4EA6-9175-D1A37F19CE2F}" srcOrd="0" destOrd="0" presId="urn:microsoft.com/office/officeart/2005/8/layout/hierarchy2"/>
    <dgm:cxn modelId="{C62AEB22-88AD-4046-9649-13755A2FA9B9}" type="presParOf" srcId="{A8F849B7-57F2-48AD-AE50-F9B117B991DC}" destId="{22AB227D-B30A-4946-95BF-000DB20D9477}" srcOrd="1" destOrd="0" presId="urn:microsoft.com/office/officeart/2005/8/layout/hierarchy2"/>
    <dgm:cxn modelId="{458C0546-D996-4632-AE33-460C5529C213}" type="presParOf" srcId="{22AB227D-B30A-4946-95BF-000DB20D9477}" destId="{A3748293-72ED-42AF-B971-095EC2A72696}" srcOrd="0" destOrd="0" presId="urn:microsoft.com/office/officeart/2005/8/layout/hierarchy2"/>
    <dgm:cxn modelId="{41FA94C1-89E3-485A-B1DB-F2D9C73D539F}" type="presParOf" srcId="{A3748293-72ED-42AF-B971-095EC2A72696}" destId="{4644051A-721E-4BC3-A23B-85151015E680}" srcOrd="0" destOrd="0" presId="urn:microsoft.com/office/officeart/2005/8/layout/hierarchy2"/>
    <dgm:cxn modelId="{380870B4-7B02-4736-9DD2-E4D95CFC9BBD}" type="presParOf" srcId="{22AB227D-B30A-4946-95BF-000DB20D9477}" destId="{30AB7F05-880B-4A2F-8C20-153E1EB57C0D}" srcOrd="1" destOrd="0" presId="urn:microsoft.com/office/officeart/2005/8/layout/hierarchy2"/>
    <dgm:cxn modelId="{795A9F6B-D75B-49CE-865E-BE02A00358AF}" type="presParOf" srcId="{30AB7F05-880B-4A2F-8C20-153E1EB57C0D}" destId="{04645986-E51B-4CDC-AB8F-241F77F91E1A}" srcOrd="0" destOrd="0" presId="urn:microsoft.com/office/officeart/2005/8/layout/hierarchy2"/>
    <dgm:cxn modelId="{0BD23613-D2DD-4DF9-882F-CF9A047BB509}" type="presParOf" srcId="{30AB7F05-880B-4A2F-8C20-153E1EB57C0D}" destId="{521FC514-99AC-4B9C-874C-771C34729EFA}" srcOrd="1" destOrd="0" presId="urn:microsoft.com/office/officeart/2005/8/layout/hierarchy2"/>
    <dgm:cxn modelId="{D69E71AC-926B-4109-89F7-78BB3B086ECC}" type="presParOf" srcId="{521FC514-99AC-4B9C-874C-771C34729EFA}" destId="{43328D88-E265-4188-BEF8-91B2421F075F}" srcOrd="0" destOrd="0" presId="urn:microsoft.com/office/officeart/2005/8/layout/hierarchy2"/>
    <dgm:cxn modelId="{90F370C7-4537-4531-B15B-334335B5A616}" type="presParOf" srcId="{43328D88-E265-4188-BEF8-91B2421F075F}" destId="{A5B05227-D7AA-48E4-962F-68C05BEFC6B3}" srcOrd="0" destOrd="0" presId="urn:microsoft.com/office/officeart/2005/8/layout/hierarchy2"/>
    <dgm:cxn modelId="{E1B17C61-C771-45BE-AD01-BAD515C34165}" type="presParOf" srcId="{521FC514-99AC-4B9C-874C-771C34729EFA}" destId="{93212DF9-D8E0-4647-A477-3769057F68F3}" srcOrd="1" destOrd="0" presId="urn:microsoft.com/office/officeart/2005/8/layout/hierarchy2"/>
    <dgm:cxn modelId="{A20698F5-A259-4690-A161-5A9D73E252E4}" type="presParOf" srcId="{93212DF9-D8E0-4647-A477-3769057F68F3}" destId="{A427C9F8-B23C-4273-B0A2-130809F0116E}" srcOrd="0" destOrd="0" presId="urn:microsoft.com/office/officeart/2005/8/layout/hierarchy2"/>
    <dgm:cxn modelId="{D79A5F8B-A36F-46A3-A8E7-537EB8BCA47C}" type="presParOf" srcId="{93212DF9-D8E0-4647-A477-3769057F68F3}" destId="{EF070D5A-C299-49F4-B8C1-EBBA8F7F2BE8}" srcOrd="1" destOrd="0" presId="urn:microsoft.com/office/officeart/2005/8/layout/hierarchy2"/>
    <dgm:cxn modelId="{8EAB6A41-B07A-4BEF-977B-EAED56AC1234}" type="presParOf" srcId="{521FC514-99AC-4B9C-874C-771C34729EFA}" destId="{D597449B-6198-430F-B13C-FAC0D1A92771}" srcOrd="2" destOrd="0" presId="urn:microsoft.com/office/officeart/2005/8/layout/hierarchy2"/>
    <dgm:cxn modelId="{806495C1-17CD-4437-8E4A-0EC348642130}" type="presParOf" srcId="{D597449B-6198-430F-B13C-FAC0D1A92771}" destId="{5C4B2EBC-1BAB-4175-B289-B2A1D50ECFCB}" srcOrd="0" destOrd="0" presId="urn:microsoft.com/office/officeart/2005/8/layout/hierarchy2"/>
    <dgm:cxn modelId="{6E23EDDE-5356-43B6-B48D-93116D7AD8D3}" type="presParOf" srcId="{521FC514-99AC-4B9C-874C-771C34729EFA}" destId="{4A3D32E7-CD2B-47B1-85E7-12BC5ECA00C3}" srcOrd="3" destOrd="0" presId="urn:microsoft.com/office/officeart/2005/8/layout/hierarchy2"/>
    <dgm:cxn modelId="{33497226-8000-4DFB-AFED-7A961D092E5B}" type="presParOf" srcId="{4A3D32E7-CD2B-47B1-85E7-12BC5ECA00C3}" destId="{51D78372-BB96-4C87-9ECD-64080C82173D}" srcOrd="0" destOrd="0" presId="urn:microsoft.com/office/officeart/2005/8/layout/hierarchy2"/>
    <dgm:cxn modelId="{30E52CDE-4F50-46BD-B258-16753B1163D9}" type="presParOf" srcId="{4A3D32E7-CD2B-47B1-85E7-12BC5ECA00C3}" destId="{1603937A-D28D-4A9C-BDBC-D72C3992B074}" srcOrd="1" destOrd="0" presId="urn:microsoft.com/office/officeart/2005/8/layout/hierarchy2"/>
    <dgm:cxn modelId="{B6F1DBAF-E51A-45B0-B3FE-1B23028D09DB}" type="presParOf" srcId="{37999A2E-4601-4FC8-B381-E934CB28221F}" destId="{36766320-C79D-4B8E-B8AE-385DC1E844B9}" srcOrd="2" destOrd="0" presId="urn:microsoft.com/office/officeart/2005/8/layout/hierarchy2"/>
    <dgm:cxn modelId="{7E210E1A-0FD4-4FE8-BE95-0C0DDBFCDAB3}" type="presParOf" srcId="{36766320-C79D-4B8E-B8AE-385DC1E844B9}" destId="{40AB80E6-2880-443B-BDEE-54E2442E5B7F}" srcOrd="0" destOrd="0" presId="urn:microsoft.com/office/officeart/2005/8/layout/hierarchy2"/>
    <dgm:cxn modelId="{7CF18B9E-5F19-47CA-968A-F04865E9B5EB}" type="presParOf" srcId="{37999A2E-4601-4FC8-B381-E934CB28221F}" destId="{E5920571-9B30-488D-ACED-0124D31A6E5C}" srcOrd="3" destOrd="0" presId="urn:microsoft.com/office/officeart/2005/8/layout/hierarchy2"/>
    <dgm:cxn modelId="{2179D437-5A7E-4B2D-81C0-B2CECD8265FE}" type="presParOf" srcId="{E5920571-9B30-488D-ACED-0124D31A6E5C}" destId="{54E77933-D559-49B7-9A38-548335BF7CBE}" srcOrd="0" destOrd="0" presId="urn:microsoft.com/office/officeart/2005/8/layout/hierarchy2"/>
    <dgm:cxn modelId="{9EBEC267-EC60-4507-B8F2-7C33E68C2A24}" type="presParOf" srcId="{E5920571-9B30-488D-ACED-0124D31A6E5C}" destId="{C2C7E5EB-3AB9-496B-9D14-FD2A72DEFB7C}" srcOrd="1" destOrd="0" presId="urn:microsoft.com/office/officeart/2005/8/layout/hierarchy2"/>
    <dgm:cxn modelId="{3B3C7505-5573-4FEA-9889-3AA6FEF7A402}" type="presParOf" srcId="{C2C7E5EB-3AB9-496B-9D14-FD2A72DEFB7C}" destId="{05F9B3F0-8BEF-45BF-BF9D-3051B4BAA4E8}" srcOrd="0" destOrd="0" presId="urn:microsoft.com/office/officeart/2005/8/layout/hierarchy2"/>
    <dgm:cxn modelId="{CE506C88-A886-4BF7-A7BC-4A7826A23BF5}" type="presParOf" srcId="{05F9B3F0-8BEF-45BF-BF9D-3051B4BAA4E8}" destId="{EAB79575-372E-41EB-8E91-B3BFA3AA4802}" srcOrd="0" destOrd="0" presId="urn:microsoft.com/office/officeart/2005/8/layout/hierarchy2"/>
    <dgm:cxn modelId="{88FF7E72-CB78-44E9-8E47-DE76952E2717}" type="presParOf" srcId="{C2C7E5EB-3AB9-496B-9D14-FD2A72DEFB7C}" destId="{A67DC1C3-84AF-4DD1-9E83-6C3C5287724B}" srcOrd="1" destOrd="0" presId="urn:microsoft.com/office/officeart/2005/8/layout/hierarchy2"/>
    <dgm:cxn modelId="{53C11D77-E014-4535-984A-894CD618D863}" type="presParOf" srcId="{A67DC1C3-84AF-4DD1-9E83-6C3C5287724B}" destId="{9EF6B310-500C-4DB9-B751-EF93FA0F6344}" srcOrd="0" destOrd="0" presId="urn:microsoft.com/office/officeart/2005/8/layout/hierarchy2"/>
    <dgm:cxn modelId="{083F0240-5417-46E8-A469-D18BF8771DF6}" type="presParOf" srcId="{A67DC1C3-84AF-4DD1-9E83-6C3C5287724B}" destId="{C89F1D8A-D17B-46D3-AC6E-79F514F162DF}" srcOrd="1" destOrd="0" presId="urn:microsoft.com/office/officeart/2005/8/layout/hierarchy2"/>
    <dgm:cxn modelId="{DD58ED15-839A-464F-8AEA-FFD99692D3A3}" type="presParOf" srcId="{C89F1D8A-D17B-46D3-AC6E-79F514F162DF}" destId="{9609A935-66FF-477B-B756-3F42E64274E3}" srcOrd="0" destOrd="0" presId="urn:microsoft.com/office/officeart/2005/8/layout/hierarchy2"/>
    <dgm:cxn modelId="{3D130687-55A6-493F-A173-982785E2BE7B}" type="presParOf" srcId="{9609A935-66FF-477B-B756-3F42E64274E3}" destId="{8D7D0960-24CF-4C8B-81B4-02ECE1F31760}" srcOrd="0" destOrd="0" presId="urn:microsoft.com/office/officeart/2005/8/layout/hierarchy2"/>
    <dgm:cxn modelId="{FAC7F8C7-7BE4-4704-91FF-8C1F664ED790}" type="presParOf" srcId="{C89F1D8A-D17B-46D3-AC6E-79F514F162DF}" destId="{28B09329-0294-4C8E-969A-B84B5A2A3B99}" srcOrd="1" destOrd="0" presId="urn:microsoft.com/office/officeart/2005/8/layout/hierarchy2"/>
    <dgm:cxn modelId="{DFA54640-A1E0-4A8F-9A11-E3E710ED4067}" type="presParOf" srcId="{28B09329-0294-4C8E-969A-B84B5A2A3B99}" destId="{AF74E1FE-27D4-437F-A1F7-D95FD7C008B1}" srcOrd="0" destOrd="0" presId="urn:microsoft.com/office/officeart/2005/8/layout/hierarchy2"/>
    <dgm:cxn modelId="{11F8CC15-A48E-45D1-BF1B-7A2E40DA8EAF}" type="presParOf" srcId="{28B09329-0294-4C8E-969A-B84B5A2A3B99}" destId="{876193EE-DAB6-48D0-B21D-EDC78E341297}" srcOrd="1" destOrd="0" presId="urn:microsoft.com/office/officeart/2005/8/layout/hierarchy2"/>
    <dgm:cxn modelId="{04F5A9CC-1D67-41AA-9F8D-10D03A2B4D6C}" type="presParOf" srcId="{C89F1D8A-D17B-46D3-AC6E-79F514F162DF}" destId="{C6C43095-758F-4D60-BF94-A8A585E29D05}" srcOrd="2" destOrd="0" presId="urn:microsoft.com/office/officeart/2005/8/layout/hierarchy2"/>
    <dgm:cxn modelId="{D885194C-7F14-4EA5-BFE1-729B17EC9964}" type="presParOf" srcId="{C6C43095-758F-4D60-BF94-A8A585E29D05}" destId="{7E470996-8B19-426D-8C7F-60B1C3EC878C}" srcOrd="0" destOrd="0" presId="urn:microsoft.com/office/officeart/2005/8/layout/hierarchy2"/>
    <dgm:cxn modelId="{A66E41CA-3159-4AC9-A9C6-3E4816637BC5}" type="presParOf" srcId="{C89F1D8A-D17B-46D3-AC6E-79F514F162DF}" destId="{74062E47-E87F-46E9-9719-4DA6C4D25F2C}" srcOrd="3" destOrd="0" presId="urn:microsoft.com/office/officeart/2005/8/layout/hierarchy2"/>
    <dgm:cxn modelId="{8562E342-908F-44F3-BC68-BED231A659AA}" type="presParOf" srcId="{74062E47-E87F-46E9-9719-4DA6C4D25F2C}" destId="{AF49D252-F111-4B18-ABB3-04CABE309D71}" srcOrd="0" destOrd="0" presId="urn:microsoft.com/office/officeart/2005/8/layout/hierarchy2"/>
    <dgm:cxn modelId="{ECF6F22D-B2E4-4DEF-AF4C-02141F0B12FC}" type="presParOf" srcId="{74062E47-E87F-46E9-9719-4DA6C4D25F2C}" destId="{3771D106-B97F-48C1-AD0A-D6CE354680EA}" srcOrd="1" destOrd="0" presId="urn:microsoft.com/office/officeart/2005/8/layout/hierarchy2"/>
    <dgm:cxn modelId="{DB48D658-E243-4A6A-B720-9D7312CD8A7D}" type="presParOf" srcId="{C89F1D8A-D17B-46D3-AC6E-79F514F162DF}" destId="{BBB0C931-C066-4E2F-BB83-7E33F579F6FF}" srcOrd="4" destOrd="0" presId="urn:microsoft.com/office/officeart/2005/8/layout/hierarchy2"/>
    <dgm:cxn modelId="{CB7F19C1-20FE-4CDB-943A-B422818EF7B6}" type="presParOf" srcId="{BBB0C931-C066-4E2F-BB83-7E33F579F6FF}" destId="{83622C06-0B84-45A6-B003-F6DB3154D8F8}" srcOrd="0" destOrd="0" presId="urn:microsoft.com/office/officeart/2005/8/layout/hierarchy2"/>
    <dgm:cxn modelId="{263DE7DB-2C69-4BEF-9ADF-A7931B26BEDC}" type="presParOf" srcId="{C89F1D8A-D17B-46D3-AC6E-79F514F162DF}" destId="{42B2ABB3-4C46-4964-A107-C646DFF545E5}" srcOrd="5" destOrd="0" presId="urn:microsoft.com/office/officeart/2005/8/layout/hierarchy2"/>
    <dgm:cxn modelId="{F0261FF8-1B09-4131-8877-1B692A78F191}" type="presParOf" srcId="{42B2ABB3-4C46-4964-A107-C646DFF545E5}" destId="{7A33520D-2B66-4F15-9E6A-93E825F4551E}" srcOrd="0" destOrd="0" presId="urn:microsoft.com/office/officeart/2005/8/layout/hierarchy2"/>
    <dgm:cxn modelId="{8CBCFC07-EC81-4C53-AFB6-1FEFABB46B2D}" type="presParOf" srcId="{42B2ABB3-4C46-4964-A107-C646DFF545E5}" destId="{05BDCD85-C07B-49AF-A1C4-2B217001B30F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23DCF7-E523-4EBA-8B07-E0E6DF90C1E5}">
      <dsp:nvSpPr>
        <dsp:cNvPr id="0" name=""/>
        <dsp:cNvSpPr/>
      </dsp:nvSpPr>
      <dsp:spPr>
        <a:xfrm>
          <a:off x="4263717" y="37944"/>
          <a:ext cx="1266229" cy="12662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200" b="1" kern="1200"/>
            <a:t>اللغة أهم خصائص تكوين الإنسان.</a:t>
          </a:r>
          <a:endParaRPr lang="en-US" sz="1200" kern="1200"/>
        </a:p>
      </dsp:txBody>
      <dsp:txXfrm>
        <a:off x="4263717" y="37944"/>
        <a:ext cx="1266229" cy="1266229"/>
      </dsp:txXfrm>
    </dsp:sp>
    <dsp:sp modelId="{B3013181-8914-4672-9441-996633DA7244}">
      <dsp:nvSpPr>
        <dsp:cNvPr id="0" name=""/>
        <dsp:cNvSpPr/>
      </dsp:nvSpPr>
      <dsp:spPr>
        <a:xfrm>
          <a:off x="1281800" y="917"/>
          <a:ext cx="4751598" cy="4751598"/>
        </a:xfrm>
        <a:prstGeom prst="circularArrow">
          <a:avLst>
            <a:gd name="adj1" fmla="val 5196"/>
            <a:gd name="adj2" fmla="val 335643"/>
            <a:gd name="adj3" fmla="val 21294340"/>
            <a:gd name="adj4" fmla="val 19765276"/>
            <a:gd name="adj5" fmla="val 606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F985B4-08B9-460F-B503-5CE1F1790930}">
      <dsp:nvSpPr>
        <dsp:cNvPr id="0" name=""/>
        <dsp:cNvSpPr/>
      </dsp:nvSpPr>
      <dsp:spPr>
        <a:xfrm>
          <a:off x="5029605" y="2395104"/>
          <a:ext cx="1266229" cy="12662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200" b="1" kern="1200"/>
            <a:t>اللغة أحد مكونات الهوية الكبرى على مستوى الأفراد والأمم والشعوب.</a:t>
          </a:r>
          <a:endParaRPr lang="en-US" sz="1200" kern="1200"/>
        </a:p>
      </dsp:txBody>
      <dsp:txXfrm>
        <a:off x="5029605" y="2395104"/>
        <a:ext cx="1266229" cy="1266229"/>
      </dsp:txXfrm>
    </dsp:sp>
    <dsp:sp modelId="{178645A8-96EC-4611-8396-771256F180FD}">
      <dsp:nvSpPr>
        <dsp:cNvPr id="0" name=""/>
        <dsp:cNvSpPr/>
      </dsp:nvSpPr>
      <dsp:spPr>
        <a:xfrm>
          <a:off x="1281800" y="917"/>
          <a:ext cx="4751598" cy="4751598"/>
        </a:xfrm>
        <a:prstGeom prst="circularArrow">
          <a:avLst>
            <a:gd name="adj1" fmla="val 5196"/>
            <a:gd name="adj2" fmla="val 335643"/>
            <a:gd name="adj3" fmla="val 4015837"/>
            <a:gd name="adj4" fmla="val 2252387"/>
            <a:gd name="adj5" fmla="val 606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08F3F0-934F-4955-A4F9-0F5658583684}">
      <dsp:nvSpPr>
        <dsp:cNvPr id="0" name=""/>
        <dsp:cNvSpPr/>
      </dsp:nvSpPr>
      <dsp:spPr>
        <a:xfrm>
          <a:off x="3024485" y="3851910"/>
          <a:ext cx="1266229" cy="12662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200" b="1" kern="1200"/>
            <a:t>اللغة أحد أقوى الروابط بين الأمم والشعوب  التي تدين بديانات مختلفة.</a:t>
          </a:r>
          <a:endParaRPr lang="en-US" sz="1200" kern="1200"/>
        </a:p>
      </dsp:txBody>
      <dsp:txXfrm>
        <a:off x="3024485" y="3851910"/>
        <a:ext cx="1266229" cy="1266229"/>
      </dsp:txXfrm>
    </dsp:sp>
    <dsp:sp modelId="{97D27295-E776-4F6D-936E-91FB6C054847}">
      <dsp:nvSpPr>
        <dsp:cNvPr id="0" name=""/>
        <dsp:cNvSpPr/>
      </dsp:nvSpPr>
      <dsp:spPr>
        <a:xfrm>
          <a:off x="1281800" y="917"/>
          <a:ext cx="4751598" cy="4751598"/>
        </a:xfrm>
        <a:prstGeom prst="circularArrow">
          <a:avLst>
            <a:gd name="adj1" fmla="val 5196"/>
            <a:gd name="adj2" fmla="val 335643"/>
            <a:gd name="adj3" fmla="val 8211969"/>
            <a:gd name="adj4" fmla="val 6448520"/>
            <a:gd name="adj5" fmla="val 606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DCB45E-3251-4A26-97BE-091E69864A42}">
      <dsp:nvSpPr>
        <dsp:cNvPr id="0" name=""/>
        <dsp:cNvSpPr/>
      </dsp:nvSpPr>
      <dsp:spPr>
        <a:xfrm>
          <a:off x="1019364" y="2395104"/>
          <a:ext cx="1266229" cy="12662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200" b="1" kern="1200"/>
            <a:t>اللغة وعاء الفكر والعلم والثقافة وحفظهم وتوثيقهم.</a:t>
          </a:r>
          <a:endParaRPr lang="en-US" sz="1200" kern="1200"/>
        </a:p>
      </dsp:txBody>
      <dsp:txXfrm>
        <a:off x="1019364" y="2395104"/>
        <a:ext cx="1266229" cy="1266229"/>
      </dsp:txXfrm>
    </dsp:sp>
    <dsp:sp modelId="{0A54F5D7-F4B6-4B43-87B8-9049989CCF70}">
      <dsp:nvSpPr>
        <dsp:cNvPr id="0" name=""/>
        <dsp:cNvSpPr/>
      </dsp:nvSpPr>
      <dsp:spPr>
        <a:xfrm>
          <a:off x="1281800" y="917"/>
          <a:ext cx="4751598" cy="4751598"/>
        </a:xfrm>
        <a:prstGeom prst="circularArrow">
          <a:avLst>
            <a:gd name="adj1" fmla="val 5196"/>
            <a:gd name="adj2" fmla="val 335643"/>
            <a:gd name="adj3" fmla="val 12299080"/>
            <a:gd name="adj4" fmla="val 10770016"/>
            <a:gd name="adj5" fmla="val 606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2F9A9E-9735-42A6-ACB5-07345980D6A6}">
      <dsp:nvSpPr>
        <dsp:cNvPr id="0" name=""/>
        <dsp:cNvSpPr/>
      </dsp:nvSpPr>
      <dsp:spPr>
        <a:xfrm>
          <a:off x="1785252" y="37944"/>
          <a:ext cx="1266229" cy="12662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200" b="1" kern="1200"/>
            <a:t>اللغة وسيلة التواصل الأساسية بين البشر على مستواها العادي والرسمي.</a:t>
          </a:r>
          <a:endParaRPr lang="en-US" sz="1200" kern="1200"/>
        </a:p>
      </dsp:txBody>
      <dsp:txXfrm>
        <a:off x="1785252" y="37944"/>
        <a:ext cx="1266229" cy="1266229"/>
      </dsp:txXfrm>
    </dsp:sp>
    <dsp:sp modelId="{C6190156-9EA0-4089-BFCF-2087366EEC89}">
      <dsp:nvSpPr>
        <dsp:cNvPr id="0" name=""/>
        <dsp:cNvSpPr/>
      </dsp:nvSpPr>
      <dsp:spPr>
        <a:xfrm>
          <a:off x="1281800" y="917"/>
          <a:ext cx="4751598" cy="4751598"/>
        </a:xfrm>
        <a:prstGeom prst="circularArrow">
          <a:avLst>
            <a:gd name="adj1" fmla="val 5196"/>
            <a:gd name="adj2" fmla="val 335643"/>
            <a:gd name="adj3" fmla="val 16866822"/>
            <a:gd name="adj4" fmla="val 15197535"/>
            <a:gd name="adj5" fmla="val 606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A1FE70-796E-4C6D-884B-3B38E0FE3856}">
      <dsp:nvSpPr>
        <dsp:cNvPr id="0" name=""/>
        <dsp:cNvSpPr/>
      </dsp:nvSpPr>
      <dsp:spPr>
        <a:xfrm>
          <a:off x="0" y="0"/>
          <a:ext cx="6038866" cy="159928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000" b="1" kern="1200" dirty="0"/>
            <a:t>لغة كتاب الله الكريم وسنة رسوله الأمين.</a:t>
          </a:r>
          <a:endParaRPr lang="en-US" sz="3000" kern="1200" dirty="0"/>
        </a:p>
      </dsp:txBody>
      <dsp:txXfrm>
        <a:off x="46841" y="46841"/>
        <a:ext cx="4313113" cy="1505603"/>
      </dsp:txXfrm>
    </dsp:sp>
    <dsp:sp modelId="{8B421446-4D8E-425F-9DCA-AF90140E21ED}">
      <dsp:nvSpPr>
        <dsp:cNvPr id="0" name=""/>
        <dsp:cNvSpPr/>
      </dsp:nvSpPr>
      <dsp:spPr>
        <a:xfrm>
          <a:off x="532841" y="1865833"/>
          <a:ext cx="6038866" cy="159928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000" b="1" kern="1200" dirty="0"/>
            <a:t>الحفاظ على اللغة العربية حفاظ على الدين الخاتم.</a:t>
          </a:r>
          <a:endParaRPr lang="en-US" sz="3000" kern="1200" dirty="0"/>
        </a:p>
      </dsp:txBody>
      <dsp:txXfrm>
        <a:off x="579682" y="1912674"/>
        <a:ext cx="4372807" cy="1505603"/>
      </dsp:txXfrm>
    </dsp:sp>
    <dsp:sp modelId="{F0B8E54C-5792-4197-ABB2-80632BC6DE2B}">
      <dsp:nvSpPr>
        <dsp:cNvPr id="0" name=""/>
        <dsp:cNvSpPr/>
      </dsp:nvSpPr>
      <dsp:spPr>
        <a:xfrm>
          <a:off x="1065682" y="3731666"/>
          <a:ext cx="6038866" cy="159928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000" b="1" kern="1200" dirty="0"/>
            <a:t>الحفاظ على اللغة حفاظ على الكيان العربي.</a:t>
          </a:r>
          <a:endParaRPr lang="en-US" sz="3000" kern="1200" dirty="0"/>
        </a:p>
      </dsp:txBody>
      <dsp:txXfrm>
        <a:off x="1112523" y="3778507"/>
        <a:ext cx="4372807" cy="1505603"/>
      </dsp:txXfrm>
    </dsp:sp>
    <dsp:sp modelId="{0C307C1A-BC50-4BFD-86D0-2605F45667D4}">
      <dsp:nvSpPr>
        <dsp:cNvPr id="0" name=""/>
        <dsp:cNvSpPr/>
      </dsp:nvSpPr>
      <dsp:spPr>
        <a:xfrm>
          <a:off x="4999331" y="1212791"/>
          <a:ext cx="1039535" cy="103953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5233226" y="1212791"/>
        <a:ext cx="571745" cy="782250"/>
      </dsp:txXfrm>
    </dsp:sp>
    <dsp:sp modelId="{A03D0AE5-9C9D-4903-966E-6B176CE86382}">
      <dsp:nvSpPr>
        <dsp:cNvPr id="0" name=""/>
        <dsp:cNvSpPr/>
      </dsp:nvSpPr>
      <dsp:spPr>
        <a:xfrm>
          <a:off x="5532172" y="3067962"/>
          <a:ext cx="1039535" cy="1039535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5766067" y="3067962"/>
        <a:ext cx="571745" cy="7822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3B16E2-5381-47B8-8C07-24A3B2231733}">
      <dsp:nvSpPr>
        <dsp:cNvPr id="0" name=""/>
        <dsp:cNvSpPr/>
      </dsp:nvSpPr>
      <dsp:spPr>
        <a:xfrm>
          <a:off x="1558137" y="409651"/>
          <a:ext cx="4301337" cy="4301337"/>
        </a:xfrm>
        <a:prstGeom prst="pie">
          <a:avLst>
            <a:gd name="adj1" fmla="val 16200000"/>
            <a:gd name="adj2" fmla="val 54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500" b="1" kern="1200"/>
            <a:t>تعلم لغة أخرى غير العربية بعد تعلم العربية وإجادتها أمر مطلوب ولا تعارض بين تعلم العربية وتعلم لغات أخرى.</a:t>
          </a:r>
          <a:endParaRPr lang="en-US" sz="1500" kern="1200"/>
        </a:p>
      </dsp:txBody>
      <dsp:txXfrm>
        <a:off x="3708806" y="1049731"/>
        <a:ext cx="1510588" cy="3021177"/>
      </dsp:txXfrm>
    </dsp:sp>
    <dsp:sp modelId="{37B97F3E-4E48-4AE0-AC84-CEDA2FF15E42}">
      <dsp:nvSpPr>
        <dsp:cNvPr id="0" name=""/>
        <dsp:cNvSpPr/>
      </dsp:nvSpPr>
      <dsp:spPr>
        <a:xfrm>
          <a:off x="1455724" y="409651"/>
          <a:ext cx="4301337" cy="430133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500" b="1" kern="1200"/>
            <a:t>تعليم أبناء العربية أو غيرهم بغير لغتهم الأصلية منهج غير سليم حيث أثبتت الدراسات عدم تحقق النجاح المرجو في مجال التعليم والتربية إذا كان التعليم بغير لغة الإنسان الأساسية.</a:t>
          </a:r>
          <a:endParaRPr lang="en-US" sz="1500" kern="1200"/>
        </a:p>
      </dsp:txBody>
      <dsp:txXfrm>
        <a:off x="2070201" y="1049731"/>
        <a:ext cx="1510588" cy="302117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EA64E7-D10A-4A31-9FFF-9CEB03C344BD}">
      <dsp:nvSpPr>
        <dsp:cNvPr id="0" name=""/>
        <dsp:cNvSpPr/>
      </dsp:nvSpPr>
      <dsp:spPr>
        <a:xfrm>
          <a:off x="0" y="4012889"/>
          <a:ext cx="7104549" cy="131711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900" b="1" kern="1200"/>
            <a:t>الحرف: الكلمة التي تدل على معنى لا يظهر إلا من خلال سياق الجملة.</a:t>
          </a:r>
          <a:endParaRPr lang="en-US" sz="2900" kern="1200"/>
        </a:p>
      </dsp:txBody>
      <dsp:txXfrm>
        <a:off x="0" y="4012889"/>
        <a:ext cx="7104549" cy="1317119"/>
      </dsp:txXfrm>
    </dsp:sp>
    <dsp:sp modelId="{1F1D88B8-420C-4B54-9510-088B2EABF9A1}">
      <dsp:nvSpPr>
        <dsp:cNvPr id="0" name=""/>
        <dsp:cNvSpPr/>
      </dsp:nvSpPr>
      <dsp:spPr>
        <a:xfrm rot="10800000">
          <a:off x="0" y="2006916"/>
          <a:ext cx="7104549" cy="2025730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900" b="1" kern="1200"/>
            <a:t>الفعل : الكلمة التي تدل على الحدث والزمن.</a:t>
          </a:r>
          <a:endParaRPr lang="en-US" sz="2900" kern="1200"/>
        </a:p>
      </dsp:txBody>
      <dsp:txXfrm rot="10800000">
        <a:off x="0" y="2006916"/>
        <a:ext cx="7104549" cy="1316259"/>
      </dsp:txXfrm>
    </dsp:sp>
    <dsp:sp modelId="{7D084741-79E8-4C14-9580-26BCF4FAD39D}">
      <dsp:nvSpPr>
        <dsp:cNvPr id="0" name=""/>
        <dsp:cNvSpPr/>
      </dsp:nvSpPr>
      <dsp:spPr>
        <a:xfrm rot="10800000">
          <a:off x="0" y="942"/>
          <a:ext cx="7104549" cy="2025730"/>
        </a:xfrm>
        <a:prstGeom prst="upArrowCallou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900" b="1" kern="1200" dirty="0"/>
            <a:t>الاسم: الكلمة التي تدل على مسمى معين واضح الاسمية أو تخفى اسميته.</a:t>
          </a:r>
          <a:endParaRPr lang="en-US" sz="2900" kern="1200" dirty="0"/>
        </a:p>
      </dsp:txBody>
      <dsp:txXfrm rot="10800000">
        <a:off x="0" y="942"/>
        <a:ext cx="7104549" cy="131625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6316E2-05A0-43D8-8A21-3734D9931AE9}">
      <dsp:nvSpPr>
        <dsp:cNvPr id="0" name=""/>
        <dsp:cNvSpPr/>
      </dsp:nvSpPr>
      <dsp:spPr>
        <a:xfrm>
          <a:off x="898420" y="1310451"/>
          <a:ext cx="1515377" cy="7576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600" b="1" kern="1200" dirty="0">
              <a:solidFill>
                <a:schemeClr val="tx1"/>
              </a:solidFill>
            </a:rPr>
            <a:t>أنواع الاسم</a:t>
          </a:r>
        </a:p>
      </dsp:txBody>
      <dsp:txXfrm>
        <a:off x="920612" y="1332643"/>
        <a:ext cx="1470993" cy="713304"/>
      </dsp:txXfrm>
    </dsp:sp>
    <dsp:sp modelId="{BF59E117-5252-406E-AD3F-9BCD98F8E495}">
      <dsp:nvSpPr>
        <dsp:cNvPr id="0" name=""/>
        <dsp:cNvSpPr/>
      </dsp:nvSpPr>
      <dsp:spPr>
        <a:xfrm rot="17692822">
          <a:off x="1996508" y="1022473"/>
          <a:ext cx="1440729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440729" y="13315"/>
              </a:lnTo>
            </a:path>
          </a:pathLst>
        </a:custGeom>
        <a:noFill/>
        <a:ln w="1079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500" kern="1200"/>
        </a:p>
      </dsp:txBody>
      <dsp:txXfrm>
        <a:off x="2680855" y="999770"/>
        <a:ext cx="72036" cy="72036"/>
      </dsp:txXfrm>
    </dsp:sp>
    <dsp:sp modelId="{A6F951C4-2E3E-4EA6-9175-D1A37F19CE2F}">
      <dsp:nvSpPr>
        <dsp:cNvPr id="0" name=""/>
        <dsp:cNvSpPr/>
      </dsp:nvSpPr>
      <dsp:spPr>
        <a:xfrm>
          <a:off x="3019948" y="3438"/>
          <a:ext cx="1515377" cy="75768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600" b="1" kern="1200" dirty="0">
              <a:solidFill>
                <a:schemeClr val="tx1"/>
              </a:solidFill>
            </a:rPr>
            <a:t>أسماء واضحة الاسمية</a:t>
          </a:r>
        </a:p>
      </dsp:txBody>
      <dsp:txXfrm>
        <a:off x="3042140" y="25630"/>
        <a:ext cx="1470993" cy="713304"/>
      </dsp:txXfrm>
    </dsp:sp>
    <dsp:sp modelId="{A3748293-72ED-42AF-B971-095EC2A72696}">
      <dsp:nvSpPr>
        <dsp:cNvPr id="0" name=""/>
        <dsp:cNvSpPr/>
      </dsp:nvSpPr>
      <dsp:spPr>
        <a:xfrm>
          <a:off x="4535326" y="368967"/>
          <a:ext cx="606150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606150" y="13315"/>
              </a:lnTo>
            </a:path>
          </a:pathLst>
        </a:custGeom>
        <a:noFill/>
        <a:ln w="1079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500" kern="1200"/>
        </a:p>
      </dsp:txBody>
      <dsp:txXfrm>
        <a:off x="4823247" y="367128"/>
        <a:ext cx="30307" cy="30307"/>
      </dsp:txXfrm>
    </dsp:sp>
    <dsp:sp modelId="{04645986-E51B-4CDC-AB8F-241F77F91E1A}">
      <dsp:nvSpPr>
        <dsp:cNvPr id="0" name=""/>
        <dsp:cNvSpPr/>
      </dsp:nvSpPr>
      <dsp:spPr>
        <a:xfrm>
          <a:off x="5141477" y="3438"/>
          <a:ext cx="1515377" cy="75768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600" b="1" kern="1200" dirty="0">
              <a:solidFill>
                <a:schemeClr val="tx1"/>
              </a:solidFill>
            </a:rPr>
            <a:t>محمد، رجل، سعاد، سيارة، شجرة، كتاب...</a:t>
          </a:r>
        </a:p>
      </dsp:txBody>
      <dsp:txXfrm>
        <a:off x="5163669" y="25630"/>
        <a:ext cx="1470993" cy="713304"/>
      </dsp:txXfrm>
    </dsp:sp>
    <dsp:sp modelId="{36766320-C79D-4B8E-B8AE-385DC1E844B9}">
      <dsp:nvSpPr>
        <dsp:cNvPr id="0" name=""/>
        <dsp:cNvSpPr/>
      </dsp:nvSpPr>
      <dsp:spPr>
        <a:xfrm rot="3907178">
          <a:off x="1996508" y="2329486"/>
          <a:ext cx="1440729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440729" y="13315"/>
              </a:lnTo>
            </a:path>
          </a:pathLst>
        </a:custGeom>
        <a:noFill/>
        <a:ln w="1079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500" kern="1200"/>
        </a:p>
      </dsp:txBody>
      <dsp:txXfrm>
        <a:off x="2680855" y="2306783"/>
        <a:ext cx="72036" cy="72036"/>
      </dsp:txXfrm>
    </dsp:sp>
    <dsp:sp modelId="{54E77933-D559-49B7-9A38-548335BF7CBE}">
      <dsp:nvSpPr>
        <dsp:cNvPr id="0" name=""/>
        <dsp:cNvSpPr/>
      </dsp:nvSpPr>
      <dsp:spPr>
        <a:xfrm>
          <a:off x="3019948" y="2617464"/>
          <a:ext cx="1515377" cy="75768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600" b="1" kern="1200" dirty="0">
              <a:solidFill>
                <a:schemeClr val="tx1"/>
              </a:solidFill>
            </a:rPr>
            <a:t>أسماء تخفى اسميتها</a:t>
          </a:r>
        </a:p>
      </dsp:txBody>
      <dsp:txXfrm>
        <a:off x="3042140" y="2639656"/>
        <a:ext cx="1470993" cy="713304"/>
      </dsp:txXfrm>
    </dsp:sp>
    <dsp:sp modelId="{05F9B3F0-8BEF-45BF-BF9D-3051B4BAA4E8}">
      <dsp:nvSpPr>
        <dsp:cNvPr id="0" name=""/>
        <dsp:cNvSpPr/>
      </dsp:nvSpPr>
      <dsp:spPr>
        <a:xfrm rot="17350740">
          <a:off x="3915855" y="2111651"/>
          <a:ext cx="1845092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845092" y="13315"/>
              </a:lnTo>
            </a:path>
          </a:pathLst>
        </a:custGeom>
        <a:noFill/>
        <a:ln w="1079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600" kern="1200"/>
        </a:p>
      </dsp:txBody>
      <dsp:txXfrm>
        <a:off x="4792274" y="2078839"/>
        <a:ext cx="92254" cy="92254"/>
      </dsp:txXfrm>
    </dsp:sp>
    <dsp:sp modelId="{9EF6B310-500C-4DB9-B751-EF93FA0F6344}">
      <dsp:nvSpPr>
        <dsp:cNvPr id="0" name=""/>
        <dsp:cNvSpPr/>
      </dsp:nvSpPr>
      <dsp:spPr>
        <a:xfrm>
          <a:off x="5141477" y="874780"/>
          <a:ext cx="1515377" cy="75768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600" b="1" kern="1200" dirty="0">
              <a:solidFill>
                <a:schemeClr val="tx1"/>
              </a:solidFill>
            </a:rPr>
            <a:t>الضمائر</a:t>
          </a:r>
        </a:p>
      </dsp:txBody>
      <dsp:txXfrm>
        <a:off x="5163669" y="896972"/>
        <a:ext cx="1470993" cy="713304"/>
      </dsp:txXfrm>
    </dsp:sp>
    <dsp:sp modelId="{23AA2E67-DF58-4461-A4B8-3CEF99B7AC90}">
      <dsp:nvSpPr>
        <dsp:cNvPr id="0" name=""/>
        <dsp:cNvSpPr/>
      </dsp:nvSpPr>
      <dsp:spPr>
        <a:xfrm rot="18289469">
          <a:off x="4307681" y="2547322"/>
          <a:ext cx="1061440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061440" y="13315"/>
              </a:lnTo>
            </a:path>
          </a:pathLst>
        </a:custGeom>
        <a:noFill/>
        <a:ln w="1079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500" kern="1200"/>
        </a:p>
      </dsp:txBody>
      <dsp:txXfrm>
        <a:off x="4811865" y="2534101"/>
        <a:ext cx="53072" cy="53072"/>
      </dsp:txXfrm>
    </dsp:sp>
    <dsp:sp modelId="{C252A8C1-87C7-403C-AE44-48BADABC15E7}">
      <dsp:nvSpPr>
        <dsp:cNvPr id="0" name=""/>
        <dsp:cNvSpPr/>
      </dsp:nvSpPr>
      <dsp:spPr>
        <a:xfrm>
          <a:off x="5141477" y="1746122"/>
          <a:ext cx="1515377" cy="75768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600" b="1" kern="1200" dirty="0">
              <a:solidFill>
                <a:schemeClr val="tx1"/>
              </a:solidFill>
            </a:rPr>
            <a:t>أسماء الإشارة</a:t>
          </a:r>
        </a:p>
      </dsp:txBody>
      <dsp:txXfrm>
        <a:off x="5163669" y="1768314"/>
        <a:ext cx="1470993" cy="713304"/>
      </dsp:txXfrm>
    </dsp:sp>
    <dsp:sp modelId="{B9664B28-0AFD-4D09-B839-4405ABD39F7F}">
      <dsp:nvSpPr>
        <dsp:cNvPr id="0" name=""/>
        <dsp:cNvSpPr/>
      </dsp:nvSpPr>
      <dsp:spPr>
        <a:xfrm>
          <a:off x="4535326" y="2982993"/>
          <a:ext cx="606150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606150" y="13315"/>
              </a:lnTo>
            </a:path>
          </a:pathLst>
        </a:custGeom>
        <a:noFill/>
        <a:ln w="1079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500" kern="1200"/>
        </a:p>
      </dsp:txBody>
      <dsp:txXfrm>
        <a:off x="4823247" y="2981154"/>
        <a:ext cx="30307" cy="30307"/>
      </dsp:txXfrm>
    </dsp:sp>
    <dsp:sp modelId="{01FD83FF-2D0B-4833-9CA0-B411F98EF542}">
      <dsp:nvSpPr>
        <dsp:cNvPr id="0" name=""/>
        <dsp:cNvSpPr/>
      </dsp:nvSpPr>
      <dsp:spPr>
        <a:xfrm>
          <a:off x="5141477" y="2617464"/>
          <a:ext cx="1515377" cy="75768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700" b="1" kern="1200" dirty="0">
              <a:solidFill>
                <a:srgbClr val="000000"/>
              </a:solidFill>
              <a:latin typeface="Corbel" panose="020B0503020204020204"/>
              <a:ea typeface="+mn-ea"/>
              <a:cs typeface="Tahoma" panose="020B0604030504040204" pitchFamily="34" charset="0"/>
            </a:rPr>
            <a:t>أسماء الاستفهام</a:t>
          </a:r>
        </a:p>
      </dsp:txBody>
      <dsp:txXfrm>
        <a:off x="5163669" y="2639656"/>
        <a:ext cx="1470993" cy="713304"/>
      </dsp:txXfrm>
    </dsp:sp>
    <dsp:sp modelId="{DF3E698D-9089-4597-BB0F-FDF6FC4F16E3}">
      <dsp:nvSpPr>
        <dsp:cNvPr id="0" name=""/>
        <dsp:cNvSpPr/>
      </dsp:nvSpPr>
      <dsp:spPr>
        <a:xfrm rot="3310531">
          <a:off x="4307681" y="3418664"/>
          <a:ext cx="1061440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061440" y="13315"/>
              </a:lnTo>
            </a:path>
          </a:pathLst>
        </a:custGeom>
        <a:noFill/>
        <a:ln w="1079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500" kern="1200"/>
        </a:p>
      </dsp:txBody>
      <dsp:txXfrm>
        <a:off x="4811865" y="3405443"/>
        <a:ext cx="53072" cy="53072"/>
      </dsp:txXfrm>
    </dsp:sp>
    <dsp:sp modelId="{A1636562-47C3-427D-BDC1-AED1ADF1F2F9}">
      <dsp:nvSpPr>
        <dsp:cNvPr id="0" name=""/>
        <dsp:cNvSpPr/>
      </dsp:nvSpPr>
      <dsp:spPr>
        <a:xfrm>
          <a:off x="5141477" y="3488806"/>
          <a:ext cx="1515377" cy="75768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700" b="1" kern="1200" dirty="0">
              <a:solidFill>
                <a:srgbClr val="000000"/>
              </a:solidFill>
              <a:latin typeface="Corbel" panose="020B0503020204020204"/>
              <a:ea typeface="+mn-ea"/>
              <a:cs typeface="Tahoma" panose="020B0604030504040204" pitchFamily="34" charset="0"/>
            </a:rPr>
            <a:t>أسماء الشرط</a:t>
          </a:r>
        </a:p>
      </dsp:txBody>
      <dsp:txXfrm>
        <a:off x="5163669" y="3510998"/>
        <a:ext cx="1470993" cy="713304"/>
      </dsp:txXfrm>
    </dsp:sp>
    <dsp:sp modelId="{FBD09C89-A215-4A0D-9D28-E31A2CB25CD5}">
      <dsp:nvSpPr>
        <dsp:cNvPr id="0" name=""/>
        <dsp:cNvSpPr/>
      </dsp:nvSpPr>
      <dsp:spPr>
        <a:xfrm rot="4249260">
          <a:off x="3915855" y="3854334"/>
          <a:ext cx="1845092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845092" y="13315"/>
              </a:lnTo>
            </a:path>
          </a:pathLst>
        </a:custGeom>
        <a:noFill/>
        <a:ln w="1079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600" kern="1200"/>
        </a:p>
      </dsp:txBody>
      <dsp:txXfrm>
        <a:off x="4792274" y="3821523"/>
        <a:ext cx="92254" cy="92254"/>
      </dsp:txXfrm>
    </dsp:sp>
    <dsp:sp modelId="{6ADAE4C1-03CC-457B-9BA9-1F8B9DFC8EFE}">
      <dsp:nvSpPr>
        <dsp:cNvPr id="0" name=""/>
        <dsp:cNvSpPr/>
      </dsp:nvSpPr>
      <dsp:spPr>
        <a:xfrm>
          <a:off x="5141477" y="4360148"/>
          <a:ext cx="1515377" cy="75768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700" b="1" kern="1200" dirty="0">
              <a:solidFill>
                <a:srgbClr val="000000"/>
              </a:solidFill>
              <a:latin typeface="Corbel" panose="020B0503020204020204"/>
              <a:ea typeface="+mn-ea"/>
              <a:cs typeface="Tahoma" panose="020B0604030504040204" pitchFamily="34" charset="0"/>
            </a:rPr>
            <a:t>أسماء متنوعة أخرى</a:t>
          </a:r>
        </a:p>
      </dsp:txBody>
      <dsp:txXfrm>
        <a:off x="5163669" y="4382340"/>
        <a:ext cx="1470993" cy="71330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6316E2-05A0-43D8-8A21-3734D9931AE9}">
      <dsp:nvSpPr>
        <dsp:cNvPr id="0" name=""/>
        <dsp:cNvSpPr/>
      </dsp:nvSpPr>
      <dsp:spPr>
        <a:xfrm>
          <a:off x="197" y="2197422"/>
          <a:ext cx="1452861" cy="7264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400" b="1" kern="1200" dirty="0">
              <a:solidFill>
                <a:schemeClr val="tx1"/>
              </a:solidFill>
            </a:rPr>
            <a:t>أنواع الفعل</a:t>
          </a:r>
        </a:p>
      </dsp:txBody>
      <dsp:txXfrm>
        <a:off x="21473" y="2218698"/>
        <a:ext cx="1410309" cy="683878"/>
      </dsp:txXfrm>
    </dsp:sp>
    <dsp:sp modelId="{BF59E117-5252-406E-AD3F-9BCD98F8E495}">
      <dsp:nvSpPr>
        <dsp:cNvPr id="0" name=""/>
        <dsp:cNvSpPr/>
      </dsp:nvSpPr>
      <dsp:spPr>
        <a:xfrm rot="18289469">
          <a:off x="1234805" y="2130173"/>
          <a:ext cx="1017651" cy="25532"/>
        </a:xfrm>
        <a:custGeom>
          <a:avLst/>
          <a:gdLst/>
          <a:ahLst/>
          <a:cxnLst/>
          <a:rect l="0" t="0" r="0" b="0"/>
          <a:pathLst>
            <a:path>
              <a:moveTo>
                <a:pt x="0" y="12766"/>
              </a:moveTo>
              <a:lnTo>
                <a:pt x="1017651" y="12766"/>
              </a:lnTo>
            </a:path>
          </a:pathLst>
        </a:custGeom>
        <a:noFill/>
        <a:ln w="1079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500" kern="1200"/>
        </a:p>
      </dsp:txBody>
      <dsp:txXfrm>
        <a:off x="1718189" y="2117498"/>
        <a:ext cx="50882" cy="50882"/>
      </dsp:txXfrm>
    </dsp:sp>
    <dsp:sp modelId="{A6F951C4-2E3E-4EA6-9175-D1A37F19CE2F}">
      <dsp:nvSpPr>
        <dsp:cNvPr id="0" name=""/>
        <dsp:cNvSpPr/>
      </dsp:nvSpPr>
      <dsp:spPr>
        <a:xfrm>
          <a:off x="2034203" y="1362026"/>
          <a:ext cx="1452861" cy="72643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400" b="1" kern="1200" dirty="0">
              <a:solidFill>
                <a:schemeClr val="tx1"/>
              </a:solidFill>
            </a:rPr>
            <a:t>المضارع</a:t>
          </a:r>
        </a:p>
      </dsp:txBody>
      <dsp:txXfrm>
        <a:off x="2055479" y="1383302"/>
        <a:ext cx="1410309" cy="683878"/>
      </dsp:txXfrm>
    </dsp:sp>
    <dsp:sp modelId="{A3748293-72ED-42AF-B971-095EC2A72696}">
      <dsp:nvSpPr>
        <dsp:cNvPr id="0" name=""/>
        <dsp:cNvSpPr/>
      </dsp:nvSpPr>
      <dsp:spPr>
        <a:xfrm>
          <a:off x="3487065" y="1712475"/>
          <a:ext cx="581144" cy="25532"/>
        </a:xfrm>
        <a:custGeom>
          <a:avLst/>
          <a:gdLst/>
          <a:ahLst/>
          <a:cxnLst/>
          <a:rect l="0" t="0" r="0" b="0"/>
          <a:pathLst>
            <a:path>
              <a:moveTo>
                <a:pt x="0" y="12766"/>
              </a:moveTo>
              <a:lnTo>
                <a:pt x="581144" y="12766"/>
              </a:lnTo>
            </a:path>
          </a:pathLst>
        </a:custGeom>
        <a:noFill/>
        <a:ln w="1079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500" kern="1200"/>
        </a:p>
      </dsp:txBody>
      <dsp:txXfrm>
        <a:off x="3763108" y="1710713"/>
        <a:ext cx="29057" cy="29057"/>
      </dsp:txXfrm>
    </dsp:sp>
    <dsp:sp modelId="{04645986-E51B-4CDC-AB8F-241F77F91E1A}">
      <dsp:nvSpPr>
        <dsp:cNvPr id="0" name=""/>
        <dsp:cNvSpPr/>
      </dsp:nvSpPr>
      <dsp:spPr>
        <a:xfrm>
          <a:off x="4068209" y="1362026"/>
          <a:ext cx="1452861" cy="72643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400" b="1" kern="1200" dirty="0">
              <a:solidFill>
                <a:schemeClr val="tx1"/>
              </a:solidFill>
            </a:rPr>
            <a:t>الحدث الذي يحدث خلال زمن التكلم أو بعدها.</a:t>
          </a:r>
        </a:p>
      </dsp:txBody>
      <dsp:txXfrm>
        <a:off x="4089485" y="1383302"/>
        <a:ext cx="1410309" cy="683878"/>
      </dsp:txXfrm>
    </dsp:sp>
    <dsp:sp modelId="{43328D88-E265-4188-BEF8-91B2421F075F}">
      <dsp:nvSpPr>
        <dsp:cNvPr id="0" name=""/>
        <dsp:cNvSpPr/>
      </dsp:nvSpPr>
      <dsp:spPr>
        <a:xfrm>
          <a:off x="5521071" y="1712475"/>
          <a:ext cx="581144" cy="25532"/>
        </a:xfrm>
        <a:custGeom>
          <a:avLst/>
          <a:gdLst/>
          <a:ahLst/>
          <a:cxnLst/>
          <a:rect l="0" t="0" r="0" b="0"/>
          <a:pathLst>
            <a:path>
              <a:moveTo>
                <a:pt x="0" y="12766"/>
              </a:moveTo>
              <a:lnTo>
                <a:pt x="581144" y="12766"/>
              </a:lnTo>
            </a:path>
          </a:pathLst>
        </a:custGeom>
        <a:noFill/>
        <a:ln w="1079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500" kern="1200"/>
        </a:p>
      </dsp:txBody>
      <dsp:txXfrm>
        <a:off x="5797115" y="1710713"/>
        <a:ext cx="29057" cy="29057"/>
      </dsp:txXfrm>
    </dsp:sp>
    <dsp:sp modelId="{A427C9F8-B23C-4273-B0A2-130809F0116E}">
      <dsp:nvSpPr>
        <dsp:cNvPr id="0" name=""/>
        <dsp:cNvSpPr/>
      </dsp:nvSpPr>
      <dsp:spPr>
        <a:xfrm>
          <a:off x="6102216" y="1362026"/>
          <a:ext cx="1452861" cy="72643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400" b="1" kern="1200" dirty="0">
              <a:solidFill>
                <a:schemeClr val="tx1"/>
              </a:solidFill>
            </a:rPr>
            <a:t>يكتب محمد، يكتب محمد غدًا.</a:t>
          </a:r>
        </a:p>
      </dsp:txBody>
      <dsp:txXfrm>
        <a:off x="6123492" y="1383302"/>
        <a:ext cx="1410309" cy="683878"/>
      </dsp:txXfrm>
    </dsp:sp>
    <dsp:sp modelId="{36766320-C79D-4B8E-B8AE-385DC1E844B9}">
      <dsp:nvSpPr>
        <dsp:cNvPr id="0" name=""/>
        <dsp:cNvSpPr/>
      </dsp:nvSpPr>
      <dsp:spPr>
        <a:xfrm>
          <a:off x="1453058" y="2547871"/>
          <a:ext cx="581144" cy="25532"/>
        </a:xfrm>
        <a:custGeom>
          <a:avLst/>
          <a:gdLst/>
          <a:ahLst/>
          <a:cxnLst/>
          <a:rect l="0" t="0" r="0" b="0"/>
          <a:pathLst>
            <a:path>
              <a:moveTo>
                <a:pt x="0" y="12766"/>
              </a:moveTo>
              <a:lnTo>
                <a:pt x="581144" y="12766"/>
              </a:lnTo>
            </a:path>
          </a:pathLst>
        </a:custGeom>
        <a:noFill/>
        <a:ln w="1079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500" kern="1200"/>
        </a:p>
      </dsp:txBody>
      <dsp:txXfrm>
        <a:off x="1729102" y="2546108"/>
        <a:ext cx="29057" cy="29057"/>
      </dsp:txXfrm>
    </dsp:sp>
    <dsp:sp modelId="{54E77933-D559-49B7-9A38-548335BF7CBE}">
      <dsp:nvSpPr>
        <dsp:cNvPr id="0" name=""/>
        <dsp:cNvSpPr/>
      </dsp:nvSpPr>
      <dsp:spPr>
        <a:xfrm>
          <a:off x="2034203" y="2197422"/>
          <a:ext cx="1452861" cy="72643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400" b="1" kern="1200" dirty="0">
              <a:solidFill>
                <a:schemeClr val="tx1"/>
              </a:solidFill>
            </a:rPr>
            <a:t>الماضي</a:t>
          </a:r>
        </a:p>
      </dsp:txBody>
      <dsp:txXfrm>
        <a:off x="2055479" y="2218698"/>
        <a:ext cx="1410309" cy="683878"/>
      </dsp:txXfrm>
    </dsp:sp>
    <dsp:sp modelId="{05F9B3F0-8BEF-45BF-BF9D-3051B4BAA4E8}">
      <dsp:nvSpPr>
        <dsp:cNvPr id="0" name=""/>
        <dsp:cNvSpPr/>
      </dsp:nvSpPr>
      <dsp:spPr>
        <a:xfrm>
          <a:off x="3487065" y="2547871"/>
          <a:ext cx="581144" cy="25532"/>
        </a:xfrm>
        <a:custGeom>
          <a:avLst/>
          <a:gdLst/>
          <a:ahLst/>
          <a:cxnLst/>
          <a:rect l="0" t="0" r="0" b="0"/>
          <a:pathLst>
            <a:path>
              <a:moveTo>
                <a:pt x="0" y="12766"/>
              </a:moveTo>
              <a:lnTo>
                <a:pt x="581144" y="12766"/>
              </a:lnTo>
            </a:path>
          </a:pathLst>
        </a:custGeom>
        <a:noFill/>
        <a:ln w="1079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500" kern="1200"/>
        </a:p>
      </dsp:txBody>
      <dsp:txXfrm>
        <a:off x="3763108" y="2546108"/>
        <a:ext cx="29057" cy="29057"/>
      </dsp:txXfrm>
    </dsp:sp>
    <dsp:sp modelId="{9EF6B310-500C-4DB9-B751-EF93FA0F6344}">
      <dsp:nvSpPr>
        <dsp:cNvPr id="0" name=""/>
        <dsp:cNvSpPr/>
      </dsp:nvSpPr>
      <dsp:spPr>
        <a:xfrm>
          <a:off x="4068209" y="2197422"/>
          <a:ext cx="1452861" cy="72643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400" b="1" kern="1200" dirty="0">
              <a:solidFill>
                <a:schemeClr val="tx1"/>
              </a:solidFill>
            </a:rPr>
            <a:t>الحدث الذي انتهى قبل زمن التكلم.</a:t>
          </a:r>
        </a:p>
      </dsp:txBody>
      <dsp:txXfrm>
        <a:off x="4089485" y="2218698"/>
        <a:ext cx="1410309" cy="683878"/>
      </dsp:txXfrm>
    </dsp:sp>
    <dsp:sp modelId="{9609A935-66FF-477B-B756-3F42E64274E3}">
      <dsp:nvSpPr>
        <dsp:cNvPr id="0" name=""/>
        <dsp:cNvSpPr/>
      </dsp:nvSpPr>
      <dsp:spPr>
        <a:xfrm>
          <a:off x="5521071" y="2547871"/>
          <a:ext cx="581144" cy="25532"/>
        </a:xfrm>
        <a:custGeom>
          <a:avLst/>
          <a:gdLst/>
          <a:ahLst/>
          <a:cxnLst/>
          <a:rect l="0" t="0" r="0" b="0"/>
          <a:pathLst>
            <a:path>
              <a:moveTo>
                <a:pt x="0" y="12766"/>
              </a:moveTo>
              <a:lnTo>
                <a:pt x="581144" y="12766"/>
              </a:lnTo>
            </a:path>
          </a:pathLst>
        </a:custGeom>
        <a:noFill/>
        <a:ln w="1079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500" kern="1200"/>
        </a:p>
      </dsp:txBody>
      <dsp:txXfrm>
        <a:off x="5797115" y="2546108"/>
        <a:ext cx="29057" cy="29057"/>
      </dsp:txXfrm>
    </dsp:sp>
    <dsp:sp modelId="{AF74E1FE-27D4-437F-A1F7-D95FD7C008B1}">
      <dsp:nvSpPr>
        <dsp:cNvPr id="0" name=""/>
        <dsp:cNvSpPr/>
      </dsp:nvSpPr>
      <dsp:spPr>
        <a:xfrm>
          <a:off x="6102216" y="2197422"/>
          <a:ext cx="1452861" cy="72643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400" b="1" kern="1200" dirty="0">
              <a:solidFill>
                <a:schemeClr val="tx1"/>
              </a:solidFill>
            </a:rPr>
            <a:t>كتب محمد</a:t>
          </a:r>
        </a:p>
      </dsp:txBody>
      <dsp:txXfrm>
        <a:off x="6123492" y="2218698"/>
        <a:ext cx="1410309" cy="683878"/>
      </dsp:txXfrm>
    </dsp:sp>
    <dsp:sp modelId="{A867B212-6193-4ECA-8863-3CBE090E58C0}">
      <dsp:nvSpPr>
        <dsp:cNvPr id="0" name=""/>
        <dsp:cNvSpPr/>
      </dsp:nvSpPr>
      <dsp:spPr>
        <a:xfrm rot="3334091">
          <a:off x="1232979" y="2965569"/>
          <a:ext cx="1012846" cy="25532"/>
        </a:xfrm>
        <a:custGeom>
          <a:avLst/>
          <a:gdLst/>
          <a:ahLst/>
          <a:cxnLst/>
          <a:rect l="0" t="0" r="0" b="0"/>
          <a:pathLst>
            <a:path>
              <a:moveTo>
                <a:pt x="0" y="12766"/>
              </a:moveTo>
              <a:lnTo>
                <a:pt x="1012846" y="12766"/>
              </a:lnTo>
            </a:path>
          </a:pathLst>
        </a:custGeom>
        <a:noFill/>
        <a:ln w="1079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500" kern="1200"/>
        </a:p>
      </dsp:txBody>
      <dsp:txXfrm>
        <a:off x="1714082" y="2953014"/>
        <a:ext cx="50642" cy="50642"/>
      </dsp:txXfrm>
    </dsp:sp>
    <dsp:sp modelId="{534B5058-D351-4C35-97F0-BA877B4D7B82}">
      <dsp:nvSpPr>
        <dsp:cNvPr id="0" name=""/>
        <dsp:cNvSpPr/>
      </dsp:nvSpPr>
      <dsp:spPr>
        <a:xfrm>
          <a:off x="2025747" y="3032817"/>
          <a:ext cx="1452861" cy="72643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400" b="1" kern="1200" dirty="0">
              <a:solidFill>
                <a:schemeClr val="tx1"/>
              </a:solidFill>
            </a:rPr>
            <a:t>الأمر</a:t>
          </a:r>
        </a:p>
      </dsp:txBody>
      <dsp:txXfrm>
        <a:off x="2047023" y="3054093"/>
        <a:ext cx="1410309" cy="683878"/>
      </dsp:txXfrm>
    </dsp:sp>
    <dsp:sp modelId="{7CFB6B0D-928E-4C11-819A-A89D344161CF}">
      <dsp:nvSpPr>
        <dsp:cNvPr id="0" name=""/>
        <dsp:cNvSpPr/>
      </dsp:nvSpPr>
      <dsp:spPr>
        <a:xfrm>
          <a:off x="3478609" y="3383266"/>
          <a:ext cx="589600" cy="25532"/>
        </a:xfrm>
        <a:custGeom>
          <a:avLst/>
          <a:gdLst/>
          <a:ahLst/>
          <a:cxnLst/>
          <a:rect l="0" t="0" r="0" b="0"/>
          <a:pathLst>
            <a:path>
              <a:moveTo>
                <a:pt x="0" y="12766"/>
              </a:moveTo>
              <a:lnTo>
                <a:pt x="589600" y="12766"/>
              </a:lnTo>
            </a:path>
          </a:pathLst>
        </a:custGeom>
        <a:noFill/>
        <a:ln w="1079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500" kern="1200"/>
        </a:p>
      </dsp:txBody>
      <dsp:txXfrm>
        <a:off x="3758669" y="3381292"/>
        <a:ext cx="29480" cy="29480"/>
      </dsp:txXfrm>
    </dsp:sp>
    <dsp:sp modelId="{58751EAA-79E6-48E5-B9E1-55FCF60D9599}">
      <dsp:nvSpPr>
        <dsp:cNvPr id="0" name=""/>
        <dsp:cNvSpPr/>
      </dsp:nvSpPr>
      <dsp:spPr>
        <a:xfrm>
          <a:off x="4068209" y="3032817"/>
          <a:ext cx="1452861" cy="72643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400" b="1" kern="1200" dirty="0">
              <a:solidFill>
                <a:schemeClr val="tx1"/>
              </a:solidFill>
            </a:rPr>
            <a:t>الحدث الذي يطلب حصوله</a:t>
          </a:r>
        </a:p>
      </dsp:txBody>
      <dsp:txXfrm>
        <a:off x="4089485" y="3054093"/>
        <a:ext cx="1410309" cy="683878"/>
      </dsp:txXfrm>
    </dsp:sp>
    <dsp:sp modelId="{52F00966-93D7-4E7B-875D-9D3E9BAF0094}">
      <dsp:nvSpPr>
        <dsp:cNvPr id="0" name=""/>
        <dsp:cNvSpPr/>
      </dsp:nvSpPr>
      <dsp:spPr>
        <a:xfrm>
          <a:off x="5521071" y="3383266"/>
          <a:ext cx="581144" cy="25532"/>
        </a:xfrm>
        <a:custGeom>
          <a:avLst/>
          <a:gdLst/>
          <a:ahLst/>
          <a:cxnLst/>
          <a:rect l="0" t="0" r="0" b="0"/>
          <a:pathLst>
            <a:path>
              <a:moveTo>
                <a:pt x="0" y="12766"/>
              </a:moveTo>
              <a:lnTo>
                <a:pt x="581144" y="12766"/>
              </a:lnTo>
            </a:path>
          </a:pathLst>
        </a:custGeom>
        <a:noFill/>
        <a:ln w="1079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500" kern="1200"/>
        </a:p>
      </dsp:txBody>
      <dsp:txXfrm>
        <a:off x="5797115" y="3381504"/>
        <a:ext cx="29057" cy="29057"/>
      </dsp:txXfrm>
    </dsp:sp>
    <dsp:sp modelId="{00D07FF6-6DC8-4C29-81EC-67F11906BDEC}">
      <dsp:nvSpPr>
        <dsp:cNvPr id="0" name=""/>
        <dsp:cNvSpPr/>
      </dsp:nvSpPr>
      <dsp:spPr>
        <a:xfrm>
          <a:off x="6102216" y="3032817"/>
          <a:ext cx="1452861" cy="72643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400" b="1" kern="1200" dirty="0">
              <a:solidFill>
                <a:schemeClr val="tx1"/>
              </a:solidFill>
            </a:rPr>
            <a:t>اكتب يا محمد.</a:t>
          </a:r>
        </a:p>
      </dsp:txBody>
      <dsp:txXfrm>
        <a:off x="6123492" y="3054093"/>
        <a:ext cx="1410309" cy="68387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56D07E-408D-448F-9476-99A58AAF2661}">
      <dsp:nvSpPr>
        <dsp:cNvPr id="0" name=""/>
        <dsp:cNvSpPr/>
      </dsp:nvSpPr>
      <dsp:spPr>
        <a:xfrm>
          <a:off x="1316524" y="2236806"/>
          <a:ext cx="1295322" cy="6476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600" b="1" kern="1200" dirty="0">
              <a:solidFill>
                <a:schemeClr val="tx1"/>
              </a:solidFill>
            </a:rPr>
            <a:t>أمثلة على الحروف</a:t>
          </a:r>
        </a:p>
      </dsp:txBody>
      <dsp:txXfrm>
        <a:off x="1335493" y="2255775"/>
        <a:ext cx="1257384" cy="609723"/>
      </dsp:txXfrm>
    </dsp:sp>
    <dsp:sp modelId="{23AA2E67-DF58-4461-A4B8-3CEF99B7AC90}">
      <dsp:nvSpPr>
        <dsp:cNvPr id="0" name=""/>
        <dsp:cNvSpPr/>
      </dsp:nvSpPr>
      <dsp:spPr>
        <a:xfrm rot="16982511">
          <a:off x="1722895" y="1430852"/>
          <a:ext cx="2296031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2296031" y="11381"/>
              </a:lnTo>
            </a:path>
          </a:pathLst>
        </a:custGeom>
        <a:noFill/>
        <a:ln w="1079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800" kern="1200"/>
        </a:p>
      </dsp:txBody>
      <dsp:txXfrm>
        <a:off x="2813510" y="1384833"/>
        <a:ext cx="114801" cy="114801"/>
      </dsp:txXfrm>
    </dsp:sp>
    <dsp:sp modelId="{C252A8C1-87C7-403C-AE44-48BADABC15E7}">
      <dsp:nvSpPr>
        <dsp:cNvPr id="0" name=""/>
        <dsp:cNvSpPr/>
      </dsp:nvSpPr>
      <dsp:spPr>
        <a:xfrm>
          <a:off x="3129976" y="0"/>
          <a:ext cx="1295322" cy="64766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700" b="1" kern="1200" dirty="0">
              <a:solidFill>
                <a:srgbClr val="000000"/>
              </a:solidFill>
              <a:latin typeface="Corbel" panose="020B0503020204020204"/>
              <a:ea typeface="+mn-ea"/>
              <a:cs typeface="Tahoma" panose="020B0604030504040204" pitchFamily="34" charset="0"/>
            </a:rPr>
            <a:t>حروف الجر</a:t>
          </a:r>
        </a:p>
      </dsp:txBody>
      <dsp:txXfrm>
        <a:off x="3148945" y="18969"/>
        <a:ext cx="1257384" cy="609723"/>
      </dsp:txXfrm>
    </dsp:sp>
    <dsp:sp modelId="{06CFB21E-8336-438C-AA59-C8304AD638F6}">
      <dsp:nvSpPr>
        <dsp:cNvPr id="0" name=""/>
        <dsp:cNvSpPr/>
      </dsp:nvSpPr>
      <dsp:spPr>
        <a:xfrm rot="15762">
          <a:off x="4425296" y="313636"/>
          <a:ext cx="518134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518134" y="11381"/>
              </a:lnTo>
            </a:path>
          </a:pathLst>
        </a:custGeom>
        <a:noFill/>
        <a:ln w="1079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500" kern="1200"/>
        </a:p>
      </dsp:txBody>
      <dsp:txXfrm>
        <a:off x="4671409" y="312065"/>
        <a:ext cx="25906" cy="25906"/>
      </dsp:txXfrm>
    </dsp:sp>
    <dsp:sp modelId="{AFB4896C-8DAB-4EE3-BBE1-72D8CAF08EC3}">
      <dsp:nvSpPr>
        <dsp:cNvPr id="0" name=""/>
        <dsp:cNvSpPr/>
      </dsp:nvSpPr>
      <dsp:spPr>
        <a:xfrm>
          <a:off x="4943427" y="2375"/>
          <a:ext cx="1295322" cy="64766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600" kern="1200" dirty="0"/>
            <a:t>من، عن، على ، في، إلى..</a:t>
          </a:r>
        </a:p>
      </dsp:txBody>
      <dsp:txXfrm>
        <a:off x="4962396" y="21344"/>
        <a:ext cx="1257384" cy="609723"/>
      </dsp:txXfrm>
    </dsp:sp>
    <dsp:sp modelId="{B9664B28-0AFD-4D09-B839-4405ABD39F7F}">
      <dsp:nvSpPr>
        <dsp:cNvPr id="0" name=""/>
        <dsp:cNvSpPr/>
      </dsp:nvSpPr>
      <dsp:spPr>
        <a:xfrm rot="17350740">
          <a:off x="2082332" y="1804445"/>
          <a:ext cx="1577158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1577158" y="11381"/>
              </a:lnTo>
            </a:path>
          </a:pathLst>
        </a:custGeom>
        <a:noFill/>
        <a:ln w="1079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500" kern="1200"/>
        </a:p>
      </dsp:txBody>
      <dsp:txXfrm>
        <a:off x="2831482" y="1776398"/>
        <a:ext cx="78857" cy="78857"/>
      </dsp:txXfrm>
    </dsp:sp>
    <dsp:sp modelId="{01FD83FF-2D0B-4833-9CA0-B411F98EF542}">
      <dsp:nvSpPr>
        <dsp:cNvPr id="0" name=""/>
        <dsp:cNvSpPr/>
      </dsp:nvSpPr>
      <dsp:spPr>
        <a:xfrm>
          <a:off x="3129976" y="747186"/>
          <a:ext cx="1295322" cy="64766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700" b="1" kern="1200" dirty="0">
              <a:solidFill>
                <a:srgbClr val="000000"/>
              </a:solidFill>
              <a:latin typeface="Corbel" panose="020B0503020204020204"/>
              <a:ea typeface="+mn-ea"/>
              <a:cs typeface="Tahoma" panose="020B0604030504040204" pitchFamily="34" charset="0"/>
            </a:rPr>
            <a:t>حروف العطف</a:t>
          </a:r>
        </a:p>
      </dsp:txBody>
      <dsp:txXfrm>
        <a:off x="3148945" y="766155"/>
        <a:ext cx="1257384" cy="609723"/>
      </dsp:txXfrm>
    </dsp:sp>
    <dsp:sp modelId="{6DA37852-1172-4935-8BFC-03384B9076DF}">
      <dsp:nvSpPr>
        <dsp:cNvPr id="0" name=""/>
        <dsp:cNvSpPr/>
      </dsp:nvSpPr>
      <dsp:spPr>
        <a:xfrm>
          <a:off x="4425298" y="1059634"/>
          <a:ext cx="518128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518128" y="11381"/>
              </a:lnTo>
            </a:path>
          </a:pathLst>
        </a:custGeom>
        <a:noFill/>
        <a:ln w="1079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500" kern="1200"/>
        </a:p>
      </dsp:txBody>
      <dsp:txXfrm>
        <a:off x="4671410" y="1058063"/>
        <a:ext cx="25906" cy="25906"/>
      </dsp:txXfrm>
    </dsp:sp>
    <dsp:sp modelId="{DE2645F7-CC03-4F37-A49A-25561F7DCDA8}">
      <dsp:nvSpPr>
        <dsp:cNvPr id="0" name=""/>
        <dsp:cNvSpPr/>
      </dsp:nvSpPr>
      <dsp:spPr>
        <a:xfrm>
          <a:off x="4943427" y="747186"/>
          <a:ext cx="1295322" cy="64766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600" kern="1200" dirty="0"/>
            <a:t>الواو، الفاء، ثم</a:t>
          </a:r>
        </a:p>
      </dsp:txBody>
      <dsp:txXfrm>
        <a:off x="4962396" y="766155"/>
        <a:ext cx="1257384" cy="609723"/>
      </dsp:txXfrm>
    </dsp:sp>
    <dsp:sp modelId="{DF3E698D-9089-4597-BB0F-FDF6FC4F16E3}">
      <dsp:nvSpPr>
        <dsp:cNvPr id="0" name=""/>
        <dsp:cNvSpPr/>
      </dsp:nvSpPr>
      <dsp:spPr>
        <a:xfrm rot="18289469">
          <a:off x="2417259" y="2176850"/>
          <a:ext cx="907303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907303" y="11381"/>
              </a:lnTo>
            </a:path>
          </a:pathLst>
        </a:custGeom>
        <a:noFill/>
        <a:ln w="1079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500" kern="1200"/>
        </a:p>
      </dsp:txBody>
      <dsp:txXfrm>
        <a:off x="2848229" y="2165549"/>
        <a:ext cx="45365" cy="45365"/>
      </dsp:txXfrm>
    </dsp:sp>
    <dsp:sp modelId="{A1636562-47C3-427D-BDC1-AED1ADF1F2F9}">
      <dsp:nvSpPr>
        <dsp:cNvPr id="0" name=""/>
        <dsp:cNvSpPr/>
      </dsp:nvSpPr>
      <dsp:spPr>
        <a:xfrm>
          <a:off x="3129976" y="1491996"/>
          <a:ext cx="1295322" cy="64766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700" b="1" kern="1200" dirty="0">
              <a:solidFill>
                <a:srgbClr val="000000"/>
              </a:solidFill>
              <a:latin typeface="Corbel" panose="020B0503020204020204"/>
              <a:ea typeface="+mn-ea"/>
              <a:cs typeface="Tahoma" panose="020B0604030504040204" pitchFamily="34" charset="0"/>
            </a:rPr>
            <a:t>حروف الجزم</a:t>
          </a:r>
        </a:p>
      </dsp:txBody>
      <dsp:txXfrm>
        <a:off x="3148945" y="1510965"/>
        <a:ext cx="1257384" cy="609723"/>
      </dsp:txXfrm>
    </dsp:sp>
    <dsp:sp modelId="{DD7CF89D-AC09-4CB1-B53A-51B1E2904DD4}">
      <dsp:nvSpPr>
        <dsp:cNvPr id="0" name=""/>
        <dsp:cNvSpPr/>
      </dsp:nvSpPr>
      <dsp:spPr>
        <a:xfrm>
          <a:off x="4425298" y="1804445"/>
          <a:ext cx="518128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518128" y="11381"/>
              </a:lnTo>
            </a:path>
          </a:pathLst>
        </a:custGeom>
        <a:noFill/>
        <a:ln w="1079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500" kern="1200"/>
        </a:p>
      </dsp:txBody>
      <dsp:txXfrm>
        <a:off x="4671410" y="1802873"/>
        <a:ext cx="25906" cy="25906"/>
      </dsp:txXfrm>
    </dsp:sp>
    <dsp:sp modelId="{B62908F1-A1DD-4695-A20C-7B9DC5D83EF8}">
      <dsp:nvSpPr>
        <dsp:cNvPr id="0" name=""/>
        <dsp:cNvSpPr/>
      </dsp:nvSpPr>
      <dsp:spPr>
        <a:xfrm>
          <a:off x="4943427" y="1491996"/>
          <a:ext cx="1295322" cy="64766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600" kern="1200" dirty="0"/>
            <a:t>لم، لما، لا الناهية</a:t>
          </a:r>
        </a:p>
      </dsp:txBody>
      <dsp:txXfrm>
        <a:off x="4962396" y="1510965"/>
        <a:ext cx="1257384" cy="609723"/>
      </dsp:txXfrm>
    </dsp:sp>
    <dsp:sp modelId="{477F2160-406B-4ED4-92ED-A76271EF3EB2}">
      <dsp:nvSpPr>
        <dsp:cNvPr id="0" name=""/>
        <dsp:cNvSpPr/>
      </dsp:nvSpPr>
      <dsp:spPr>
        <a:xfrm>
          <a:off x="2611847" y="2549255"/>
          <a:ext cx="518128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518128" y="11381"/>
              </a:lnTo>
            </a:path>
          </a:pathLst>
        </a:custGeom>
        <a:noFill/>
        <a:ln w="1079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500" kern="1200"/>
        </a:p>
      </dsp:txBody>
      <dsp:txXfrm>
        <a:off x="2857958" y="2547684"/>
        <a:ext cx="25906" cy="25906"/>
      </dsp:txXfrm>
    </dsp:sp>
    <dsp:sp modelId="{7CF5D83B-B6E8-404D-B7CC-390F583D4DC4}">
      <dsp:nvSpPr>
        <dsp:cNvPr id="0" name=""/>
        <dsp:cNvSpPr/>
      </dsp:nvSpPr>
      <dsp:spPr>
        <a:xfrm>
          <a:off x="3129976" y="2236806"/>
          <a:ext cx="1295322" cy="64766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700" b="1" kern="1200" dirty="0">
              <a:solidFill>
                <a:srgbClr val="000000"/>
              </a:solidFill>
              <a:latin typeface="Corbel" panose="020B0503020204020204"/>
              <a:ea typeface="+mn-ea"/>
              <a:cs typeface="Tahoma" panose="020B0604030504040204" pitchFamily="34" charset="0"/>
            </a:rPr>
            <a:t>حروف النصب</a:t>
          </a:r>
        </a:p>
      </dsp:txBody>
      <dsp:txXfrm>
        <a:off x="3148945" y="2255775"/>
        <a:ext cx="1257384" cy="609723"/>
      </dsp:txXfrm>
    </dsp:sp>
    <dsp:sp modelId="{40BD073D-DA9E-4FE4-AE04-CDE8C6D0E034}">
      <dsp:nvSpPr>
        <dsp:cNvPr id="0" name=""/>
        <dsp:cNvSpPr/>
      </dsp:nvSpPr>
      <dsp:spPr>
        <a:xfrm>
          <a:off x="4425298" y="2549255"/>
          <a:ext cx="518128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518128" y="11381"/>
              </a:lnTo>
            </a:path>
          </a:pathLst>
        </a:custGeom>
        <a:noFill/>
        <a:ln w="1079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500" kern="1200"/>
        </a:p>
      </dsp:txBody>
      <dsp:txXfrm>
        <a:off x="4671410" y="2547684"/>
        <a:ext cx="25906" cy="25906"/>
      </dsp:txXfrm>
    </dsp:sp>
    <dsp:sp modelId="{E809D947-CBC7-4D3B-9459-9DF7FB0920C7}">
      <dsp:nvSpPr>
        <dsp:cNvPr id="0" name=""/>
        <dsp:cNvSpPr/>
      </dsp:nvSpPr>
      <dsp:spPr>
        <a:xfrm>
          <a:off x="4943427" y="2236806"/>
          <a:ext cx="1295322" cy="64766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600" kern="1200" dirty="0"/>
            <a:t>أن، لن، إذن، كي</a:t>
          </a:r>
        </a:p>
      </dsp:txBody>
      <dsp:txXfrm>
        <a:off x="4962396" y="2255775"/>
        <a:ext cx="1257384" cy="609723"/>
      </dsp:txXfrm>
    </dsp:sp>
    <dsp:sp modelId="{8C80F695-1F7F-452F-A41B-4E110007A248}">
      <dsp:nvSpPr>
        <dsp:cNvPr id="0" name=""/>
        <dsp:cNvSpPr/>
      </dsp:nvSpPr>
      <dsp:spPr>
        <a:xfrm rot="3310531">
          <a:off x="2417259" y="2921660"/>
          <a:ext cx="907303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907303" y="11381"/>
              </a:lnTo>
            </a:path>
          </a:pathLst>
        </a:custGeom>
        <a:noFill/>
        <a:ln w="1079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500" kern="1200"/>
        </a:p>
      </dsp:txBody>
      <dsp:txXfrm>
        <a:off x="2848229" y="2910360"/>
        <a:ext cx="45365" cy="45365"/>
      </dsp:txXfrm>
    </dsp:sp>
    <dsp:sp modelId="{2EC799D4-645A-469B-82B6-D229465E4BC0}">
      <dsp:nvSpPr>
        <dsp:cNvPr id="0" name=""/>
        <dsp:cNvSpPr/>
      </dsp:nvSpPr>
      <dsp:spPr>
        <a:xfrm>
          <a:off x="3129976" y="2981617"/>
          <a:ext cx="1295322" cy="64766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700" b="1" kern="1200" dirty="0">
              <a:solidFill>
                <a:srgbClr val="000000"/>
              </a:solidFill>
              <a:latin typeface="Corbel" panose="020B0503020204020204"/>
              <a:ea typeface="+mn-ea"/>
              <a:cs typeface="Tahoma" panose="020B0604030504040204" pitchFamily="34" charset="0"/>
            </a:rPr>
            <a:t>حروف الاستفهام</a:t>
          </a:r>
        </a:p>
      </dsp:txBody>
      <dsp:txXfrm>
        <a:off x="3148945" y="3000586"/>
        <a:ext cx="1257384" cy="609723"/>
      </dsp:txXfrm>
    </dsp:sp>
    <dsp:sp modelId="{B3B8D2EA-7CA6-4411-A019-917393A65C78}">
      <dsp:nvSpPr>
        <dsp:cNvPr id="0" name=""/>
        <dsp:cNvSpPr/>
      </dsp:nvSpPr>
      <dsp:spPr>
        <a:xfrm>
          <a:off x="4425298" y="3294066"/>
          <a:ext cx="518128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518128" y="11381"/>
              </a:lnTo>
            </a:path>
          </a:pathLst>
        </a:custGeom>
        <a:noFill/>
        <a:ln w="1079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500" kern="1200"/>
        </a:p>
      </dsp:txBody>
      <dsp:txXfrm>
        <a:off x="4671410" y="3292494"/>
        <a:ext cx="25906" cy="25906"/>
      </dsp:txXfrm>
    </dsp:sp>
    <dsp:sp modelId="{17ADF945-CA97-421F-9AA9-4075A20DC0D4}">
      <dsp:nvSpPr>
        <dsp:cNvPr id="0" name=""/>
        <dsp:cNvSpPr/>
      </dsp:nvSpPr>
      <dsp:spPr>
        <a:xfrm>
          <a:off x="4943427" y="2981617"/>
          <a:ext cx="1295322" cy="64766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600" kern="1200" dirty="0"/>
            <a:t>الهمزة، هل</a:t>
          </a:r>
        </a:p>
      </dsp:txBody>
      <dsp:txXfrm>
        <a:off x="4962396" y="3000586"/>
        <a:ext cx="1257384" cy="609723"/>
      </dsp:txXfrm>
    </dsp:sp>
    <dsp:sp modelId="{655846B8-57F9-4851-972E-4126EA690CC2}">
      <dsp:nvSpPr>
        <dsp:cNvPr id="0" name=""/>
        <dsp:cNvSpPr/>
      </dsp:nvSpPr>
      <dsp:spPr>
        <a:xfrm rot="4249260">
          <a:off x="2082332" y="3294066"/>
          <a:ext cx="1577158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1577158" y="11381"/>
              </a:lnTo>
            </a:path>
          </a:pathLst>
        </a:custGeom>
        <a:noFill/>
        <a:ln w="1079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500" kern="1200"/>
        </a:p>
      </dsp:txBody>
      <dsp:txXfrm>
        <a:off x="2831482" y="3266018"/>
        <a:ext cx="78857" cy="78857"/>
      </dsp:txXfrm>
    </dsp:sp>
    <dsp:sp modelId="{84E2F2F6-CA35-4A51-95AE-D884722A831A}">
      <dsp:nvSpPr>
        <dsp:cNvPr id="0" name=""/>
        <dsp:cNvSpPr/>
      </dsp:nvSpPr>
      <dsp:spPr>
        <a:xfrm>
          <a:off x="3129976" y="3726427"/>
          <a:ext cx="1295322" cy="64766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600" b="1" kern="1200" dirty="0">
              <a:solidFill>
                <a:schemeClr val="tx1"/>
              </a:solidFill>
            </a:rPr>
            <a:t>حروف النداء</a:t>
          </a:r>
        </a:p>
      </dsp:txBody>
      <dsp:txXfrm>
        <a:off x="3148945" y="3745396"/>
        <a:ext cx="1257384" cy="609723"/>
      </dsp:txXfrm>
    </dsp:sp>
    <dsp:sp modelId="{18E84DBE-B0C8-49E7-A2BF-54E2D03CB697}">
      <dsp:nvSpPr>
        <dsp:cNvPr id="0" name=""/>
        <dsp:cNvSpPr/>
      </dsp:nvSpPr>
      <dsp:spPr>
        <a:xfrm>
          <a:off x="4425298" y="4038876"/>
          <a:ext cx="518128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518128" y="11381"/>
              </a:lnTo>
            </a:path>
          </a:pathLst>
        </a:custGeom>
        <a:noFill/>
        <a:ln w="1079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500" kern="1200"/>
        </a:p>
      </dsp:txBody>
      <dsp:txXfrm>
        <a:off x="4671410" y="4037305"/>
        <a:ext cx="25906" cy="25906"/>
      </dsp:txXfrm>
    </dsp:sp>
    <dsp:sp modelId="{FE8A69BE-42CD-451D-BA5D-A0F82E20A4DF}">
      <dsp:nvSpPr>
        <dsp:cNvPr id="0" name=""/>
        <dsp:cNvSpPr/>
      </dsp:nvSpPr>
      <dsp:spPr>
        <a:xfrm>
          <a:off x="4943427" y="3726427"/>
          <a:ext cx="1295322" cy="64766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600" kern="1200" dirty="0"/>
            <a:t>يا ، أيا، الهمزة</a:t>
          </a:r>
        </a:p>
      </dsp:txBody>
      <dsp:txXfrm>
        <a:off x="4962396" y="3745396"/>
        <a:ext cx="1257384" cy="609723"/>
      </dsp:txXfrm>
    </dsp:sp>
    <dsp:sp modelId="{FBD09C89-A215-4A0D-9D28-E31A2CB25CD5}">
      <dsp:nvSpPr>
        <dsp:cNvPr id="0" name=""/>
        <dsp:cNvSpPr/>
      </dsp:nvSpPr>
      <dsp:spPr>
        <a:xfrm rot="4616685">
          <a:off x="1724052" y="3666471"/>
          <a:ext cx="2293717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2293717" y="11381"/>
              </a:lnTo>
            </a:path>
          </a:pathLst>
        </a:custGeom>
        <a:noFill/>
        <a:ln w="1079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800" kern="1200"/>
        </a:p>
      </dsp:txBody>
      <dsp:txXfrm>
        <a:off x="2813568" y="3620510"/>
        <a:ext cx="114685" cy="114685"/>
      </dsp:txXfrm>
    </dsp:sp>
    <dsp:sp modelId="{6ADAE4C1-03CC-457B-9BA9-1F8B9DFC8EFE}">
      <dsp:nvSpPr>
        <dsp:cNvPr id="0" name=""/>
        <dsp:cNvSpPr/>
      </dsp:nvSpPr>
      <dsp:spPr>
        <a:xfrm>
          <a:off x="3129976" y="4471238"/>
          <a:ext cx="1295322" cy="64766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700" b="1" kern="1200" dirty="0">
              <a:solidFill>
                <a:srgbClr val="000000"/>
              </a:solidFill>
              <a:latin typeface="Corbel" panose="020B0503020204020204"/>
              <a:ea typeface="+mn-ea"/>
              <a:cs typeface="Tahoma" panose="020B0604030504040204" pitchFamily="34" charset="0"/>
            </a:rPr>
            <a:t>حروف الجواب</a:t>
          </a:r>
        </a:p>
      </dsp:txBody>
      <dsp:txXfrm>
        <a:off x="3148945" y="4490207"/>
        <a:ext cx="1257384" cy="609723"/>
      </dsp:txXfrm>
    </dsp:sp>
    <dsp:sp modelId="{C90331D1-C42E-48CE-805E-2A0354A1D60A}">
      <dsp:nvSpPr>
        <dsp:cNvPr id="0" name=""/>
        <dsp:cNvSpPr/>
      </dsp:nvSpPr>
      <dsp:spPr>
        <a:xfrm>
          <a:off x="4425298" y="4783686"/>
          <a:ext cx="518128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518128" y="11381"/>
              </a:lnTo>
            </a:path>
          </a:pathLst>
        </a:custGeom>
        <a:noFill/>
        <a:ln w="1079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500" kern="1200"/>
        </a:p>
      </dsp:txBody>
      <dsp:txXfrm>
        <a:off x="4671410" y="4782115"/>
        <a:ext cx="25906" cy="25906"/>
      </dsp:txXfrm>
    </dsp:sp>
    <dsp:sp modelId="{BC2A5239-DD3E-4EC8-A9D7-E9A141613F1E}">
      <dsp:nvSpPr>
        <dsp:cNvPr id="0" name=""/>
        <dsp:cNvSpPr/>
      </dsp:nvSpPr>
      <dsp:spPr>
        <a:xfrm>
          <a:off x="4943427" y="4471238"/>
          <a:ext cx="1295322" cy="64766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600" kern="1200" dirty="0"/>
            <a:t>نعم، بلى، أجل</a:t>
          </a:r>
        </a:p>
      </dsp:txBody>
      <dsp:txXfrm>
        <a:off x="4962396" y="4490207"/>
        <a:ext cx="1257384" cy="60972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6316E2-05A0-43D8-8A21-3734D9931AE9}">
      <dsp:nvSpPr>
        <dsp:cNvPr id="0" name=""/>
        <dsp:cNvSpPr/>
      </dsp:nvSpPr>
      <dsp:spPr>
        <a:xfrm>
          <a:off x="2785" y="2460017"/>
          <a:ext cx="1454091" cy="7270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100" b="1" kern="1200" dirty="0">
              <a:solidFill>
                <a:schemeClr val="tx1"/>
              </a:solidFill>
            </a:rPr>
            <a:t>الإعراب والبناء</a:t>
          </a:r>
        </a:p>
      </dsp:txBody>
      <dsp:txXfrm>
        <a:off x="24079" y="2481311"/>
        <a:ext cx="1411503" cy="684457"/>
      </dsp:txXfrm>
    </dsp:sp>
    <dsp:sp modelId="{BF59E117-5252-406E-AD3F-9BCD98F8E495}">
      <dsp:nvSpPr>
        <dsp:cNvPr id="0" name=""/>
        <dsp:cNvSpPr/>
      </dsp:nvSpPr>
      <dsp:spPr>
        <a:xfrm rot="17945813">
          <a:off x="1149658" y="2290187"/>
          <a:ext cx="1196074" cy="21577"/>
        </a:xfrm>
        <a:custGeom>
          <a:avLst/>
          <a:gdLst/>
          <a:ahLst/>
          <a:cxnLst/>
          <a:rect l="0" t="0" r="0" b="0"/>
          <a:pathLst>
            <a:path>
              <a:moveTo>
                <a:pt x="0" y="10788"/>
              </a:moveTo>
              <a:lnTo>
                <a:pt x="1196074" y="10788"/>
              </a:lnTo>
            </a:path>
          </a:pathLst>
        </a:custGeom>
        <a:noFill/>
        <a:ln w="1079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500" kern="1200"/>
        </a:p>
      </dsp:txBody>
      <dsp:txXfrm>
        <a:off x="1717793" y="2271074"/>
        <a:ext cx="59803" cy="59803"/>
      </dsp:txXfrm>
    </dsp:sp>
    <dsp:sp modelId="{A6F951C4-2E3E-4EA6-9175-D1A37F19CE2F}">
      <dsp:nvSpPr>
        <dsp:cNvPr id="0" name=""/>
        <dsp:cNvSpPr/>
      </dsp:nvSpPr>
      <dsp:spPr>
        <a:xfrm>
          <a:off x="2038514" y="1414889"/>
          <a:ext cx="1454091" cy="72704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100" b="1" kern="1200" dirty="0">
              <a:solidFill>
                <a:schemeClr val="tx1"/>
              </a:solidFill>
            </a:rPr>
            <a:t>الإعراب</a:t>
          </a:r>
        </a:p>
      </dsp:txBody>
      <dsp:txXfrm>
        <a:off x="2059808" y="1436183"/>
        <a:ext cx="1411503" cy="684457"/>
      </dsp:txXfrm>
    </dsp:sp>
    <dsp:sp modelId="{A3748293-72ED-42AF-B971-095EC2A72696}">
      <dsp:nvSpPr>
        <dsp:cNvPr id="0" name=""/>
        <dsp:cNvSpPr/>
      </dsp:nvSpPr>
      <dsp:spPr>
        <a:xfrm>
          <a:off x="3492606" y="1767623"/>
          <a:ext cx="581636" cy="21577"/>
        </a:xfrm>
        <a:custGeom>
          <a:avLst/>
          <a:gdLst/>
          <a:ahLst/>
          <a:cxnLst/>
          <a:rect l="0" t="0" r="0" b="0"/>
          <a:pathLst>
            <a:path>
              <a:moveTo>
                <a:pt x="0" y="10788"/>
              </a:moveTo>
              <a:lnTo>
                <a:pt x="581636" y="10788"/>
              </a:lnTo>
            </a:path>
          </a:pathLst>
        </a:custGeom>
        <a:noFill/>
        <a:ln w="1079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500" kern="1200"/>
        </a:p>
      </dsp:txBody>
      <dsp:txXfrm>
        <a:off x="3768883" y="1763871"/>
        <a:ext cx="29081" cy="29081"/>
      </dsp:txXfrm>
    </dsp:sp>
    <dsp:sp modelId="{04645986-E51B-4CDC-AB8F-241F77F91E1A}">
      <dsp:nvSpPr>
        <dsp:cNvPr id="0" name=""/>
        <dsp:cNvSpPr/>
      </dsp:nvSpPr>
      <dsp:spPr>
        <a:xfrm>
          <a:off x="4074242" y="1414889"/>
          <a:ext cx="1454091" cy="72704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100" b="1" kern="1200" dirty="0">
              <a:solidFill>
                <a:schemeClr val="tx1"/>
              </a:solidFill>
            </a:rPr>
            <a:t>التغيير الذي يحدث في آخر الكلمة بسبب اختلاف موقعها.</a:t>
          </a:r>
        </a:p>
      </dsp:txBody>
      <dsp:txXfrm>
        <a:off x="4095536" y="1436183"/>
        <a:ext cx="1411503" cy="684457"/>
      </dsp:txXfrm>
    </dsp:sp>
    <dsp:sp modelId="{43328D88-E265-4188-BEF8-91B2421F075F}">
      <dsp:nvSpPr>
        <dsp:cNvPr id="0" name=""/>
        <dsp:cNvSpPr/>
      </dsp:nvSpPr>
      <dsp:spPr>
        <a:xfrm rot="19457599">
          <a:off x="5461009" y="1558597"/>
          <a:ext cx="716287" cy="21577"/>
        </a:xfrm>
        <a:custGeom>
          <a:avLst/>
          <a:gdLst/>
          <a:ahLst/>
          <a:cxnLst/>
          <a:rect l="0" t="0" r="0" b="0"/>
          <a:pathLst>
            <a:path>
              <a:moveTo>
                <a:pt x="0" y="10788"/>
              </a:moveTo>
              <a:lnTo>
                <a:pt x="716287" y="10788"/>
              </a:lnTo>
            </a:path>
          </a:pathLst>
        </a:custGeom>
        <a:noFill/>
        <a:ln w="1079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500" kern="1200"/>
        </a:p>
      </dsp:txBody>
      <dsp:txXfrm>
        <a:off x="5801246" y="1551479"/>
        <a:ext cx="35814" cy="35814"/>
      </dsp:txXfrm>
    </dsp:sp>
    <dsp:sp modelId="{A427C9F8-B23C-4273-B0A2-130809F0116E}">
      <dsp:nvSpPr>
        <dsp:cNvPr id="0" name=""/>
        <dsp:cNvSpPr/>
      </dsp:nvSpPr>
      <dsp:spPr>
        <a:xfrm>
          <a:off x="6109971" y="996837"/>
          <a:ext cx="1454091" cy="72704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100" b="1" kern="1200" dirty="0">
              <a:solidFill>
                <a:schemeClr val="tx1"/>
              </a:solidFill>
            </a:rPr>
            <a:t>أغلب الأسماء معربة</a:t>
          </a:r>
        </a:p>
      </dsp:txBody>
      <dsp:txXfrm>
        <a:off x="6131265" y="1018131"/>
        <a:ext cx="1411503" cy="684457"/>
      </dsp:txXfrm>
    </dsp:sp>
    <dsp:sp modelId="{D597449B-6198-430F-B13C-FAC0D1A92771}">
      <dsp:nvSpPr>
        <dsp:cNvPr id="0" name=""/>
        <dsp:cNvSpPr/>
      </dsp:nvSpPr>
      <dsp:spPr>
        <a:xfrm rot="2142401">
          <a:off x="5461009" y="1976649"/>
          <a:ext cx="716287" cy="21577"/>
        </a:xfrm>
        <a:custGeom>
          <a:avLst/>
          <a:gdLst/>
          <a:ahLst/>
          <a:cxnLst/>
          <a:rect l="0" t="0" r="0" b="0"/>
          <a:pathLst>
            <a:path>
              <a:moveTo>
                <a:pt x="0" y="10788"/>
              </a:moveTo>
              <a:lnTo>
                <a:pt x="716287" y="10788"/>
              </a:lnTo>
            </a:path>
          </a:pathLst>
        </a:custGeom>
        <a:noFill/>
        <a:ln w="1079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500" kern="1200"/>
        </a:p>
      </dsp:txBody>
      <dsp:txXfrm>
        <a:off x="5801246" y="1969530"/>
        <a:ext cx="35814" cy="35814"/>
      </dsp:txXfrm>
    </dsp:sp>
    <dsp:sp modelId="{51D78372-BB96-4C87-9ECD-64080C82173D}">
      <dsp:nvSpPr>
        <dsp:cNvPr id="0" name=""/>
        <dsp:cNvSpPr/>
      </dsp:nvSpPr>
      <dsp:spPr>
        <a:xfrm>
          <a:off x="6109971" y="1832940"/>
          <a:ext cx="1454091" cy="72704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100" b="1" kern="1200" dirty="0">
              <a:solidFill>
                <a:schemeClr val="tx1"/>
              </a:solidFill>
            </a:rPr>
            <a:t>الفعل المضارع غير المتصل بنون التوكيد أو نون النسوة</a:t>
          </a:r>
        </a:p>
      </dsp:txBody>
      <dsp:txXfrm>
        <a:off x="6131265" y="1854234"/>
        <a:ext cx="1411503" cy="684457"/>
      </dsp:txXfrm>
    </dsp:sp>
    <dsp:sp modelId="{36766320-C79D-4B8E-B8AE-385DC1E844B9}">
      <dsp:nvSpPr>
        <dsp:cNvPr id="0" name=""/>
        <dsp:cNvSpPr/>
      </dsp:nvSpPr>
      <dsp:spPr>
        <a:xfrm rot="3654187">
          <a:off x="1149658" y="3335316"/>
          <a:ext cx="1196074" cy="21577"/>
        </a:xfrm>
        <a:custGeom>
          <a:avLst/>
          <a:gdLst/>
          <a:ahLst/>
          <a:cxnLst/>
          <a:rect l="0" t="0" r="0" b="0"/>
          <a:pathLst>
            <a:path>
              <a:moveTo>
                <a:pt x="0" y="10788"/>
              </a:moveTo>
              <a:lnTo>
                <a:pt x="1196074" y="10788"/>
              </a:lnTo>
            </a:path>
          </a:pathLst>
        </a:custGeom>
        <a:noFill/>
        <a:ln w="1079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500" kern="1200"/>
        </a:p>
      </dsp:txBody>
      <dsp:txXfrm>
        <a:off x="1717793" y="3316203"/>
        <a:ext cx="59803" cy="59803"/>
      </dsp:txXfrm>
    </dsp:sp>
    <dsp:sp modelId="{54E77933-D559-49B7-9A38-548335BF7CBE}">
      <dsp:nvSpPr>
        <dsp:cNvPr id="0" name=""/>
        <dsp:cNvSpPr/>
      </dsp:nvSpPr>
      <dsp:spPr>
        <a:xfrm>
          <a:off x="2038514" y="3505146"/>
          <a:ext cx="1454091" cy="72704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100" b="1" kern="1200" dirty="0">
              <a:solidFill>
                <a:schemeClr val="tx1"/>
              </a:solidFill>
            </a:rPr>
            <a:t>البناء</a:t>
          </a:r>
        </a:p>
      </dsp:txBody>
      <dsp:txXfrm>
        <a:off x="2059808" y="3526440"/>
        <a:ext cx="1411503" cy="684457"/>
      </dsp:txXfrm>
    </dsp:sp>
    <dsp:sp modelId="{05F9B3F0-8BEF-45BF-BF9D-3051B4BAA4E8}">
      <dsp:nvSpPr>
        <dsp:cNvPr id="0" name=""/>
        <dsp:cNvSpPr/>
      </dsp:nvSpPr>
      <dsp:spPr>
        <a:xfrm>
          <a:off x="3492606" y="3857880"/>
          <a:ext cx="581636" cy="21577"/>
        </a:xfrm>
        <a:custGeom>
          <a:avLst/>
          <a:gdLst/>
          <a:ahLst/>
          <a:cxnLst/>
          <a:rect l="0" t="0" r="0" b="0"/>
          <a:pathLst>
            <a:path>
              <a:moveTo>
                <a:pt x="0" y="10788"/>
              </a:moveTo>
              <a:lnTo>
                <a:pt x="581636" y="10788"/>
              </a:lnTo>
            </a:path>
          </a:pathLst>
        </a:custGeom>
        <a:noFill/>
        <a:ln w="1079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500" kern="1200"/>
        </a:p>
      </dsp:txBody>
      <dsp:txXfrm>
        <a:off x="3768883" y="3854128"/>
        <a:ext cx="29081" cy="29081"/>
      </dsp:txXfrm>
    </dsp:sp>
    <dsp:sp modelId="{9EF6B310-500C-4DB9-B751-EF93FA0F6344}">
      <dsp:nvSpPr>
        <dsp:cNvPr id="0" name=""/>
        <dsp:cNvSpPr/>
      </dsp:nvSpPr>
      <dsp:spPr>
        <a:xfrm>
          <a:off x="4074242" y="3505146"/>
          <a:ext cx="1454091" cy="72704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100" b="1" kern="1200" dirty="0">
              <a:solidFill>
                <a:schemeClr val="tx1"/>
              </a:solidFill>
            </a:rPr>
            <a:t>لزوم آخر الكلمة حركة واحدة مهما اختلفت مواقعها</a:t>
          </a:r>
        </a:p>
      </dsp:txBody>
      <dsp:txXfrm>
        <a:off x="4095536" y="3526440"/>
        <a:ext cx="1411503" cy="684457"/>
      </dsp:txXfrm>
    </dsp:sp>
    <dsp:sp modelId="{9609A935-66FF-477B-B756-3F42E64274E3}">
      <dsp:nvSpPr>
        <dsp:cNvPr id="0" name=""/>
        <dsp:cNvSpPr/>
      </dsp:nvSpPr>
      <dsp:spPr>
        <a:xfrm rot="18289469">
          <a:off x="5309896" y="3439829"/>
          <a:ext cx="1018513" cy="21577"/>
        </a:xfrm>
        <a:custGeom>
          <a:avLst/>
          <a:gdLst/>
          <a:ahLst/>
          <a:cxnLst/>
          <a:rect l="0" t="0" r="0" b="0"/>
          <a:pathLst>
            <a:path>
              <a:moveTo>
                <a:pt x="0" y="10788"/>
              </a:moveTo>
              <a:lnTo>
                <a:pt x="1018513" y="10788"/>
              </a:lnTo>
            </a:path>
          </a:pathLst>
        </a:custGeom>
        <a:noFill/>
        <a:ln w="1079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500" kern="1200"/>
        </a:p>
      </dsp:txBody>
      <dsp:txXfrm>
        <a:off x="5793690" y="3425155"/>
        <a:ext cx="50925" cy="50925"/>
      </dsp:txXfrm>
    </dsp:sp>
    <dsp:sp modelId="{AF74E1FE-27D4-437F-A1F7-D95FD7C008B1}">
      <dsp:nvSpPr>
        <dsp:cNvPr id="0" name=""/>
        <dsp:cNvSpPr/>
      </dsp:nvSpPr>
      <dsp:spPr>
        <a:xfrm>
          <a:off x="6109971" y="2669043"/>
          <a:ext cx="1454091" cy="72704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100" b="1" kern="1200">
              <a:solidFill>
                <a:schemeClr val="tx1"/>
              </a:solidFill>
            </a:rPr>
            <a:t>من الأسماء: الضمائر</a:t>
          </a:r>
          <a:r>
            <a:rPr lang="ar-SA" sz="1100" b="1" kern="1200" dirty="0">
              <a:solidFill>
                <a:schemeClr val="tx1"/>
              </a:solidFill>
            </a:rPr>
            <a:t>، أسماء الإشارة، الموصولات، أسماء الاستفهام...</a:t>
          </a:r>
        </a:p>
      </dsp:txBody>
      <dsp:txXfrm>
        <a:off x="6131265" y="2690337"/>
        <a:ext cx="1411503" cy="684457"/>
      </dsp:txXfrm>
    </dsp:sp>
    <dsp:sp modelId="{C6C43095-758F-4D60-BF94-A8A585E29D05}">
      <dsp:nvSpPr>
        <dsp:cNvPr id="0" name=""/>
        <dsp:cNvSpPr/>
      </dsp:nvSpPr>
      <dsp:spPr>
        <a:xfrm>
          <a:off x="5528334" y="3857880"/>
          <a:ext cx="581636" cy="21577"/>
        </a:xfrm>
        <a:custGeom>
          <a:avLst/>
          <a:gdLst/>
          <a:ahLst/>
          <a:cxnLst/>
          <a:rect l="0" t="0" r="0" b="0"/>
          <a:pathLst>
            <a:path>
              <a:moveTo>
                <a:pt x="0" y="10788"/>
              </a:moveTo>
              <a:lnTo>
                <a:pt x="581636" y="10788"/>
              </a:lnTo>
            </a:path>
          </a:pathLst>
        </a:custGeom>
        <a:noFill/>
        <a:ln w="1079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500" kern="1200"/>
        </a:p>
      </dsp:txBody>
      <dsp:txXfrm>
        <a:off x="5804612" y="3854128"/>
        <a:ext cx="29081" cy="29081"/>
      </dsp:txXfrm>
    </dsp:sp>
    <dsp:sp modelId="{AF49D252-F111-4B18-ABB3-04CABE309D71}">
      <dsp:nvSpPr>
        <dsp:cNvPr id="0" name=""/>
        <dsp:cNvSpPr/>
      </dsp:nvSpPr>
      <dsp:spPr>
        <a:xfrm>
          <a:off x="6109971" y="3505146"/>
          <a:ext cx="1454091" cy="72704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100" b="1" kern="1200" dirty="0">
              <a:solidFill>
                <a:schemeClr val="tx1"/>
              </a:solidFill>
            </a:rPr>
            <a:t>الفعل الماضي والأمر والفعل الماضي المتصل بأحد النونين.</a:t>
          </a:r>
        </a:p>
      </dsp:txBody>
      <dsp:txXfrm>
        <a:off x="6131265" y="3526440"/>
        <a:ext cx="1411503" cy="684457"/>
      </dsp:txXfrm>
    </dsp:sp>
    <dsp:sp modelId="{BBB0C931-C066-4E2F-BB83-7E33F579F6FF}">
      <dsp:nvSpPr>
        <dsp:cNvPr id="0" name=""/>
        <dsp:cNvSpPr/>
      </dsp:nvSpPr>
      <dsp:spPr>
        <a:xfrm rot="3310531">
          <a:off x="5309896" y="4275932"/>
          <a:ext cx="1018513" cy="21577"/>
        </a:xfrm>
        <a:custGeom>
          <a:avLst/>
          <a:gdLst/>
          <a:ahLst/>
          <a:cxnLst/>
          <a:rect l="0" t="0" r="0" b="0"/>
          <a:pathLst>
            <a:path>
              <a:moveTo>
                <a:pt x="0" y="10788"/>
              </a:moveTo>
              <a:lnTo>
                <a:pt x="1018513" y="10788"/>
              </a:lnTo>
            </a:path>
          </a:pathLst>
        </a:custGeom>
        <a:noFill/>
        <a:ln w="1079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500" kern="1200"/>
        </a:p>
      </dsp:txBody>
      <dsp:txXfrm>
        <a:off x="5793690" y="4261257"/>
        <a:ext cx="50925" cy="50925"/>
      </dsp:txXfrm>
    </dsp:sp>
    <dsp:sp modelId="{7A33520D-2B66-4F15-9E6A-93E825F4551E}">
      <dsp:nvSpPr>
        <dsp:cNvPr id="0" name=""/>
        <dsp:cNvSpPr/>
      </dsp:nvSpPr>
      <dsp:spPr>
        <a:xfrm>
          <a:off x="6109971" y="4341249"/>
          <a:ext cx="1454091" cy="72704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100" b="1" kern="1200" dirty="0">
              <a:solidFill>
                <a:schemeClr val="tx1"/>
              </a:solidFill>
            </a:rPr>
            <a:t>كل الحروف مبنية</a:t>
          </a:r>
        </a:p>
      </dsp:txBody>
      <dsp:txXfrm>
        <a:off x="6131265" y="4362543"/>
        <a:ext cx="1411503" cy="6844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r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r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789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391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871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712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511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9/3/2023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631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9/3/2023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584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9/3/2023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329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752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9/3/2023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848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9/3/2023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355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9/3/2023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220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sldNum="0"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r" defTabSz="914400" rtl="1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182880" algn="r" defTabSz="914400" rtl="1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182880" algn="r" defTabSz="914400" rtl="1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182880" algn="r" defTabSz="914400" rtl="1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182880" algn="r" defTabSz="914400" rtl="1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1">
            <a:extLst>
              <a:ext uri="{FF2B5EF4-FFF2-40B4-BE49-F238E27FC236}">
                <a16:creationId xmlns:a16="http://schemas.microsoft.com/office/drawing/2014/main" id="{AB101807-2064-4323-8CF5-3FEB3D55F1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17">
            <a:extLst>
              <a:ext uri="{FF2B5EF4-FFF2-40B4-BE49-F238E27FC236}">
                <a16:creationId xmlns:a16="http://schemas.microsoft.com/office/drawing/2014/main" id="{3514E073-9268-AD0A-760E-DC591F2CCF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rcRect r="1804" b="1"/>
          <a:stretch/>
        </p:blipFill>
        <p:spPr>
          <a:xfrm>
            <a:off x="20" y="-1"/>
            <a:ext cx="12188932" cy="68580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30AE1F25-73CE-4317-9878-C8A74F0C4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chemeClr val="accent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عنوان 1">
            <a:extLst>
              <a:ext uri="{FF2B5EF4-FFF2-40B4-BE49-F238E27FC236}">
                <a16:creationId xmlns:a16="http://schemas.microsoft.com/office/drawing/2014/main" id="{0708758A-D5C2-41C4-A245-247136A15A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985" y="1298448"/>
            <a:ext cx="3777552" cy="3255264"/>
          </a:xfrm>
        </p:spPr>
        <p:txBody>
          <a:bodyPr>
            <a:normAutofit/>
          </a:bodyPr>
          <a:lstStyle/>
          <a:p>
            <a:r>
              <a:rPr lang="ar-SA" sz="4800">
                <a:latin typeface="B Arabic Style" panose="00000400000000000000" pitchFamily="2" charset="-78"/>
                <a:cs typeface="B Arabic Style" panose="00000400000000000000" pitchFamily="2" charset="-78"/>
              </a:rPr>
              <a:t>المهارات اللغوية</a:t>
            </a:r>
            <a:br>
              <a:rPr lang="ar-SA" sz="4800">
                <a:latin typeface="B Arabic Style" panose="00000400000000000000" pitchFamily="2" charset="-78"/>
                <a:cs typeface="B Arabic Style" panose="00000400000000000000" pitchFamily="2" charset="-78"/>
              </a:rPr>
            </a:br>
            <a:r>
              <a:rPr lang="ar-SA" sz="4800">
                <a:latin typeface="B Arabic Style" panose="00000400000000000000" pitchFamily="2" charset="-78"/>
                <a:cs typeface="B Arabic Style" panose="00000400000000000000" pitchFamily="2" charset="-78"/>
              </a:rPr>
              <a:t>101 عرب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392CA740-6105-4B3D-81CB-28AD1A04C2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7" y="4670246"/>
            <a:ext cx="3685069" cy="914400"/>
          </a:xfrm>
        </p:spPr>
        <p:txBody>
          <a:bodyPr>
            <a:normAutofit/>
          </a:bodyPr>
          <a:lstStyle/>
          <a:p>
            <a:r>
              <a:rPr lang="ar-SA" b="1">
                <a:latin typeface="B Arabic Style" panose="00000400000000000000" pitchFamily="2" charset="-78"/>
                <a:cs typeface="B Arabic Style" panose="00000400000000000000" pitchFamily="2" charset="-78"/>
              </a:rPr>
              <a:t>د. أسماء بنت إبراهيم الجوير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A957544-9F2B-44E4-85E1-880ABECA8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63545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2CB99D2-B5AF-4BCB-A510-A4BEAC518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الاسم: الكلمة التي تدل على مسمى معين واضح الاسمية أو تخفى اسميته.</a:t>
            </a:r>
          </a:p>
        </p:txBody>
      </p:sp>
      <p:graphicFrame>
        <p:nvGraphicFramePr>
          <p:cNvPr id="4" name="عنصر نائب للمحتوى 3">
            <a:extLst>
              <a:ext uri="{FF2B5EF4-FFF2-40B4-BE49-F238E27FC236}">
                <a16:creationId xmlns:a16="http://schemas.microsoft.com/office/drawing/2014/main" id="{BD3C828A-9DB0-4DEF-A737-C27B64A902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8041891"/>
              </p:ext>
            </p:extLst>
          </p:nvPr>
        </p:nvGraphicFramePr>
        <p:xfrm>
          <a:off x="3628663" y="863600"/>
          <a:ext cx="7555275" cy="5121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542519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2CB99D2-B5AF-4BCB-A510-A4BEAC518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الفعل : الكلمة التي تدل على الحدث والزمن.</a:t>
            </a:r>
          </a:p>
        </p:txBody>
      </p:sp>
      <p:graphicFrame>
        <p:nvGraphicFramePr>
          <p:cNvPr id="4" name="عنصر نائب للمحتوى 3">
            <a:extLst>
              <a:ext uri="{FF2B5EF4-FFF2-40B4-BE49-F238E27FC236}">
                <a16:creationId xmlns:a16="http://schemas.microsoft.com/office/drawing/2014/main" id="{BD3C828A-9DB0-4DEF-A737-C27B64A902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5440141"/>
              </p:ext>
            </p:extLst>
          </p:nvPr>
        </p:nvGraphicFramePr>
        <p:xfrm>
          <a:off x="3628663" y="863600"/>
          <a:ext cx="7555275" cy="5121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845266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2CB99D2-B5AF-4BCB-A510-A4BEAC518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الحرف: الكلمة التي تدل على معنى لا يظهر إلا من خلال سياق الجملة.</a:t>
            </a:r>
            <a:br>
              <a:rPr lang="ar-SA" dirty="0"/>
            </a:br>
            <a:endParaRPr lang="ar-SA" dirty="0"/>
          </a:p>
        </p:txBody>
      </p:sp>
      <p:graphicFrame>
        <p:nvGraphicFramePr>
          <p:cNvPr id="4" name="عنصر نائب للمحتوى 3">
            <a:extLst>
              <a:ext uri="{FF2B5EF4-FFF2-40B4-BE49-F238E27FC236}">
                <a16:creationId xmlns:a16="http://schemas.microsoft.com/office/drawing/2014/main" id="{BD3C828A-9DB0-4DEF-A737-C27B64A902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1677788"/>
              </p:ext>
            </p:extLst>
          </p:nvPr>
        </p:nvGraphicFramePr>
        <p:xfrm>
          <a:off x="3628663" y="863600"/>
          <a:ext cx="7555275" cy="5121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043124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عنصر نائب للمحتوى 4">
            <a:extLst>
              <a:ext uri="{FF2B5EF4-FFF2-40B4-BE49-F238E27FC236}">
                <a16:creationId xmlns:a16="http://schemas.microsoft.com/office/drawing/2014/main" id="{F7C32BCC-E881-4091-AC83-224FEB2E39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b="11699"/>
          <a:stretch/>
        </p:blipFill>
        <p:spPr>
          <a:xfrm>
            <a:off x="3778897" y="758952"/>
            <a:ext cx="7772401" cy="5147326"/>
          </a:xfrm>
          <a:prstGeom prst="rect">
            <a:avLst/>
          </a:prstGeom>
        </p:spPr>
      </p:pic>
      <p:sp>
        <p:nvSpPr>
          <p:cNvPr id="2" name="عنوان 1">
            <a:extLst>
              <a:ext uri="{FF2B5EF4-FFF2-40B4-BE49-F238E27FC236}">
                <a16:creationId xmlns:a16="http://schemas.microsoft.com/office/drawing/2014/main" id="{5B6D14AC-6A36-46DB-B176-43D89D780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747" y="2397052"/>
            <a:ext cx="2947482" cy="1283461"/>
          </a:xfrm>
        </p:spPr>
        <p:txBody>
          <a:bodyPr anchor="b">
            <a:normAutofit/>
          </a:bodyPr>
          <a:lstStyle/>
          <a:p>
            <a:r>
              <a:rPr lang="ar-SA" sz="2400" dirty="0"/>
              <a:t>علامات أقسام الكلام</a:t>
            </a:r>
          </a:p>
        </p:txBody>
      </p:sp>
    </p:spTree>
    <p:extLst>
      <p:ext uri="{BB962C8B-B14F-4D97-AF65-F5344CB8AC3E}">
        <p14:creationId xmlns:p14="http://schemas.microsoft.com/office/powerpoint/2010/main" val="36880223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6632F33-DB03-4E75-B4AF-A2C4F7D40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/>
              <a:t>2/ الإعراب والبناء:</a:t>
            </a:r>
            <a:endParaRPr lang="ar-SA" b="1" dirty="0"/>
          </a:p>
        </p:txBody>
      </p:sp>
      <p:graphicFrame>
        <p:nvGraphicFramePr>
          <p:cNvPr id="4" name="عنصر نائب للمحتوى 3">
            <a:extLst>
              <a:ext uri="{FF2B5EF4-FFF2-40B4-BE49-F238E27FC236}">
                <a16:creationId xmlns:a16="http://schemas.microsoft.com/office/drawing/2014/main" id="{F36F36C4-FB2A-44D9-A2DE-48FC215152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943079"/>
              </p:ext>
            </p:extLst>
          </p:nvPr>
        </p:nvGraphicFramePr>
        <p:xfrm>
          <a:off x="3617089" y="324091"/>
          <a:ext cx="7566849" cy="6065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06120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869841E-71E7-4F51-8E6F-5E8A5E375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71CF8D-0312-F759-0C55-ADD25DA7DB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291" r="-1" b="19875"/>
          <a:stretch/>
        </p:blipFill>
        <p:spPr>
          <a:xfrm>
            <a:off x="20" y="-1"/>
            <a:ext cx="12188932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94B067E-A161-4B29-A8FA-FEEB194495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عنوان 3">
            <a:extLst>
              <a:ext uri="{FF2B5EF4-FFF2-40B4-BE49-F238E27FC236}">
                <a16:creationId xmlns:a16="http://schemas.microsoft.com/office/drawing/2014/main" id="{2BA3C32F-D457-458C-B887-EC71DE3431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7" y="1298448"/>
            <a:ext cx="3685070" cy="3255264"/>
          </a:xfrm>
        </p:spPr>
        <p:txBody>
          <a:bodyPr>
            <a:normAutofit/>
          </a:bodyPr>
          <a:lstStyle/>
          <a:p>
            <a:r>
              <a:rPr lang="ar-SA" sz="4800" dirty="0"/>
              <a:t>الواجب</a:t>
            </a:r>
          </a:p>
        </p:txBody>
      </p:sp>
      <p:sp>
        <p:nvSpPr>
          <p:cNvPr id="5" name="عنصر نائب للمحتوى 4">
            <a:extLst>
              <a:ext uri="{FF2B5EF4-FFF2-40B4-BE49-F238E27FC236}">
                <a16:creationId xmlns:a16="http://schemas.microsoft.com/office/drawing/2014/main" id="{F28A513F-E321-4830-AD70-3924D79D5A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7" y="4670246"/>
            <a:ext cx="3685070" cy="914400"/>
          </a:xfrm>
        </p:spPr>
        <p:txBody>
          <a:bodyPr>
            <a:normAutofit/>
          </a:bodyPr>
          <a:lstStyle/>
          <a:p>
            <a:r>
              <a:rPr lang="ar-SA" b="1" dirty="0"/>
              <a:t>الأسئلة في الصفحة 25</a:t>
            </a:r>
            <a:endParaRPr lang="ar-SA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20C741F-0826-4AB6-A92E-AB4EB50216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43109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ABBB681-F4D2-40F2-ACC3-DE0B4B4880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9388ED0-1FEF-4E11-B488-BD661D1AC1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58470"/>
            <a:ext cx="11237976" cy="589788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عنوان 1">
            <a:extLst>
              <a:ext uri="{FF2B5EF4-FFF2-40B4-BE49-F238E27FC236}">
                <a16:creationId xmlns:a16="http://schemas.microsoft.com/office/drawing/2014/main" id="{297E6643-5FF2-D12B-DFC9-8255F1B177F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612430" y="766596"/>
            <a:ext cx="2599131" cy="4056155"/>
          </a:xfrm>
        </p:spPr>
        <p:txBody>
          <a:bodyPr>
            <a:normAutofit/>
          </a:bodyPr>
          <a:lstStyle/>
          <a:p>
            <a:pPr algn="ctr" defTabSz="414567"/>
            <a:r>
              <a:rPr lang="ar-SA" sz="3872" b="1" kern="1200" spc="-27" baseline="0" dirty="0">
                <a:solidFill>
                  <a:schemeClr val="tx1"/>
                </a:solidFill>
                <a:latin typeface="+mj-lt"/>
                <a:ea typeface="+mj-ea"/>
                <a:cs typeface="ABO SLMAN Alomar النسخ4" pitchFamily="2" charset="-78"/>
              </a:rPr>
              <a:t>مكاسب المقرر</a:t>
            </a:r>
            <a:endParaRPr lang="ar-SA" sz="7200" b="1" dirty="0">
              <a:solidFill>
                <a:schemeClr val="tx1"/>
              </a:solidFill>
              <a:latin typeface="ABO SLMAN Alomar النسخ4" pitchFamily="2" charset="-78"/>
              <a:cs typeface="ABO SLMAN Alomar النسخ4" pitchFamily="2" charset="-78"/>
            </a:endParaRPr>
          </a:p>
        </p:txBody>
      </p:sp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1638D311-8905-ECDA-A4DD-AAE639EF8518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 rotWithShape="1">
          <a:blip r:embed="rId2"/>
          <a:stretch/>
        </p:blipFill>
        <p:spPr>
          <a:xfrm>
            <a:off x="2123436" y="864660"/>
            <a:ext cx="3063811" cy="3731439"/>
          </a:xfrm>
        </p:spPr>
      </p:pic>
      <p:graphicFrame>
        <p:nvGraphicFramePr>
          <p:cNvPr id="6" name="جدول 6">
            <a:extLst>
              <a:ext uri="{FF2B5EF4-FFF2-40B4-BE49-F238E27FC236}">
                <a16:creationId xmlns:a16="http://schemas.microsoft.com/office/drawing/2014/main" id="{73D92BD1-878B-AA06-9857-69E00BD8FC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7090187"/>
              </p:ext>
            </p:extLst>
          </p:nvPr>
        </p:nvGraphicFramePr>
        <p:xfrm>
          <a:off x="2123436" y="4689324"/>
          <a:ext cx="8128001" cy="14020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161143">
                  <a:extLst>
                    <a:ext uri="{9D8B030D-6E8A-4147-A177-3AD203B41FA5}">
                      <a16:colId xmlns:a16="http://schemas.microsoft.com/office/drawing/2014/main" val="4095528618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3154427583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1857158691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2685712163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528029418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1881876757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33502840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latin typeface="ABO SLMAN Alomar النسخ4" pitchFamily="2" charset="-78"/>
                          <a:cs typeface="ABO SLMAN Alomar النسخ4" pitchFamily="2" charset="-78"/>
                        </a:rPr>
                        <a:t>الواجبات الفردية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dirty="0">
                          <a:latin typeface="ABO SLMAN Alomar النسخ4" pitchFamily="2" charset="-78"/>
                          <a:cs typeface="ABO SLMAN Alomar النسخ4" pitchFamily="2" charset="-78"/>
                        </a:rPr>
                        <a:t>المشاركة الفردية</a:t>
                      </a:r>
                    </a:p>
                    <a:p>
                      <a:pPr algn="ctr" rtl="1"/>
                      <a:endParaRPr lang="ar-SA" sz="2000" dirty="0">
                        <a:latin typeface="ABO SLMAN Alomar النسخ4" pitchFamily="2" charset="-78"/>
                        <a:cs typeface="ABO SLMAN Alomar النسخ4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dirty="0">
                          <a:latin typeface="ABO SLMAN Alomar النسخ4" pitchFamily="2" charset="-78"/>
                          <a:cs typeface="ABO SLMAN Alomar النسخ4" pitchFamily="2" charset="-78"/>
                        </a:rPr>
                        <a:t>الخرائط الذهنية</a:t>
                      </a:r>
                    </a:p>
                    <a:p>
                      <a:pPr algn="ctr" rtl="1"/>
                      <a:endParaRPr lang="ar-SA" sz="2000" dirty="0">
                        <a:latin typeface="ABO SLMAN Alomar النسخ4" pitchFamily="2" charset="-78"/>
                        <a:cs typeface="ABO SLMAN Alomar النسخ4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dirty="0">
                          <a:latin typeface="ABO SLMAN Alomar النسخ4" pitchFamily="2" charset="-78"/>
                          <a:cs typeface="ABO SLMAN Alomar النسخ4" pitchFamily="2" charset="-78"/>
                        </a:rPr>
                        <a:t>اختبار قصير</a:t>
                      </a:r>
                    </a:p>
                    <a:p>
                      <a:pPr algn="ctr" rtl="1"/>
                      <a:endParaRPr lang="ar-SA" sz="2000" dirty="0">
                        <a:latin typeface="ABO SLMAN Alomar النسخ4" pitchFamily="2" charset="-78"/>
                        <a:cs typeface="ABO SLMAN Alomar النسخ4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BO SLMAN Alomar النسخ4" pitchFamily="2" charset="-78"/>
                          <a:ea typeface="+mn-ea"/>
                          <a:cs typeface="ABO SLMAN Alomar النسخ4" pitchFamily="2" charset="-78"/>
                        </a:rPr>
                        <a:t>أنشطة التعلم الذاتي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latin typeface="ABO SLMAN Alomar النسخ4" pitchFamily="2" charset="-78"/>
                          <a:cs typeface="ABO SLMAN Alomar النسخ4" pitchFamily="2" charset="-78"/>
                        </a:rPr>
                        <a:t>اختبار منتصف الفصل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latin typeface="ABO SLMAN Alomar النسخ4" pitchFamily="2" charset="-78"/>
                          <a:cs typeface="ABO SLMAN Alomar النسخ4" pitchFamily="2" charset="-78"/>
                        </a:rPr>
                        <a:t>الاختبار النهائي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53355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latin typeface="ABO SLMAN Alomar النسخ4" pitchFamily="2" charset="-78"/>
                          <a:cs typeface="ABO SLMAN Alomar النسخ4" pitchFamily="2" charset="-78"/>
                        </a:rPr>
                        <a:t>5 درجات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latin typeface="ABO SLMAN Alomar النسخ4" pitchFamily="2" charset="-78"/>
                          <a:cs typeface="ABO SLMAN Alomar النسخ4" pitchFamily="2" charset="-78"/>
                        </a:rPr>
                        <a:t>5 درجات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latin typeface="ABO SLMAN Alomar النسخ4" pitchFamily="2" charset="-78"/>
                          <a:cs typeface="ABO SLMAN Alomar النسخ4" pitchFamily="2" charset="-78"/>
                        </a:rPr>
                        <a:t>5 درجات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latin typeface="ABO SLMAN Alomar النسخ4" pitchFamily="2" charset="-78"/>
                          <a:cs typeface="ABO SLMAN Alomar النسخ4" pitchFamily="2" charset="-78"/>
                        </a:rPr>
                        <a:t>5 درجات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latin typeface="ABO SLMAN Alomar النسخ4" pitchFamily="2" charset="-78"/>
                          <a:cs typeface="ABO SLMAN Alomar النسخ4" pitchFamily="2" charset="-78"/>
                        </a:rPr>
                        <a:t>10 درجات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latin typeface="ABO SLMAN Alomar النسخ4" pitchFamily="2" charset="-78"/>
                          <a:cs typeface="ABO SLMAN Alomar النسخ4" pitchFamily="2" charset="-78"/>
                        </a:rPr>
                        <a:t>30 درجة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latin typeface="ABO SLMAN Alomar النسخ4" pitchFamily="2" charset="-78"/>
                          <a:cs typeface="ABO SLMAN Alomar النسخ4" pitchFamily="2" charset="-78"/>
                        </a:rPr>
                        <a:t>40 درجة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80745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2033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7">
            <a:extLst>
              <a:ext uri="{FF2B5EF4-FFF2-40B4-BE49-F238E27FC236}">
                <a16:creationId xmlns:a16="http://schemas.microsoft.com/office/drawing/2014/main" id="{57F231E5-F402-49E1-82B4-C762909ED2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9">
            <a:extLst>
              <a:ext uri="{FF2B5EF4-FFF2-40B4-BE49-F238E27FC236}">
                <a16:creationId xmlns:a16="http://schemas.microsoft.com/office/drawing/2014/main" id="{6F0BA12B-74D1-4DB1-9A3F-C9BA27B815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762000"/>
            <a:ext cx="4208489" cy="5334001"/>
          </a:xfrm>
          <a:custGeom>
            <a:avLst/>
            <a:gdLst>
              <a:gd name="connsiteX0" fmla="*/ 1015642 w 4208489"/>
              <a:gd name="connsiteY0" fmla="*/ 0 h 5334001"/>
              <a:gd name="connsiteX1" fmla="*/ 4208489 w 4208489"/>
              <a:gd name="connsiteY1" fmla="*/ 0 h 5334001"/>
              <a:gd name="connsiteX2" fmla="*/ 4208489 w 4208489"/>
              <a:gd name="connsiteY2" fmla="*/ 5334001 h 5334001"/>
              <a:gd name="connsiteX3" fmla="*/ 0 w 4208489"/>
              <a:gd name="connsiteY3" fmla="*/ 5334001 h 533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8489" h="5334001">
                <a:moveTo>
                  <a:pt x="1015642" y="0"/>
                </a:moveTo>
                <a:lnTo>
                  <a:pt x="4208489" y="0"/>
                </a:lnTo>
                <a:lnTo>
                  <a:pt x="4208489" y="5334001"/>
                </a:lnTo>
                <a:lnTo>
                  <a:pt x="0" y="53340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Freeform: Shape 11">
            <a:extLst>
              <a:ext uri="{FF2B5EF4-FFF2-40B4-BE49-F238E27FC236}">
                <a16:creationId xmlns:a16="http://schemas.microsoft.com/office/drawing/2014/main" id="{515FCC40-AA93-4D3B-90D0-69BC824EAD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1190517" y="1056875"/>
            <a:ext cx="1001483" cy="4744251"/>
          </a:xfrm>
          <a:custGeom>
            <a:avLst/>
            <a:gdLst>
              <a:gd name="connsiteX0" fmla="*/ 0 w 1001483"/>
              <a:gd name="connsiteY0" fmla="*/ 0 h 4744251"/>
              <a:gd name="connsiteX1" fmla="*/ 1001483 w 1001483"/>
              <a:gd name="connsiteY1" fmla="*/ 0 h 4744251"/>
              <a:gd name="connsiteX2" fmla="*/ 0 w 1001483"/>
              <a:gd name="connsiteY2" fmla="*/ 4744251 h 4744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1483" h="4744251">
                <a:moveTo>
                  <a:pt x="0" y="0"/>
                </a:moveTo>
                <a:lnTo>
                  <a:pt x="1001483" y="0"/>
                </a:lnTo>
                <a:lnTo>
                  <a:pt x="0" y="474425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عنوان 1">
            <a:extLst>
              <a:ext uri="{FF2B5EF4-FFF2-40B4-BE49-F238E27FC236}">
                <a16:creationId xmlns:a16="http://schemas.microsoft.com/office/drawing/2014/main" id="{0708758A-D5C2-41C4-A245-247136A15A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84398" y="1298448"/>
            <a:ext cx="7315200" cy="3255264"/>
          </a:xfrm>
        </p:spPr>
        <p:txBody>
          <a:bodyPr>
            <a:normAutofit/>
          </a:bodyPr>
          <a:lstStyle/>
          <a:p>
            <a:r>
              <a:rPr lang="ar-SA">
                <a:solidFill>
                  <a:schemeClr val="tx2"/>
                </a:solidFill>
              </a:rPr>
              <a:t>الوحدة الأولى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392CA740-6105-4B3D-81CB-28AD1A04C2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84397" y="4670246"/>
            <a:ext cx="6714232" cy="914400"/>
          </a:xfrm>
        </p:spPr>
        <p:txBody>
          <a:bodyPr>
            <a:normAutofit/>
          </a:bodyPr>
          <a:lstStyle/>
          <a:p>
            <a:r>
              <a:rPr lang="ar-SA" b="1">
                <a:solidFill>
                  <a:schemeClr val="accent1"/>
                </a:solidFill>
              </a:rPr>
              <a:t>أهمية دراسة اللغة، مفاهيم ومصطلحات.</a:t>
            </a:r>
            <a:endParaRPr lang="ar-SA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224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>
            <a:extLst>
              <a:ext uri="{FF2B5EF4-FFF2-40B4-BE49-F238E27FC236}">
                <a16:creationId xmlns:a16="http://schemas.microsoft.com/office/drawing/2014/main" id="{2BA3C32F-D457-458C-B887-EC71DE3431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A"/>
              <a:t>أولاً: أهمية اللغة.</a:t>
            </a:r>
            <a:endParaRPr lang="ar-SA" dirty="0"/>
          </a:p>
        </p:txBody>
      </p:sp>
      <p:sp>
        <p:nvSpPr>
          <p:cNvPr id="5" name="عنصر نائب للمحتوى 4">
            <a:extLst>
              <a:ext uri="{FF2B5EF4-FFF2-40B4-BE49-F238E27FC236}">
                <a16:creationId xmlns:a16="http://schemas.microsoft.com/office/drawing/2014/main" id="{F28A513F-E321-4830-AD70-3924D79D5A3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ar-SA" b="1">
                <a:solidFill>
                  <a:schemeClr val="tx1"/>
                </a:solidFill>
              </a:rPr>
              <a:t>1/ أهمية دراسة اللغة بشكل عام.</a:t>
            </a:r>
          </a:p>
          <a:p>
            <a:r>
              <a:rPr lang="ar-SA" b="1">
                <a:solidFill>
                  <a:schemeClr val="tx1"/>
                </a:solidFill>
              </a:rPr>
              <a:t>2/ أهمية دراسة اللغة العربية بشكل خاص.</a:t>
            </a:r>
          </a:p>
          <a:p>
            <a:r>
              <a:rPr lang="ar-SA" b="1">
                <a:solidFill>
                  <a:schemeClr val="tx1"/>
                </a:solidFill>
              </a:rPr>
              <a:t>3/ تعلم لغات غير العربية</a:t>
            </a:r>
            <a:r>
              <a:rPr lang="ar-SA">
                <a:solidFill>
                  <a:schemeClr val="tx1"/>
                </a:solidFill>
              </a:rPr>
              <a:t>.</a:t>
            </a:r>
            <a:endParaRPr lang="ar-S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826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عنوان 11">
            <a:extLst>
              <a:ext uri="{FF2B5EF4-FFF2-40B4-BE49-F238E27FC236}">
                <a16:creationId xmlns:a16="http://schemas.microsoft.com/office/drawing/2014/main" id="{D047F93B-7123-4EFA-A43F-C5AD7F3B9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1: أهمية دراسة اللغات والأسباب الداعية للعناية بها:</a:t>
            </a:r>
          </a:p>
        </p:txBody>
      </p:sp>
      <p:graphicFrame>
        <p:nvGraphicFramePr>
          <p:cNvPr id="15" name="عنصر نائب للمحتوى 12">
            <a:extLst>
              <a:ext uri="{FF2B5EF4-FFF2-40B4-BE49-F238E27FC236}">
                <a16:creationId xmlns:a16="http://schemas.microsoft.com/office/drawing/2014/main" id="{D6D8ECE6-AEF2-C361-5873-17596B9F6DC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869268" y="864108"/>
          <a:ext cx="7315200" cy="512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5621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83BB7D-54CD-4E8E-9A7F-1F4D62D2D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2000"/>
            <a:ext cx="3443591" cy="534003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عنوان 1">
            <a:extLst>
              <a:ext uri="{FF2B5EF4-FFF2-40B4-BE49-F238E27FC236}">
                <a16:creationId xmlns:a16="http://schemas.microsoft.com/office/drawing/2014/main" id="{F690ED28-0ACF-4498-B620-DCAF302A4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r>
              <a:rPr lang="ar-SA">
                <a:solidFill>
                  <a:schemeClr val="bg1"/>
                </a:solidFill>
              </a:rPr>
              <a:t>2: أهمية دراسة اللغة العربية بوجه خاص:</a:t>
            </a:r>
          </a:p>
        </p:txBody>
      </p:sp>
      <p:graphicFrame>
        <p:nvGraphicFramePr>
          <p:cNvPr id="5" name="عنصر نائب للمحتوى 2">
            <a:extLst>
              <a:ext uri="{FF2B5EF4-FFF2-40B4-BE49-F238E27FC236}">
                <a16:creationId xmlns:a16="http://schemas.microsoft.com/office/drawing/2014/main" id="{37FA647C-06CC-B7F7-44C3-C5EFB201CF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9958943"/>
              </p:ext>
            </p:extLst>
          </p:nvPr>
        </p:nvGraphicFramePr>
        <p:xfrm>
          <a:off x="4059935" y="758952"/>
          <a:ext cx="7104549" cy="5330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72355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690ED28-0ACF-4498-B620-DCAF302A4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3: تعلم لغات غير العربية:</a:t>
            </a:r>
          </a:p>
        </p:txBody>
      </p:sp>
      <p:graphicFrame>
        <p:nvGraphicFramePr>
          <p:cNvPr id="5" name="عنصر نائب للمحتوى 2">
            <a:extLst>
              <a:ext uri="{FF2B5EF4-FFF2-40B4-BE49-F238E27FC236}">
                <a16:creationId xmlns:a16="http://schemas.microsoft.com/office/drawing/2014/main" id="{93E51E0E-9E76-E948-A114-B740C209D16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869268" y="864108"/>
          <a:ext cx="7315200" cy="512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52567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869841E-71E7-4F51-8E6F-5E8A5E375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71CF8D-0312-F759-0C55-ADD25DA7DB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291" r="-1" b="19875"/>
          <a:stretch/>
        </p:blipFill>
        <p:spPr>
          <a:xfrm>
            <a:off x="20" y="-1"/>
            <a:ext cx="12188932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94B067E-A161-4B29-A8FA-FEEB194495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عنوان 3">
            <a:extLst>
              <a:ext uri="{FF2B5EF4-FFF2-40B4-BE49-F238E27FC236}">
                <a16:creationId xmlns:a16="http://schemas.microsoft.com/office/drawing/2014/main" id="{2BA3C32F-D457-458C-B887-EC71DE3431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7" y="1298448"/>
            <a:ext cx="3685070" cy="3255264"/>
          </a:xfrm>
        </p:spPr>
        <p:txBody>
          <a:bodyPr>
            <a:normAutofit/>
          </a:bodyPr>
          <a:lstStyle/>
          <a:p>
            <a:r>
              <a:rPr lang="ar-SA" sz="4800"/>
              <a:t>ثانياً: مصطلحات ومفاهيم.</a:t>
            </a:r>
          </a:p>
        </p:txBody>
      </p:sp>
      <p:sp>
        <p:nvSpPr>
          <p:cNvPr id="5" name="عنصر نائب للمحتوى 4">
            <a:extLst>
              <a:ext uri="{FF2B5EF4-FFF2-40B4-BE49-F238E27FC236}">
                <a16:creationId xmlns:a16="http://schemas.microsoft.com/office/drawing/2014/main" id="{F28A513F-E321-4830-AD70-3924D79D5A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7" y="4670246"/>
            <a:ext cx="3685070" cy="914400"/>
          </a:xfrm>
        </p:spPr>
        <p:txBody>
          <a:bodyPr>
            <a:normAutofit/>
          </a:bodyPr>
          <a:lstStyle/>
          <a:p>
            <a:r>
              <a:rPr lang="ar-SA" b="1"/>
              <a:t>1/ الاسم والفعل والحرف.</a:t>
            </a:r>
          </a:p>
          <a:p>
            <a:r>
              <a:rPr lang="ar-SA" b="1"/>
              <a:t>2/الإعراب والبناء.</a:t>
            </a:r>
            <a:endParaRPr lang="ar-SA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20C741F-0826-4AB6-A92E-AB4EB50216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87362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83BB7D-54CD-4E8E-9A7F-1F4D62D2D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2000"/>
            <a:ext cx="3443591" cy="534003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عنوان 1">
            <a:extLst>
              <a:ext uri="{FF2B5EF4-FFF2-40B4-BE49-F238E27FC236}">
                <a16:creationId xmlns:a16="http://schemas.microsoft.com/office/drawing/2014/main" id="{F6632F33-DB03-4E75-B4AF-A2C4F7D40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pPr algn="ctr"/>
            <a:r>
              <a:rPr lang="ar-SA" dirty="0">
                <a:solidFill>
                  <a:schemeClr val="bg1"/>
                </a:solidFill>
              </a:rPr>
              <a:t>1/ أقسام الكلام:</a:t>
            </a:r>
            <a:br>
              <a:rPr lang="ar-SA" b="1" dirty="0">
                <a:solidFill>
                  <a:schemeClr val="bg1"/>
                </a:solidFill>
              </a:rPr>
            </a:br>
            <a:endParaRPr lang="ar-SA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عنصر نائب للمحتوى 2">
            <a:extLst>
              <a:ext uri="{FF2B5EF4-FFF2-40B4-BE49-F238E27FC236}">
                <a16:creationId xmlns:a16="http://schemas.microsoft.com/office/drawing/2014/main" id="{A9E421FC-9B63-92D6-98D0-71D112CE51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046183"/>
              </p:ext>
            </p:extLst>
          </p:nvPr>
        </p:nvGraphicFramePr>
        <p:xfrm>
          <a:off x="4059935" y="758952"/>
          <a:ext cx="7104549" cy="5330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63235717"/>
      </p:ext>
    </p:extLst>
  </p:cSld>
  <p:clrMapOvr>
    <a:masterClrMapping/>
  </p:clrMapOvr>
</p:sld>
</file>

<file path=ppt/theme/theme1.xml><?xml version="1.0" encoding="utf-8"?>
<a:theme xmlns:a="http://schemas.openxmlformats.org/drawingml/2006/main" name="إطار">
  <a:themeElements>
    <a:clrScheme name="بنفسجي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إطار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إطار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18A1B607-7BAE-46D6-8090-545AC7BDD73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</TotalTime>
  <Words>527</Words>
  <Application>Microsoft Office PowerPoint</Application>
  <PresentationFormat>شاشة عريضة</PresentationFormat>
  <Paragraphs>94</Paragraphs>
  <Slides>15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20" baseType="lpstr">
      <vt:lpstr>ABO SLMAN Alomar النسخ4</vt:lpstr>
      <vt:lpstr>B Arabic Style</vt:lpstr>
      <vt:lpstr>Corbel</vt:lpstr>
      <vt:lpstr>Wingdings 2</vt:lpstr>
      <vt:lpstr>إطار</vt:lpstr>
      <vt:lpstr>المهارات اللغوية 101 عرب</vt:lpstr>
      <vt:lpstr>مكاسب المقرر</vt:lpstr>
      <vt:lpstr>الوحدة الأولى</vt:lpstr>
      <vt:lpstr>أولاً: أهمية اللغة.</vt:lpstr>
      <vt:lpstr>1: أهمية دراسة اللغات والأسباب الداعية للعناية بها:</vt:lpstr>
      <vt:lpstr>2: أهمية دراسة اللغة العربية بوجه خاص:</vt:lpstr>
      <vt:lpstr>3: تعلم لغات غير العربية:</vt:lpstr>
      <vt:lpstr>ثانياً: مصطلحات ومفاهيم.</vt:lpstr>
      <vt:lpstr>1/ أقسام الكلام: </vt:lpstr>
      <vt:lpstr>الاسم: الكلمة التي تدل على مسمى معين واضح الاسمية أو تخفى اسميته.</vt:lpstr>
      <vt:lpstr>الفعل : الكلمة التي تدل على الحدث والزمن.</vt:lpstr>
      <vt:lpstr>الحرف: الكلمة التي تدل على معنى لا يظهر إلا من خلال سياق الجملة. </vt:lpstr>
      <vt:lpstr>علامات أقسام الكلام</vt:lpstr>
      <vt:lpstr>2/ الإعراب والبناء:</vt:lpstr>
      <vt:lpstr>الواجب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الوحدة الأولى</dc:title>
  <dc:creator>أسماء .</dc:creator>
  <cp:lastModifiedBy>أسماء .</cp:lastModifiedBy>
  <cp:revision>5</cp:revision>
  <dcterms:created xsi:type="dcterms:W3CDTF">2020-09-05T21:24:39Z</dcterms:created>
  <dcterms:modified xsi:type="dcterms:W3CDTF">2023-09-03T04:47:22Z</dcterms:modified>
</cp:coreProperties>
</file>