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1" r:id="rId1"/>
  </p:sldMasterIdLst>
  <p:sldIdLst>
    <p:sldId id="256" r:id="rId2"/>
    <p:sldId id="269" r:id="rId3"/>
    <p:sldId id="257" r:id="rId4"/>
    <p:sldId id="283" r:id="rId5"/>
    <p:sldId id="284" r:id="rId6"/>
    <p:sldId id="270" r:id="rId7"/>
    <p:sldId id="271" r:id="rId8"/>
    <p:sldId id="272" r:id="rId9"/>
    <p:sldId id="273" r:id="rId10"/>
    <p:sldId id="285" r:id="rId11"/>
    <p:sldId id="275" r:id="rId12"/>
    <p:sldId id="286" r:id="rId13"/>
    <p:sldId id="287" r:id="rId14"/>
    <p:sldId id="288" r:id="rId15"/>
    <p:sldId id="289" r:id="rId16"/>
    <p:sldId id="282" r:id="rId17"/>
    <p:sldId id="290" r:id="rId18"/>
    <p:sldId id="268" r:id="rId1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1228F-EC06-4364-BDC0-C5ACC339C082}" type="doc">
      <dgm:prSet loTypeId="urn:microsoft.com/office/officeart/2005/8/layout/orgChart1" loCatId="hierarchy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785263B7-144C-481F-9DE2-EFB9E89B02FC}">
      <dgm:prSet phldrT="[نص]" custT="1"/>
      <dgm:spPr/>
      <dgm:t>
        <a:bodyPr/>
        <a:lstStyle/>
        <a:p>
          <a:pPr rtl="1"/>
          <a:r>
            <a:rPr lang="ar-SA" sz="2800" b="1" dirty="0"/>
            <a:t>الضمير</a:t>
          </a:r>
        </a:p>
      </dgm:t>
    </dgm:pt>
    <dgm:pt modelId="{C4ED26A7-0F1E-4B64-A94A-C59E721003E1}" type="parTrans" cxnId="{948F6D2D-A463-4DC7-8233-AB4640705265}">
      <dgm:prSet/>
      <dgm:spPr/>
      <dgm:t>
        <a:bodyPr/>
        <a:lstStyle/>
        <a:p>
          <a:pPr rtl="1"/>
          <a:endParaRPr lang="ar-SA"/>
        </a:p>
      </dgm:t>
    </dgm:pt>
    <dgm:pt modelId="{6AB56E45-DCE6-4CF4-ADAB-626DC062A032}" type="sibTrans" cxnId="{948F6D2D-A463-4DC7-8233-AB4640705265}">
      <dgm:prSet/>
      <dgm:spPr/>
      <dgm:t>
        <a:bodyPr/>
        <a:lstStyle/>
        <a:p>
          <a:pPr rtl="1"/>
          <a:endParaRPr lang="ar-SA"/>
        </a:p>
      </dgm:t>
    </dgm:pt>
    <dgm:pt modelId="{79139FDE-376E-408D-8B17-CF9143FAAEFB}">
      <dgm:prSet phldrT="[نص]" custT="1"/>
      <dgm:spPr/>
      <dgm:t>
        <a:bodyPr/>
        <a:lstStyle/>
        <a:p>
          <a:pPr rtl="1"/>
          <a:r>
            <a:rPr lang="ar-SA" sz="2800" dirty="0">
              <a:solidFill>
                <a:schemeClr val="accent5">
                  <a:lumMod val="50000"/>
                </a:schemeClr>
              </a:solidFill>
            </a:rPr>
            <a:t>بارز</a:t>
          </a:r>
        </a:p>
        <a:p>
          <a:pPr rtl="1"/>
          <a:r>
            <a:rPr lang="ar-SA" sz="1800" dirty="0">
              <a:solidFill>
                <a:schemeClr val="accent5">
                  <a:lumMod val="50000"/>
                </a:schemeClr>
              </a:solidFill>
            </a:rPr>
            <a:t>له صورة منطوقة في اللفظ</a:t>
          </a:r>
        </a:p>
      </dgm:t>
    </dgm:pt>
    <dgm:pt modelId="{07C88FDE-6E39-498B-914A-9BAC4F81DB3B}" type="parTrans" cxnId="{4FA57C79-AAFF-408E-9691-84A89D5CF27F}">
      <dgm:prSet/>
      <dgm:spPr/>
      <dgm:t>
        <a:bodyPr/>
        <a:lstStyle/>
        <a:p>
          <a:pPr rtl="1"/>
          <a:endParaRPr lang="ar-SA"/>
        </a:p>
      </dgm:t>
    </dgm:pt>
    <dgm:pt modelId="{8B811BA8-507D-433E-9720-D7BBDB7CC5FB}" type="sibTrans" cxnId="{4FA57C79-AAFF-408E-9691-84A89D5CF27F}">
      <dgm:prSet/>
      <dgm:spPr/>
      <dgm:t>
        <a:bodyPr/>
        <a:lstStyle/>
        <a:p>
          <a:pPr rtl="1"/>
          <a:endParaRPr lang="ar-SA"/>
        </a:p>
      </dgm:t>
    </dgm:pt>
    <dgm:pt modelId="{BC5881DB-5A19-41F1-8005-CB662B9E1A7B}">
      <dgm:prSet phldrT="[نص]" custT="1"/>
      <dgm:spPr/>
      <dgm:t>
        <a:bodyPr/>
        <a:lstStyle/>
        <a:p>
          <a:pPr rtl="1"/>
          <a:r>
            <a:rPr lang="ar-SA" sz="2800" dirty="0">
              <a:solidFill>
                <a:schemeClr val="accent5">
                  <a:lumMod val="50000"/>
                </a:schemeClr>
              </a:solidFill>
            </a:rPr>
            <a:t>مستتر</a:t>
          </a:r>
        </a:p>
        <a:p>
          <a:pPr rtl="1"/>
          <a:r>
            <a:rPr lang="ar-SA" sz="1500" dirty="0">
              <a:solidFill>
                <a:schemeClr val="accent5">
                  <a:lumMod val="50000"/>
                </a:schemeClr>
              </a:solidFill>
            </a:rPr>
            <a:t>ما ليس له صورة منطوقة لفظًا بل يُفهم</a:t>
          </a:r>
        </a:p>
      </dgm:t>
    </dgm:pt>
    <dgm:pt modelId="{0F6C1DC8-8C6A-45F6-8F96-57C2E64A5292}" type="parTrans" cxnId="{AA342CA0-3FE7-4D1D-8507-C2302554C03F}">
      <dgm:prSet/>
      <dgm:spPr/>
      <dgm:t>
        <a:bodyPr/>
        <a:lstStyle/>
        <a:p>
          <a:pPr rtl="1"/>
          <a:endParaRPr lang="ar-SA"/>
        </a:p>
      </dgm:t>
    </dgm:pt>
    <dgm:pt modelId="{6670792D-109F-4CB8-8805-3EC4CADDE79E}" type="sibTrans" cxnId="{AA342CA0-3FE7-4D1D-8507-C2302554C03F}">
      <dgm:prSet/>
      <dgm:spPr/>
      <dgm:t>
        <a:bodyPr/>
        <a:lstStyle/>
        <a:p>
          <a:pPr rtl="1"/>
          <a:endParaRPr lang="ar-SA"/>
        </a:p>
      </dgm:t>
    </dgm:pt>
    <dgm:pt modelId="{02E5FC0E-1E49-44D3-BF77-E17E2C4BB919}">
      <dgm:prSet custT="1"/>
      <dgm:spPr/>
      <dgm:t>
        <a:bodyPr/>
        <a:lstStyle/>
        <a:p>
          <a:pPr rtl="1"/>
          <a:r>
            <a:rPr lang="ar-SA" sz="2000" dirty="0">
              <a:solidFill>
                <a:schemeClr val="accent6">
                  <a:lumMod val="50000"/>
                </a:schemeClr>
              </a:solidFill>
            </a:rPr>
            <a:t>منفصل</a:t>
          </a:r>
        </a:p>
        <a:p>
          <a:pPr rtl="1"/>
          <a:r>
            <a:rPr lang="ar-SA" sz="1300" dirty="0">
              <a:solidFill>
                <a:schemeClr val="accent6">
                  <a:lumMod val="50000"/>
                </a:schemeClr>
              </a:solidFill>
            </a:rPr>
            <a:t>يمكن أن يبتدئ به الكلام ويمكن أن يقع بعد (إلا)</a:t>
          </a:r>
          <a:endParaRPr lang="ar-SA" sz="1600" dirty="0">
            <a:solidFill>
              <a:schemeClr val="accent6">
                <a:lumMod val="50000"/>
              </a:schemeClr>
            </a:solidFill>
          </a:endParaRPr>
        </a:p>
      </dgm:t>
    </dgm:pt>
    <dgm:pt modelId="{EE851973-1456-4AAE-B9AE-E20E843D6628}" type="parTrans" cxnId="{5392662E-7A00-4AE3-9B8F-026CA27B3EC6}">
      <dgm:prSet/>
      <dgm:spPr/>
      <dgm:t>
        <a:bodyPr/>
        <a:lstStyle/>
        <a:p>
          <a:pPr rtl="1"/>
          <a:endParaRPr lang="ar-SA"/>
        </a:p>
      </dgm:t>
    </dgm:pt>
    <dgm:pt modelId="{91008410-2141-4571-BAAA-FFA7E68DFAF1}" type="sibTrans" cxnId="{5392662E-7A00-4AE3-9B8F-026CA27B3EC6}">
      <dgm:prSet/>
      <dgm:spPr/>
      <dgm:t>
        <a:bodyPr/>
        <a:lstStyle/>
        <a:p>
          <a:pPr rtl="1"/>
          <a:endParaRPr lang="ar-SA"/>
        </a:p>
      </dgm:t>
    </dgm:pt>
    <dgm:pt modelId="{A624A78E-ECC3-4540-8D35-A52AC1C1F912}">
      <dgm:prSet custT="1"/>
      <dgm:spPr/>
      <dgm:t>
        <a:bodyPr/>
        <a:lstStyle/>
        <a:p>
          <a:pPr rtl="1"/>
          <a:r>
            <a:rPr lang="ar-SA" sz="1800" dirty="0">
              <a:solidFill>
                <a:schemeClr val="accent6">
                  <a:lumMod val="50000"/>
                </a:schemeClr>
              </a:solidFill>
            </a:rPr>
            <a:t>متصل</a:t>
          </a:r>
        </a:p>
        <a:p>
          <a:pPr rtl="1"/>
          <a:r>
            <a:rPr lang="ar-SA" sz="1400" dirty="0">
              <a:solidFill>
                <a:schemeClr val="accent6">
                  <a:lumMod val="50000"/>
                </a:schemeClr>
              </a:solidFill>
            </a:rPr>
            <a:t>لا يبتدئ به الكلام ولا يقع بعد إلا ويكون متصلًا بما قبله من اسم أو فعل أو حرف</a:t>
          </a:r>
        </a:p>
      </dgm:t>
    </dgm:pt>
    <dgm:pt modelId="{97C61CF0-E66D-4DA4-A723-0708CEFCF760}" type="parTrans" cxnId="{11F2482B-0B94-46B9-B5D2-9EA96BF6B183}">
      <dgm:prSet/>
      <dgm:spPr/>
      <dgm:t>
        <a:bodyPr/>
        <a:lstStyle/>
        <a:p>
          <a:pPr rtl="1"/>
          <a:endParaRPr lang="ar-SA"/>
        </a:p>
      </dgm:t>
    </dgm:pt>
    <dgm:pt modelId="{C8181D4F-8D5C-4D40-AEF5-D1FE47861E3A}" type="sibTrans" cxnId="{11F2482B-0B94-46B9-B5D2-9EA96BF6B183}">
      <dgm:prSet/>
      <dgm:spPr/>
      <dgm:t>
        <a:bodyPr/>
        <a:lstStyle/>
        <a:p>
          <a:pPr rtl="1"/>
          <a:endParaRPr lang="ar-SA"/>
        </a:p>
      </dgm:t>
    </dgm:pt>
    <dgm:pt modelId="{AD3147AE-ECA7-402D-A61D-ABB9953AA628}" type="asst">
      <dgm:prSet/>
      <dgm:spPr/>
      <dgm:t>
        <a:bodyPr/>
        <a:lstStyle/>
        <a:p>
          <a:pPr rtl="1"/>
          <a:r>
            <a:rPr lang="ar-SA" dirty="0"/>
            <a:t>ضمير الرفع</a:t>
          </a:r>
        </a:p>
      </dgm:t>
    </dgm:pt>
    <dgm:pt modelId="{A1E5142E-2107-4FBB-9467-1A45EDBCE53B}" type="parTrans" cxnId="{98F0066B-28F2-4461-A391-60257F5CE18A}">
      <dgm:prSet/>
      <dgm:spPr/>
      <dgm:t>
        <a:bodyPr/>
        <a:lstStyle/>
        <a:p>
          <a:pPr rtl="1"/>
          <a:endParaRPr lang="ar-SA"/>
        </a:p>
      </dgm:t>
    </dgm:pt>
    <dgm:pt modelId="{859AA15A-3526-4020-AFA9-82815656E4F0}" type="sibTrans" cxnId="{98F0066B-28F2-4461-A391-60257F5CE18A}">
      <dgm:prSet/>
      <dgm:spPr/>
      <dgm:t>
        <a:bodyPr/>
        <a:lstStyle/>
        <a:p>
          <a:pPr rtl="1"/>
          <a:endParaRPr lang="ar-SA"/>
        </a:p>
      </dgm:t>
    </dgm:pt>
    <dgm:pt modelId="{184985BE-D89E-4448-A16F-ADD8F73E800A}" type="asst">
      <dgm:prSet/>
      <dgm:spPr/>
      <dgm:t>
        <a:bodyPr/>
        <a:lstStyle/>
        <a:p>
          <a:pPr rtl="1"/>
          <a:r>
            <a:rPr lang="ar-SA" dirty="0"/>
            <a:t>ضمير الرفع</a:t>
          </a:r>
        </a:p>
      </dgm:t>
    </dgm:pt>
    <dgm:pt modelId="{D1D60BDC-12D2-43A8-ABDF-4C134C7FE8DD}" type="parTrans" cxnId="{7F8A390A-F3C8-4ED7-93EA-EB35BEAD4E7A}">
      <dgm:prSet/>
      <dgm:spPr/>
      <dgm:t>
        <a:bodyPr/>
        <a:lstStyle/>
        <a:p>
          <a:pPr rtl="1"/>
          <a:endParaRPr lang="ar-SA"/>
        </a:p>
      </dgm:t>
    </dgm:pt>
    <dgm:pt modelId="{6FEEBE31-FC9D-4BA1-BDCB-8AA2EE3B4744}" type="sibTrans" cxnId="{7F8A390A-F3C8-4ED7-93EA-EB35BEAD4E7A}">
      <dgm:prSet/>
      <dgm:spPr/>
      <dgm:t>
        <a:bodyPr/>
        <a:lstStyle/>
        <a:p>
          <a:pPr rtl="1"/>
          <a:endParaRPr lang="ar-SA"/>
        </a:p>
      </dgm:t>
    </dgm:pt>
    <dgm:pt modelId="{FA2B0281-B874-4FDD-9F38-B30EC0D24DE9}" type="asst">
      <dgm:prSet custT="1"/>
      <dgm:spPr/>
      <dgm:t>
        <a:bodyPr/>
        <a:lstStyle/>
        <a:p>
          <a:pPr marL="0"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dirty="0">
              <a:solidFill>
                <a:schemeClr val="accent6">
                  <a:lumMod val="50000"/>
                </a:schemeClr>
              </a:solidFill>
            </a:rPr>
            <a:t>{اقرأ باسم ربك الذي خلق}</a:t>
          </a:r>
        </a:p>
        <a:p>
          <a:pPr marL="0"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dirty="0">
            <a:solidFill>
              <a:schemeClr val="accent6">
                <a:lumMod val="50000"/>
              </a:schemeClr>
            </a:solidFill>
          </a:endParaRPr>
        </a:p>
        <a:p>
          <a:pPr marL="0"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dirty="0">
              <a:solidFill>
                <a:schemeClr val="accent6">
                  <a:lumMod val="50000"/>
                </a:schemeClr>
              </a:solidFill>
            </a:rPr>
            <a:t>فأشهدُ عند الله أني أحبها</a:t>
          </a:r>
        </a:p>
        <a:p>
          <a:pPr marL="0" lvl="0" algn="l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dirty="0">
              <a:solidFill>
                <a:schemeClr val="accent6">
                  <a:lumMod val="50000"/>
                </a:schemeClr>
              </a:solidFill>
            </a:rPr>
            <a:t>فهذا لها عندي فما عندها ليا؟</a:t>
          </a:r>
        </a:p>
        <a:p>
          <a:pPr marL="0" lvl="0" algn="l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dirty="0">
            <a:solidFill>
              <a:schemeClr val="accent6">
                <a:lumMod val="50000"/>
              </a:schemeClr>
            </a:solidFill>
          </a:endParaRPr>
        </a:p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000" b="0" i="0" dirty="0">
              <a:solidFill>
                <a:schemeClr val="accent6">
                  <a:lumMod val="50000"/>
                </a:schemeClr>
              </a:solidFill>
              <a:effectLst/>
              <a:latin typeface="amiri"/>
            </a:rPr>
            <a:t>وَقَد كُنتُ أَعلو حُبَّ لَيلى فَلَم يَزَل</a:t>
          </a:r>
        </a:p>
        <a:p>
          <a:pPr marL="0" marR="0" lvl="0" indent="0" algn="l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000" b="0" i="0" dirty="0">
              <a:solidFill>
                <a:schemeClr val="accent6">
                  <a:lumMod val="50000"/>
                </a:schemeClr>
              </a:solidFill>
              <a:effectLst/>
              <a:latin typeface="amiri"/>
            </a:rPr>
            <a:t>بِيَ النَقضُ وَالإِبرامُ حَتّى عَلانِيا</a:t>
          </a:r>
          <a:endParaRPr lang="ar-SA" sz="2000" dirty="0">
            <a:solidFill>
              <a:schemeClr val="accent6">
                <a:lumMod val="50000"/>
              </a:schemeClr>
            </a:solidFill>
          </a:endParaRPr>
        </a:p>
      </dgm:t>
    </dgm:pt>
    <dgm:pt modelId="{AB3B4B87-7C86-4F53-8E6D-5ACE383F1056}" type="parTrans" cxnId="{FA636741-DD8B-448B-8894-7E88FDBB2FE7}">
      <dgm:prSet/>
      <dgm:spPr/>
      <dgm:t>
        <a:bodyPr/>
        <a:lstStyle/>
        <a:p>
          <a:pPr rtl="1"/>
          <a:endParaRPr lang="ar-SA"/>
        </a:p>
      </dgm:t>
    </dgm:pt>
    <dgm:pt modelId="{330829AA-4626-45CB-8D03-249B0DF43DB6}" type="sibTrans" cxnId="{FA636741-DD8B-448B-8894-7E88FDBB2FE7}">
      <dgm:prSet/>
      <dgm:spPr/>
      <dgm:t>
        <a:bodyPr/>
        <a:lstStyle/>
        <a:p>
          <a:pPr rtl="1"/>
          <a:endParaRPr lang="ar-SA"/>
        </a:p>
      </dgm:t>
    </dgm:pt>
    <dgm:pt modelId="{4718D6B0-470A-42F2-ACB5-336B107D96A5}" type="asst">
      <dgm:prSet/>
      <dgm:spPr/>
      <dgm:t>
        <a:bodyPr/>
        <a:lstStyle/>
        <a:p>
          <a:pPr rtl="1"/>
          <a:r>
            <a:rPr lang="ar-SA" dirty="0">
              <a:solidFill>
                <a:schemeClr val="accent5">
                  <a:lumMod val="50000"/>
                </a:schemeClr>
              </a:solidFill>
            </a:rPr>
            <a:t>الاسم الدال على متكلم أو غائب أو مخاطب</a:t>
          </a:r>
        </a:p>
      </dgm:t>
    </dgm:pt>
    <dgm:pt modelId="{665059CA-F1C2-44C2-8781-65B505953699}" type="parTrans" cxnId="{99809D26-20D2-4040-B636-EF3DE61B16E3}">
      <dgm:prSet/>
      <dgm:spPr/>
      <dgm:t>
        <a:bodyPr/>
        <a:lstStyle/>
        <a:p>
          <a:pPr rtl="1"/>
          <a:endParaRPr lang="ar-SA"/>
        </a:p>
      </dgm:t>
    </dgm:pt>
    <dgm:pt modelId="{1E84C097-1E42-49BD-A9D1-3EC451CC9B58}" type="sibTrans" cxnId="{99809D26-20D2-4040-B636-EF3DE61B16E3}">
      <dgm:prSet/>
      <dgm:spPr/>
      <dgm:t>
        <a:bodyPr/>
        <a:lstStyle/>
        <a:p>
          <a:pPr rtl="1"/>
          <a:endParaRPr lang="ar-SA"/>
        </a:p>
      </dgm:t>
    </dgm:pt>
    <dgm:pt modelId="{90CCBD22-5572-4B6B-9D0C-4181A4C0D438}">
      <dgm:prSet/>
      <dgm:spPr/>
      <dgm:t>
        <a:bodyPr/>
        <a:lstStyle/>
        <a:p>
          <a:pPr rtl="1"/>
          <a:r>
            <a:rPr lang="ar-SA" dirty="0"/>
            <a:t>ضمير النصب</a:t>
          </a:r>
        </a:p>
      </dgm:t>
    </dgm:pt>
    <dgm:pt modelId="{459685CF-33F0-428D-AE56-066394E7EABD}" type="parTrans" cxnId="{A5F1C863-5083-4C67-8402-D31062B0DD4C}">
      <dgm:prSet/>
      <dgm:spPr/>
      <dgm:t>
        <a:bodyPr/>
        <a:lstStyle/>
        <a:p>
          <a:pPr rtl="1"/>
          <a:endParaRPr lang="ar-SA"/>
        </a:p>
      </dgm:t>
    </dgm:pt>
    <dgm:pt modelId="{4E4A1C4F-A8BA-483D-B038-54B825DBF0CE}" type="sibTrans" cxnId="{A5F1C863-5083-4C67-8402-D31062B0DD4C}">
      <dgm:prSet/>
      <dgm:spPr/>
      <dgm:t>
        <a:bodyPr/>
        <a:lstStyle/>
        <a:p>
          <a:pPr rtl="1"/>
          <a:endParaRPr lang="ar-SA"/>
        </a:p>
      </dgm:t>
    </dgm:pt>
    <dgm:pt modelId="{11BE74F5-8F43-4133-97FC-FF1063977E7D}">
      <dgm:prSet/>
      <dgm:spPr/>
      <dgm:t>
        <a:bodyPr/>
        <a:lstStyle/>
        <a:p>
          <a:pPr rtl="1"/>
          <a:r>
            <a:rPr lang="ar-SA" dirty="0"/>
            <a:t>ضمير النصب والجر</a:t>
          </a:r>
        </a:p>
      </dgm:t>
    </dgm:pt>
    <dgm:pt modelId="{5985288E-0696-41EE-9DF4-6F209F090F50}" type="parTrans" cxnId="{EA51A307-2738-4FF1-A380-9B43231F7D10}">
      <dgm:prSet/>
      <dgm:spPr/>
      <dgm:t>
        <a:bodyPr/>
        <a:lstStyle/>
        <a:p>
          <a:pPr rtl="1"/>
          <a:endParaRPr lang="ar-SA"/>
        </a:p>
      </dgm:t>
    </dgm:pt>
    <dgm:pt modelId="{EFFFC474-2913-421A-8499-4866DFEB8272}" type="sibTrans" cxnId="{EA51A307-2738-4FF1-A380-9B43231F7D10}">
      <dgm:prSet/>
      <dgm:spPr/>
      <dgm:t>
        <a:bodyPr/>
        <a:lstStyle/>
        <a:p>
          <a:pPr rtl="1"/>
          <a:endParaRPr lang="ar-SA"/>
        </a:p>
      </dgm:t>
    </dgm:pt>
    <dgm:pt modelId="{DE1F72DA-1F0F-41B6-9A49-B419D3E26BC9}">
      <dgm:prSet/>
      <dgm:spPr/>
      <dgm:t>
        <a:bodyPr/>
        <a:lstStyle/>
        <a:p>
          <a:pPr rtl="1"/>
          <a:r>
            <a:rPr lang="ar-SA" dirty="0"/>
            <a:t>ضمير مشترك</a:t>
          </a:r>
        </a:p>
      </dgm:t>
    </dgm:pt>
    <dgm:pt modelId="{F4CDDDFF-78FA-4EA7-98EA-11E0EAD60759}" type="parTrans" cxnId="{33E22655-0CE1-4F5C-866D-8137761C3D54}">
      <dgm:prSet/>
      <dgm:spPr/>
      <dgm:t>
        <a:bodyPr/>
        <a:lstStyle/>
        <a:p>
          <a:pPr rtl="1"/>
          <a:endParaRPr lang="ar-SA"/>
        </a:p>
      </dgm:t>
    </dgm:pt>
    <dgm:pt modelId="{20ED942F-13D7-4B1E-BA91-77943DC668B4}" type="sibTrans" cxnId="{33E22655-0CE1-4F5C-866D-8137761C3D54}">
      <dgm:prSet/>
      <dgm:spPr/>
      <dgm:t>
        <a:bodyPr/>
        <a:lstStyle/>
        <a:p>
          <a:pPr rtl="1"/>
          <a:endParaRPr lang="ar-SA"/>
        </a:p>
      </dgm:t>
    </dgm:pt>
    <dgm:pt modelId="{D9855D3F-744D-4769-8BF7-3E4EBDC9C54C}" type="pres">
      <dgm:prSet presAssocID="{3A51228F-EC06-4364-BDC0-C5ACC339C08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ACF1E9D-61F3-46CC-B847-43990DE5233A}" type="pres">
      <dgm:prSet presAssocID="{785263B7-144C-481F-9DE2-EFB9E89B02FC}" presName="hierRoot1" presStyleCnt="0">
        <dgm:presLayoutVars>
          <dgm:hierBranch val="init"/>
        </dgm:presLayoutVars>
      </dgm:prSet>
      <dgm:spPr/>
    </dgm:pt>
    <dgm:pt modelId="{E31B3204-4D09-424A-8A12-823AD108912B}" type="pres">
      <dgm:prSet presAssocID="{785263B7-144C-481F-9DE2-EFB9E89B02FC}" presName="rootComposite1" presStyleCnt="0"/>
      <dgm:spPr/>
    </dgm:pt>
    <dgm:pt modelId="{1DCC0D9E-BEBF-4B77-9531-4C3EEF32570F}" type="pres">
      <dgm:prSet presAssocID="{785263B7-144C-481F-9DE2-EFB9E89B02FC}" presName="rootText1" presStyleLbl="node0" presStyleIdx="0" presStyleCnt="1">
        <dgm:presLayoutVars>
          <dgm:chPref val="3"/>
        </dgm:presLayoutVars>
      </dgm:prSet>
      <dgm:spPr/>
    </dgm:pt>
    <dgm:pt modelId="{5E19B42A-3B82-4F98-8933-2F1770E48C64}" type="pres">
      <dgm:prSet presAssocID="{785263B7-144C-481F-9DE2-EFB9E89B02FC}" presName="rootConnector1" presStyleLbl="node1" presStyleIdx="0" presStyleCnt="0"/>
      <dgm:spPr/>
    </dgm:pt>
    <dgm:pt modelId="{DB51740A-A6F1-4A65-9DC7-97FB52EC9043}" type="pres">
      <dgm:prSet presAssocID="{785263B7-144C-481F-9DE2-EFB9E89B02FC}" presName="hierChild2" presStyleCnt="0"/>
      <dgm:spPr/>
    </dgm:pt>
    <dgm:pt modelId="{99160C9B-FD56-43BF-91F7-0A98D50F8BB4}" type="pres">
      <dgm:prSet presAssocID="{07C88FDE-6E39-498B-914A-9BAC4F81DB3B}" presName="Name37" presStyleLbl="parChTrans1D2" presStyleIdx="0" presStyleCnt="3"/>
      <dgm:spPr/>
    </dgm:pt>
    <dgm:pt modelId="{3BA80FF5-F68E-4CEA-9276-49D40F4E1583}" type="pres">
      <dgm:prSet presAssocID="{79139FDE-376E-408D-8B17-CF9143FAAEFB}" presName="hierRoot2" presStyleCnt="0">
        <dgm:presLayoutVars>
          <dgm:hierBranch val="init"/>
        </dgm:presLayoutVars>
      </dgm:prSet>
      <dgm:spPr/>
    </dgm:pt>
    <dgm:pt modelId="{3E292738-BAE8-43C0-B5D3-708D7AFC9085}" type="pres">
      <dgm:prSet presAssocID="{79139FDE-376E-408D-8B17-CF9143FAAEFB}" presName="rootComposite" presStyleCnt="0"/>
      <dgm:spPr/>
    </dgm:pt>
    <dgm:pt modelId="{51BEBD9A-9F15-48E4-A128-51478960FDDC}" type="pres">
      <dgm:prSet presAssocID="{79139FDE-376E-408D-8B17-CF9143FAAEFB}" presName="rootText" presStyleLbl="node2" presStyleIdx="0" presStyleCnt="2" custScaleX="185464" custScaleY="139093">
        <dgm:presLayoutVars>
          <dgm:chPref val="3"/>
        </dgm:presLayoutVars>
      </dgm:prSet>
      <dgm:spPr/>
    </dgm:pt>
    <dgm:pt modelId="{56C3DFA2-9CDD-49AE-BF5F-FD281317BD7B}" type="pres">
      <dgm:prSet presAssocID="{79139FDE-376E-408D-8B17-CF9143FAAEFB}" presName="rootConnector" presStyleLbl="node2" presStyleIdx="0" presStyleCnt="2"/>
      <dgm:spPr/>
    </dgm:pt>
    <dgm:pt modelId="{DF5AB676-250F-453E-B803-055A1E63F9B4}" type="pres">
      <dgm:prSet presAssocID="{79139FDE-376E-408D-8B17-CF9143FAAEFB}" presName="hierChild4" presStyleCnt="0"/>
      <dgm:spPr/>
    </dgm:pt>
    <dgm:pt modelId="{BAC1CD0B-E494-4234-9FC0-3EBFB12586CD}" type="pres">
      <dgm:prSet presAssocID="{EE851973-1456-4AAE-B9AE-E20E843D6628}" presName="Name37" presStyleLbl="parChTrans1D3" presStyleIdx="0" presStyleCnt="3"/>
      <dgm:spPr/>
    </dgm:pt>
    <dgm:pt modelId="{2444D4FA-BBDB-4CF4-931D-DF3C6B08E157}" type="pres">
      <dgm:prSet presAssocID="{02E5FC0E-1E49-44D3-BF77-E17E2C4BB919}" presName="hierRoot2" presStyleCnt="0">
        <dgm:presLayoutVars>
          <dgm:hierBranch val="init"/>
        </dgm:presLayoutVars>
      </dgm:prSet>
      <dgm:spPr/>
    </dgm:pt>
    <dgm:pt modelId="{A81DAEA4-C284-41F8-9797-25E22494DC9F}" type="pres">
      <dgm:prSet presAssocID="{02E5FC0E-1E49-44D3-BF77-E17E2C4BB919}" presName="rootComposite" presStyleCnt="0"/>
      <dgm:spPr/>
    </dgm:pt>
    <dgm:pt modelId="{10483A7F-C7E0-412F-BC17-F1E4E1449469}" type="pres">
      <dgm:prSet presAssocID="{02E5FC0E-1E49-44D3-BF77-E17E2C4BB919}" presName="rootText" presStyleLbl="node3" presStyleIdx="0" presStyleCnt="2" custScaleX="127135" custScaleY="133498">
        <dgm:presLayoutVars>
          <dgm:chPref val="3"/>
        </dgm:presLayoutVars>
      </dgm:prSet>
      <dgm:spPr/>
    </dgm:pt>
    <dgm:pt modelId="{DFD4E935-9569-4A17-BD6E-2D3A7C6BB128}" type="pres">
      <dgm:prSet presAssocID="{02E5FC0E-1E49-44D3-BF77-E17E2C4BB919}" presName="rootConnector" presStyleLbl="node3" presStyleIdx="0" presStyleCnt="2"/>
      <dgm:spPr/>
    </dgm:pt>
    <dgm:pt modelId="{7DAFADF6-CABC-4259-B38A-4A8380FF3870}" type="pres">
      <dgm:prSet presAssocID="{02E5FC0E-1E49-44D3-BF77-E17E2C4BB919}" presName="hierChild4" presStyleCnt="0"/>
      <dgm:spPr/>
    </dgm:pt>
    <dgm:pt modelId="{3B8FE668-1B3E-4E87-AADD-1003A29FB340}" type="pres">
      <dgm:prSet presAssocID="{459685CF-33F0-428D-AE56-066394E7EABD}" presName="Name37" presStyleLbl="parChTrans1D4" presStyleIdx="0" presStyleCnt="5"/>
      <dgm:spPr/>
    </dgm:pt>
    <dgm:pt modelId="{9E5FCA42-44C1-443F-952C-5420D45BF176}" type="pres">
      <dgm:prSet presAssocID="{90CCBD22-5572-4B6B-9D0C-4181A4C0D438}" presName="hierRoot2" presStyleCnt="0">
        <dgm:presLayoutVars>
          <dgm:hierBranch val="init"/>
        </dgm:presLayoutVars>
      </dgm:prSet>
      <dgm:spPr/>
    </dgm:pt>
    <dgm:pt modelId="{0D745AD0-A7FD-45CD-8B63-62B4B7F1360F}" type="pres">
      <dgm:prSet presAssocID="{90CCBD22-5572-4B6B-9D0C-4181A4C0D438}" presName="rootComposite" presStyleCnt="0"/>
      <dgm:spPr/>
    </dgm:pt>
    <dgm:pt modelId="{C5B4F216-94B1-4E6C-996E-7A7E9ADE09B9}" type="pres">
      <dgm:prSet presAssocID="{90CCBD22-5572-4B6B-9D0C-4181A4C0D438}" presName="rootText" presStyleLbl="node4" presStyleIdx="0" presStyleCnt="3" custLinFactX="-40684" custLinFactNeighborX="-100000" custLinFactNeighborY="-24057">
        <dgm:presLayoutVars>
          <dgm:chPref val="3"/>
        </dgm:presLayoutVars>
      </dgm:prSet>
      <dgm:spPr/>
    </dgm:pt>
    <dgm:pt modelId="{21E5B6C4-705F-44D8-A5D5-E6365580AE83}" type="pres">
      <dgm:prSet presAssocID="{90CCBD22-5572-4B6B-9D0C-4181A4C0D438}" presName="rootConnector" presStyleLbl="node4" presStyleIdx="0" presStyleCnt="3"/>
      <dgm:spPr/>
    </dgm:pt>
    <dgm:pt modelId="{C027155B-9092-422C-957A-E9CA58587F03}" type="pres">
      <dgm:prSet presAssocID="{90CCBD22-5572-4B6B-9D0C-4181A4C0D438}" presName="hierChild4" presStyleCnt="0"/>
      <dgm:spPr/>
    </dgm:pt>
    <dgm:pt modelId="{60285AB1-EEEF-4CDF-BE62-F81487E7F20F}" type="pres">
      <dgm:prSet presAssocID="{90CCBD22-5572-4B6B-9D0C-4181A4C0D438}" presName="hierChild5" presStyleCnt="0"/>
      <dgm:spPr/>
    </dgm:pt>
    <dgm:pt modelId="{99680CA8-3647-4009-BA59-57CDCF73080E}" type="pres">
      <dgm:prSet presAssocID="{02E5FC0E-1E49-44D3-BF77-E17E2C4BB919}" presName="hierChild5" presStyleCnt="0"/>
      <dgm:spPr/>
    </dgm:pt>
    <dgm:pt modelId="{2460EB98-B29D-4A26-A706-1807E864991F}" type="pres">
      <dgm:prSet presAssocID="{A1E5142E-2107-4FBB-9467-1A45EDBCE53B}" presName="Name111" presStyleLbl="parChTrans1D4" presStyleIdx="1" presStyleCnt="5"/>
      <dgm:spPr/>
    </dgm:pt>
    <dgm:pt modelId="{DE4366ED-328F-4E39-AB3E-117B28E93802}" type="pres">
      <dgm:prSet presAssocID="{AD3147AE-ECA7-402D-A61D-ABB9953AA628}" presName="hierRoot3" presStyleCnt="0">
        <dgm:presLayoutVars>
          <dgm:hierBranch val="init"/>
        </dgm:presLayoutVars>
      </dgm:prSet>
      <dgm:spPr/>
    </dgm:pt>
    <dgm:pt modelId="{E33836CE-F2A9-4077-AFA2-5B718F1D8E47}" type="pres">
      <dgm:prSet presAssocID="{AD3147AE-ECA7-402D-A61D-ABB9953AA628}" presName="rootComposite3" presStyleCnt="0"/>
      <dgm:spPr/>
    </dgm:pt>
    <dgm:pt modelId="{725D118C-6637-4D3D-8BBC-D116F23B5B2E}" type="pres">
      <dgm:prSet presAssocID="{AD3147AE-ECA7-402D-A61D-ABB9953AA628}" presName="rootText3" presStyleLbl="asst3" presStyleIdx="0" presStyleCnt="2" custLinFactNeighborX="-14108" custLinFactNeighborY="-14705">
        <dgm:presLayoutVars>
          <dgm:chPref val="3"/>
        </dgm:presLayoutVars>
      </dgm:prSet>
      <dgm:spPr/>
    </dgm:pt>
    <dgm:pt modelId="{414F978D-90D9-48CD-9782-322487EA1CBD}" type="pres">
      <dgm:prSet presAssocID="{AD3147AE-ECA7-402D-A61D-ABB9953AA628}" presName="rootConnector3" presStyleLbl="asst3" presStyleIdx="0" presStyleCnt="2"/>
      <dgm:spPr/>
    </dgm:pt>
    <dgm:pt modelId="{B225F81E-92DB-4747-AC75-287D8DF7C0E5}" type="pres">
      <dgm:prSet presAssocID="{AD3147AE-ECA7-402D-A61D-ABB9953AA628}" presName="hierChild6" presStyleCnt="0"/>
      <dgm:spPr/>
    </dgm:pt>
    <dgm:pt modelId="{E1FBFAC0-7AC5-4144-B9EB-F7592EB79A5E}" type="pres">
      <dgm:prSet presAssocID="{AD3147AE-ECA7-402D-A61D-ABB9953AA628}" presName="hierChild7" presStyleCnt="0"/>
      <dgm:spPr/>
    </dgm:pt>
    <dgm:pt modelId="{3C369362-905B-4EBE-8EFA-F93FDAEB4148}" type="pres">
      <dgm:prSet presAssocID="{97C61CF0-E66D-4DA4-A723-0708CEFCF760}" presName="Name37" presStyleLbl="parChTrans1D3" presStyleIdx="1" presStyleCnt="3"/>
      <dgm:spPr/>
    </dgm:pt>
    <dgm:pt modelId="{BF7AE450-8D4A-4B4F-BD6F-8B075080B792}" type="pres">
      <dgm:prSet presAssocID="{A624A78E-ECC3-4540-8D35-A52AC1C1F912}" presName="hierRoot2" presStyleCnt="0">
        <dgm:presLayoutVars>
          <dgm:hierBranch val="init"/>
        </dgm:presLayoutVars>
      </dgm:prSet>
      <dgm:spPr/>
    </dgm:pt>
    <dgm:pt modelId="{AEF8609C-E895-4842-B649-FC3E065C42CF}" type="pres">
      <dgm:prSet presAssocID="{A624A78E-ECC3-4540-8D35-A52AC1C1F912}" presName="rootComposite" presStyleCnt="0"/>
      <dgm:spPr/>
    </dgm:pt>
    <dgm:pt modelId="{2392D164-5F3B-4D5B-A48B-DB455AA88DB1}" type="pres">
      <dgm:prSet presAssocID="{A624A78E-ECC3-4540-8D35-A52AC1C1F912}" presName="rootText" presStyleLbl="node3" presStyleIdx="1" presStyleCnt="2" custScaleX="219991" custScaleY="136221">
        <dgm:presLayoutVars>
          <dgm:chPref val="3"/>
        </dgm:presLayoutVars>
      </dgm:prSet>
      <dgm:spPr/>
    </dgm:pt>
    <dgm:pt modelId="{9A098695-5FF0-4099-A3C1-D27B605E316A}" type="pres">
      <dgm:prSet presAssocID="{A624A78E-ECC3-4540-8D35-A52AC1C1F912}" presName="rootConnector" presStyleLbl="node3" presStyleIdx="1" presStyleCnt="2"/>
      <dgm:spPr/>
    </dgm:pt>
    <dgm:pt modelId="{D138CB3A-FE7F-468C-BD52-9DB35842FE60}" type="pres">
      <dgm:prSet presAssocID="{A624A78E-ECC3-4540-8D35-A52AC1C1F912}" presName="hierChild4" presStyleCnt="0"/>
      <dgm:spPr/>
    </dgm:pt>
    <dgm:pt modelId="{4BFBFC7C-B459-49B7-89B3-4AD1C714E1ED}" type="pres">
      <dgm:prSet presAssocID="{5985288E-0696-41EE-9DF4-6F209F090F50}" presName="Name37" presStyleLbl="parChTrans1D4" presStyleIdx="2" presStyleCnt="5"/>
      <dgm:spPr/>
    </dgm:pt>
    <dgm:pt modelId="{3C871889-FF0F-46BA-B5AC-F91DD17BB3BA}" type="pres">
      <dgm:prSet presAssocID="{11BE74F5-8F43-4133-97FC-FF1063977E7D}" presName="hierRoot2" presStyleCnt="0">
        <dgm:presLayoutVars>
          <dgm:hierBranch val="init"/>
        </dgm:presLayoutVars>
      </dgm:prSet>
      <dgm:spPr/>
    </dgm:pt>
    <dgm:pt modelId="{871CCD8E-5DEE-42E3-A4CD-7C5B6BE92A36}" type="pres">
      <dgm:prSet presAssocID="{11BE74F5-8F43-4133-97FC-FF1063977E7D}" presName="rootComposite" presStyleCnt="0"/>
      <dgm:spPr/>
    </dgm:pt>
    <dgm:pt modelId="{7F841BE1-EAB2-42CD-B99D-BEB86F750087}" type="pres">
      <dgm:prSet presAssocID="{11BE74F5-8F43-4133-97FC-FF1063977E7D}" presName="rootText" presStyleLbl="node4" presStyleIdx="1" presStyleCnt="3">
        <dgm:presLayoutVars>
          <dgm:chPref val="3"/>
        </dgm:presLayoutVars>
      </dgm:prSet>
      <dgm:spPr/>
    </dgm:pt>
    <dgm:pt modelId="{E37938BA-744D-47D1-89A3-46B301910872}" type="pres">
      <dgm:prSet presAssocID="{11BE74F5-8F43-4133-97FC-FF1063977E7D}" presName="rootConnector" presStyleLbl="node4" presStyleIdx="1" presStyleCnt="3"/>
      <dgm:spPr/>
    </dgm:pt>
    <dgm:pt modelId="{AE1A826A-B9E7-4B27-9055-25323B8192FB}" type="pres">
      <dgm:prSet presAssocID="{11BE74F5-8F43-4133-97FC-FF1063977E7D}" presName="hierChild4" presStyleCnt="0"/>
      <dgm:spPr/>
    </dgm:pt>
    <dgm:pt modelId="{B637E4A4-EBDB-424A-BDD9-D45A878D352F}" type="pres">
      <dgm:prSet presAssocID="{11BE74F5-8F43-4133-97FC-FF1063977E7D}" presName="hierChild5" presStyleCnt="0"/>
      <dgm:spPr/>
    </dgm:pt>
    <dgm:pt modelId="{DCC83B36-DB22-4A43-A5A0-794331561DEC}" type="pres">
      <dgm:prSet presAssocID="{F4CDDDFF-78FA-4EA7-98EA-11E0EAD60759}" presName="Name37" presStyleLbl="parChTrans1D4" presStyleIdx="3" presStyleCnt="5"/>
      <dgm:spPr/>
    </dgm:pt>
    <dgm:pt modelId="{9745C08E-BC6B-43B5-8F78-DEA24C98F483}" type="pres">
      <dgm:prSet presAssocID="{DE1F72DA-1F0F-41B6-9A49-B419D3E26BC9}" presName="hierRoot2" presStyleCnt="0">
        <dgm:presLayoutVars>
          <dgm:hierBranch val="init"/>
        </dgm:presLayoutVars>
      </dgm:prSet>
      <dgm:spPr/>
    </dgm:pt>
    <dgm:pt modelId="{BE36C3DC-AE44-4AC3-8844-2EC06D082FDD}" type="pres">
      <dgm:prSet presAssocID="{DE1F72DA-1F0F-41B6-9A49-B419D3E26BC9}" presName="rootComposite" presStyleCnt="0"/>
      <dgm:spPr/>
    </dgm:pt>
    <dgm:pt modelId="{C798180C-EFAD-4852-8CB7-63C5987CB827}" type="pres">
      <dgm:prSet presAssocID="{DE1F72DA-1F0F-41B6-9A49-B419D3E26BC9}" presName="rootText" presStyleLbl="node4" presStyleIdx="2" presStyleCnt="3">
        <dgm:presLayoutVars>
          <dgm:chPref val="3"/>
        </dgm:presLayoutVars>
      </dgm:prSet>
      <dgm:spPr/>
    </dgm:pt>
    <dgm:pt modelId="{91CB2258-4181-43DC-84BD-C6A61F8064E2}" type="pres">
      <dgm:prSet presAssocID="{DE1F72DA-1F0F-41B6-9A49-B419D3E26BC9}" presName="rootConnector" presStyleLbl="node4" presStyleIdx="2" presStyleCnt="3"/>
      <dgm:spPr/>
    </dgm:pt>
    <dgm:pt modelId="{0A9CF2C5-E6AA-49C9-9890-7F304FEEAFD9}" type="pres">
      <dgm:prSet presAssocID="{DE1F72DA-1F0F-41B6-9A49-B419D3E26BC9}" presName="hierChild4" presStyleCnt="0"/>
      <dgm:spPr/>
    </dgm:pt>
    <dgm:pt modelId="{A9099F4A-808B-450E-9A50-E4B7FBC237DA}" type="pres">
      <dgm:prSet presAssocID="{DE1F72DA-1F0F-41B6-9A49-B419D3E26BC9}" presName="hierChild5" presStyleCnt="0"/>
      <dgm:spPr/>
    </dgm:pt>
    <dgm:pt modelId="{76C07AA2-1038-4027-9DAF-3A1E14D5DCA2}" type="pres">
      <dgm:prSet presAssocID="{A624A78E-ECC3-4540-8D35-A52AC1C1F912}" presName="hierChild5" presStyleCnt="0"/>
      <dgm:spPr/>
    </dgm:pt>
    <dgm:pt modelId="{A4CF265F-0D29-4C1E-BD18-D8988ACF9B81}" type="pres">
      <dgm:prSet presAssocID="{D1D60BDC-12D2-43A8-ABDF-4C134C7FE8DD}" presName="Name111" presStyleLbl="parChTrans1D4" presStyleIdx="4" presStyleCnt="5"/>
      <dgm:spPr/>
    </dgm:pt>
    <dgm:pt modelId="{C081C7F3-C21F-4EFA-9637-1F575B1E6712}" type="pres">
      <dgm:prSet presAssocID="{184985BE-D89E-4448-A16F-ADD8F73E800A}" presName="hierRoot3" presStyleCnt="0">
        <dgm:presLayoutVars>
          <dgm:hierBranch val="init"/>
        </dgm:presLayoutVars>
      </dgm:prSet>
      <dgm:spPr/>
    </dgm:pt>
    <dgm:pt modelId="{BBABE5C9-AAD2-4C83-901E-CC6F0380F33F}" type="pres">
      <dgm:prSet presAssocID="{184985BE-D89E-4448-A16F-ADD8F73E800A}" presName="rootComposite3" presStyleCnt="0"/>
      <dgm:spPr/>
    </dgm:pt>
    <dgm:pt modelId="{B77B1C2F-7BF0-4109-A69F-414400374FC0}" type="pres">
      <dgm:prSet presAssocID="{184985BE-D89E-4448-A16F-ADD8F73E800A}" presName="rootText3" presStyleLbl="asst3" presStyleIdx="1" presStyleCnt="2" custLinFactX="39279" custLinFactNeighborX="100000" custLinFactNeighborY="-4508">
        <dgm:presLayoutVars>
          <dgm:chPref val="3"/>
        </dgm:presLayoutVars>
      </dgm:prSet>
      <dgm:spPr/>
    </dgm:pt>
    <dgm:pt modelId="{D47230CA-E192-415F-8B9B-651337B8F71D}" type="pres">
      <dgm:prSet presAssocID="{184985BE-D89E-4448-A16F-ADD8F73E800A}" presName="rootConnector3" presStyleLbl="asst3" presStyleIdx="1" presStyleCnt="2"/>
      <dgm:spPr/>
    </dgm:pt>
    <dgm:pt modelId="{3D769C4A-3C4B-4D9D-A72F-E2AD0B5D95C9}" type="pres">
      <dgm:prSet presAssocID="{184985BE-D89E-4448-A16F-ADD8F73E800A}" presName="hierChild6" presStyleCnt="0"/>
      <dgm:spPr/>
    </dgm:pt>
    <dgm:pt modelId="{C658ED97-9073-4C11-86FB-8E51F0F952B7}" type="pres">
      <dgm:prSet presAssocID="{184985BE-D89E-4448-A16F-ADD8F73E800A}" presName="hierChild7" presStyleCnt="0"/>
      <dgm:spPr/>
    </dgm:pt>
    <dgm:pt modelId="{FB754E0D-5C46-4153-8181-EDB475A30D7C}" type="pres">
      <dgm:prSet presAssocID="{79139FDE-376E-408D-8B17-CF9143FAAEFB}" presName="hierChild5" presStyleCnt="0"/>
      <dgm:spPr/>
    </dgm:pt>
    <dgm:pt modelId="{ED41EFCE-AD69-4BE1-BCCF-23D4076A8434}" type="pres">
      <dgm:prSet presAssocID="{0F6C1DC8-8C6A-45F6-8F96-57C2E64A5292}" presName="Name37" presStyleLbl="parChTrans1D2" presStyleIdx="1" presStyleCnt="3"/>
      <dgm:spPr/>
    </dgm:pt>
    <dgm:pt modelId="{89BF77A8-A689-4780-A951-B689B5B2BFA1}" type="pres">
      <dgm:prSet presAssocID="{BC5881DB-5A19-41F1-8005-CB662B9E1A7B}" presName="hierRoot2" presStyleCnt="0">
        <dgm:presLayoutVars>
          <dgm:hierBranch val="init"/>
        </dgm:presLayoutVars>
      </dgm:prSet>
      <dgm:spPr/>
    </dgm:pt>
    <dgm:pt modelId="{DB6D22D9-4F00-4499-A5B2-89C7962C39A4}" type="pres">
      <dgm:prSet presAssocID="{BC5881DB-5A19-41F1-8005-CB662B9E1A7B}" presName="rootComposite" presStyleCnt="0"/>
      <dgm:spPr/>
    </dgm:pt>
    <dgm:pt modelId="{34DC300B-60AB-48C7-A195-938C66771E02}" type="pres">
      <dgm:prSet presAssocID="{BC5881DB-5A19-41F1-8005-CB662B9E1A7B}" presName="rootText" presStyleLbl="node2" presStyleIdx="1" presStyleCnt="2" custScaleX="206220" custScaleY="135325" custLinFactX="-10022" custLinFactNeighborX="-100000" custLinFactNeighborY="-3824">
        <dgm:presLayoutVars>
          <dgm:chPref val="3"/>
        </dgm:presLayoutVars>
      </dgm:prSet>
      <dgm:spPr/>
    </dgm:pt>
    <dgm:pt modelId="{B5A530DA-A206-44F9-82AD-3AEC85B3890F}" type="pres">
      <dgm:prSet presAssocID="{BC5881DB-5A19-41F1-8005-CB662B9E1A7B}" presName="rootConnector" presStyleLbl="node2" presStyleIdx="1" presStyleCnt="2"/>
      <dgm:spPr/>
    </dgm:pt>
    <dgm:pt modelId="{1E0C2303-B714-45C2-B1E7-FE666480D6EF}" type="pres">
      <dgm:prSet presAssocID="{BC5881DB-5A19-41F1-8005-CB662B9E1A7B}" presName="hierChild4" presStyleCnt="0"/>
      <dgm:spPr/>
    </dgm:pt>
    <dgm:pt modelId="{5ED0A25A-7EE4-4302-8CE7-22ACEE3DDFF3}" type="pres">
      <dgm:prSet presAssocID="{BC5881DB-5A19-41F1-8005-CB662B9E1A7B}" presName="hierChild5" presStyleCnt="0"/>
      <dgm:spPr/>
    </dgm:pt>
    <dgm:pt modelId="{F796C968-D7B9-4CEC-85F1-0468F1D2BCDD}" type="pres">
      <dgm:prSet presAssocID="{AB3B4B87-7C86-4F53-8E6D-5ACE383F1056}" presName="Name111" presStyleLbl="parChTrans1D3" presStyleIdx="2" presStyleCnt="3"/>
      <dgm:spPr/>
    </dgm:pt>
    <dgm:pt modelId="{74D65BD8-B839-419E-BBDA-A1FB2037F84F}" type="pres">
      <dgm:prSet presAssocID="{FA2B0281-B874-4FDD-9F38-B30EC0D24DE9}" presName="hierRoot3" presStyleCnt="0">
        <dgm:presLayoutVars>
          <dgm:hierBranch val="init"/>
        </dgm:presLayoutVars>
      </dgm:prSet>
      <dgm:spPr/>
    </dgm:pt>
    <dgm:pt modelId="{502105F8-4F72-4D0F-ADD7-1233D1F4E813}" type="pres">
      <dgm:prSet presAssocID="{FA2B0281-B874-4FDD-9F38-B30EC0D24DE9}" presName="rootComposite3" presStyleCnt="0"/>
      <dgm:spPr/>
    </dgm:pt>
    <dgm:pt modelId="{85A97C61-7DF8-4B58-BB21-CE586B8B62FF}" type="pres">
      <dgm:prSet presAssocID="{FA2B0281-B874-4FDD-9F38-B30EC0D24DE9}" presName="rootText3" presStyleLbl="asst2" presStyleIdx="0" presStyleCnt="1" custScaleX="240128" custScaleY="482861" custLinFactX="45230" custLinFactNeighborX="100000" custLinFactNeighborY="6211">
        <dgm:presLayoutVars>
          <dgm:chPref val="3"/>
        </dgm:presLayoutVars>
      </dgm:prSet>
      <dgm:spPr/>
    </dgm:pt>
    <dgm:pt modelId="{B8E1E9A9-2B8C-40D8-AF5A-19E3CC70B5C6}" type="pres">
      <dgm:prSet presAssocID="{FA2B0281-B874-4FDD-9F38-B30EC0D24DE9}" presName="rootConnector3" presStyleLbl="asst2" presStyleIdx="0" presStyleCnt="1"/>
      <dgm:spPr/>
    </dgm:pt>
    <dgm:pt modelId="{D7216097-9E06-46B3-8960-AEAE1BE634ED}" type="pres">
      <dgm:prSet presAssocID="{FA2B0281-B874-4FDD-9F38-B30EC0D24DE9}" presName="hierChild6" presStyleCnt="0"/>
      <dgm:spPr/>
    </dgm:pt>
    <dgm:pt modelId="{3BEDC71F-8C05-4337-B62D-617ABDCBCA2D}" type="pres">
      <dgm:prSet presAssocID="{FA2B0281-B874-4FDD-9F38-B30EC0D24DE9}" presName="hierChild7" presStyleCnt="0"/>
      <dgm:spPr/>
    </dgm:pt>
    <dgm:pt modelId="{C23C8C0E-7103-4403-9DC9-81A1B3FC534E}" type="pres">
      <dgm:prSet presAssocID="{785263B7-144C-481F-9DE2-EFB9E89B02FC}" presName="hierChild3" presStyleCnt="0"/>
      <dgm:spPr/>
    </dgm:pt>
    <dgm:pt modelId="{187F437F-93DC-4EB3-B763-3BBF4EE1F0AB}" type="pres">
      <dgm:prSet presAssocID="{665059CA-F1C2-44C2-8781-65B505953699}" presName="Name111" presStyleLbl="parChTrans1D2" presStyleIdx="2" presStyleCnt="3"/>
      <dgm:spPr/>
    </dgm:pt>
    <dgm:pt modelId="{644508FA-2A3B-4F31-980D-BC5B063CB7DF}" type="pres">
      <dgm:prSet presAssocID="{4718D6B0-470A-42F2-ACB5-336B107D96A5}" presName="hierRoot3" presStyleCnt="0">
        <dgm:presLayoutVars>
          <dgm:hierBranch val="init"/>
        </dgm:presLayoutVars>
      </dgm:prSet>
      <dgm:spPr/>
    </dgm:pt>
    <dgm:pt modelId="{B46E2DF6-62CB-4D73-96BA-CA8A0B99896C}" type="pres">
      <dgm:prSet presAssocID="{4718D6B0-470A-42F2-ACB5-336B107D96A5}" presName="rootComposite3" presStyleCnt="0"/>
      <dgm:spPr/>
    </dgm:pt>
    <dgm:pt modelId="{19117923-BA00-47C1-9638-48E26B256B68}" type="pres">
      <dgm:prSet presAssocID="{4718D6B0-470A-42F2-ACB5-336B107D96A5}" presName="rootText3" presStyleLbl="asst1" presStyleIdx="0" presStyleCnt="1" custScaleX="126451">
        <dgm:presLayoutVars>
          <dgm:chPref val="3"/>
        </dgm:presLayoutVars>
      </dgm:prSet>
      <dgm:spPr/>
    </dgm:pt>
    <dgm:pt modelId="{7C6221B7-7446-4ABC-A4AF-C184C5AFDA12}" type="pres">
      <dgm:prSet presAssocID="{4718D6B0-470A-42F2-ACB5-336B107D96A5}" presName="rootConnector3" presStyleLbl="asst1" presStyleIdx="0" presStyleCnt="1"/>
      <dgm:spPr/>
    </dgm:pt>
    <dgm:pt modelId="{77A28F9B-740F-477B-BD73-FA5AF1D0ECFB}" type="pres">
      <dgm:prSet presAssocID="{4718D6B0-470A-42F2-ACB5-336B107D96A5}" presName="hierChild6" presStyleCnt="0"/>
      <dgm:spPr/>
    </dgm:pt>
    <dgm:pt modelId="{E9E439ED-D60C-4764-8C1F-5B90FBB331CF}" type="pres">
      <dgm:prSet presAssocID="{4718D6B0-470A-42F2-ACB5-336B107D96A5}" presName="hierChild7" presStyleCnt="0"/>
      <dgm:spPr/>
    </dgm:pt>
  </dgm:ptLst>
  <dgm:cxnLst>
    <dgm:cxn modelId="{908F0205-CE94-4053-8674-ED00F121D46D}" type="presOf" srcId="{184985BE-D89E-4448-A16F-ADD8F73E800A}" destId="{B77B1C2F-7BF0-4109-A69F-414400374FC0}" srcOrd="0" destOrd="0" presId="urn:microsoft.com/office/officeart/2005/8/layout/orgChart1"/>
    <dgm:cxn modelId="{EA51A307-2738-4FF1-A380-9B43231F7D10}" srcId="{A624A78E-ECC3-4540-8D35-A52AC1C1F912}" destId="{11BE74F5-8F43-4133-97FC-FF1063977E7D}" srcOrd="1" destOrd="0" parTransId="{5985288E-0696-41EE-9DF4-6F209F090F50}" sibTransId="{EFFFC474-2913-421A-8499-4866DFEB8272}"/>
    <dgm:cxn modelId="{7F8A390A-F3C8-4ED7-93EA-EB35BEAD4E7A}" srcId="{A624A78E-ECC3-4540-8D35-A52AC1C1F912}" destId="{184985BE-D89E-4448-A16F-ADD8F73E800A}" srcOrd="0" destOrd="0" parTransId="{D1D60BDC-12D2-43A8-ABDF-4C134C7FE8DD}" sibTransId="{6FEEBE31-FC9D-4BA1-BDCB-8AA2EE3B4744}"/>
    <dgm:cxn modelId="{9341B70F-630A-43FC-85E2-181E56306071}" type="presOf" srcId="{459685CF-33F0-428D-AE56-066394E7EABD}" destId="{3B8FE668-1B3E-4E87-AADD-1003A29FB340}" srcOrd="0" destOrd="0" presId="urn:microsoft.com/office/officeart/2005/8/layout/orgChart1"/>
    <dgm:cxn modelId="{99809D26-20D2-4040-B636-EF3DE61B16E3}" srcId="{785263B7-144C-481F-9DE2-EFB9E89B02FC}" destId="{4718D6B0-470A-42F2-ACB5-336B107D96A5}" srcOrd="2" destOrd="0" parTransId="{665059CA-F1C2-44C2-8781-65B505953699}" sibTransId="{1E84C097-1E42-49BD-A9D1-3EC451CC9B58}"/>
    <dgm:cxn modelId="{11F2482B-0B94-46B9-B5D2-9EA96BF6B183}" srcId="{79139FDE-376E-408D-8B17-CF9143FAAEFB}" destId="{A624A78E-ECC3-4540-8D35-A52AC1C1F912}" srcOrd="1" destOrd="0" parTransId="{97C61CF0-E66D-4DA4-A723-0708CEFCF760}" sibTransId="{C8181D4F-8D5C-4D40-AEF5-D1FE47861E3A}"/>
    <dgm:cxn modelId="{948F6D2D-A463-4DC7-8233-AB4640705265}" srcId="{3A51228F-EC06-4364-BDC0-C5ACC339C082}" destId="{785263B7-144C-481F-9DE2-EFB9E89B02FC}" srcOrd="0" destOrd="0" parTransId="{C4ED26A7-0F1E-4B64-A94A-C59E721003E1}" sibTransId="{6AB56E45-DCE6-4CF4-ADAB-626DC062A032}"/>
    <dgm:cxn modelId="{5392662E-7A00-4AE3-9B8F-026CA27B3EC6}" srcId="{79139FDE-376E-408D-8B17-CF9143FAAEFB}" destId="{02E5FC0E-1E49-44D3-BF77-E17E2C4BB919}" srcOrd="0" destOrd="0" parTransId="{EE851973-1456-4AAE-B9AE-E20E843D6628}" sibTransId="{91008410-2141-4571-BAAA-FFA7E68DFAF1}"/>
    <dgm:cxn modelId="{C8D16E3A-E049-4DB4-8594-BCC4D23075B3}" type="presOf" srcId="{4718D6B0-470A-42F2-ACB5-336B107D96A5}" destId="{7C6221B7-7446-4ABC-A4AF-C184C5AFDA12}" srcOrd="1" destOrd="0" presId="urn:microsoft.com/office/officeart/2005/8/layout/orgChart1"/>
    <dgm:cxn modelId="{CAC9DB3E-9232-46D6-8EF6-90B5D499C7A2}" type="presOf" srcId="{AD3147AE-ECA7-402D-A61D-ABB9953AA628}" destId="{414F978D-90D9-48CD-9782-322487EA1CBD}" srcOrd="1" destOrd="0" presId="urn:microsoft.com/office/officeart/2005/8/layout/orgChart1"/>
    <dgm:cxn modelId="{D1CA563F-9845-4311-B2A6-1E539945D6B5}" type="presOf" srcId="{785263B7-144C-481F-9DE2-EFB9E89B02FC}" destId="{1DCC0D9E-BEBF-4B77-9531-4C3EEF32570F}" srcOrd="0" destOrd="0" presId="urn:microsoft.com/office/officeart/2005/8/layout/orgChart1"/>
    <dgm:cxn modelId="{EF47895D-5EA2-44CD-8366-8FD0CE3CF5D2}" type="presOf" srcId="{D1D60BDC-12D2-43A8-ABDF-4C134C7FE8DD}" destId="{A4CF265F-0D29-4C1E-BD18-D8988ACF9B81}" srcOrd="0" destOrd="0" presId="urn:microsoft.com/office/officeart/2005/8/layout/orgChart1"/>
    <dgm:cxn modelId="{FA636741-DD8B-448B-8894-7E88FDBB2FE7}" srcId="{BC5881DB-5A19-41F1-8005-CB662B9E1A7B}" destId="{FA2B0281-B874-4FDD-9F38-B30EC0D24DE9}" srcOrd="0" destOrd="0" parTransId="{AB3B4B87-7C86-4F53-8E6D-5ACE383F1056}" sibTransId="{330829AA-4626-45CB-8D03-249B0DF43DB6}"/>
    <dgm:cxn modelId="{A5F1C863-5083-4C67-8402-D31062B0DD4C}" srcId="{02E5FC0E-1E49-44D3-BF77-E17E2C4BB919}" destId="{90CCBD22-5572-4B6B-9D0C-4181A4C0D438}" srcOrd="1" destOrd="0" parTransId="{459685CF-33F0-428D-AE56-066394E7EABD}" sibTransId="{4E4A1C4F-A8BA-483D-B038-54B825DBF0CE}"/>
    <dgm:cxn modelId="{7A17DD65-94AC-4FB7-84D8-AD6BF79B46E4}" type="presOf" srcId="{11BE74F5-8F43-4133-97FC-FF1063977E7D}" destId="{E37938BA-744D-47D1-89A3-46B301910872}" srcOrd="1" destOrd="0" presId="urn:microsoft.com/office/officeart/2005/8/layout/orgChart1"/>
    <dgm:cxn modelId="{17874547-B468-4EBB-8384-48AB6D71E4A1}" type="presOf" srcId="{F4CDDDFF-78FA-4EA7-98EA-11E0EAD60759}" destId="{DCC83B36-DB22-4A43-A5A0-794331561DEC}" srcOrd="0" destOrd="0" presId="urn:microsoft.com/office/officeart/2005/8/layout/orgChart1"/>
    <dgm:cxn modelId="{CD798948-3248-4879-84C3-0DB49851936C}" type="presOf" srcId="{BC5881DB-5A19-41F1-8005-CB662B9E1A7B}" destId="{34DC300B-60AB-48C7-A195-938C66771E02}" srcOrd="0" destOrd="0" presId="urn:microsoft.com/office/officeart/2005/8/layout/orgChart1"/>
    <dgm:cxn modelId="{98F0066B-28F2-4461-A391-60257F5CE18A}" srcId="{02E5FC0E-1E49-44D3-BF77-E17E2C4BB919}" destId="{AD3147AE-ECA7-402D-A61D-ABB9953AA628}" srcOrd="0" destOrd="0" parTransId="{A1E5142E-2107-4FBB-9467-1A45EDBCE53B}" sibTransId="{859AA15A-3526-4020-AFA9-82815656E4F0}"/>
    <dgm:cxn modelId="{967A674C-DB48-48C3-9CF2-7DB4FD113AB4}" type="presOf" srcId="{79139FDE-376E-408D-8B17-CF9143FAAEFB}" destId="{51BEBD9A-9F15-48E4-A128-51478960FDDC}" srcOrd="0" destOrd="0" presId="urn:microsoft.com/office/officeart/2005/8/layout/orgChart1"/>
    <dgm:cxn modelId="{346AE84E-5A56-4DE4-90AF-84A5EF5F98B5}" type="presOf" srcId="{97C61CF0-E66D-4DA4-A723-0708CEFCF760}" destId="{3C369362-905B-4EBE-8EFA-F93FDAEB4148}" srcOrd="0" destOrd="0" presId="urn:microsoft.com/office/officeart/2005/8/layout/orgChart1"/>
    <dgm:cxn modelId="{5FAE6251-BD8A-4BF0-83D1-131BD908F3E3}" type="presOf" srcId="{90CCBD22-5572-4B6B-9D0C-4181A4C0D438}" destId="{21E5B6C4-705F-44D8-A5D5-E6365580AE83}" srcOrd="1" destOrd="0" presId="urn:microsoft.com/office/officeart/2005/8/layout/orgChart1"/>
    <dgm:cxn modelId="{33E22655-0CE1-4F5C-866D-8137761C3D54}" srcId="{A624A78E-ECC3-4540-8D35-A52AC1C1F912}" destId="{DE1F72DA-1F0F-41B6-9A49-B419D3E26BC9}" srcOrd="2" destOrd="0" parTransId="{F4CDDDFF-78FA-4EA7-98EA-11E0EAD60759}" sibTransId="{20ED942F-13D7-4B1E-BA91-77943DC668B4}"/>
    <dgm:cxn modelId="{5C4A3257-0480-47B1-83F2-71C9546DDAAF}" type="presOf" srcId="{184985BE-D89E-4448-A16F-ADD8F73E800A}" destId="{D47230CA-E192-415F-8B9B-651337B8F71D}" srcOrd="1" destOrd="0" presId="urn:microsoft.com/office/officeart/2005/8/layout/orgChart1"/>
    <dgm:cxn modelId="{4FA57C79-AAFF-408E-9691-84A89D5CF27F}" srcId="{785263B7-144C-481F-9DE2-EFB9E89B02FC}" destId="{79139FDE-376E-408D-8B17-CF9143FAAEFB}" srcOrd="0" destOrd="0" parTransId="{07C88FDE-6E39-498B-914A-9BAC4F81DB3B}" sibTransId="{8B811BA8-507D-433E-9720-D7BBDB7CC5FB}"/>
    <dgm:cxn modelId="{DF784C7B-69EE-47A2-8008-4FC6ADC66BBC}" type="presOf" srcId="{02E5FC0E-1E49-44D3-BF77-E17E2C4BB919}" destId="{10483A7F-C7E0-412F-BC17-F1E4E1449469}" srcOrd="0" destOrd="0" presId="urn:microsoft.com/office/officeart/2005/8/layout/orgChart1"/>
    <dgm:cxn modelId="{123F3E7C-3D6C-41FC-AA1A-277C4EB97777}" type="presOf" srcId="{3A51228F-EC06-4364-BDC0-C5ACC339C082}" destId="{D9855D3F-744D-4769-8BF7-3E4EBDC9C54C}" srcOrd="0" destOrd="0" presId="urn:microsoft.com/office/officeart/2005/8/layout/orgChart1"/>
    <dgm:cxn modelId="{5825918F-6790-48A7-B82B-68B38B8E835D}" type="presOf" srcId="{AD3147AE-ECA7-402D-A61D-ABB9953AA628}" destId="{725D118C-6637-4D3D-8BBC-D116F23B5B2E}" srcOrd="0" destOrd="0" presId="urn:microsoft.com/office/officeart/2005/8/layout/orgChart1"/>
    <dgm:cxn modelId="{417ADE90-461E-46AD-8DB5-8C8D436C309F}" type="presOf" srcId="{07C88FDE-6E39-498B-914A-9BAC4F81DB3B}" destId="{99160C9B-FD56-43BF-91F7-0A98D50F8BB4}" srcOrd="0" destOrd="0" presId="urn:microsoft.com/office/officeart/2005/8/layout/orgChart1"/>
    <dgm:cxn modelId="{E82CEB98-CE43-4678-99AF-A736EE75CD7B}" type="presOf" srcId="{79139FDE-376E-408D-8B17-CF9143FAAEFB}" destId="{56C3DFA2-9CDD-49AE-BF5F-FD281317BD7B}" srcOrd="1" destOrd="0" presId="urn:microsoft.com/office/officeart/2005/8/layout/orgChart1"/>
    <dgm:cxn modelId="{1513849A-2789-48CB-975F-0AF1318B75DB}" type="presOf" srcId="{A624A78E-ECC3-4540-8D35-A52AC1C1F912}" destId="{2392D164-5F3B-4D5B-A48B-DB455AA88DB1}" srcOrd="0" destOrd="0" presId="urn:microsoft.com/office/officeart/2005/8/layout/orgChart1"/>
    <dgm:cxn modelId="{19E5FC9C-D037-4CE9-B8C3-2AD8F0D8DD8D}" type="presOf" srcId="{665059CA-F1C2-44C2-8781-65B505953699}" destId="{187F437F-93DC-4EB3-B763-3BBF4EE1F0AB}" srcOrd="0" destOrd="0" presId="urn:microsoft.com/office/officeart/2005/8/layout/orgChart1"/>
    <dgm:cxn modelId="{AA342CA0-3FE7-4D1D-8507-C2302554C03F}" srcId="{785263B7-144C-481F-9DE2-EFB9E89B02FC}" destId="{BC5881DB-5A19-41F1-8005-CB662B9E1A7B}" srcOrd="1" destOrd="0" parTransId="{0F6C1DC8-8C6A-45F6-8F96-57C2E64A5292}" sibTransId="{6670792D-109F-4CB8-8805-3EC4CADDE79E}"/>
    <dgm:cxn modelId="{618F6DA7-60AA-41A6-B06D-C1AEFCE2C3E7}" type="presOf" srcId="{DE1F72DA-1F0F-41B6-9A49-B419D3E26BC9}" destId="{91CB2258-4181-43DC-84BD-C6A61F8064E2}" srcOrd="1" destOrd="0" presId="urn:microsoft.com/office/officeart/2005/8/layout/orgChart1"/>
    <dgm:cxn modelId="{6A44B2B1-BD8F-4181-9D77-BDD332EEA625}" type="presOf" srcId="{90CCBD22-5572-4B6B-9D0C-4181A4C0D438}" destId="{C5B4F216-94B1-4E6C-996E-7A7E9ADE09B9}" srcOrd="0" destOrd="0" presId="urn:microsoft.com/office/officeart/2005/8/layout/orgChart1"/>
    <dgm:cxn modelId="{784DF8BB-484D-4AE5-AE93-51997EB33928}" type="presOf" srcId="{A624A78E-ECC3-4540-8D35-A52AC1C1F912}" destId="{9A098695-5FF0-4099-A3C1-D27B605E316A}" srcOrd="1" destOrd="0" presId="urn:microsoft.com/office/officeart/2005/8/layout/orgChart1"/>
    <dgm:cxn modelId="{589472BD-DA15-4936-9A5B-B462E31EF0D5}" type="presOf" srcId="{AB3B4B87-7C86-4F53-8E6D-5ACE383F1056}" destId="{F796C968-D7B9-4CEC-85F1-0468F1D2BCDD}" srcOrd="0" destOrd="0" presId="urn:microsoft.com/office/officeart/2005/8/layout/orgChart1"/>
    <dgm:cxn modelId="{36A9ACC2-1452-4C0C-8D73-67EDF268D024}" type="presOf" srcId="{A1E5142E-2107-4FBB-9467-1A45EDBCE53B}" destId="{2460EB98-B29D-4A26-A706-1807E864991F}" srcOrd="0" destOrd="0" presId="urn:microsoft.com/office/officeart/2005/8/layout/orgChart1"/>
    <dgm:cxn modelId="{EDB9CDC6-65F3-44B9-9D06-3A33CB69EA0C}" type="presOf" srcId="{FA2B0281-B874-4FDD-9F38-B30EC0D24DE9}" destId="{85A97C61-7DF8-4B58-BB21-CE586B8B62FF}" srcOrd="0" destOrd="0" presId="urn:microsoft.com/office/officeart/2005/8/layout/orgChart1"/>
    <dgm:cxn modelId="{0D7DDEC6-DBBE-4F56-AE58-D1AA5114190D}" type="presOf" srcId="{02E5FC0E-1E49-44D3-BF77-E17E2C4BB919}" destId="{DFD4E935-9569-4A17-BD6E-2D3A7C6BB128}" srcOrd="1" destOrd="0" presId="urn:microsoft.com/office/officeart/2005/8/layout/orgChart1"/>
    <dgm:cxn modelId="{FE2D15C7-8FCA-46C5-AC26-ED0E2EF73981}" type="presOf" srcId="{11BE74F5-8F43-4133-97FC-FF1063977E7D}" destId="{7F841BE1-EAB2-42CD-B99D-BEB86F750087}" srcOrd="0" destOrd="0" presId="urn:microsoft.com/office/officeart/2005/8/layout/orgChart1"/>
    <dgm:cxn modelId="{79BEA6CB-D258-4C1D-A833-7BC3989E84CE}" type="presOf" srcId="{EE851973-1456-4AAE-B9AE-E20E843D6628}" destId="{BAC1CD0B-E494-4234-9FC0-3EBFB12586CD}" srcOrd="0" destOrd="0" presId="urn:microsoft.com/office/officeart/2005/8/layout/orgChart1"/>
    <dgm:cxn modelId="{A0CF9ECE-B1F9-4658-AA75-D8C44D76BC83}" type="presOf" srcId="{DE1F72DA-1F0F-41B6-9A49-B419D3E26BC9}" destId="{C798180C-EFAD-4852-8CB7-63C5987CB827}" srcOrd="0" destOrd="0" presId="urn:microsoft.com/office/officeart/2005/8/layout/orgChart1"/>
    <dgm:cxn modelId="{05DE58E0-0B71-4578-9BF7-547C054761D0}" type="presOf" srcId="{FA2B0281-B874-4FDD-9F38-B30EC0D24DE9}" destId="{B8E1E9A9-2B8C-40D8-AF5A-19E3CC70B5C6}" srcOrd="1" destOrd="0" presId="urn:microsoft.com/office/officeart/2005/8/layout/orgChart1"/>
    <dgm:cxn modelId="{F253CEE4-4A27-45C7-8E82-8B7B7740D904}" type="presOf" srcId="{5985288E-0696-41EE-9DF4-6F209F090F50}" destId="{4BFBFC7C-B459-49B7-89B3-4AD1C714E1ED}" srcOrd="0" destOrd="0" presId="urn:microsoft.com/office/officeart/2005/8/layout/orgChart1"/>
    <dgm:cxn modelId="{9777FAE9-B257-4146-BA20-5E7158EEE768}" type="presOf" srcId="{4718D6B0-470A-42F2-ACB5-336B107D96A5}" destId="{19117923-BA00-47C1-9638-48E26B256B68}" srcOrd="0" destOrd="0" presId="urn:microsoft.com/office/officeart/2005/8/layout/orgChart1"/>
    <dgm:cxn modelId="{A78781EF-507E-4E69-8696-B8B59628BB93}" type="presOf" srcId="{0F6C1DC8-8C6A-45F6-8F96-57C2E64A5292}" destId="{ED41EFCE-AD69-4BE1-BCCF-23D4076A8434}" srcOrd="0" destOrd="0" presId="urn:microsoft.com/office/officeart/2005/8/layout/orgChart1"/>
    <dgm:cxn modelId="{A22C45F1-2868-4E91-AC7B-CDE4C3DBF495}" type="presOf" srcId="{785263B7-144C-481F-9DE2-EFB9E89B02FC}" destId="{5E19B42A-3B82-4F98-8933-2F1770E48C64}" srcOrd="1" destOrd="0" presId="urn:microsoft.com/office/officeart/2005/8/layout/orgChart1"/>
    <dgm:cxn modelId="{82712FFD-74D6-4272-B695-05C6A5DDAEEC}" type="presOf" srcId="{BC5881DB-5A19-41F1-8005-CB662B9E1A7B}" destId="{B5A530DA-A206-44F9-82AD-3AEC85B3890F}" srcOrd="1" destOrd="0" presId="urn:microsoft.com/office/officeart/2005/8/layout/orgChart1"/>
    <dgm:cxn modelId="{46CDE6A6-C75D-4066-BD1F-C466F5E705E0}" type="presParOf" srcId="{D9855D3F-744D-4769-8BF7-3E4EBDC9C54C}" destId="{0ACF1E9D-61F3-46CC-B847-43990DE5233A}" srcOrd="0" destOrd="0" presId="urn:microsoft.com/office/officeart/2005/8/layout/orgChart1"/>
    <dgm:cxn modelId="{DEDADC43-48BC-40F6-8028-0E65E3EF7C2A}" type="presParOf" srcId="{0ACF1E9D-61F3-46CC-B847-43990DE5233A}" destId="{E31B3204-4D09-424A-8A12-823AD108912B}" srcOrd="0" destOrd="0" presId="urn:microsoft.com/office/officeart/2005/8/layout/orgChart1"/>
    <dgm:cxn modelId="{1627888E-1AF1-4385-8E3D-6A0355401280}" type="presParOf" srcId="{E31B3204-4D09-424A-8A12-823AD108912B}" destId="{1DCC0D9E-BEBF-4B77-9531-4C3EEF32570F}" srcOrd="0" destOrd="0" presId="urn:microsoft.com/office/officeart/2005/8/layout/orgChart1"/>
    <dgm:cxn modelId="{238F33DE-312D-406F-84C1-452D34F2406A}" type="presParOf" srcId="{E31B3204-4D09-424A-8A12-823AD108912B}" destId="{5E19B42A-3B82-4F98-8933-2F1770E48C64}" srcOrd="1" destOrd="0" presId="urn:microsoft.com/office/officeart/2005/8/layout/orgChart1"/>
    <dgm:cxn modelId="{2400B5EF-B730-40BA-82DD-E9C42928069E}" type="presParOf" srcId="{0ACF1E9D-61F3-46CC-B847-43990DE5233A}" destId="{DB51740A-A6F1-4A65-9DC7-97FB52EC9043}" srcOrd="1" destOrd="0" presId="urn:microsoft.com/office/officeart/2005/8/layout/orgChart1"/>
    <dgm:cxn modelId="{54E4A27B-3D92-4176-A90B-1578FD6AF5B4}" type="presParOf" srcId="{DB51740A-A6F1-4A65-9DC7-97FB52EC9043}" destId="{99160C9B-FD56-43BF-91F7-0A98D50F8BB4}" srcOrd="0" destOrd="0" presId="urn:microsoft.com/office/officeart/2005/8/layout/orgChart1"/>
    <dgm:cxn modelId="{BC78A07C-17D8-410A-8168-4FBB45A3E2BF}" type="presParOf" srcId="{DB51740A-A6F1-4A65-9DC7-97FB52EC9043}" destId="{3BA80FF5-F68E-4CEA-9276-49D40F4E1583}" srcOrd="1" destOrd="0" presId="urn:microsoft.com/office/officeart/2005/8/layout/orgChart1"/>
    <dgm:cxn modelId="{4DC5EC3E-62E5-4FC3-8994-C5DF8AE61206}" type="presParOf" srcId="{3BA80FF5-F68E-4CEA-9276-49D40F4E1583}" destId="{3E292738-BAE8-43C0-B5D3-708D7AFC9085}" srcOrd="0" destOrd="0" presId="urn:microsoft.com/office/officeart/2005/8/layout/orgChart1"/>
    <dgm:cxn modelId="{96E98E5D-0F19-4ED9-8099-99B2BBC94250}" type="presParOf" srcId="{3E292738-BAE8-43C0-B5D3-708D7AFC9085}" destId="{51BEBD9A-9F15-48E4-A128-51478960FDDC}" srcOrd="0" destOrd="0" presId="urn:microsoft.com/office/officeart/2005/8/layout/orgChart1"/>
    <dgm:cxn modelId="{CCA1C225-8A28-4E63-8F2D-96BF4A98AB13}" type="presParOf" srcId="{3E292738-BAE8-43C0-B5D3-708D7AFC9085}" destId="{56C3DFA2-9CDD-49AE-BF5F-FD281317BD7B}" srcOrd="1" destOrd="0" presId="urn:microsoft.com/office/officeart/2005/8/layout/orgChart1"/>
    <dgm:cxn modelId="{954BD8EF-BF49-4573-A517-800C78034CB5}" type="presParOf" srcId="{3BA80FF5-F68E-4CEA-9276-49D40F4E1583}" destId="{DF5AB676-250F-453E-B803-055A1E63F9B4}" srcOrd="1" destOrd="0" presId="urn:microsoft.com/office/officeart/2005/8/layout/orgChart1"/>
    <dgm:cxn modelId="{E86CCCC4-4489-4661-8531-0731C869BEFA}" type="presParOf" srcId="{DF5AB676-250F-453E-B803-055A1E63F9B4}" destId="{BAC1CD0B-E494-4234-9FC0-3EBFB12586CD}" srcOrd="0" destOrd="0" presId="urn:microsoft.com/office/officeart/2005/8/layout/orgChart1"/>
    <dgm:cxn modelId="{54C6EA00-579C-4576-9037-DDE2F8600DFF}" type="presParOf" srcId="{DF5AB676-250F-453E-B803-055A1E63F9B4}" destId="{2444D4FA-BBDB-4CF4-931D-DF3C6B08E157}" srcOrd="1" destOrd="0" presId="urn:microsoft.com/office/officeart/2005/8/layout/orgChart1"/>
    <dgm:cxn modelId="{E95F6F13-C21D-493F-85AB-A9400EA4856D}" type="presParOf" srcId="{2444D4FA-BBDB-4CF4-931D-DF3C6B08E157}" destId="{A81DAEA4-C284-41F8-9797-25E22494DC9F}" srcOrd="0" destOrd="0" presId="urn:microsoft.com/office/officeart/2005/8/layout/orgChart1"/>
    <dgm:cxn modelId="{E70F5C73-F0C4-4B9C-B9B3-C892D124A9D9}" type="presParOf" srcId="{A81DAEA4-C284-41F8-9797-25E22494DC9F}" destId="{10483A7F-C7E0-412F-BC17-F1E4E1449469}" srcOrd="0" destOrd="0" presId="urn:microsoft.com/office/officeart/2005/8/layout/orgChart1"/>
    <dgm:cxn modelId="{421F086F-0E69-4881-ACD6-6373E39489D0}" type="presParOf" srcId="{A81DAEA4-C284-41F8-9797-25E22494DC9F}" destId="{DFD4E935-9569-4A17-BD6E-2D3A7C6BB128}" srcOrd="1" destOrd="0" presId="urn:microsoft.com/office/officeart/2005/8/layout/orgChart1"/>
    <dgm:cxn modelId="{B94C71D7-F349-4B9D-B85C-AE7BAE6689AE}" type="presParOf" srcId="{2444D4FA-BBDB-4CF4-931D-DF3C6B08E157}" destId="{7DAFADF6-CABC-4259-B38A-4A8380FF3870}" srcOrd="1" destOrd="0" presId="urn:microsoft.com/office/officeart/2005/8/layout/orgChart1"/>
    <dgm:cxn modelId="{E65392EF-F6C9-4BB3-B6E0-257918D39AC1}" type="presParOf" srcId="{7DAFADF6-CABC-4259-B38A-4A8380FF3870}" destId="{3B8FE668-1B3E-4E87-AADD-1003A29FB340}" srcOrd="0" destOrd="0" presId="urn:microsoft.com/office/officeart/2005/8/layout/orgChart1"/>
    <dgm:cxn modelId="{DE7A3DBA-7AB0-4A78-9F70-8FACFBDC810C}" type="presParOf" srcId="{7DAFADF6-CABC-4259-B38A-4A8380FF3870}" destId="{9E5FCA42-44C1-443F-952C-5420D45BF176}" srcOrd="1" destOrd="0" presId="urn:microsoft.com/office/officeart/2005/8/layout/orgChart1"/>
    <dgm:cxn modelId="{F5C5144A-1236-4375-A4E0-BF46FF490B01}" type="presParOf" srcId="{9E5FCA42-44C1-443F-952C-5420D45BF176}" destId="{0D745AD0-A7FD-45CD-8B63-62B4B7F1360F}" srcOrd="0" destOrd="0" presId="urn:microsoft.com/office/officeart/2005/8/layout/orgChart1"/>
    <dgm:cxn modelId="{43A00EB8-F1A8-4FB8-A604-B58424515369}" type="presParOf" srcId="{0D745AD0-A7FD-45CD-8B63-62B4B7F1360F}" destId="{C5B4F216-94B1-4E6C-996E-7A7E9ADE09B9}" srcOrd="0" destOrd="0" presId="urn:microsoft.com/office/officeart/2005/8/layout/orgChart1"/>
    <dgm:cxn modelId="{E7D3F774-B31D-4524-AF4A-FFCCD4D6DAC4}" type="presParOf" srcId="{0D745AD0-A7FD-45CD-8B63-62B4B7F1360F}" destId="{21E5B6C4-705F-44D8-A5D5-E6365580AE83}" srcOrd="1" destOrd="0" presId="urn:microsoft.com/office/officeart/2005/8/layout/orgChart1"/>
    <dgm:cxn modelId="{982BBF51-3214-4913-A8B7-6493BC18099A}" type="presParOf" srcId="{9E5FCA42-44C1-443F-952C-5420D45BF176}" destId="{C027155B-9092-422C-957A-E9CA58587F03}" srcOrd="1" destOrd="0" presId="urn:microsoft.com/office/officeart/2005/8/layout/orgChart1"/>
    <dgm:cxn modelId="{1DFEAF00-D3AA-45F5-91C2-364BB25F2826}" type="presParOf" srcId="{9E5FCA42-44C1-443F-952C-5420D45BF176}" destId="{60285AB1-EEEF-4CDF-BE62-F81487E7F20F}" srcOrd="2" destOrd="0" presId="urn:microsoft.com/office/officeart/2005/8/layout/orgChart1"/>
    <dgm:cxn modelId="{D2162E17-70BD-423A-ADF6-C54A3F5A2712}" type="presParOf" srcId="{2444D4FA-BBDB-4CF4-931D-DF3C6B08E157}" destId="{99680CA8-3647-4009-BA59-57CDCF73080E}" srcOrd="2" destOrd="0" presId="urn:microsoft.com/office/officeart/2005/8/layout/orgChart1"/>
    <dgm:cxn modelId="{52C15ECF-EB11-4E3C-B4FF-F34C8EBEF955}" type="presParOf" srcId="{99680CA8-3647-4009-BA59-57CDCF73080E}" destId="{2460EB98-B29D-4A26-A706-1807E864991F}" srcOrd="0" destOrd="0" presId="urn:microsoft.com/office/officeart/2005/8/layout/orgChart1"/>
    <dgm:cxn modelId="{2B48AB44-712B-44D0-9F33-DE1D1C9A7801}" type="presParOf" srcId="{99680CA8-3647-4009-BA59-57CDCF73080E}" destId="{DE4366ED-328F-4E39-AB3E-117B28E93802}" srcOrd="1" destOrd="0" presId="urn:microsoft.com/office/officeart/2005/8/layout/orgChart1"/>
    <dgm:cxn modelId="{48018AA6-BD7E-4070-8818-EB9F36180AEC}" type="presParOf" srcId="{DE4366ED-328F-4E39-AB3E-117B28E93802}" destId="{E33836CE-F2A9-4077-AFA2-5B718F1D8E47}" srcOrd="0" destOrd="0" presId="urn:microsoft.com/office/officeart/2005/8/layout/orgChart1"/>
    <dgm:cxn modelId="{D202EE71-6973-480B-B470-E0B47D5A56E3}" type="presParOf" srcId="{E33836CE-F2A9-4077-AFA2-5B718F1D8E47}" destId="{725D118C-6637-4D3D-8BBC-D116F23B5B2E}" srcOrd="0" destOrd="0" presId="urn:microsoft.com/office/officeart/2005/8/layout/orgChart1"/>
    <dgm:cxn modelId="{8A448B8B-8EA9-4555-89CC-A4D9850D2DDA}" type="presParOf" srcId="{E33836CE-F2A9-4077-AFA2-5B718F1D8E47}" destId="{414F978D-90D9-48CD-9782-322487EA1CBD}" srcOrd="1" destOrd="0" presId="urn:microsoft.com/office/officeart/2005/8/layout/orgChart1"/>
    <dgm:cxn modelId="{53146A50-1ED9-4B5F-B793-1DDCFC217EDD}" type="presParOf" srcId="{DE4366ED-328F-4E39-AB3E-117B28E93802}" destId="{B225F81E-92DB-4747-AC75-287D8DF7C0E5}" srcOrd="1" destOrd="0" presId="urn:microsoft.com/office/officeart/2005/8/layout/orgChart1"/>
    <dgm:cxn modelId="{4D3488C2-ED58-4D11-9894-E29AD944FDD4}" type="presParOf" srcId="{DE4366ED-328F-4E39-AB3E-117B28E93802}" destId="{E1FBFAC0-7AC5-4144-B9EB-F7592EB79A5E}" srcOrd="2" destOrd="0" presId="urn:microsoft.com/office/officeart/2005/8/layout/orgChart1"/>
    <dgm:cxn modelId="{4F363B34-3D37-4D0E-A1EB-7FE115592874}" type="presParOf" srcId="{DF5AB676-250F-453E-B803-055A1E63F9B4}" destId="{3C369362-905B-4EBE-8EFA-F93FDAEB4148}" srcOrd="2" destOrd="0" presId="urn:microsoft.com/office/officeart/2005/8/layout/orgChart1"/>
    <dgm:cxn modelId="{6CF57480-30DA-4391-A06D-3A9C6C404A0E}" type="presParOf" srcId="{DF5AB676-250F-453E-B803-055A1E63F9B4}" destId="{BF7AE450-8D4A-4B4F-BD6F-8B075080B792}" srcOrd="3" destOrd="0" presId="urn:microsoft.com/office/officeart/2005/8/layout/orgChart1"/>
    <dgm:cxn modelId="{E90F5FF1-70A0-4CF8-A513-4471A44FF7D6}" type="presParOf" srcId="{BF7AE450-8D4A-4B4F-BD6F-8B075080B792}" destId="{AEF8609C-E895-4842-B649-FC3E065C42CF}" srcOrd="0" destOrd="0" presId="urn:microsoft.com/office/officeart/2005/8/layout/orgChart1"/>
    <dgm:cxn modelId="{D89C1DA1-B570-4CF0-B964-E5AB11FB19EA}" type="presParOf" srcId="{AEF8609C-E895-4842-B649-FC3E065C42CF}" destId="{2392D164-5F3B-4D5B-A48B-DB455AA88DB1}" srcOrd="0" destOrd="0" presId="urn:microsoft.com/office/officeart/2005/8/layout/orgChart1"/>
    <dgm:cxn modelId="{9EE527CF-3839-4420-AE46-942AE589AD34}" type="presParOf" srcId="{AEF8609C-E895-4842-B649-FC3E065C42CF}" destId="{9A098695-5FF0-4099-A3C1-D27B605E316A}" srcOrd="1" destOrd="0" presId="urn:microsoft.com/office/officeart/2005/8/layout/orgChart1"/>
    <dgm:cxn modelId="{BB034B66-4698-4B1C-A958-30AF616B3986}" type="presParOf" srcId="{BF7AE450-8D4A-4B4F-BD6F-8B075080B792}" destId="{D138CB3A-FE7F-468C-BD52-9DB35842FE60}" srcOrd="1" destOrd="0" presId="urn:microsoft.com/office/officeart/2005/8/layout/orgChart1"/>
    <dgm:cxn modelId="{01D5A231-68F3-44BD-A9A7-AE7E21238C63}" type="presParOf" srcId="{D138CB3A-FE7F-468C-BD52-9DB35842FE60}" destId="{4BFBFC7C-B459-49B7-89B3-4AD1C714E1ED}" srcOrd="0" destOrd="0" presId="urn:microsoft.com/office/officeart/2005/8/layout/orgChart1"/>
    <dgm:cxn modelId="{053E21D1-76CF-480C-8935-0F6B9392DF24}" type="presParOf" srcId="{D138CB3A-FE7F-468C-BD52-9DB35842FE60}" destId="{3C871889-FF0F-46BA-B5AC-F91DD17BB3BA}" srcOrd="1" destOrd="0" presId="urn:microsoft.com/office/officeart/2005/8/layout/orgChart1"/>
    <dgm:cxn modelId="{1AB0DD62-A4B4-41F0-9572-B735DDF3804F}" type="presParOf" srcId="{3C871889-FF0F-46BA-B5AC-F91DD17BB3BA}" destId="{871CCD8E-5DEE-42E3-A4CD-7C5B6BE92A36}" srcOrd="0" destOrd="0" presId="urn:microsoft.com/office/officeart/2005/8/layout/orgChart1"/>
    <dgm:cxn modelId="{B1D1A396-06E3-48F2-BF7C-E8B0C550BD60}" type="presParOf" srcId="{871CCD8E-5DEE-42E3-A4CD-7C5B6BE92A36}" destId="{7F841BE1-EAB2-42CD-B99D-BEB86F750087}" srcOrd="0" destOrd="0" presId="urn:microsoft.com/office/officeart/2005/8/layout/orgChart1"/>
    <dgm:cxn modelId="{14E16A99-B745-486B-8094-EC367F5C3641}" type="presParOf" srcId="{871CCD8E-5DEE-42E3-A4CD-7C5B6BE92A36}" destId="{E37938BA-744D-47D1-89A3-46B301910872}" srcOrd="1" destOrd="0" presId="urn:microsoft.com/office/officeart/2005/8/layout/orgChart1"/>
    <dgm:cxn modelId="{DE0C1396-CCDC-4452-A5AC-4073F2DB37DF}" type="presParOf" srcId="{3C871889-FF0F-46BA-B5AC-F91DD17BB3BA}" destId="{AE1A826A-B9E7-4B27-9055-25323B8192FB}" srcOrd="1" destOrd="0" presId="urn:microsoft.com/office/officeart/2005/8/layout/orgChart1"/>
    <dgm:cxn modelId="{BC46DCDF-44EF-40AB-80C3-C3FEE7508DFD}" type="presParOf" srcId="{3C871889-FF0F-46BA-B5AC-F91DD17BB3BA}" destId="{B637E4A4-EBDB-424A-BDD9-D45A878D352F}" srcOrd="2" destOrd="0" presId="urn:microsoft.com/office/officeart/2005/8/layout/orgChart1"/>
    <dgm:cxn modelId="{A0596273-38BE-4BF5-8A0B-8D7E2B78F81C}" type="presParOf" srcId="{D138CB3A-FE7F-468C-BD52-9DB35842FE60}" destId="{DCC83B36-DB22-4A43-A5A0-794331561DEC}" srcOrd="2" destOrd="0" presId="urn:microsoft.com/office/officeart/2005/8/layout/orgChart1"/>
    <dgm:cxn modelId="{8B721236-F106-49CF-8222-0B675B1E6AD6}" type="presParOf" srcId="{D138CB3A-FE7F-468C-BD52-9DB35842FE60}" destId="{9745C08E-BC6B-43B5-8F78-DEA24C98F483}" srcOrd="3" destOrd="0" presId="urn:microsoft.com/office/officeart/2005/8/layout/orgChart1"/>
    <dgm:cxn modelId="{FF42F800-FFC7-40D6-9DEA-7BE220C12AF6}" type="presParOf" srcId="{9745C08E-BC6B-43B5-8F78-DEA24C98F483}" destId="{BE36C3DC-AE44-4AC3-8844-2EC06D082FDD}" srcOrd="0" destOrd="0" presId="urn:microsoft.com/office/officeart/2005/8/layout/orgChart1"/>
    <dgm:cxn modelId="{9596E565-93AC-4723-88A3-542D3F994A26}" type="presParOf" srcId="{BE36C3DC-AE44-4AC3-8844-2EC06D082FDD}" destId="{C798180C-EFAD-4852-8CB7-63C5987CB827}" srcOrd="0" destOrd="0" presId="urn:microsoft.com/office/officeart/2005/8/layout/orgChart1"/>
    <dgm:cxn modelId="{5D1461C4-C7AD-4293-98FB-77CA320E601C}" type="presParOf" srcId="{BE36C3DC-AE44-4AC3-8844-2EC06D082FDD}" destId="{91CB2258-4181-43DC-84BD-C6A61F8064E2}" srcOrd="1" destOrd="0" presId="urn:microsoft.com/office/officeart/2005/8/layout/orgChart1"/>
    <dgm:cxn modelId="{B3B77636-82B4-4711-B66C-9B1F45DBF8CB}" type="presParOf" srcId="{9745C08E-BC6B-43B5-8F78-DEA24C98F483}" destId="{0A9CF2C5-E6AA-49C9-9890-7F304FEEAFD9}" srcOrd="1" destOrd="0" presId="urn:microsoft.com/office/officeart/2005/8/layout/orgChart1"/>
    <dgm:cxn modelId="{5A1405A3-15EC-43E1-AC97-9E87F2088EE0}" type="presParOf" srcId="{9745C08E-BC6B-43B5-8F78-DEA24C98F483}" destId="{A9099F4A-808B-450E-9A50-E4B7FBC237DA}" srcOrd="2" destOrd="0" presId="urn:microsoft.com/office/officeart/2005/8/layout/orgChart1"/>
    <dgm:cxn modelId="{C8EDF668-75C2-428C-AFEA-F29FAFF07EE1}" type="presParOf" srcId="{BF7AE450-8D4A-4B4F-BD6F-8B075080B792}" destId="{76C07AA2-1038-4027-9DAF-3A1E14D5DCA2}" srcOrd="2" destOrd="0" presId="urn:microsoft.com/office/officeart/2005/8/layout/orgChart1"/>
    <dgm:cxn modelId="{2FFB950D-513D-4D90-B753-E157A293B0CA}" type="presParOf" srcId="{76C07AA2-1038-4027-9DAF-3A1E14D5DCA2}" destId="{A4CF265F-0D29-4C1E-BD18-D8988ACF9B81}" srcOrd="0" destOrd="0" presId="urn:microsoft.com/office/officeart/2005/8/layout/orgChart1"/>
    <dgm:cxn modelId="{E1DE31A3-7BE5-431D-A60F-41F73B3345F8}" type="presParOf" srcId="{76C07AA2-1038-4027-9DAF-3A1E14D5DCA2}" destId="{C081C7F3-C21F-4EFA-9637-1F575B1E6712}" srcOrd="1" destOrd="0" presId="urn:microsoft.com/office/officeart/2005/8/layout/orgChart1"/>
    <dgm:cxn modelId="{CBD640BA-7055-4870-8CA8-4806E754B04F}" type="presParOf" srcId="{C081C7F3-C21F-4EFA-9637-1F575B1E6712}" destId="{BBABE5C9-AAD2-4C83-901E-CC6F0380F33F}" srcOrd="0" destOrd="0" presId="urn:microsoft.com/office/officeart/2005/8/layout/orgChart1"/>
    <dgm:cxn modelId="{BB0905C9-2B7E-4442-A2B6-99721CEEA08A}" type="presParOf" srcId="{BBABE5C9-AAD2-4C83-901E-CC6F0380F33F}" destId="{B77B1C2F-7BF0-4109-A69F-414400374FC0}" srcOrd="0" destOrd="0" presId="urn:microsoft.com/office/officeart/2005/8/layout/orgChart1"/>
    <dgm:cxn modelId="{963F2960-4281-4903-B091-2754A7B78766}" type="presParOf" srcId="{BBABE5C9-AAD2-4C83-901E-CC6F0380F33F}" destId="{D47230CA-E192-415F-8B9B-651337B8F71D}" srcOrd="1" destOrd="0" presId="urn:microsoft.com/office/officeart/2005/8/layout/orgChart1"/>
    <dgm:cxn modelId="{2CF02BAB-BE0F-44D1-ABA4-3F506BE3BCA3}" type="presParOf" srcId="{C081C7F3-C21F-4EFA-9637-1F575B1E6712}" destId="{3D769C4A-3C4B-4D9D-A72F-E2AD0B5D95C9}" srcOrd="1" destOrd="0" presId="urn:microsoft.com/office/officeart/2005/8/layout/orgChart1"/>
    <dgm:cxn modelId="{9662DB08-F88E-4975-8DC6-07EDB731F4A3}" type="presParOf" srcId="{C081C7F3-C21F-4EFA-9637-1F575B1E6712}" destId="{C658ED97-9073-4C11-86FB-8E51F0F952B7}" srcOrd="2" destOrd="0" presId="urn:microsoft.com/office/officeart/2005/8/layout/orgChart1"/>
    <dgm:cxn modelId="{064C58E0-5F93-4E98-B169-7AD8A7AE7BB5}" type="presParOf" srcId="{3BA80FF5-F68E-4CEA-9276-49D40F4E1583}" destId="{FB754E0D-5C46-4153-8181-EDB475A30D7C}" srcOrd="2" destOrd="0" presId="urn:microsoft.com/office/officeart/2005/8/layout/orgChart1"/>
    <dgm:cxn modelId="{A5F16FEA-6986-4361-B9B5-17B48B102382}" type="presParOf" srcId="{DB51740A-A6F1-4A65-9DC7-97FB52EC9043}" destId="{ED41EFCE-AD69-4BE1-BCCF-23D4076A8434}" srcOrd="2" destOrd="0" presId="urn:microsoft.com/office/officeart/2005/8/layout/orgChart1"/>
    <dgm:cxn modelId="{9BF5CC44-11EC-44D4-B70B-AD04AD05B7C9}" type="presParOf" srcId="{DB51740A-A6F1-4A65-9DC7-97FB52EC9043}" destId="{89BF77A8-A689-4780-A951-B689B5B2BFA1}" srcOrd="3" destOrd="0" presId="urn:microsoft.com/office/officeart/2005/8/layout/orgChart1"/>
    <dgm:cxn modelId="{081D1FEF-3BD5-4A16-9972-900CE5E0EBB7}" type="presParOf" srcId="{89BF77A8-A689-4780-A951-B689B5B2BFA1}" destId="{DB6D22D9-4F00-4499-A5B2-89C7962C39A4}" srcOrd="0" destOrd="0" presId="urn:microsoft.com/office/officeart/2005/8/layout/orgChart1"/>
    <dgm:cxn modelId="{CDFC8516-03B8-49AE-852C-7BFAFE73AEA6}" type="presParOf" srcId="{DB6D22D9-4F00-4499-A5B2-89C7962C39A4}" destId="{34DC300B-60AB-48C7-A195-938C66771E02}" srcOrd="0" destOrd="0" presId="urn:microsoft.com/office/officeart/2005/8/layout/orgChart1"/>
    <dgm:cxn modelId="{E909FFF3-57D9-4399-9C5A-4D02D5ADAB90}" type="presParOf" srcId="{DB6D22D9-4F00-4499-A5B2-89C7962C39A4}" destId="{B5A530DA-A206-44F9-82AD-3AEC85B3890F}" srcOrd="1" destOrd="0" presId="urn:microsoft.com/office/officeart/2005/8/layout/orgChart1"/>
    <dgm:cxn modelId="{5A59D321-DCEE-4735-8C08-955F2AB7BB47}" type="presParOf" srcId="{89BF77A8-A689-4780-A951-B689B5B2BFA1}" destId="{1E0C2303-B714-45C2-B1E7-FE666480D6EF}" srcOrd="1" destOrd="0" presId="urn:microsoft.com/office/officeart/2005/8/layout/orgChart1"/>
    <dgm:cxn modelId="{5B026600-F539-4271-99C1-0B5839CFB682}" type="presParOf" srcId="{89BF77A8-A689-4780-A951-B689B5B2BFA1}" destId="{5ED0A25A-7EE4-4302-8CE7-22ACEE3DDFF3}" srcOrd="2" destOrd="0" presId="urn:microsoft.com/office/officeart/2005/8/layout/orgChart1"/>
    <dgm:cxn modelId="{F1C41D5F-5EFA-4F3B-B4F9-CCFDCD1EEDA9}" type="presParOf" srcId="{5ED0A25A-7EE4-4302-8CE7-22ACEE3DDFF3}" destId="{F796C968-D7B9-4CEC-85F1-0468F1D2BCDD}" srcOrd="0" destOrd="0" presId="urn:microsoft.com/office/officeart/2005/8/layout/orgChart1"/>
    <dgm:cxn modelId="{FDF32CD8-0114-4BC3-BFF6-F4B1BF96BB34}" type="presParOf" srcId="{5ED0A25A-7EE4-4302-8CE7-22ACEE3DDFF3}" destId="{74D65BD8-B839-419E-BBDA-A1FB2037F84F}" srcOrd="1" destOrd="0" presId="urn:microsoft.com/office/officeart/2005/8/layout/orgChart1"/>
    <dgm:cxn modelId="{99C9D5F6-7B70-4992-A776-81F38A3A8106}" type="presParOf" srcId="{74D65BD8-B839-419E-BBDA-A1FB2037F84F}" destId="{502105F8-4F72-4D0F-ADD7-1233D1F4E813}" srcOrd="0" destOrd="0" presId="urn:microsoft.com/office/officeart/2005/8/layout/orgChart1"/>
    <dgm:cxn modelId="{A822E51B-B348-4C52-8653-75A884053A00}" type="presParOf" srcId="{502105F8-4F72-4D0F-ADD7-1233D1F4E813}" destId="{85A97C61-7DF8-4B58-BB21-CE586B8B62FF}" srcOrd="0" destOrd="0" presId="urn:microsoft.com/office/officeart/2005/8/layout/orgChart1"/>
    <dgm:cxn modelId="{A43AE1D9-D158-4CDC-965D-6FBC821D27D5}" type="presParOf" srcId="{502105F8-4F72-4D0F-ADD7-1233D1F4E813}" destId="{B8E1E9A9-2B8C-40D8-AF5A-19E3CC70B5C6}" srcOrd="1" destOrd="0" presId="urn:microsoft.com/office/officeart/2005/8/layout/orgChart1"/>
    <dgm:cxn modelId="{D5EC8476-CE95-4813-9B43-52999B13C4E7}" type="presParOf" srcId="{74D65BD8-B839-419E-BBDA-A1FB2037F84F}" destId="{D7216097-9E06-46B3-8960-AEAE1BE634ED}" srcOrd="1" destOrd="0" presId="urn:microsoft.com/office/officeart/2005/8/layout/orgChart1"/>
    <dgm:cxn modelId="{76AAA5FC-2DD4-4813-BAD1-78980432CF68}" type="presParOf" srcId="{74D65BD8-B839-419E-BBDA-A1FB2037F84F}" destId="{3BEDC71F-8C05-4337-B62D-617ABDCBCA2D}" srcOrd="2" destOrd="0" presId="urn:microsoft.com/office/officeart/2005/8/layout/orgChart1"/>
    <dgm:cxn modelId="{E2BC3491-76F5-4DEF-BE4A-87528E3CCE60}" type="presParOf" srcId="{0ACF1E9D-61F3-46CC-B847-43990DE5233A}" destId="{C23C8C0E-7103-4403-9DC9-81A1B3FC534E}" srcOrd="2" destOrd="0" presId="urn:microsoft.com/office/officeart/2005/8/layout/orgChart1"/>
    <dgm:cxn modelId="{CA61D706-69D2-431E-98BF-6522433E80FC}" type="presParOf" srcId="{C23C8C0E-7103-4403-9DC9-81A1B3FC534E}" destId="{187F437F-93DC-4EB3-B763-3BBF4EE1F0AB}" srcOrd="0" destOrd="0" presId="urn:microsoft.com/office/officeart/2005/8/layout/orgChart1"/>
    <dgm:cxn modelId="{19DAE11C-F1A3-4729-8327-23F78D0F3691}" type="presParOf" srcId="{C23C8C0E-7103-4403-9DC9-81A1B3FC534E}" destId="{644508FA-2A3B-4F31-980D-BC5B063CB7DF}" srcOrd="1" destOrd="0" presId="urn:microsoft.com/office/officeart/2005/8/layout/orgChart1"/>
    <dgm:cxn modelId="{D3516942-9201-483C-88A8-A238F316BD4F}" type="presParOf" srcId="{644508FA-2A3B-4F31-980D-BC5B063CB7DF}" destId="{B46E2DF6-62CB-4D73-96BA-CA8A0B99896C}" srcOrd="0" destOrd="0" presId="urn:microsoft.com/office/officeart/2005/8/layout/orgChart1"/>
    <dgm:cxn modelId="{97B9CC2D-517A-4341-BC1E-448170ED46CD}" type="presParOf" srcId="{B46E2DF6-62CB-4D73-96BA-CA8A0B99896C}" destId="{19117923-BA00-47C1-9638-48E26B256B68}" srcOrd="0" destOrd="0" presId="urn:microsoft.com/office/officeart/2005/8/layout/orgChart1"/>
    <dgm:cxn modelId="{BECC711A-DFD9-4DAA-91FE-8198BBD6E85F}" type="presParOf" srcId="{B46E2DF6-62CB-4D73-96BA-CA8A0B99896C}" destId="{7C6221B7-7446-4ABC-A4AF-C184C5AFDA12}" srcOrd="1" destOrd="0" presId="urn:microsoft.com/office/officeart/2005/8/layout/orgChart1"/>
    <dgm:cxn modelId="{C22B7878-0D75-46A9-92EE-B05EDFA9C2C6}" type="presParOf" srcId="{644508FA-2A3B-4F31-980D-BC5B063CB7DF}" destId="{77A28F9B-740F-477B-BD73-FA5AF1D0ECFB}" srcOrd="1" destOrd="0" presId="urn:microsoft.com/office/officeart/2005/8/layout/orgChart1"/>
    <dgm:cxn modelId="{4E916C76-B9B6-4D69-A214-E1EE635F6065}" type="presParOf" srcId="{644508FA-2A3B-4F31-980D-BC5B063CB7DF}" destId="{E9E439ED-D60C-4764-8C1F-5B90FBB331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1228F-EC06-4364-BDC0-C5ACC339C082}" type="doc">
      <dgm:prSet loTypeId="urn:microsoft.com/office/officeart/2005/8/layout/hierarchy2" loCatId="hierarchy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785263B7-144C-481F-9DE2-EFB9E89B02FC}">
      <dgm:prSet phldrT="[نص]" custT="1"/>
      <dgm:spPr/>
      <dgm:t>
        <a:bodyPr/>
        <a:lstStyle/>
        <a:p>
          <a:pPr rtl="1"/>
          <a:r>
            <a:rPr lang="ar-SA" sz="2800" b="1" dirty="0"/>
            <a:t>الضمير البارز</a:t>
          </a:r>
        </a:p>
      </dgm:t>
    </dgm:pt>
    <dgm:pt modelId="{C4ED26A7-0F1E-4B64-A94A-C59E721003E1}" type="parTrans" cxnId="{948F6D2D-A463-4DC7-8233-AB4640705265}">
      <dgm:prSet/>
      <dgm:spPr/>
      <dgm:t>
        <a:bodyPr/>
        <a:lstStyle/>
        <a:p>
          <a:pPr rtl="1"/>
          <a:endParaRPr lang="ar-SA"/>
        </a:p>
      </dgm:t>
    </dgm:pt>
    <dgm:pt modelId="{6AB56E45-DCE6-4CF4-ADAB-626DC062A032}" type="sibTrans" cxnId="{948F6D2D-A463-4DC7-8233-AB4640705265}">
      <dgm:prSet/>
      <dgm:spPr/>
      <dgm:t>
        <a:bodyPr/>
        <a:lstStyle/>
        <a:p>
          <a:pPr rtl="1"/>
          <a:endParaRPr lang="ar-SA"/>
        </a:p>
      </dgm:t>
    </dgm:pt>
    <dgm:pt modelId="{02E5FC0E-1E49-44D3-BF77-E17E2C4BB919}">
      <dgm:prSet custT="1"/>
      <dgm:spPr/>
      <dgm:t>
        <a:bodyPr/>
        <a:lstStyle/>
        <a:p>
          <a:pPr rtl="1">
            <a:spcAft>
              <a:spcPts val="0"/>
            </a:spcAft>
          </a:pPr>
          <a:r>
            <a:rPr lang="ar-SA" sz="2800" dirty="0">
              <a:solidFill>
                <a:schemeClr val="accent5">
                  <a:lumMod val="50000"/>
                </a:schemeClr>
              </a:solidFill>
            </a:rPr>
            <a:t>منفصل</a:t>
          </a:r>
        </a:p>
        <a:p>
          <a:pPr rtl="1">
            <a:spcAft>
              <a:spcPct val="35000"/>
            </a:spcAft>
          </a:pPr>
          <a:r>
            <a:rPr lang="ar-SA" sz="1600" dirty="0">
              <a:solidFill>
                <a:schemeClr val="accent5">
                  <a:lumMod val="50000"/>
                </a:schemeClr>
              </a:solidFill>
            </a:rPr>
            <a:t>يمكن أن يبتدئ به الكلام ويمكن أن يقع بعد (إلا)</a:t>
          </a:r>
          <a:endParaRPr lang="ar-SA" sz="2000" dirty="0">
            <a:solidFill>
              <a:schemeClr val="accent5">
                <a:lumMod val="50000"/>
              </a:schemeClr>
            </a:solidFill>
          </a:endParaRPr>
        </a:p>
      </dgm:t>
    </dgm:pt>
    <dgm:pt modelId="{EE851973-1456-4AAE-B9AE-E20E843D6628}" type="parTrans" cxnId="{5392662E-7A00-4AE3-9B8F-026CA27B3EC6}">
      <dgm:prSet/>
      <dgm:spPr/>
      <dgm:t>
        <a:bodyPr/>
        <a:lstStyle/>
        <a:p>
          <a:pPr rtl="1"/>
          <a:endParaRPr lang="ar-SA"/>
        </a:p>
      </dgm:t>
    </dgm:pt>
    <dgm:pt modelId="{91008410-2141-4571-BAAA-FFA7E68DFAF1}" type="sibTrans" cxnId="{5392662E-7A00-4AE3-9B8F-026CA27B3EC6}">
      <dgm:prSet/>
      <dgm:spPr/>
      <dgm:t>
        <a:bodyPr/>
        <a:lstStyle/>
        <a:p>
          <a:pPr rtl="1"/>
          <a:endParaRPr lang="ar-SA"/>
        </a:p>
      </dgm:t>
    </dgm:pt>
    <dgm:pt modelId="{AD3147AE-ECA7-402D-A61D-ABB9953AA628}" type="asst">
      <dgm:prSet custT="1"/>
      <dgm:spPr/>
      <dgm:t>
        <a:bodyPr/>
        <a:lstStyle/>
        <a:p>
          <a:pPr rtl="1"/>
          <a:r>
            <a:rPr lang="ar-SA" sz="2000" dirty="0">
              <a:solidFill>
                <a:schemeClr val="accent6">
                  <a:lumMod val="50000"/>
                </a:schemeClr>
              </a:solidFill>
            </a:rPr>
            <a:t>ضمير الرفع</a:t>
          </a:r>
        </a:p>
      </dgm:t>
    </dgm:pt>
    <dgm:pt modelId="{A1E5142E-2107-4FBB-9467-1A45EDBCE53B}" type="parTrans" cxnId="{98F0066B-28F2-4461-A391-60257F5CE18A}">
      <dgm:prSet/>
      <dgm:spPr/>
      <dgm:t>
        <a:bodyPr/>
        <a:lstStyle/>
        <a:p>
          <a:pPr rtl="1"/>
          <a:endParaRPr lang="ar-SA"/>
        </a:p>
      </dgm:t>
    </dgm:pt>
    <dgm:pt modelId="{859AA15A-3526-4020-AFA9-82815656E4F0}" type="sibTrans" cxnId="{98F0066B-28F2-4461-A391-60257F5CE18A}">
      <dgm:prSet/>
      <dgm:spPr/>
      <dgm:t>
        <a:bodyPr/>
        <a:lstStyle/>
        <a:p>
          <a:pPr rtl="1"/>
          <a:endParaRPr lang="ar-SA"/>
        </a:p>
      </dgm:t>
    </dgm:pt>
    <dgm:pt modelId="{90CCBD22-5572-4B6B-9D0C-4181A4C0D438}">
      <dgm:prSet custT="1"/>
      <dgm:spPr/>
      <dgm:t>
        <a:bodyPr/>
        <a:lstStyle/>
        <a:p>
          <a:pPr rtl="1"/>
          <a:r>
            <a:rPr lang="ar-SA" sz="1800" dirty="0">
              <a:solidFill>
                <a:schemeClr val="accent6">
                  <a:lumMod val="50000"/>
                </a:schemeClr>
              </a:solidFill>
            </a:rPr>
            <a:t>ضمير النصب</a:t>
          </a:r>
        </a:p>
      </dgm:t>
    </dgm:pt>
    <dgm:pt modelId="{459685CF-33F0-428D-AE56-066394E7EABD}" type="parTrans" cxnId="{A5F1C863-5083-4C67-8402-D31062B0DD4C}">
      <dgm:prSet/>
      <dgm:spPr/>
      <dgm:t>
        <a:bodyPr/>
        <a:lstStyle/>
        <a:p>
          <a:pPr rtl="1"/>
          <a:endParaRPr lang="ar-SA"/>
        </a:p>
      </dgm:t>
    </dgm:pt>
    <dgm:pt modelId="{4E4A1C4F-A8BA-483D-B038-54B825DBF0CE}" type="sibTrans" cxnId="{A5F1C863-5083-4C67-8402-D31062B0DD4C}">
      <dgm:prSet/>
      <dgm:spPr/>
      <dgm:t>
        <a:bodyPr/>
        <a:lstStyle/>
        <a:p>
          <a:pPr rtl="1"/>
          <a:endParaRPr lang="ar-SA"/>
        </a:p>
      </dgm:t>
    </dgm:pt>
    <dgm:pt modelId="{2695D57A-3695-4FD7-98A9-AA4D65733E2F}">
      <dgm:prSet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ar-SA" sz="3200" dirty="0">
              <a:solidFill>
                <a:schemeClr val="accent5">
                  <a:lumMod val="50000"/>
                </a:schemeClr>
              </a:solidFill>
            </a:rPr>
            <a:t>متصل</a:t>
          </a:r>
        </a:p>
        <a:p>
          <a:pPr rtl="1">
            <a:lnSpc>
              <a:spcPct val="90000"/>
            </a:lnSpc>
            <a:spcAft>
              <a:spcPct val="35000"/>
            </a:spcAft>
          </a:pPr>
          <a:r>
            <a:rPr lang="ar-SA" sz="1400" dirty="0">
              <a:solidFill>
                <a:schemeClr val="accent5">
                  <a:lumMod val="50000"/>
                </a:schemeClr>
              </a:solidFill>
            </a:rPr>
            <a:t>لا يبتدئ به الكلام ولا يقع بعد إلا ويكون متصلًا بما قبله من اسم أو فعل أو حرف</a:t>
          </a:r>
        </a:p>
      </dgm:t>
    </dgm:pt>
    <dgm:pt modelId="{C77D80AE-EFDB-4725-B4D3-76281DB7E12F}" type="parTrans" cxnId="{16289B39-627B-4268-8506-78A644569795}">
      <dgm:prSet/>
      <dgm:spPr/>
      <dgm:t>
        <a:bodyPr/>
        <a:lstStyle/>
        <a:p>
          <a:pPr rtl="1"/>
          <a:endParaRPr lang="ar-SA"/>
        </a:p>
      </dgm:t>
    </dgm:pt>
    <dgm:pt modelId="{36B1B808-0F9D-4055-B671-206EAEBE4F56}" type="sibTrans" cxnId="{16289B39-627B-4268-8506-78A644569795}">
      <dgm:prSet/>
      <dgm:spPr/>
      <dgm:t>
        <a:bodyPr/>
        <a:lstStyle/>
        <a:p>
          <a:pPr rtl="1"/>
          <a:endParaRPr lang="ar-SA"/>
        </a:p>
      </dgm:t>
    </dgm:pt>
    <dgm:pt modelId="{5D4C1510-7EF4-484D-BFB2-A96E27A5ED80}">
      <dgm:prSet custT="1"/>
      <dgm:spPr/>
      <dgm:t>
        <a:bodyPr/>
        <a:lstStyle/>
        <a:p>
          <a:pPr rtl="1"/>
          <a:r>
            <a:rPr lang="ar-SA" sz="1800" dirty="0"/>
            <a:t>{وأنا أول المؤمنين}</a:t>
          </a:r>
        </a:p>
        <a:p>
          <a:pPr rtl="1"/>
          <a:r>
            <a:rPr lang="ar-SA" sz="1800" dirty="0"/>
            <a:t>{الله لا إله إلا هو الحي القيوم}</a:t>
          </a:r>
        </a:p>
        <a:p>
          <a:pPr rtl="1"/>
          <a:r>
            <a:rPr lang="ar-SA" sz="1800" dirty="0"/>
            <a:t>{أأنتم أشد خلقًا أم السماء بناها}</a:t>
          </a:r>
        </a:p>
      </dgm:t>
    </dgm:pt>
    <dgm:pt modelId="{6AA76C1E-F585-4B77-9C13-F8F7B852BABE}" type="parTrans" cxnId="{2960A22A-1020-40EB-9A52-36F315C456B1}">
      <dgm:prSet/>
      <dgm:spPr/>
      <dgm:t>
        <a:bodyPr/>
        <a:lstStyle/>
        <a:p>
          <a:pPr rtl="1"/>
          <a:endParaRPr lang="ar-SA"/>
        </a:p>
      </dgm:t>
    </dgm:pt>
    <dgm:pt modelId="{9F55EDE4-8FB0-4D41-87C6-6D670E343A52}" type="sibTrans" cxnId="{2960A22A-1020-40EB-9A52-36F315C456B1}">
      <dgm:prSet/>
      <dgm:spPr/>
      <dgm:t>
        <a:bodyPr/>
        <a:lstStyle/>
        <a:p>
          <a:pPr rtl="1"/>
          <a:endParaRPr lang="ar-SA"/>
        </a:p>
      </dgm:t>
    </dgm:pt>
    <dgm:pt modelId="{192E48B4-659E-4776-819C-464A2947F78E}">
      <dgm:prSet custT="1"/>
      <dgm:spPr/>
      <dgm:t>
        <a:bodyPr/>
        <a:lstStyle/>
        <a:p>
          <a:pPr rtl="1"/>
          <a:r>
            <a:rPr lang="ar-SA" sz="2000" dirty="0"/>
            <a:t>المتكلم: أنا، نحن</a:t>
          </a:r>
          <a:endParaRPr lang="ar-SA" sz="1400" dirty="0"/>
        </a:p>
      </dgm:t>
    </dgm:pt>
    <dgm:pt modelId="{6F336B6C-E543-432D-B501-48E4EDBA951C}" type="parTrans" cxnId="{B21CF4E0-84BA-4E07-801E-698F4A7554B0}">
      <dgm:prSet/>
      <dgm:spPr/>
      <dgm:t>
        <a:bodyPr/>
        <a:lstStyle/>
        <a:p>
          <a:pPr rtl="1"/>
          <a:endParaRPr lang="ar-SA"/>
        </a:p>
      </dgm:t>
    </dgm:pt>
    <dgm:pt modelId="{D92435A5-15B7-4AF3-9D96-C4693487F914}" type="sibTrans" cxnId="{B21CF4E0-84BA-4E07-801E-698F4A7554B0}">
      <dgm:prSet/>
      <dgm:spPr/>
      <dgm:t>
        <a:bodyPr/>
        <a:lstStyle/>
        <a:p>
          <a:pPr rtl="1"/>
          <a:endParaRPr lang="ar-SA"/>
        </a:p>
      </dgm:t>
    </dgm:pt>
    <dgm:pt modelId="{86F77262-B7C4-4D36-AD66-7777347F2045}">
      <dgm:prSet custT="1"/>
      <dgm:spPr/>
      <dgm:t>
        <a:bodyPr/>
        <a:lstStyle/>
        <a:p>
          <a:pPr rtl="1"/>
          <a:r>
            <a:rPr lang="ar-SA" sz="1600" dirty="0"/>
            <a:t>المخاطب</a:t>
          </a:r>
        </a:p>
        <a:p>
          <a:pPr rtl="1"/>
          <a:r>
            <a:rPr lang="ar-SA" sz="1600" dirty="0"/>
            <a:t>أنت، أنتما، أنتم، أنتن</a:t>
          </a:r>
          <a:endParaRPr lang="ar-SA" sz="1400" dirty="0"/>
        </a:p>
      </dgm:t>
    </dgm:pt>
    <dgm:pt modelId="{54EF3CCD-9324-40F9-AA14-CC8B5DA4B077}" type="parTrans" cxnId="{2D1C65CB-C578-49CE-AF48-20C0079E8956}">
      <dgm:prSet/>
      <dgm:spPr/>
      <dgm:t>
        <a:bodyPr/>
        <a:lstStyle/>
        <a:p>
          <a:pPr rtl="1"/>
          <a:endParaRPr lang="ar-SA"/>
        </a:p>
      </dgm:t>
    </dgm:pt>
    <dgm:pt modelId="{A22F800F-DA5B-423F-9458-C8625A69B6E0}" type="sibTrans" cxnId="{2D1C65CB-C578-49CE-AF48-20C0079E8956}">
      <dgm:prSet/>
      <dgm:spPr/>
      <dgm:t>
        <a:bodyPr/>
        <a:lstStyle/>
        <a:p>
          <a:pPr rtl="1"/>
          <a:endParaRPr lang="ar-SA"/>
        </a:p>
      </dgm:t>
    </dgm:pt>
    <dgm:pt modelId="{73261A58-7DE0-4DF4-8FB9-E551A09D7A7A}">
      <dgm:prSet custT="1"/>
      <dgm:spPr/>
      <dgm:t>
        <a:bodyPr/>
        <a:lstStyle/>
        <a:p>
          <a:pPr rtl="1"/>
          <a:r>
            <a:rPr lang="ar-SA" sz="2000" dirty="0"/>
            <a:t>الغائب</a:t>
          </a:r>
        </a:p>
        <a:p>
          <a:pPr rtl="1"/>
          <a:r>
            <a:rPr lang="ar-SA" sz="2000" dirty="0"/>
            <a:t>هو، هي، هما، هم، هن</a:t>
          </a:r>
        </a:p>
      </dgm:t>
    </dgm:pt>
    <dgm:pt modelId="{2177B530-8EC1-4ADD-9F8C-56F71FC82BCA}" type="parTrans" cxnId="{EAC005E0-ABB6-4EFF-B744-3A406F6EC0DF}">
      <dgm:prSet/>
      <dgm:spPr/>
      <dgm:t>
        <a:bodyPr/>
        <a:lstStyle/>
        <a:p>
          <a:pPr rtl="1"/>
          <a:endParaRPr lang="ar-SA"/>
        </a:p>
      </dgm:t>
    </dgm:pt>
    <dgm:pt modelId="{CB6A4DC7-1F7C-4C4F-8680-76046473E19C}" type="sibTrans" cxnId="{EAC005E0-ABB6-4EFF-B744-3A406F6EC0DF}">
      <dgm:prSet/>
      <dgm:spPr/>
      <dgm:t>
        <a:bodyPr/>
        <a:lstStyle/>
        <a:p>
          <a:pPr rtl="1"/>
          <a:endParaRPr lang="ar-SA"/>
        </a:p>
      </dgm:t>
    </dgm:pt>
    <dgm:pt modelId="{786B7EC2-EF9C-4835-A7A4-CA5CD079280A}">
      <dgm:prSet custT="1"/>
      <dgm:spPr/>
      <dgm:t>
        <a:bodyPr/>
        <a:lstStyle/>
        <a:p>
          <a:pPr rtl="1"/>
          <a:r>
            <a:rPr lang="ar-SA" sz="1800" dirty="0"/>
            <a:t>{وإياي فاتقون}</a:t>
          </a:r>
        </a:p>
        <a:p>
          <a:pPr rtl="1"/>
          <a:r>
            <a:rPr lang="ar-SA" sz="1800" dirty="0"/>
            <a:t>{إياك نعبد وإياك نستعين}</a:t>
          </a:r>
          <a:endParaRPr lang="ar-SA" sz="1600" dirty="0"/>
        </a:p>
      </dgm:t>
    </dgm:pt>
    <dgm:pt modelId="{661B68F4-A3D9-4A07-8936-9ABA7BC7CA3E}" type="parTrans" cxnId="{0A4604D8-C3AF-4272-AA09-1AD5042D1FBC}">
      <dgm:prSet/>
      <dgm:spPr/>
      <dgm:t>
        <a:bodyPr/>
        <a:lstStyle/>
        <a:p>
          <a:pPr rtl="1"/>
          <a:endParaRPr lang="ar-SA"/>
        </a:p>
      </dgm:t>
    </dgm:pt>
    <dgm:pt modelId="{AEAE29FE-B304-4D83-8669-1DE48A2C2114}" type="sibTrans" cxnId="{0A4604D8-C3AF-4272-AA09-1AD5042D1FBC}">
      <dgm:prSet/>
      <dgm:spPr/>
      <dgm:t>
        <a:bodyPr/>
        <a:lstStyle/>
        <a:p>
          <a:pPr rtl="1"/>
          <a:endParaRPr lang="ar-SA"/>
        </a:p>
      </dgm:t>
    </dgm:pt>
    <dgm:pt modelId="{CD688277-0DBA-4B33-95E6-CDF7C98C2F19}">
      <dgm:prSet custT="1"/>
      <dgm:spPr/>
      <dgm:t>
        <a:bodyPr/>
        <a:lstStyle/>
        <a:p>
          <a:pPr rtl="1"/>
          <a:r>
            <a:rPr lang="ar-SA" sz="1800" dirty="0"/>
            <a:t>المتكلم: إياي، إيانا</a:t>
          </a:r>
        </a:p>
        <a:p>
          <a:pPr rtl="1"/>
          <a:r>
            <a:rPr lang="ar-SA" sz="1800" dirty="0"/>
            <a:t>المخاطب: إياك، إياكما، إياكم، إياكن</a:t>
          </a:r>
        </a:p>
        <a:p>
          <a:pPr rtl="1"/>
          <a:r>
            <a:rPr lang="ar-SA" sz="1800" dirty="0"/>
            <a:t>الغائب: إياه، إياها، إياهما، إياهم، إياهن</a:t>
          </a:r>
        </a:p>
      </dgm:t>
    </dgm:pt>
    <dgm:pt modelId="{365B2547-B28B-4C91-8061-1EEFC00ABE89}" type="parTrans" cxnId="{639ACA8B-B67D-4BC9-8185-3BA9ACDAD536}">
      <dgm:prSet/>
      <dgm:spPr/>
      <dgm:t>
        <a:bodyPr/>
        <a:lstStyle/>
        <a:p>
          <a:pPr rtl="1"/>
          <a:endParaRPr lang="ar-SA"/>
        </a:p>
      </dgm:t>
    </dgm:pt>
    <dgm:pt modelId="{279780A0-37BD-4F7A-A705-746B9C73DD1B}" type="sibTrans" cxnId="{639ACA8B-B67D-4BC9-8185-3BA9ACDAD536}">
      <dgm:prSet/>
      <dgm:spPr/>
      <dgm:t>
        <a:bodyPr/>
        <a:lstStyle/>
        <a:p>
          <a:pPr rtl="1"/>
          <a:endParaRPr lang="ar-SA"/>
        </a:p>
      </dgm:t>
    </dgm:pt>
    <dgm:pt modelId="{FEB13FF3-7676-4263-AD9B-1F34222F8C83}" type="pres">
      <dgm:prSet presAssocID="{3A51228F-EC06-4364-BDC0-C5ACC339C08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2B4EB5-CC39-48A0-80F0-8E6E56ED5F9B}" type="pres">
      <dgm:prSet presAssocID="{785263B7-144C-481F-9DE2-EFB9E89B02FC}" presName="root1" presStyleCnt="0"/>
      <dgm:spPr/>
    </dgm:pt>
    <dgm:pt modelId="{F4355AF6-8FE7-459A-9432-131A7A4C635E}" type="pres">
      <dgm:prSet presAssocID="{785263B7-144C-481F-9DE2-EFB9E89B02FC}" presName="LevelOneTextNode" presStyleLbl="node0" presStyleIdx="0" presStyleCnt="1">
        <dgm:presLayoutVars>
          <dgm:chPref val="3"/>
        </dgm:presLayoutVars>
      </dgm:prSet>
      <dgm:spPr/>
    </dgm:pt>
    <dgm:pt modelId="{E9054410-0809-4CEC-A577-D92CBE63694A}" type="pres">
      <dgm:prSet presAssocID="{785263B7-144C-481F-9DE2-EFB9E89B02FC}" presName="level2hierChild" presStyleCnt="0"/>
      <dgm:spPr/>
    </dgm:pt>
    <dgm:pt modelId="{EF72B5B8-CBA3-4DFB-B7DD-B0643D8DEB64}" type="pres">
      <dgm:prSet presAssocID="{EE851973-1456-4AAE-B9AE-E20E843D6628}" presName="conn2-1" presStyleLbl="parChTrans1D2" presStyleIdx="0" presStyleCnt="2"/>
      <dgm:spPr/>
    </dgm:pt>
    <dgm:pt modelId="{A726DD74-AC1B-45C3-9B1B-F5145C103C52}" type="pres">
      <dgm:prSet presAssocID="{EE851973-1456-4AAE-B9AE-E20E843D6628}" presName="connTx" presStyleLbl="parChTrans1D2" presStyleIdx="0" presStyleCnt="2"/>
      <dgm:spPr/>
    </dgm:pt>
    <dgm:pt modelId="{61D1E880-D4F0-40D4-8A7F-B60FC1867149}" type="pres">
      <dgm:prSet presAssocID="{02E5FC0E-1E49-44D3-BF77-E17E2C4BB919}" presName="root2" presStyleCnt="0"/>
      <dgm:spPr/>
    </dgm:pt>
    <dgm:pt modelId="{BDAC4ADB-4B83-49F0-A9D0-F03E499D3C3C}" type="pres">
      <dgm:prSet presAssocID="{02E5FC0E-1E49-44D3-BF77-E17E2C4BB919}" presName="LevelTwoTextNode" presStyleLbl="node2" presStyleIdx="0" presStyleCnt="2" custScaleY="113805">
        <dgm:presLayoutVars>
          <dgm:chPref val="3"/>
        </dgm:presLayoutVars>
      </dgm:prSet>
      <dgm:spPr/>
    </dgm:pt>
    <dgm:pt modelId="{F01480DC-EF97-40B6-BF0A-A1E125643853}" type="pres">
      <dgm:prSet presAssocID="{02E5FC0E-1E49-44D3-BF77-E17E2C4BB919}" presName="level3hierChild" presStyleCnt="0"/>
      <dgm:spPr/>
    </dgm:pt>
    <dgm:pt modelId="{EBE58ACA-C5E8-43A9-ACB7-59FE333DD9F8}" type="pres">
      <dgm:prSet presAssocID="{A1E5142E-2107-4FBB-9467-1A45EDBCE53B}" presName="conn2-1" presStyleLbl="parChTrans1D3" presStyleIdx="0" presStyleCnt="2"/>
      <dgm:spPr/>
    </dgm:pt>
    <dgm:pt modelId="{A529938F-6471-44CD-A3E6-B420D8B37929}" type="pres">
      <dgm:prSet presAssocID="{A1E5142E-2107-4FBB-9467-1A45EDBCE53B}" presName="connTx" presStyleLbl="parChTrans1D3" presStyleIdx="0" presStyleCnt="2"/>
      <dgm:spPr/>
    </dgm:pt>
    <dgm:pt modelId="{850E86F1-5E65-4442-9EF8-5C8D6FA16CA4}" type="pres">
      <dgm:prSet presAssocID="{AD3147AE-ECA7-402D-A61D-ABB9953AA628}" presName="root2" presStyleCnt="0"/>
      <dgm:spPr/>
    </dgm:pt>
    <dgm:pt modelId="{95A8E5DC-BCF9-4752-9637-D0AE59186044}" type="pres">
      <dgm:prSet presAssocID="{AD3147AE-ECA7-402D-A61D-ABB9953AA628}" presName="LevelTwoTextNode" presStyleLbl="asst2" presStyleIdx="0" presStyleCnt="1" custScaleX="49706" custScaleY="78175" custLinFactNeighborY="-787">
        <dgm:presLayoutVars>
          <dgm:chPref val="3"/>
        </dgm:presLayoutVars>
      </dgm:prSet>
      <dgm:spPr/>
    </dgm:pt>
    <dgm:pt modelId="{884E4192-512C-494D-BFB5-564B54902E89}" type="pres">
      <dgm:prSet presAssocID="{AD3147AE-ECA7-402D-A61D-ABB9953AA628}" presName="level3hierChild" presStyleCnt="0"/>
      <dgm:spPr/>
    </dgm:pt>
    <dgm:pt modelId="{356F238E-BE40-4BFB-94C8-720FE6A04093}" type="pres">
      <dgm:prSet presAssocID="{6AA76C1E-F585-4B77-9C13-F8F7B852BABE}" presName="conn2-1" presStyleLbl="parChTrans1D4" presStyleIdx="0" presStyleCnt="6"/>
      <dgm:spPr/>
    </dgm:pt>
    <dgm:pt modelId="{C9A09CA6-3DE7-41AC-AF6E-493163EEDF0E}" type="pres">
      <dgm:prSet presAssocID="{6AA76C1E-F585-4B77-9C13-F8F7B852BABE}" presName="connTx" presStyleLbl="parChTrans1D4" presStyleIdx="0" presStyleCnt="6"/>
      <dgm:spPr/>
    </dgm:pt>
    <dgm:pt modelId="{0640983D-A221-451F-9962-6C83E073390C}" type="pres">
      <dgm:prSet presAssocID="{5D4C1510-7EF4-484D-BFB2-A96E27A5ED80}" presName="root2" presStyleCnt="0"/>
      <dgm:spPr/>
    </dgm:pt>
    <dgm:pt modelId="{734469BC-A27B-4148-9315-425D958E4A94}" type="pres">
      <dgm:prSet presAssocID="{5D4C1510-7EF4-484D-BFB2-A96E27A5ED80}" presName="LevelTwoTextNode" presStyleLbl="node4" presStyleIdx="0" presStyleCnt="6" custScaleY="160347">
        <dgm:presLayoutVars>
          <dgm:chPref val="3"/>
        </dgm:presLayoutVars>
      </dgm:prSet>
      <dgm:spPr/>
    </dgm:pt>
    <dgm:pt modelId="{DED40758-216D-46E9-AA6F-8651D5219BEE}" type="pres">
      <dgm:prSet presAssocID="{5D4C1510-7EF4-484D-BFB2-A96E27A5ED80}" presName="level3hierChild" presStyleCnt="0"/>
      <dgm:spPr/>
    </dgm:pt>
    <dgm:pt modelId="{C91D01E2-6085-4CAC-A4CE-B193E856B9A1}" type="pres">
      <dgm:prSet presAssocID="{6F336B6C-E543-432D-B501-48E4EDBA951C}" presName="conn2-1" presStyleLbl="parChTrans1D4" presStyleIdx="1" presStyleCnt="6"/>
      <dgm:spPr/>
    </dgm:pt>
    <dgm:pt modelId="{E4DD4DE7-1C9F-4B42-B232-EF16290F14BF}" type="pres">
      <dgm:prSet presAssocID="{6F336B6C-E543-432D-B501-48E4EDBA951C}" presName="connTx" presStyleLbl="parChTrans1D4" presStyleIdx="1" presStyleCnt="6"/>
      <dgm:spPr/>
    </dgm:pt>
    <dgm:pt modelId="{CD0AD0FC-0129-48FA-B078-2F655D019938}" type="pres">
      <dgm:prSet presAssocID="{192E48B4-659E-4776-819C-464A2947F78E}" presName="root2" presStyleCnt="0"/>
      <dgm:spPr/>
    </dgm:pt>
    <dgm:pt modelId="{F9ABAD75-F0F7-4E0C-9D70-7A55BDCB4671}" type="pres">
      <dgm:prSet presAssocID="{192E48B4-659E-4776-819C-464A2947F78E}" presName="LevelTwoTextNode" presStyleLbl="node4" presStyleIdx="1" presStyleCnt="6" custScaleX="94006" custScaleY="52461">
        <dgm:presLayoutVars>
          <dgm:chPref val="3"/>
        </dgm:presLayoutVars>
      </dgm:prSet>
      <dgm:spPr/>
    </dgm:pt>
    <dgm:pt modelId="{05C2B01A-4E37-444C-B8CC-8F29BF18673F}" type="pres">
      <dgm:prSet presAssocID="{192E48B4-659E-4776-819C-464A2947F78E}" presName="level3hierChild" presStyleCnt="0"/>
      <dgm:spPr/>
    </dgm:pt>
    <dgm:pt modelId="{92BB8A78-E732-457C-9BA1-AB1FC4316D90}" type="pres">
      <dgm:prSet presAssocID="{54EF3CCD-9324-40F9-AA14-CC8B5DA4B077}" presName="conn2-1" presStyleLbl="parChTrans1D4" presStyleIdx="2" presStyleCnt="6"/>
      <dgm:spPr/>
    </dgm:pt>
    <dgm:pt modelId="{9E4A8C68-D8C4-4156-95F0-62C420AB3312}" type="pres">
      <dgm:prSet presAssocID="{54EF3CCD-9324-40F9-AA14-CC8B5DA4B077}" presName="connTx" presStyleLbl="parChTrans1D4" presStyleIdx="2" presStyleCnt="6"/>
      <dgm:spPr/>
    </dgm:pt>
    <dgm:pt modelId="{F9A25845-E59B-4D72-B7FF-368115028EFA}" type="pres">
      <dgm:prSet presAssocID="{86F77262-B7C4-4D36-AD66-7777347F2045}" presName="root2" presStyleCnt="0"/>
      <dgm:spPr/>
    </dgm:pt>
    <dgm:pt modelId="{FFBBD38D-A2B7-488D-8619-CAD319F46D5B}" type="pres">
      <dgm:prSet presAssocID="{86F77262-B7C4-4D36-AD66-7777347F2045}" presName="LevelTwoTextNode" presStyleLbl="node4" presStyleIdx="2" presStyleCnt="6" custScaleX="94056" custScaleY="52838">
        <dgm:presLayoutVars>
          <dgm:chPref val="3"/>
        </dgm:presLayoutVars>
      </dgm:prSet>
      <dgm:spPr/>
    </dgm:pt>
    <dgm:pt modelId="{5C6D1CF4-9250-4C1B-A7AE-CBA28D42ED95}" type="pres">
      <dgm:prSet presAssocID="{86F77262-B7C4-4D36-AD66-7777347F2045}" presName="level3hierChild" presStyleCnt="0"/>
      <dgm:spPr/>
    </dgm:pt>
    <dgm:pt modelId="{E7544313-D663-4886-A1FD-8D0ACFDAFCC2}" type="pres">
      <dgm:prSet presAssocID="{2177B530-8EC1-4ADD-9F8C-56F71FC82BCA}" presName="conn2-1" presStyleLbl="parChTrans1D4" presStyleIdx="3" presStyleCnt="6"/>
      <dgm:spPr/>
    </dgm:pt>
    <dgm:pt modelId="{49E009A8-5FDE-4F75-908A-6D38D51A02EB}" type="pres">
      <dgm:prSet presAssocID="{2177B530-8EC1-4ADD-9F8C-56F71FC82BCA}" presName="connTx" presStyleLbl="parChTrans1D4" presStyleIdx="3" presStyleCnt="6"/>
      <dgm:spPr/>
    </dgm:pt>
    <dgm:pt modelId="{32B1804D-F9B6-4926-8B67-CB57A67BC6C8}" type="pres">
      <dgm:prSet presAssocID="{73261A58-7DE0-4DF4-8FB9-E551A09D7A7A}" presName="root2" presStyleCnt="0"/>
      <dgm:spPr/>
    </dgm:pt>
    <dgm:pt modelId="{92936C69-4BDA-41A6-995C-FC432C96DD06}" type="pres">
      <dgm:prSet presAssocID="{73261A58-7DE0-4DF4-8FB9-E551A09D7A7A}" presName="LevelTwoTextNode" presStyleLbl="node4" presStyleIdx="3" presStyleCnt="6" custScaleX="93884" custScaleY="92187">
        <dgm:presLayoutVars>
          <dgm:chPref val="3"/>
        </dgm:presLayoutVars>
      </dgm:prSet>
      <dgm:spPr/>
    </dgm:pt>
    <dgm:pt modelId="{74ED2D94-576C-4336-AB88-54F9F6F933C6}" type="pres">
      <dgm:prSet presAssocID="{73261A58-7DE0-4DF4-8FB9-E551A09D7A7A}" presName="level3hierChild" presStyleCnt="0"/>
      <dgm:spPr/>
    </dgm:pt>
    <dgm:pt modelId="{7C222B28-E93C-498C-93F0-13073589E21C}" type="pres">
      <dgm:prSet presAssocID="{459685CF-33F0-428D-AE56-066394E7EABD}" presName="conn2-1" presStyleLbl="parChTrans1D3" presStyleIdx="1" presStyleCnt="2"/>
      <dgm:spPr/>
    </dgm:pt>
    <dgm:pt modelId="{3D921859-2352-4A01-967B-E0D6ACE1FCC4}" type="pres">
      <dgm:prSet presAssocID="{459685CF-33F0-428D-AE56-066394E7EABD}" presName="connTx" presStyleLbl="parChTrans1D3" presStyleIdx="1" presStyleCnt="2"/>
      <dgm:spPr/>
    </dgm:pt>
    <dgm:pt modelId="{04A9FDA8-DBD5-4E0D-8968-FDB7AAB606EF}" type="pres">
      <dgm:prSet presAssocID="{90CCBD22-5572-4B6B-9D0C-4181A4C0D438}" presName="root2" presStyleCnt="0"/>
      <dgm:spPr/>
    </dgm:pt>
    <dgm:pt modelId="{088D2A02-C021-4E9D-83B8-A3ED81F32FB7}" type="pres">
      <dgm:prSet presAssocID="{90CCBD22-5572-4B6B-9D0C-4181A4C0D438}" presName="LevelTwoTextNode" presStyleLbl="node3" presStyleIdx="0" presStyleCnt="1" custScaleX="53372" custScaleY="75479">
        <dgm:presLayoutVars>
          <dgm:chPref val="3"/>
        </dgm:presLayoutVars>
      </dgm:prSet>
      <dgm:spPr/>
    </dgm:pt>
    <dgm:pt modelId="{5D3B99F3-C343-4E59-9A02-308C9927C2A5}" type="pres">
      <dgm:prSet presAssocID="{90CCBD22-5572-4B6B-9D0C-4181A4C0D438}" presName="level3hierChild" presStyleCnt="0"/>
      <dgm:spPr/>
    </dgm:pt>
    <dgm:pt modelId="{A3176560-BAC1-4288-A2D2-67324BA79E2E}" type="pres">
      <dgm:prSet presAssocID="{661B68F4-A3D9-4A07-8936-9ABA7BC7CA3E}" presName="conn2-1" presStyleLbl="parChTrans1D4" presStyleIdx="4" presStyleCnt="6"/>
      <dgm:spPr/>
    </dgm:pt>
    <dgm:pt modelId="{593BBF33-67E3-4F67-9C62-B75C0CD224AE}" type="pres">
      <dgm:prSet presAssocID="{661B68F4-A3D9-4A07-8936-9ABA7BC7CA3E}" presName="connTx" presStyleLbl="parChTrans1D4" presStyleIdx="4" presStyleCnt="6"/>
      <dgm:spPr/>
    </dgm:pt>
    <dgm:pt modelId="{33B2EE06-2A33-45A9-AF2E-1EE51FFECD0D}" type="pres">
      <dgm:prSet presAssocID="{786B7EC2-EF9C-4835-A7A4-CA5CD079280A}" presName="root2" presStyleCnt="0"/>
      <dgm:spPr/>
    </dgm:pt>
    <dgm:pt modelId="{9219D35F-5387-423F-92FB-6BCE7C067101}" type="pres">
      <dgm:prSet presAssocID="{786B7EC2-EF9C-4835-A7A4-CA5CD079280A}" presName="LevelTwoTextNode" presStyleLbl="node4" presStyleIdx="4" presStyleCnt="6">
        <dgm:presLayoutVars>
          <dgm:chPref val="3"/>
        </dgm:presLayoutVars>
      </dgm:prSet>
      <dgm:spPr/>
    </dgm:pt>
    <dgm:pt modelId="{741367B0-028E-4190-9BCF-2F156B1D047A}" type="pres">
      <dgm:prSet presAssocID="{786B7EC2-EF9C-4835-A7A4-CA5CD079280A}" presName="level3hierChild" presStyleCnt="0"/>
      <dgm:spPr/>
    </dgm:pt>
    <dgm:pt modelId="{95C8C8EB-B93C-4DAC-ABAC-E26DDE038351}" type="pres">
      <dgm:prSet presAssocID="{365B2547-B28B-4C91-8061-1EEFC00ABE89}" presName="conn2-1" presStyleLbl="parChTrans1D4" presStyleIdx="5" presStyleCnt="6"/>
      <dgm:spPr/>
    </dgm:pt>
    <dgm:pt modelId="{FBD946A5-4906-40E8-8A17-F05FECB6B92F}" type="pres">
      <dgm:prSet presAssocID="{365B2547-B28B-4C91-8061-1EEFC00ABE89}" presName="connTx" presStyleLbl="parChTrans1D4" presStyleIdx="5" presStyleCnt="6"/>
      <dgm:spPr/>
    </dgm:pt>
    <dgm:pt modelId="{F2D2928B-70DD-4151-898A-6AFA460F3DF0}" type="pres">
      <dgm:prSet presAssocID="{CD688277-0DBA-4B33-95E6-CDF7C98C2F19}" presName="root2" presStyleCnt="0"/>
      <dgm:spPr/>
    </dgm:pt>
    <dgm:pt modelId="{6F786B23-490E-49E2-8B01-8F2525808AFF}" type="pres">
      <dgm:prSet presAssocID="{CD688277-0DBA-4B33-95E6-CDF7C98C2F19}" presName="LevelTwoTextNode" presStyleLbl="node4" presStyleIdx="5" presStyleCnt="6" custScaleX="88947" custScaleY="171801">
        <dgm:presLayoutVars>
          <dgm:chPref val="3"/>
        </dgm:presLayoutVars>
      </dgm:prSet>
      <dgm:spPr/>
    </dgm:pt>
    <dgm:pt modelId="{50FEC6AD-04F1-484C-AD6E-D06E2380E3A0}" type="pres">
      <dgm:prSet presAssocID="{CD688277-0DBA-4B33-95E6-CDF7C98C2F19}" presName="level3hierChild" presStyleCnt="0"/>
      <dgm:spPr/>
    </dgm:pt>
    <dgm:pt modelId="{F73845F7-02EB-487A-8541-E0568B8B6EB5}" type="pres">
      <dgm:prSet presAssocID="{C77D80AE-EFDB-4725-B4D3-76281DB7E12F}" presName="conn2-1" presStyleLbl="parChTrans1D2" presStyleIdx="1" presStyleCnt="2"/>
      <dgm:spPr/>
    </dgm:pt>
    <dgm:pt modelId="{59A564C8-3C30-48FC-A099-146916D2EAE4}" type="pres">
      <dgm:prSet presAssocID="{C77D80AE-EFDB-4725-B4D3-76281DB7E12F}" presName="connTx" presStyleLbl="parChTrans1D2" presStyleIdx="1" presStyleCnt="2"/>
      <dgm:spPr/>
    </dgm:pt>
    <dgm:pt modelId="{C28BBFF1-6477-410D-8FAE-C462ED750FC3}" type="pres">
      <dgm:prSet presAssocID="{2695D57A-3695-4FD7-98A9-AA4D65733E2F}" presName="root2" presStyleCnt="0"/>
      <dgm:spPr/>
    </dgm:pt>
    <dgm:pt modelId="{A293376B-53EF-43E8-B60C-D5D5A84849A1}" type="pres">
      <dgm:prSet presAssocID="{2695D57A-3695-4FD7-98A9-AA4D65733E2F}" presName="LevelTwoTextNode" presStyleLbl="node2" presStyleIdx="1" presStyleCnt="2" custScaleY="132565">
        <dgm:presLayoutVars>
          <dgm:chPref val="3"/>
        </dgm:presLayoutVars>
      </dgm:prSet>
      <dgm:spPr/>
    </dgm:pt>
    <dgm:pt modelId="{3F54EE9A-FF03-40D6-B58F-D90C6A9820A6}" type="pres">
      <dgm:prSet presAssocID="{2695D57A-3695-4FD7-98A9-AA4D65733E2F}" presName="level3hierChild" presStyleCnt="0"/>
      <dgm:spPr/>
    </dgm:pt>
  </dgm:ptLst>
  <dgm:cxnLst>
    <dgm:cxn modelId="{13B37314-F48D-45D2-AAA9-20583AD14344}" type="presOf" srcId="{86F77262-B7C4-4D36-AD66-7777347F2045}" destId="{FFBBD38D-A2B7-488D-8619-CAD319F46D5B}" srcOrd="0" destOrd="0" presId="urn:microsoft.com/office/officeart/2005/8/layout/hierarchy2"/>
    <dgm:cxn modelId="{16A9AE16-B895-4736-A3B2-4C0BF2FAC492}" type="presOf" srcId="{EE851973-1456-4AAE-B9AE-E20E843D6628}" destId="{EF72B5B8-CBA3-4DFB-B7DD-B0643D8DEB64}" srcOrd="0" destOrd="0" presId="urn:microsoft.com/office/officeart/2005/8/layout/hierarchy2"/>
    <dgm:cxn modelId="{23FCF81A-3777-427B-878D-E48B8BB34E2C}" type="presOf" srcId="{459685CF-33F0-428D-AE56-066394E7EABD}" destId="{7C222B28-E93C-498C-93F0-13073589E21C}" srcOrd="0" destOrd="0" presId="urn:microsoft.com/office/officeart/2005/8/layout/hierarchy2"/>
    <dgm:cxn modelId="{47BDF31B-834F-4AC3-8947-0A9C26D50107}" type="presOf" srcId="{6AA76C1E-F585-4B77-9C13-F8F7B852BABE}" destId="{356F238E-BE40-4BFB-94C8-720FE6A04093}" srcOrd="0" destOrd="0" presId="urn:microsoft.com/office/officeart/2005/8/layout/hierarchy2"/>
    <dgm:cxn modelId="{96C82F26-A011-4E9F-B996-26EA88AD785F}" type="presOf" srcId="{C77D80AE-EFDB-4725-B4D3-76281DB7E12F}" destId="{59A564C8-3C30-48FC-A099-146916D2EAE4}" srcOrd="1" destOrd="0" presId="urn:microsoft.com/office/officeart/2005/8/layout/hierarchy2"/>
    <dgm:cxn modelId="{36669F29-AB8E-4584-9176-62872F22B67A}" type="presOf" srcId="{A1E5142E-2107-4FBB-9467-1A45EDBCE53B}" destId="{A529938F-6471-44CD-A3E6-B420D8B37929}" srcOrd="1" destOrd="0" presId="urn:microsoft.com/office/officeart/2005/8/layout/hierarchy2"/>
    <dgm:cxn modelId="{2960A22A-1020-40EB-9A52-36F315C456B1}" srcId="{AD3147AE-ECA7-402D-A61D-ABB9953AA628}" destId="{5D4C1510-7EF4-484D-BFB2-A96E27A5ED80}" srcOrd="0" destOrd="0" parTransId="{6AA76C1E-F585-4B77-9C13-F8F7B852BABE}" sibTransId="{9F55EDE4-8FB0-4D41-87C6-6D670E343A52}"/>
    <dgm:cxn modelId="{EB0E372C-B797-4FA9-BEEC-F92303E5FA6D}" type="presOf" srcId="{54EF3CCD-9324-40F9-AA14-CC8B5DA4B077}" destId="{92BB8A78-E732-457C-9BA1-AB1FC4316D90}" srcOrd="0" destOrd="0" presId="urn:microsoft.com/office/officeart/2005/8/layout/hierarchy2"/>
    <dgm:cxn modelId="{948F6D2D-A463-4DC7-8233-AB4640705265}" srcId="{3A51228F-EC06-4364-BDC0-C5ACC339C082}" destId="{785263B7-144C-481F-9DE2-EFB9E89B02FC}" srcOrd="0" destOrd="0" parTransId="{C4ED26A7-0F1E-4B64-A94A-C59E721003E1}" sibTransId="{6AB56E45-DCE6-4CF4-ADAB-626DC062A032}"/>
    <dgm:cxn modelId="{5392662E-7A00-4AE3-9B8F-026CA27B3EC6}" srcId="{785263B7-144C-481F-9DE2-EFB9E89B02FC}" destId="{02E5FC0E-1E49-44D3-BF77-E17E2C4BB919}" srcOrd="0" destOrd="0" parTransId="{EE851973-1456-4AAE-B9AE-E20E843D6628}" sibTransId="{91008410-2141-4571-BAAA-FFA7E68DFAF1}"/>
    <dgm:cxn modelId="{16289B39-627B-4268-8506-78A644569795}" srcId="{785263B7-144C-481F-9DE2-EFB9E89B02FC}" destId="{2695D57A-3695-4FD7-98A9-AA4D65733E2F}" srcOrd="1" destOrd="0" parTransId="{C77D80AE-EFDB-4725-B4D3-76281DB7E12F}" sibTransId="{36B1B808-0F9D-4055-B671-206EAEBE4F56}"/>
    <dgm:cxn modelId="{9ECAB33B-8AB7-48B4-A0F4-0626253A5C97}" type="presOf" srcId="{2177B530-8EC1-4ADD-9F8C-56F71FC82BCA}" destId="{E7544313-D663-4886-A1FD-8D0ACFDAFCC2}" srcOrd="0" destOrd="0" presId="urn:microsoft.com/office/officeart/2005/8/layout/hierarchy2"/>
    <dgm:cxn modelId="{A5F1C863-5083-4C67-8402-D31062B0DD4C}" srcId="{02E5FC0E-1E49-44D3-BF77-E17E2C4BB919}" destId="{90CCBD22-5572-4B6B-9D0C-4181A4C0D438}" srcOrd="1" destOrd="0" parTransId="{459685CF-33F0-428D-AE56-066394E7EABD}" sibTransId="{4E4A1C4F-A8BA-483D-B038-54B825DBF0CE}"/>
    <dgm:cxn modelId="{EA842466-F6C1-454E-9199-785D06126EDC}" type="presOf" srcId="{90CCBD22-5572-4B6B-9D0C-4181A4C0D438}" destId="{088D2A02-C021-4E9D-83B8-A3ED81F32FB7}" srcOrd="0" destOrd="0" presId="urn:microsoft.com/office/officeart/2005/8/layout/hierarchy2"/>
    <dgm:cxn modelId="{2B553766-3570-4FEA-8D12-5DECCF7CDEF7}" type="presOf" srcId="{6F336B6C-E543-432D-B501-48E4EDBA951C}" destId="{C91D01E2-6085-4CAC-A4CE-B193E856B9A1}" srcOrd="0" destOrd="0" presId="urn:microsoft.com/office/officeart/2005/8/layout/hierarchy2"/>
    <dgm:cxn modelId="{98F0066B-28F2-4461-A391-60257F5CE18A}" srcId="{02E5FC0E-1E49-44D3-BF77-E17E2C4BB919}" destId="{AD3147AE-ECA7-402D-A61D-ABB9953AA628}" srcOrd="0" destOrd="0" parTransId="{A1E5142E-2107-4FBB-9467-1A45EDBCE53B}" sibTransId="{859AA15A-3526-4020-AFA9-82815656E4F0}"/>
    <dgm:cxn modelId="{317EDC54-9170-4AAD-95BE-239AE11E9FD2}" type="presOf" srcId="{2177B530-8EC1-4ADD-9F8C-56F71FC82BCA}" destId="{49E009A8-5FDE-4F75-908A-6D38D51A02EB}" srcOrd="1" destOrd="0" presId="urn:microsoft.com/office/officeart/2005/8/layout/hierarchy2"/>
    <dgm:cxn modelId="{08A52D76-B483-4E20-97F5-F39A16E6438F}" type="presOf" srcId="{365B2547-B28B-4C91-8061-1EEFC00ABE89}" destId="{FBD946A5-4906-40E8-8A17-F05FECB6B92F}" srcOrd="1" destOrd="0" presId="urn:microsoft.com/office/officeart/2005/8/layout/hierarchy2"/>
    <dgm:cxn modelId="{52687A59-5533-4268-B67F-C8012985C495}" type="presOf" srcId="{661B68F4-A3D9-4A07-8936-9ABA7BC7CA3E}" destId="{593BBF33-67E3-4F67-9C62-B75C0CD224AE}" srcOrd="1" destOrd="0" presId="urn:microsoft.com/office/officeart/2005/8/layout/hierarchy2"/>
    <dgm:cxn modelId="{03925D7E-269B-4B41-BD6F-43B41A7FA6C3}" type="presOf" srcId="{6AA76C1E-F585-4B77-9C13-F8F7B852BABE}" destId="{C9A09CA6-3DE7-41AC-AF6E-493163EEDF0E}" srcOrd="1" destOrd="0" presId="urn:microsoft.com/office/officeart/2005/8/layout/hierarchy2"/>
    <dgm:cxn modelId="{72E7A47E-C6E1-4F51-8048-702566519EE0}" type="presOf" srcId="{192E48B4-659E-4776-819C-464A2947F78E}" destId="{F9ABAD75-F0F7-4E0C-9D70-7A55BDCB4671}" srcOrd="0" destOrd="0" presId="urn:microsoft.com/office/officeart/2005/8/layout/hierarchy2"/>
    <dgm:cxn modelId="{1101C584-2A52-402C-A1B7-8CC4F033C7FB}" type="presOf" srcId="{3A51228F-EC06-4364-BDC0-C5ACC339C082}" destId="{FEB13FF3-7676-4263-AD9B-1F34222F8C83}" srcOrd="0" destOrd="0" presId="urn:microsoft.com/office/officeart/2005/8/layout/hierarchy2"/>
    <dgm:cxn modelId="{087BD189-7F6E-468E-A18A-19A9F264B7BF}" type="presOf" srcId="{459685CF-33F0-428D-AE56-066394E7EABD}" destId="{3D921859-2352-4A01-967B-E0D6ACE1FCC4}" srcOrd="1" destOrd="0" presId="urn:microsoft.com/office/officeart/2005/8/layout/hierarchy2"/>
    <dgm:cxn modelId="{639ACA8B-B67D-4BC9-8185-3BA9ACDAD536}" srcId="{786B7EC2-EF9C-4835-A7A4-CA5CD079280A}" destId="{CD688277-0DBA-4B33-95E6-CDF7C98C2F19}" srcOrd="0" destOrd="0" parTransId="{365B2547-B28B-4C91-8061-1EEFC00ABE89}" sibTransId="{279780A0-37BD-4F7A-A705-746B9C73DD1B}"/>
    <dgm:cxn modelId="{7D2C2F99-1E00-4D28-9420-D64E88A809B1}" type="presOf" srcId="{54EF3CCD-9324-40F9-AA14-CC8B5DA4B077}" destId="{9E4A8C68-D8C4-4156-95F0-62C420AB3312}" srcOrd="1" destOrd="0" presId="urn:microsoft.com/office/officeart/2005/8/layout/hierarchy2"/>
    <dgm:cxn modelId="{1B2B7B9A-3340-40A9-A6B3-5271B695C1FE}" type="presOf" srcId="{C77D80AE-EFDB-4725-B4D3-76281DB7E12F}" destId="{F73845F7-02EB-487A-8541-E0568B8B6EB5}" srcOrd="0" destOrd="0" presId="urn:microsoft.com/office/officeart/2005/8/layout/hierarchy2"/>
    <dgm:cxn modelId="{5DB333BC-3CD6-4A3E-937F-0D10290E8F6E}" type="presOf" srcId="{365B2547-B28B-4C91-8061-1EEFC00ABE89}" destId="{95C8C8EB-B93C-4DAC-ABAC-E26DDE038351}" srcOrd="0" destOrd="0" presId="urn:microsoft.com/office/officeart/2005/8/layout/hierarchy2"/>
    <dgm:cxn modelId="{714C01C1-839A-4465-93AC-5CB2FE136039}" type="presOf" srcId="{661B68F4-A3D9-4A07-8936-9ABA7BC7CA3E}" destId="{A3176560-BAC1-4288-A2D2-67324BA79E2E}" srcOrd="0" destOrd="0" presId="urn:microsoft.com/office/officeart/2005/8/layout/hierarchy2"/>
    <dgm:cxn modelId="{2D1C65CB-C578-49CE-AF48-20C0079E8956}" srcId="{5D4C1510-7EF4-484D-BFB2-A96E27A5ED80}" destId="{86F77262-B7C4-4D36-AD66-7777347F2045}" srcOrd="1" destOrd="0" parTransId="{54EF3CCD-9324-40F9-AA14-CC8B5DA4B077}" sibTransId="{A22F800F-DA5B-423F-9458-C8625A69B6E0}"/>
    <dgm:cxn modelId="{2D40DDCE-93F4-4B0E-B914-F61AA0DD4D54}" type="presOf" srcId="{2695D57A-3695-4FD7-98A9-AA4D65733E2F}" destId="{A293376B-53EF-43E8-B60C-D5D5A84849A1}" srcOrd="0" destOrd="0" presId="urn:microsoft.com/office/officeart/2005/8/layout/hierarchy2"/>
    <dgm:cxn modelId="{78B9FAD3-E5D2-4A00-ACD7-4B810BD16878}" type="presOf" srcId="{02E5FC0E-1E49-44D3-BF77-E17E2C4BB919}" destId="{BDAC4ADB-4B83-49F0-A9D0-F03E499D3C3C}" srcOrd="0" destOrd="0" presId="urn:microsoft.com/office/officeart/2005/8/layout/hierarchy2"/>
    <dgm:cxn modelId="{51FDEDD5-C02E-4F44-9B28-25E350C2CB0F}" type="presOf" srcId="{73261A58-7DE0-4DF4-8FB9-E551A09D7A7A}" destId="{92936C69-4BDA-41A6-995C-FC432C96DD06}" srcOrd="0" destOrd="0" presId="urn:microsoft.com/office/officeart/2005/8/layout/hierarchy2"/>
    <dgm:cxn modelId="{0A4604D8-C3AF-4272-AA09-1AD5042D1FBC}" srcId="{90CCBD22-5572-4B6B-9D0C-4181A4C0D438}" destId="{786B7EC2-EF9C-4835-A7A4-CA5CD079280A}" srcOrd="0" destOrd="0" parTransId="{661B68F4-A3D9-4A07-8936-9ABA7BC7CA3E}" sibTransId="{AEAE29FE-B304-4D83-8669-1DE48A2C2114}"/>
    <dgm:cxn modelId="{EAC005E0-ABB6-4EFF-B744-3A406F6EC0DF}" srcId="{5D4C1510-7EF4-484D-BFB2-A96E27A5ED80}" destId="{73261A58-7DE0-4DF4-8FB9-E551A09D7A7A}" srcOrd="2" destOrd="0" parTransId="{2177B530-8EC1-4ADD-9F8C-56F71FC82BCA}" sibTransId="{CB6A4DC7-1F7C-4C4F-8680-76046473E19C}"/>
    <dgm:cxn modelId="{B21CF4E0-84BA-4E07-801E-698F4A7554B0}" srcId="{5D4C1510-7EF4-484D-BFB2-A96E27A5ED80}" destId="{192E48B4-659E-4776-819C-464A2947F78E}" srcOrd="0" destOrd="0" parTransId="{6F336B6C-E543-432D-B501-48E4EDBA951C}" sibTransId="{D92435A5-15B7-4AF3-9D96-C4693487F914}"/>
    <dgm:cxn modelId="{80D081E4-614C-4F03-9D74-DC6004215156}" type="presOf" srcId="{EE851973-1456-4AAE-B9AE-E20E843D6628}" destId="{A726DD74-AC1B-45C3-9B1B-F5145C103C52}" srcOrd="1" destOrd="0" presId="urn:microsoft.com/office/officeart/2005/8/layout/hierarchy2"/>
    <dgm:cxn modelId="{E1F750ED-295C-4618-9E1B-129A4202F958}" type="presOf" srcId="{A1E5142E-2107-4FBB-9467-1A45EDBCE53B}" destId="{EBE58ACA-C5E8-43A9-ACB7-59FE333DD9F8}" srcOrd="0" destOrd="0" presId="urn:microsoft.com/office/officeart/2005/8/layout/hierarchy2"/>
    <dgm:cxn modelId="{6F69F4F7-695A-4BF5-A1C2-67BC079F6686}" type="presOf" srcId="{AD3147AE-ECA7-402D-A61D-ABB9953AA628}" destId="{95A8E5DC-BCF9-4752-9637-D0AE59186044}" srcOrd="0" destOrd="0" presId="urn:microsoft.com/office/officeart/2005/8/layout/hierarchy2"/>
    <dgm:cxn modelId="{B7CF0AF9-C8F9-4560-9480-4CEDE923CE07}" type="presOf" srcId="{785263B7-144C-481F-9DE2-EFB9E89B02FC}" destId="{F4355AF6-8FE7-459A-9432-131A7A4C635E}" srcOrd="0" destOrd="0" presId="urn:microsoft.com/office/officeart/2005/8/layout/hierarchy2"/>
    <dgm:cxn modelId="{E0E25BFB-ECF4-4CBF-945C-1290E3C83BF8}" type="presOf" srcId="{786B7EC2-EF9C-4835-A7A4-CA5CD079280A}" destId="{9219D35F-5387-423F-92FB-6BCE7C067101}" srcOrd="0" destOrd="0" presId="urn:microsoft.com/office/officeart/2005/8/layout/hierarchy2"/>
    <dgm:cxn modelId="{29B361FC-F2EB-48B1-9074-7040E8F53584}" type="presOf" srcId="{CD688277-0DBA-4B33-95E6-CDF7C98C2F19}" destId="{6F786B23-490E-49E2-8B01-8F2525808AFF}" srcOrd="0" destOrd="0" presId="urn:microsoft.com/office/officeart/2005/8/layout/hierarchy2"/>
    <dgm:cxn modelId="{970457FC-8227-4C6D-B33B-BA704B46C49F}" type="presOf" srcId="{5D4C1510-7EF4-484D-BFB2-A96E27A5ED80}" destId="{734469BC-A27B-4148-9315-425D958E4A94}" srcOrd="0" destOrd="0" presId="urn:microsoft.com/office/officeart/2005/8/layout/hierarchy2"/>
    <dgm:cxn modelId="{C92707FF-EF4D-4695-BAA3-0783F8DEDEC3}" type="presOf" srcId="{6F336B6C-E543-432D-B501-48E4EDBA951C}" destId="{E4DD4DE7-1C9F-4B42-B232-EF16290F14BF}" srcOrd="1" destOrd="0" presId="urn:microsoft.com/office/officeart/2005/8/layout/hierarchy2"/>
    <dgm:cxn modelId="{B524C86F-A648-4519-9260-BA969786203C}" type="presParOf" srcId="{FEB13FF3-7676-4263-AD9B-1F34222F8C83}" destId="{542B4EB5-CC39-48A0-80F0-8E6E56ED5F9B}" srcOrd="0" destOrd="0" presId="urn:microsoft.com/office/officeart/2005/8/layout/hierarchy2"/>
    <dgm:cxn modelId="{1B4543C7-B5EA-415D-8151-666B380503D4}" type="presParOf" srcId="{542B4EB5-CC39-48A0-80F0-8E6E56ED5F9B}" destId="{F4355AF6-8FE7-459A-9432-131A7A4C635E}" srcOrd="0" destOrd="0" presId="urn:microsoft.com/office/officeart/2005/8/layout/hierarchy2"/>
    <dgm:cxn modelId="{10833808-DF83-4D21-B33F-BDF9ACCF0FFA}" type="presParOf" srcId="{542B4EB5-CC39-48A0-80F0-8E6E56ED5F9B}" destId="{E9054410-0809-4CEC-A577-D92CBE63694A}" srcOrd="1" destOrd="0" presId="urn:microsoft.com/office/officeart/2005/8/layout/hierarchy2"/>
    <dgm:cxn modelId="{77333B7B-6692-4BFB-98D7-4E03E00CADF9}" type="presParOf" srcId="{E9054410-0809-4CEC-A577-D92CBE63694A}" destId="{EF72B5B8-CBA3-4DFB-B7DD-B0643D8DEB64}" srcOrd="0" destOrd="0" presId="urn:microsoft.com/office/officeart/2005/8/layout/hierarchy2"/>
    <dgm:cxn modelId="{CA397ED6-95D4-4667-950E-263ECE0E97E0}" type="presParOf" srcId="{EF72B5B8-CBA3-4DFB-B7DD-B0643D8DEB64}" destId="{A726DD74-AC1B-45C3-9B1B-F5145C103C52}" srcOrd="0" destOrd="0" presId="urn:microsoft.com/office/officeart/2005/8/layout/hierarchy2"/>
    <dgm:cxn modelId="{05D3289B-B7B4-4697-937F-EBE36452CEFD}" type="presParOf" srcId="{E9054410-0809-4CEC-A577-D92CBE63694A}" destId="{61D1E880-D4F0-40D4-8A7F-B60FC1867149}" srcOrd="1" destOrd="0" presId="urn:microsoft.com/office/officeart/2005/8/layout/hierarchy2"/>
    <dgm:cxn modelId="{F58926BE-D2BD-4634-9A39-C13DD5483177}" type="presParOf" srcId="{61D1E880-D4F0-40D4-8A7F-B60FC1867149}" destId="{BDAC4ADB-4B83-49F0-A9D0-F03E499D3C3C}" srcOrd="0" destOrd="0" presId="urn:microsoft.com/office/officeart/2005/8/layout/hierarchy2"/>
    <dgm:cxn modelId="{DFE9C5E6-1E4A-4CC2-BAC5-C1A55EEFD769}" type="presParOf" srcId="{61D1E880-D4F0-40D4-8A7F-B60FC1867149}" destId="{F01480DC-EF97-40B6-BF0A-A1E125643853}" srcOrd="1" destOrd="0" presId="urn:microsoft.com/office/officeart/2005/8/layout/hierarchy2"/>
    <dgm:cxn modelId="{AC799C16-D06A-4CF7-A914-EA7BD9AC010B}" type="presParOf" srcId="{F01480DC-EF97-40B6-BF0A-A1E125643853}" destId="{EBE58ACA-C5E8-43A9-ACB7-59FE333DD9F8}" srcOrd="0" destOrd="0" presId="urn:microsoft.com/office/officeart/2005/8/layout/hierarchy2"/>
    <dgm:cxn modelId="{A5D9A31B-15EB-41FB-A713-6030B5F32606}" type="presParOf" srcId="{EBE58ACA-C5E8-43A9-ACB7-59FE333DD9F8}" destId="{A529938F-6471-44CD-A3E6-B420D8B37929}" srcOrd="0" destOrd="0" presId="urn:microsoft.com/office/officeart/2005/8/layout/hierarchy2"/>
    <dgm:cxn modelId="{78822872-27C0-46CE-9C49-E2F1621F34D5}" type="presParOf" srcId="{F01480DC-EF97-40B6-BF0A-A1E125643853}" destId="{850E86F1-5E65-4442-9EF8-5C8D6FA16CA4}" srcOrd="1" destOrd="0" presId="urn:microsoft.com/office/officeart/2005/8/layout/hierarchy2"/>
    <dgm:cxn modelId="{01AD1EEC-2D91-4443-9A7B-E0EF687DAA4F}" type="presParOf" srcId="{850E86F1-5E65-4442-9EF8-5C8D6FA16CA4}" destId="{95A8E5DC-BCF9-4752-9637-D0AE59186044}" srcOrd="0" destOrd="0" presId="urn:microsoft.com/office/officeart/2005/8/layout/hierarchy2"/>
    <dgm:cxn modelId="{D7966803-6367-4C7E-A234-976C645D8586}" type="presParOf" srcId="{850E86F1-5E65-4442-9EF8-5C8D6FA16CA4}" destId="{884E4192-512C-494D-BFB5-564B54902E89}" srcOrd="1" destOrd="0" presId="urn:microsoft.com/office/officeart/2005/8/layout/hierarchy2"/>
    <dgm:cxn modelId="{D80C9311-F53B-493B-AA9F-5C9105DDE1B5}" type="presParOf" srcId="{884E4192-512C-494D-BFB5-564B54902E89}" destId="{356F238E-BE40-4BFB-94C8-720FE6A04093}" srcOrd="0" destOrd="0" presId="urn:microsoft.com/office/officeart/2005/8/layout/hierarchy2"/>
    <dgm:cxn modelId="{BCAB13F3-7F9E-4910-A560-8806471D2482}" type="presParOf" srcId="{356F238E-BE40-4BFB-94C8-720FE6A04093}" destId="{C9A09CA6-3DE7-41AC-AF6E-493163EEDF0E}" srcOrd="0" destOrd="0" presId="urn:microsoft.com/office/officeart/2005/8/layout/hierarchy2"/>
    <dgm:cxn modelId="{BE15FA6D-AE4D-41B0-A906-3DA360F501F1}" type="presParOf" srcId="{884E4192-512C-494D-BFB5-564B54902E89}" destId="{0640983D-A221-451F-9962-6C83E073390C}" srcOrd="1" destOrd="0" presId="urn:microsoft.com/office/officeart/2005/8/layout/hierarchy2"/>
    <dgm:cxn modelId="{6EAE26B9-E689-4FB1-BE48-25049A419492}" type="presParOf" srcId="{0640983D-A221-451F-9962-6C83E073390C}" destId="{734469BC-A27B-4148-9315-425D958E4A94}" srcOrd="0" destOrd="0" presId="urn:microsoft.com/office/officeart/2005/8/layout/hierarchy2"/>
    <dgm:cxn modelId="{31C8BD96-A677-4D3A-BD14-1D01B43638E0}" type="presParOf" srcId="{0640983D-A221-451F-9962-6C83E073390C}" destId="{DED40758-216D-46E9-AA6F-8651D5219BEE}" srcOrd="1" destOrd="0" presId="urn:microsoft.com/office/officeart/2005/8/layout/hierarchy2"/>
    <dgm:cxn modelId="{7A833F2C-B4B7-4099-807F-106F66344E3B}" type="presParOf" srcId="{DED40758-216D-46E9-AA6F-8651D5219BEE}" destId="{C91D01E2-6085-4CAC-A4CE-B193E856B9A1}" srcOrd="0" destOrd="0" presId="urn:microsoft.com/office/officeart/2005/8/layout/hierarchy2"/>
    <dgm:cxn modelId="{669A6EFC-D6AE-49E0-8D09-D297892BF5A3}" type="presParOf" srcId="{C91D01E2-6085-4CAC-A4CE-B193E856B9A1}" destId="{E4DD4DE7-1C9F-4B42-B232-EF16290F14BF}" srcOrd="0" destOrd="0" presId="urn:microsoft.com/office/officeart/2005/8/layout/hierarchy2"/>
    <dgm:cxn modelId="{1B1E487E-7107-4651-8B09-6F09122F71E8}" type="presParOf" srcId="{DED40758-216D-46E9-AA6F-8651D5219BEE}" destId="{CD0AD0FC-0129-48FA-B078-2F655D019938}" srcOrd="1" destOrd="0" presId="urn:microsoft.com/office/officeart/2005/8/layout/hierarchy2"/>
    <dgm:cxn modelId="{43A46424-6F0A-4820-8A9A-76BA92324284}" type="presParOf" srcId="{CD0AD0FC-0129-48FA-B078-2F655D019938}" destId="{F9ABAD75-F0F7-4E0C-9D70-7A55BDCB4671}" srcOrd="0" destOrd="0" presId="urn:microsoft.com/office/officeart/2005/8/layout/hierarchy2"/>
    <dgm:cxn modelId="{1C9CD3E1-9DBD-45B4-96A2-DF7E33C6E746}" type="presParOf" srcId="{CD0AD0FC-0129-48FA-B078-2F655D019938}" destId="{05C2B01A-4E37-444C-B8CC-8F29BF18673F}" srcOrd="1" destOrd="0" presId="urn:microsoft.com/office/officeart/2005/8/layout/hierarchy2"/>
    <dgm:cxn modelId="{A54A1B6E-9C6D-4F67-B7F1-E40C674116D7}" type="presParOf" srcId="{DED40758-216D-46E9-AA6F-8651D5219BEE}" destId="{92BB8A78-E732-457C-9BA1-AB1FC4316D90}" srcOrd="2" destOrd="0" presId="urn:microsoft.com/office/officeart/2005/8/layout/hierarchy2"/>
    <dgm:cxn modelId="{5FFC3157-F716-47D3-B8EF-8362C6AC5938}" type="presParOf" srcId="{92BB8A78-E732-457C-9BA1-AB1FC4316D90}" destId="{9E4A8C68-D8C4-4156-95F0-62C420AB3312}" srcOrd="0" destOrd="0" presId="urn:microsoft.com/office/officeart/2005/8/layout/hierarchy2"/>
    <dgm:cxn modelId="{5A1756C8-16E2-4FE3-AE11-3540220C18D5}" type="presParOf" srcId="{DED40758-216D-46E9-AA6F-8651D5219BEE}" destId="{F9A25845-E59B-4D72-B7FF-368115028EFA}" srcOrd="3" destOrd="0" presId="urn:microsoft.com/office/officeart/2005/8/layout/hierarchy2"/>
    <dgm:cxn modelId="{1FC5C1C5-2440-4B7D-86E1-B775969ECC49}" type="presParOf" srcId="{F9A25845-E59B-4D72-B7FF-368115028EFA}" destId="{FFBBD38D-A2B7-488D-8619-CAD319F46D5B}" srcOrd="0" destOrd="0" presId="urn:microsoft.com/office/officeart/2005/8/layout/hierarchy2"/>
    <dgm:cxn modelId="{1D75E5BA-47CA-48BE-AA72-2A7307EAD26A}" type="presParOf" srcId="{F9A25845-E59B-4D72-B7FF-368115028EFA}" destId="{5C6D1CF4-9250-4C1B-A7AE-CBA28D42ED95}" srcOrd="1" destOrd="0" presId="urn:microsoft.com/office/officeart/2005/8/layout/hierarchy2"/>
    <dgm:cxn modelId="{3D9DEA45-C137-4A96-9953-364BC7B87585}" type="presParOf" srcId="{DED40758-216D-46E9-AA6F-8651D5219BEE}" destId="{E7544313-D663-4886-A1FD-8D0ACFDAFCC2}" srcOrd="4" destOrd="0" presId="urn:microsoft.com/office/officeart/2005/8/layout/hierarchy2"/>
    <dgm:cxn modelId="{3B97786F-1031-44B6-9B91-765F9EF39AC2}" type="presParOf" srcId="{E7544313-D663-4886-A1FD-8D0ACFDAFCC2}" destId="{49E009A8-5FDE-4F75-908A-6D38D51A02EB}" srcOrd="0" destOrd="0" presId="urn:microsoft.com/office/officeart/2005/8/layout/hierarchy2"/>
    <dgm:cxn modelId="{724A8F0D-52B1-4BEA-9009-059E66D632A3}" type="presParOf" srcId="{DED40758-216D-46E9-AA6F-8651D5219BEE}" destId="{32B1804D-F9B6-4926-8B67-CB57A67BC6C8}" srcOrd="5" destOrd="0" presId="urn:microsoft.com/office/officeart/2005/8/layout/hierarchy2"/>
    <dgm:cxn modelId="{1E6F0BAC-16F5-4614-8C75-CF539FD73CF5}" type="presParOf" srcId="{32B1804D-F9B6-4926-8B67-CB57A67BC6C8}" destId="{92936C69-4BDA-41A6-995C-FC432C96DD06}" srcOrd="0" destOrd="0" presId="urn:microsoft.com/office/officeart/2005/8/layout/hierarchy2"/>
    <dgm:cxn modelId="{116B1487-4845-4151-B86F-EFF5189C11EA}" type="presParOf" srcId="{32B1804D-F9B6-4926-8B67-CB57A67BC6C8}" destId="{74ED2D94-576C-4336-AB88-54F9F6F933C6}" srcOrd="1" destOrd="0" presId="urn:microsoft.com/office/officeart/2005/8/layout/hierarchy2"/>
    <dgm:cxn modelId="{FB763CB2-5719-472A-92CE-4F1521C8AEC4}" type="presParOf" srcId="{F01480DC-EF97-40B6-BF0A-A1E125643853}" destId="{7C222B28-E93C-498C-93F0-13073589E21C}" srcOrd="2" destOrd="0" presId="urn:microsoft.com/office/officeart/2005/8/layout/hierarchy2"/>
    <dgm:cxn modelId="{8844B94D-2B36-49FD-B868-FD195DD388A7}" type="presParOf" srcId="{7C222B28-E93C-498C-93F0-13073589E21C}" destId="{3D921859-2352-4A01-967B-E0D6ACE1FCC4}" srcOrd="0" destOrd="0" presId="urn:microsoft.com/office/officeart/2005/8/layout/hierarchy2"/>
    <dgm:cxn modelId="{40A9AF75-A21F-4DC9-9766-AB852FA7D005}" type="presParOf" srcId="{F01480DC-EF97-40B6-BF0A-A1E125643853}" destId="{04A9FDA8-DBD5-4E0D-8968-FDB7AAB606EF}" srcOrd="3" destOrd="0" presId="urn:microsoft.com/office/officeart/2005/8/layout/hierarchy2"/>
    <dgm:cxn modelId="{0C045158-0F94-4741-BBA5-8689B52E5E05}" type="presParOf" srcId="{04A9FDA8-DBD5-4E0D-8968-FDB7AAB606EF}" destId="{088D2A02-C021-4E9D-83B8-A3ED81F32FB7}" srcOrd="0" destOrd="0" presId="urn:microsoft.com/office/officeart/2005/8/layout/hierarchy2"/>
    <dgm:cxn modelId="{A9D7A9E2-FCCE-4AD7-A8A8-84412B54BCAE}" type="presParOf" srcId="{04A9FDA8-DBD5-4E0D-8968-FDB7AAB606EF}" destId="{5D3B99F3-C343-4E59-9A02-308C9927C2A5}" srcOrd="1" destOrd="0" presId="urn:microsoft.com/office/officeart/2005/8/layout/hierarchy2"/>
    <dgm:cxn modelId="{9730EDCF-4BF9-4AFE-9A0A-626991B355F3}" type="presParOf" srcId="{5D3B99F3-C343-4E59-9A02-308C9927C2A5}" destId="{A3176560-BAC1-4288-A2D2-67324BA79E2E}" srcOrd="0" destOrd="0" presId="urn:microsoft.com/office/officeart/2005/8/layout/hierarchy2"/>
    <dgm:cxn modelId="{9BEFA204-8A83-4817-86FB-A3A56650999B}" type="presParOf" srcId="{A3176560-BAC1-4288-A2D2-67324BA79E2E}" destId="{593BBF33-67E3-4F67-9C62-B75C0CD224AE}" srcOrd="0" destOrd="0" presId="urn:microsoft.com/office/officeart/2005/8/layout/hierarchy2"/>
    <dgm:cxn modelId="{BC929344-E9CB-4590-B833-B3E9218D0FFE}" type="presParOf" srcId="{5D3B99F3-C343-4E59-9A02-308C9927C2A5}" destId="{33B2EE06-2A33-45A9-AF2E-1EE51FFECD0D}" srcOrd="1" destOrd="0" presId="urn:microsoft.com/office/officeart/2005/8/layout/hierarchy2"/>
    <dgm:cxn modelId="{14FA817B-4003-4780-8931-1427F44305E2}" type="presParOf" srcId="{33B2EE06-2A33-45A9-AF2E-1EE51FFECD0D}" destId="{9219D35F-5387-423F-92FB-6BCE7C067101}" srcOrd="0" destOrd="0" presId="urn:microsoft.com/office/officeart/2005/8/layout/hierarchy2"/>
    <dgm:cxn modelId="{39A26835-6864-4398-BF16-4CEFB7C2B188}" type="presParOf" srcId="{33B2EE06-2A33-45A9-AF2E-1EE51FFECD0D}" destId="{741367B0-028E-4190-9BCF-2F156B1D047A}" srcOrd="1" destOrd="0" presId="urn:microsoft.com/office/officeart/2005/8/layout/hierarchy2"/>
    <dgm:cxn modelId="{E055FD53-1EEC-4C83-8489-ED97AF3C0DF7}" type="presParOf" srcId="{741367B0-028E-4190-9BCF-2F156B1D047A}" destId="{95C8C8EB-B93C-4DAC-ABAC-E26DDE038351}" srcOrd="0" destOrd="0" presId="urn:microsoft.com/office/officeart/2005/8/layout/hierarchy2"/>
    <dgm:cxn modelId="{986887BE-82E2-4A4E-8144-5C07068C580E}" type="presParOf" srcId="{95C8C8EB-B93C-4DAC-ABAC-E26DDE038351}" destId="{FBD946A5-4906-40E8-8A17-F05FECB6B92F}" srcOrd="0" destOrd="0" presId="urn:microsoft.com/office/officeart/2005/8/layout/hierarchy2"/>
    <dgm:cxn modelId="{E961B020-D558-43AE-A3A9-3A65E32ECC56}" type="presParOf" srcId="{741367B0-028E-4190-9BCF-2F156B1D047A}" destId="{F2D2928B-70DD-4151-898A-6AFA460F3DF0}" srcOrd="1" destOrd="0" presId="urn:microsoft.com/office/officeart/2005/8/layout/hierarchy2"/>
    <dgm:cxn modelId="{17E98BD3-774C-4BDE-8A99-59A66F0F25C6}" type="presParOf" srcId="{F2D2928B-70DD-4151-898A-6AFA460F3DF0}" destId="{6F786B23-490E-49E2-8B01-8F2525808AFF}" srcOrd="0" destOrd="0" presId="urn:microsoft.com/office/officeart/2005/8/layout/hierarchy2"/>
    <dgm:cxn modelId="{3EFE8DFA-B8D4-4F62-B90F-5AC79849CC42}" type="presParOf" srcId="{F2D2928B-70DD-4151-898A-6AFA460F3DF0}" destId="{50FEC6AD-04F1-484C-AD6E-D06E2380E3A0}" srcOrd="1" destOrd="0" presId="urn:microsoft.com/office/officeart/2005/8/layout/hierarchy2"/>
    <dgm:cxn modelId="{B844B37E-A255-46A3-918C-AC4E66DF004A}" type="presParOf" srcId="{E9054410-0809-4CEC-A577-D92CBE63694A}" destId="{F73845F7-02EB-487A-8541-E0568B8B6EB5}" srcOrd="2" destOrd="0" presId="urn:microsoft.com/office/officeart/2005/8/layout/hierarchy2"/>
    <dgm:cxn modelId="{1F84CD64-F5FD-472B-BE89-CB787946F082}" type="presParOf" srcId="{F73845F7-02EB-487A-8541-E0568B8B6EB5}" destId="{59A564C8-3C30-48FC-A099-146916D2EAE4}" srcOrd="0" destOrd="0" presId="urn:microsoft.com/office/officeart/2005/8/layout/hierarchy2"/>
    <dgm:cxn modelId="{36ACFDF2-B925-45AD-A96C-E952C157F570}" type="presParOf" srcId="{E9054410-0809-4CEC-A577-D92CBE63694A}" destId="{C28BBFF1-6477-410D-8FAE-C462ED750FC3}" srcOrd="3" destOrd="0" presId="urn:microsoft.com/office/officeart/2005/8/layout/hierarchy2"/>
    <dgm:cxn modelId="{C7BDA4AD-7C57-4BE0-8AC3-86F7ACC09115}" type="presParOf" srcId="{C28BBFF1-6477-410D-8FAE-C462ED750FC3}" destId="{A293376B-53EF-43E8-B60C-D5D5A84849A1}" srcOrd="0" destOrd="0" presId="urn:microsoft.com/office/officeart/2005/8/layout/hierarchy2"/>
    <dgm:cxn modelId="{A81BE683-CBD1-45F8-AAE0-6BFC41141875}" type="presParOf" srcId="{C28BBFF1-6477-410D-8FAE-C462ED750FC3}" destId="{3F54EE9A-FF03-40D6-B58F-D90C6A9820A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51228F-EC06-4364-BDC0-C5ACC339C082}" type="doc">
      <dgm:prSet loTypeId="urn:microsoft.com/office/officeart/2005/8/layout/hierarchy2" loCatId="hierarchy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785263B7-144C-481F-9DE2-EFB9E89B02FC}">
      <dgm:prSet phldrT="[نص]" custT="1"/>
      <dgm:spPr/>
      <dgm:t>
        <a:bodyPr/>
        <a:lstStyle/>
        <a:p>
          <a:pPr rtl="1"/>
          <a:r>
            <a:rPr lang="ar-SA" sz="2800" b="1" dirty="0"/>
            <a:t>الضمير البارز</a:t>
          </a:r>
        </a:p>
      </dgm:t>
    </dgm:pt>
    <dgm:pt modelId="{C4ED26A7-0F1E-4B64-A94A-C59E721003E1}" type="parTrans" cxnId="{948F6D2D-A463-4DC7-8233-AB4640705265}">
      <dgm:prSet/>
      <dgm:spPr/>
      <dgm:t>
        <a:bodyPr/>
        <a:lstStyle/>
        <a:p>
          <a:pPr rtl="1"/>
          <a:endParaRPr lang="ar-SA"/>
        </a:p>
      </dgm:t>
    </dgm:pt>
    <dgm:pt modelId="{6AB56E45-DCE6-4CF4-ADAB-626DC062A032}" type="sibTrans" cxnId="{948F6D2D-A463-4DC7-8233-AB4640705265}">
      <dgm:prSet/>
      <dgm:spPr/>
      <dgm:t>
        <a:bodyPr/>
        <a:lstStyle/>
        <a:p>
          <a:pPr rtl="1"/>
          <a:endParaRPr lang="ar-SA"/>
        </a:p>
      </dgm:t>
    </dgm:pt>
    <dgm:pt modelId="{02E5FC0E-1E49-44D3-BF77-E17E2C4BB919}">
      <dgm:prSet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ar-SA" sz="4000" dirty="0">
              <a:solidFill>
                <a:schemeClr val="accent5">
                  <a:lumMod val="50000"/>
                </a:schemeClr>
              </a:solidFill>
            </a:rPr>
            <a:t>متصل</a:t>
          </a:r>
        </a:p>
        <a:p>
          <a:pPr rtl="1">
            <a:spcAft>
              <a:spcPts val="0"/>
            </a:spcAft>
          </a:pPr>
          <a:r>
            <a:rPr lang="ar-SA" sz="1400" dirty="0">
              <a:solidFill>
                <a:schemeClr val="accent5">
                  <a:lumMod val="50000"/>
                </a:schemeClr>
              </a:solidFill>
            </a:rPr>
            <a:t>لا يبتدئ به الكلام ولا يقع بعد إلا ويكون متصلًا بما قبله من اسم أو فعل أو حرف</a:t>
          </a:r>
        </a:p>
        <a:p>
          <a:pPr rtl="1">
            <a:spcAft>
              <a:spcPts val="0"/>
            </a:spcAft>
          </a:pPr>
          <a:endParaRPr lang="ar-SA" sz="2000" dirty="0"/>
        </a:p>
      </dgm:t>
    </dgm:pt>
    <dgm:pt modelId="{EE851973-1456-4AAE-B9AE-E20E843D6628}" type="parTrans" cxnId="{5392662E-7A00-4AE3-9B8F-026CA27B3EC6}">
      <dgm:prSet/>
      <dgm:spPr/>
      <dgm:t>
        <a:bodyPr/>
        <a:lstStyle/>
        <a:p>
          <a:pPr rtl="1"/>
          <a:endParaRPr lang="ar-SA"/>
        </a:p>
      </dgm:t>
    </dgm:pt>
    <dgm:pt modelId="{91008410-2141-4571-BAAA-FFA7E68DFAF1}" type="sibTrans" cxnId="{5392662E-7A00-4AE3-9B8F-026CA27B3EC6}">
      <dgm:prSet/>
      <dgm:spPr/>
      <dgm:t>
        <a:bodyPr/>
        <a:lstStyle/>
        <a:p>
          <a:pPr rtl="1"/>
          <a:endParaRPr lang="ar-SA"/>
        </a:p>
      </dgm:t>
    </dgm:pt>
    <dgm:pt modelId="{AD3147AE-ECA7-402D-A61D-ABB9953AA628}" type="asst">
      <dgm:prSet custT="1"/>
      <dgm:spPr/>
      <dgm:t>
        <a:bodyPr/>
        <a:lstStyle/>
        <a:p>
          <a:pPr rtl="1"/>
          <a:r>
            <a:rPr lang="ar-SA" sz="2000" dirty="0">
              <a:solidFill>
                <a:schemeClr val="accent6">
                  <a:lumMod val="50000"/>
                </a:schemeClr>
              </a:solidFill>
            </a:rPr>
            <a:t>ضمير الرفع</a:t>
          </a:r>
        </a:p>
      </dgm:t>
    </dgm:pt>
    <dgm:pt modelId="{A1E5142E-2107-4FBB-9467-1A45EDBCE53B}" type="parTrans" cxnId="{98F0066B-28F2-4461-A391-60257F5CE18A}">
      <dgm:prSet/>
      <dgm:spPr/>
      <dgm:t>
        <a:bodyPr/>
        <a:lstStyle/>
        <a:p>
          <a:pPr rtl="1"/>
          <a:endParaRPr lang="ar-SA"/>
        </a:p>
      </dgm:t>
    </dgm:pt>
    <dgm:pt modelId="{859AA15A-3526-4020-AFA9-82815656E4F0}" type="sibTrans" cxnId="{98F0066B-28F2-4461-A391-60257F5CE18A}">
      <dgm:prSet/>
      <dgm:spPr/>
      <dgm:t>
        <a:bodyPr/>
        <a:lstStyle/>
        <a:p>
          <a:pPr rtl="1"/>
          <a:endParaRPr lang="ar-SA"/>
        </a:p>
      </dgm:t>
    </dgm:pt>
    <dgm:pt modelId="{90CCBD22-5572-4B6B-9D0C-4181A4C0D438}">
      <dgm:prSet custT="1"/>
      <dgm:spPr/>
      <dgm:t>
        <a:bodyPr/>
        <a:lstStyle/>
        <a:p>
          <a:pPr rtl="1"/>
          <a:r>
            <a:rPr lang="ar-SA" sz="1800" dirty="0">
              <a:solidFill>
                <a:schemeClr val="accent6">
                  <a:lumMod val="50000"/>
                </a:schemeClr>
              </a:solidFill>
            </a:rPr>
            <a:t>ضمير النصب والجر</a:t>
          </a:r>
        </a:p>
      </dgm:t>
    </dgm:pt>
    <dgm:pt modelId="{459685CF-33F0-428D-AE56-066394E7EABD}" type="parTrans" cxnId="{A5F1C863-5083-4C67-8402-D31062B0DD4C}">
      <dgm:prSet/>
      <dgm:spPr/>
      <dgm:t>
        <a:bodyPr/>
        <a:lstStyle/>
        <a:p>
          <a:pPr rtl="1"/>
          <a:endParaRPr lang="ar-SA"/>
        </a:p>
      </dgm:t>
    </dgm:pt>
    <dgm:pt modelId="{4E4A1C4F-A8BA-483D-B038-54B825DBF0CE}" type="sibTrans" cxnId="{A5F1C863-5083-4C67-8402-D31062B0DD4C}">
      <dgm:prSet/>
      <dgm:spPr/>
      <dgm:t>
        <a:bodyPr/>
        <a:lstStyle/>
        <a:p>
          <a:pPr rtl="1"/>
          <a:endParaRPr lang="ar-SA"/>
        </a:p>
      </dgm:t>
    </dgm:pt>
    <dgm:pt modelId="{2695D57A-3695-4FD7-98A9-AA4D65733E2F}">
      <dgm:prSet custT="1"/>
      <dgm:spPr/>
      <dgm:t>
        <a:bodyPr/>
        <a:lstStyle/>
        <a:p>
          <a:pPr rtl="1">
            <a:spcAft>
              <a:spcPts val="0"/>
            </a:spcAft>
          </a:pPr>
          <a:r>
            <a:rPr lang="ar-SA" sz="2400" dirty="0">
              <a:solidFill>
                <a:schemeClr val="accent5">
                  <a:lumMod val="50000"/>
                </a:schemeClr>
              </a:solidFill>
            </a:rPr>
            <a:t>منفصل</a:t>
          </a:r>
        </a:p>
        <a:p>
          <a:pPr rtl="1">
            <a:spcAft>
              <a:spcPct val="35000"/>
            </a:spcAft>
          </a:pPr>
          <a:r>
            <a:rPr lang="ar-SA" sz="1400" dirty="0">
              <a:solidFill>
                <a:schemeClr val="accent5">
                  <a:lumMod val="50000"/>
                </a:schemeClr>
              </a:solidFill>
            </a:rPr>
            <a:t>يمكن أن يبتدئ به الكلام ويمكن أن يقع بعد (إلا)</a:t>
          </a:r>
          <a:endParaRPr lang="ar-SA" sz="1800" dirty="0">
            <a:solidFill>
              <a:schemeClr val="accent5">
                <a:lumMod val="50000"/>
              </a:schemeClr>
            </a:solidFill>
          </a:endParaRPr>
        </a:p>
        <a:p>
          <a:pPr rtl="1">
            <a:lnSpc>
              <a:spcPct val="90000"/>
            </a:lnSpc>
            <a:spcAft>
              <a:spcPct val="35000"/>
            </a:spcAft>
          </a:pPr>
          <a:endParaRPr lang="ar-SA" sz="1400" dirty="0"/>
        </a:p>
      </dgm:t>
    </dgm:pt>
    <dgm:pt modelId="{C77D80AE-EFDB-4725-B4D3-76281DB7E12F}" type="parTrans" cxnId="{16289B39-627B-4268-8506-78A644569795}">
      <dgm:prSet/>
      <dgm:spPr/>
      <dgm:t>
        <a:bodyPr/>
        <a:lstStyle/>
        <a:p>
          <a:pPr rtl="1"/>
          <a:endParaRPr lang="ar-SA"/>
        </a:p>
      </dgm:t>
    </dgm:pt>
    <dgm:pt modelId="{36B1B808-0F9D-4055-B671-206EAEBE4F56}" type="sibTrans" cxnId="{16289B39-627B-4268-8506-78A644569795}">
      <dgm:prSet/>
      <dgm:spPr/>
      <dgm:t>
        <a:bodyPr/>
        <a:lstStyle/>
        <a:p>
          <a:pPr rtl="1"/>
          <a:endParaRPr lang="ar-SA"/>
        </a:p>
      </dgm:t>
    </dgm:pt>
    <dgm:pt modelId="{5D4C1510-7EF4-484D-BFB2-A96E27A5ED80}">
      <dgm:prSet custT="1"/>
      <dgm:spPr/>
      <dgm:t>
        <a:bodyPr/>
        <a:lstStyle/>
        <a:p>
          <a:pPr rtl="1"/>
          <a:r>
            <a:rPr lang="ar-SA" sz="1400" dirty="0"/>
            <a:t>{وأمرتُ أن أكون أول من أسلم}</a:t>
          </a:r>
        </a:p>
        <a:p>
          <a:pPr rtl="1"/>
          <a:r>
            <a:rPr lang="ar-SA" sz="1400" dirty="0"/>
            <a:t>{وإذا حكمتم بين الناس أن تحكموا بالعدل}</a:t>
          </a:r>
        </a:p>
        <a:p>
          <a:pPr rtl="1"/>
          <a:r>
            <a:rPr lang="ar-SA" sz="1400" dirty="0"/>
            <a:t>{وكلا منها رغدًا حيث شئتما}</a:t>
          </a:r>
        </a:p>
        <a:p>
          <a:pPr rtl="1"/>
          <a:r>
            <a:rPr lang="ar-SA" sz="1400" dirty="0"/>
            <a:t>{يا نساء النبي لستنَّ كأحد من النساء}</a:t>
          </a:r>
        </a:p>
      </dgm:t>
    </dgm:pt>
    <dgm:pt modelId="{6AA76C1E-F585-4B77-9C13-F8F7B852BABE}" type="parTrans" cxnId="{2960A22A-1020-40EB-9A52-36F315C456B1}">
      <dgm:prSet/>
      <dgm:spPr/>
      <dgm:t>
        <a:bodyPr/>
        <a:lstStyle/>
        <a:p>
          <a:pPr rtl="1"/>
          <a:endParaRPr lang="ar-SA"/>
        </a:p>
      </dgm:t>
    </dgm:pt>
    <dgm:pt modelId="{9F55EDE4-8FB0-4D41-87C6-6D670E343A52}" type="sibTrans" cxnId="{2960A22A-1020-40EB-9A52-36F315C456B1}">
      <dgm:prSet/>
      <dgm:spPr/>
      <dgm:t>
        <a:bodyPr/>
        <a:lstStyle/>
        <a:p>
          <a:pPr rtl="1"/>
          <a:endParaRPr lang="ar-SA"/>
        </a:p>
      </dgm:t>
    </dgm:pt>
    <dgm:pt modelId="{73261A58-7DE0-4DF4-8FB9-E551A09D7A7A}">
      <dgm:prSet custT="1"/>
      <dgm:spPr/>
      <dgm:t>
        <a:bodyPr/>
        <a:lstStyle/>
        <a:p>
          <a:pPr rtl="1"/>
          <a:r>
            <a:rPr lang="ar-SA" sz="1800" dirty="0"/>
            <a:t>تاء الرفع المتحركة</a:t>
          </a:r>
        </a:p>
        <a:p>
          <a:pPr rtl="1"/>
          <a:r>
            <a:rPr lang="ar-SA" sz="1600" dirty="0"/>
            <a:t>تَ، تِ، تُ</a:t>
          </a:r>
        </a:p>
        <a:p>
          <a:pPr rtl="1"/>
          <a:r>
            <a:rPr lang="ar-SA" sz="1600" dirty="0"/>
            <a:t>تتصل بالفعل الماضي</a:t>
          </a:r>
          <a:endParaRPr lang="ar-SA" sz="1800" dirty="0"/>
        </a:p>
      </dgm:t>
    </dgm:pt>
    <dgm:pt modelId="{2177B530-8EC1-4ADD-9F8C-56F71FC82BCA}" type="parTrans" cxnId="{EAC005E0-ABB6-4EFF-B744-3A406F6EC0DF}">
      <dgm:prSet/>
      <dgm:spPr/>
      <dgm:t>
        <a:bodyPr/>
        <a:lstStyle/>
        <a:p>
          <a:pPr rtl="1"/>
          <a:endParaRPr lang="ar-SA"/>
        </a:p>
      </dgm:t>
    </dgm:pt>
    <dgm:pt modelId="{CB6A4DC7-1F7C-4C4F-8680-76046473E19C}" type="sibTrans" cxnId="{EAC005E0-ABB6-4EFF-B744-3A406F6EC0DF}">
      <dgm:prSet/>
      <dgm:spPr/>
      <dgm:t>
        <a:bodyPr/>
        <a:lstStyle/>
        <a:p>
          <a:pPr rtl="1"/>
          <a:endParaRPr lang="ar-SA"/>
        </a:p>
      </dgm:t>
    </dgm:pt>
    <dgm:pt modelId="{68A00005-116B-4C4A-80C5-FCF9F2FD0BB8}">
      <dgm:prSet custT="1"/>
      <dgm:spPr/>
      <dgm:t>
        <a:bodyPr/>
        <a:lstStyle/>
        <a:p>
          <a:pPr rtl="1"/>
          <a:r>
            <a:rPr lang="ar-SA" sz="2000" dirty="0">
              <a:solidFill>
                <a:schemeClr val="accent6">
                  <a:lumMod val="50000"/>
                </a:schemeClr>
              </a:solidFill>
            </a:rPr>
            <a:t>ضمير مشترك</a:t>
          </a:r>
        </a:p>
      </dgm:t>
    </dgm:pt>
    <dgm:pt modelId="{22B99F06-E7F4-4578-93F6-37299502FFC6}" type="parTrans" cxnId="{AC826B71-DEE3-47C9-8861-A754ECBCF350}">
      <dgm:prSet/>
      <dgm:spPr/>
      <dgm:t>
        <a:bodyPr/>
        <a:lstStyle/>
        <a:p>
          <a:pPr rtl="1"/>
          <a:endParaRPr lang="ar-SA"/>
        </a:p>
      </dgm:t>
    </dgm:pt>
    <dgm:pt modelId="{2FB84169-FB99-4893-8045-2C2608B2E7FA}" type="sibTrans" cxnId="{AC826B71-DEE3-47C9-8861-A754ECBCF350}">
      <dgm:prSet/>
      <dgm:spPr/>
      <dgm:t>
        <a:bodyPr/>
        <a:lstStyle/>
        <a:p>
          <a:pPr rtl="1"/>
          <a:endParaRPr lang="ar-SA"/>
        </a:p>
      </dgm:t>
    </dgm:pt>
    <dgm:pt modelId="{2311A9CB-9D03-48E8-948A-83C84ED90A15}">
      <dgm:prSet custT="1"/>
      <dgm:spPr/>
      <dgm:t>
        <a:bodyPr/>
        <a:lstStyle/>
        <a:p>
          <a:pPr rtl="1"/>
          <a:r>
            <a:rPr lang="ar-SA" sz="1600" dirty="0"/>
            <a:t>{وقلنَ قولًا معروفا}</a:t>
          </a:r>
        </a:p>
        <a:p>
          <a:pPr rtl="1"/>
          <a:r>
            <a:rPr lang="ar-SA" sz="1600" dirty="0"/>
            <a:t>{وقل للمؤمنات يغضضن من أبصارهن}</a:t>
          </a:r>
        </a:p>
      </dgm:t>
    </dgm:pt>
    <dgm:pt modelId="{06B4DC41-3404-4FDA-BBB5-86C8049AC19B}" type="parTrans" cxnId="{8BAE6CEC-959F-49CE-9F0C-9884C8941E92}">
      <dgm:prSet/>
      <dgm:spPr/>
      <dgm:t>
        <a:bodyPr/>
        <a:lstStyle/>
        <a:p>
          <a:pPr rtl="1"/>
          <a:endParaRPr lang="ar-SA"/>
        </a:p>
      </dgm:t>
    </dgm:pt>
    <dgm:pt modelId="{C1A6960B-9FD3-4B37-A27E-B5744836E41C}" type="sibTrans" cxnId="{8BAE6CEC-959F-49CE-9F0C-9884C8941E92}">
      <dgm:prSet/>
      <dgm:spPr/>
      <dgm:t>
        <a:bodyPr/>
        <a:lstStyle/>
        <a:p>
          <a:pPr rtl="1"/>
          <a:endParaRPr lang="ar-SA"/>
        </a:p>
      </dgm:t>
    </dgm:pt>
    <dgm:pt modelId="{4902B958-9741-401B-B4BC-460CE8C44CE1}">
      <dgm:prSet custT="1"/>
      <dgm:spPr/>
      <dgm:t>
        <a:bodyPr/>
        <a:lstStyle/>
        <a:p>
          <a:pPr rtl="1"/>
          <a:r>
            <a:rPr lang="ar-SA" sz="1800" dirty="0"/>
            <a:t>نون النسوة</a:t>
          </a:r>
        </a:p>
        <a:p>
          <a:pPr rtl="1"/>
          <a:r>
            <a:rPr lang="ar-SA" sz="1200" dirty="0"/>
            <a:t>تتصل بالماضي والمضارع والأمر</a:t>
          </a:r>
        </a:p>
      </dgm:t>
    </dgm:pt>
    <dgm:pt modelId="{0A6A529B-B282-4BAE-A02F-6071001B512E}" type="parTrans" cxnId="{AC5A15C3-1CDB-4414-A58C-03C7A7F9E3BC}">
      <dgm:prSet/>
      <dgm:spPr/>
      <dgm:t>
        <a:bodyPr/>
        <a:lstStyle/>
        <a:p>
          <a:pPr rtl="1"/>
          <a:endParaRPr lang="ar-SA"/>
        </a:p>
      </dgm:t>
    </dgm:pt>
    <dgm:pt modelId="{4194E3E8-183F-4D8F-A598-DA6A06D237CA}" type="sibTrans" cxnId="{AC5A15C3-1CDB-4414-A58C-03C7A7F9E3BC}">
      <dgm:prSet/>
      <dgm:spPr/>
      <dgm:t>
        <a:bodyPr/>
        <a:lstStyle/>
        <a:p>
          <a:pPr rtl="1"/>
          <a:endParaRPr lang="ar-SA"/>
        </a:p>
      </dgm:t>
    </dgm:pt>
    <dgm:pt modelId="{99D1897B-D323-4378-855C-A47EA77B7B0C}">
      <dgm:prSet/>
      <dgm:spPr/>
      <dgm:t>
        <a:bodyPr/>
        <a:lstStyle/>
        <a:p>
          <a:pPr rtl="1"/>
          <a:r>
            <a:rPr lang="ar-SA" dirty="0"/>
            <a:t>{وجاؤوا أباهم عشاءً يبكون}</a:t>
          </a:r>
        </a:p>
        <a:p>
          <a:pPr rtl="1"/>
          <a:r>
            <a:rPr lang="ar-SA" dirty="0"/>
            <a:t>{واعتصموا بحبل الله جميعًا ولا تفرقوا}</a:t>
          </a:r>
        </a:p>
      </dgm:t>
    </dgm:pt>
    <dgm:pt modelId="{C5C224CF-A999-49D2-A804-171389DF1527}" type="parTrans" cxnId="{BC45DE70-6CBC-4375-9663-869084057A65}">
      <dgm:prSet/>
      <dgm:spPr/>
      <dgm:t>
        <a:bodyPr/>
        <a:lstStyle/>
        <a:p>
          <a:pPr rtl="1"/>
          <a:endParaRPr lang="ar-SA"/>
        </a:p>
      </dgm:t>
    </dgm:pt>
    <dgm:pt modelId="{02344F71-5DA6-4318-A374-678FD3AF44DB}" type="sibTrans" cxnId="{BC45DE70-6CBC-4375-9663-869084057A65}">
      <dgm:prSet/>
      <dgm:spPr/>
      <dgm:t>
        <a:bodyPr/>
        <a:lstStyle/>
        <a:p>
          <a:pPr rtl="1"/>
          <a:endParaRPr lang="ar-SA"/>
        </a:p>
      </dgm:t>
    </dgm:pt>
    <dgm:pt modelId="{C4568DF5-BAFF-4AF9-B92E-ADF69F149ECE}">
      <dgm:prSet custT="1"/>
      <dgm:spPr/>
      <dgm:t>
        <a:bodyPr/>
        <a:lstStyle/>
        <a:p>
          <a:pPr rtl="1"/>
          <a:r>
            <a:rPr lang="ar-SA" sz="1800" dirty="0"/>
            <a:t>واو الجماعة</a:t>
          </a:r>
        </a:p>
        <a:p>
          <a:pPr rtl="1"/>
          <a:r>
            <a:rPr lang="ar-SA" sz="1300" dirty="0"/>
            <a:t>تتصل بالماضي والمضارع والأمر</a:t>
          </a:r>
        </a:p>
      </dgm:t>
    </dgm:pt>
    <dgm:pt modelId="{4DA6BD6B-83E1-4BC7-8962-C08934E4E73B}" type="parTrans" cxnId="{C0B24113-C7BC-4CC6-B67A-CC0F7D992A6D}">
      <dgm:prSet/>
      <dgm:spPr/>
      <dgm:t>
        <a:bodyPr/>
        <a:lstStyle/>
        <a:p>
          <a:pPr rtl="1"/>
          <a:endParaRPr lang="ar-SA"/>
        </a:p>
      </dgm:t>
    </dgm:pt>
    <dgm:pt modelId="{F3FC534C-CEC5-4033-B6EF-804C44A95388}" type="sibTrans" cxnId="{C0B24113-C7BC-4CC6-B67A-CC0F7D992A6D}">
      <dgm:prSet/>
      <dgm:spPr/>
      <dgm:t>
        <a:bodyPr/>
        <a:lstStyle/>
        <a:p>
          <a:pPr rtl="1"/>
          <a:endParaRPr lang="ar-SA"/>
        </a:p>
      </dgm:t>
    </dgm:pt>
    <dgm:pt modelId="{3C1FCAC7-C028-468B-A5E5-18E717F2911F}">
      <dgm:prSet/>
      <dgm:spPr/>
      <dgm:t>
        <a:bodyPr/>
        <a:lstStyle/>
        <a:p>
          <a:pPr rtl="1"/>
          <a:r>
            <a:rPr lang="ar-SA" dirty="0"/>
            <a:t>{وكلا منها رغدًا حيث شئتما}</a:t>
          </a:r>
        </a:p>
        <a:p>
          <a:pPr rtl="1"/>
          <a:r>
            <a:rPr lang="ar-SA" dirty="0"/>
            <a:t>{ويذهبا بطريقتكم المثلى}</a:t>
          </a:r>
        </a:p>
      </dgm:t>
    </dgm:pt>
    <dgm:pt modelId="{52B00C55-69E1-46B4-8CED-559BCB8275B9}" type="parTrans" cxnId="{EE9EB970-6682-4B3C-8022-33ACCDFB8E93}">
      <dgm:prSet/>
      <dgm:spPr/>
      <dgm:t>
        <a:bodyPr/>
        <a:lstStyle/>
        <a:p>
          <a:pPr rtl="1"/>
          <a:endParaRPr lang="ar-SA"/>
        </a:p>
      </dgm:t>
    </dgm:pt>
    <dgm:pt modelId="{7FA7F7B6-73A2-48E9-9144-4E6EAA866EA6}" type="sibTrans" cxnId="{EE9EB970-6682-4B3C-8022-33ACCDFB8E93}">
      <dgm:prSet/>
      <dgm:spPr/>
      <dgm:t>
        <a:bodyPr/>
        <a:lstStyle/>
        <a:p>
          <a:pPr rtl="1"/>
          <a:endParaRPr lang="ar-SA"/>
        </a:p>
      </dgm:t>
    </dgm:pt>
    <dgm:pt modelId="{CF5DDE92-FF74-43FC-9104-7ABAE06B5B2D}">
      <dgm:prSet custT="1"/>
      <dgm:spPr/>
      <dgm:t>
        <a:bodyPr/>
        <a:lstStyle/>
        <a:p>
          <a:pPr rtl="1"/>
          <a:r>
            <a:rPr lang="ar-SA" sz="1800" dirty="0"/>
            <a:t>ألف الاثنين</a:t>
          </a:r>
        </a:p>
        <a:p>
          <a:pPr rtl="1"/>
          <a:r>
            <a:rPr lang="ar-SA" sz="1300" dirty="0"/>
            <a:t>تتصل بالماضي والمضارع والأمر</a:t>
          </a:r>
        </a:p>
      </dgm:t>
    </dgm:pt>
    <dgm:pt modelId="{B67D77DB-953D-41C5-B846-EBF83CFB7D4A}" type="parTrans" cxnId="{EAC062AC-536F-4661-9CB0-A56B45389E71}">
      <dgm:prSet/>
      <dgm:spPr/>
      <dgm:t>
        <a:bodyPr/>
        <a:lstStyle/>
        <a:p>
          <a:pPr rtl="1"/>
          <a:endParaRPr lang="ar-SA"/>
        </a:p>
      </dgm:t>
    </dgm:pt>
    <dgm:pt modelId="{F9BDBF63-21D3-46D3-8D31-585800CE387B}" type="sibTrans" cxnId="{EAC062AC-536F-4661-9CB0-A56B45389E71}">
      <dgm:prSet/>
      <dgm:spPr/>
      <dgm:t>
        <a:bodyPr/>
        <a:lstStyle/>
        <a:p>
          <a:pPr rtl="1"/>
          <a:endParaRPr lang="ar-SA"/>
        </a:p>
      </dgm:t>
    </dgm:pt>
    <dgm:pt modelId="{611ECB52-9D18-4FEF-A023-AA7E8BDF6BCE}">
      <dgm:prSet/>
      <dgm:spPr/>
      <dgm:t>
        <a:bodyPr/>
        <a:lstStyle/>
        <a:p>
          <a:pPr rtl="1"/>
          <a:r>
            <a:rPr lang="ar-SA" dirty="0"/>
            <a:t>{يا مريم اقنتي لربك واسجدي واركعي}</a:t>
          </a:r>
        </a:p>
        <a:p>
          <a:pPr rtl="1"/>
          <a:r>
            <a:rPr lang="ar-SA" dirty="0"/>
            <a:t>أنتِ من تتقنين رسم البسمة</a:t>
          </a:r>
        </a:p>
      </dgm:t>
    </dgm:pt>
    <dgm:pt modelId="{FA6ECAF8-3BE8-4F53-AD84-71FD9EECE31C}" type="parTrans" cxnId="{D62A5FCA-1D63-4E48-96E9-89CAD508C812}">
      <dgm:prSet/>
      <dgm:spPr/>
      <dgm:t>
        <a:bodyPr/>
        <a:lstStyle/>
        <a:p>
          <a:pPr rtl="1"/>
          <a:endParaRPr lang="ar-SA"/>
        </a:p>
      </dgm:t>
    </dgm:pt>
    <dgm:pt modelId="{B2B9CBC9-ADFF-4331-91F3-E569DEB9047B}" type="sibTrans" cxnId="{D62A5FCA-1D63-4E48-96E9-89CAD508C812}">
      <dgm:prSet/>
      <dgm:spPr/>
      <dgm:t>
        <a:bodyPr/>
        <a:lstStyle/>
        <a:p>
          <a:pPr rtl="1"/>
          <a:endParaRPr lang="ar-SA"/>
        </a:p>
      </dgm:t>
    </dgm:pt>
    <dgm:pt modelId="{5EAC8A12-DF35-4BC4-A2E0-1BC8FCEA05D7}">
      <dgm:prSet custT="1"/>
      <dgm:spPr/>
      <dgm:t>
        <a:bodyPr/>
        <a:lstStyle/>
        <a:p>
          <a:pPr rtl="1"/>
          <a:r>
            <a:rPr lang="ar-SA" sz="1800" dirty="0"/>
            <a:t>ياء المخاطبة</a:t>
          </a:r>
        </a:p>
        <a:p>
          <a:pPr rtl="1"/>
          <a:r>
            <a:rPr lang="ar-SA" sz="1300" dirty="0"/>
            <a:t>تتصل بالمضارع والأمر</a:t>
          </a:r>
        </a:p>
      </dgm:t>
    </dgm:pt>
    <dgm:pt modelId="{3AEBD3D2-8608-42C2-BB3E-07706A2E01F2}" type="parTrans" cxnId="{24F94049-1CBD-4B1D-990A-6DB323573026}">
      <dgm:prSet/>
      <dgm:spPr/>
      <dgm:t>
        <a:bodyPr/>
        <a:lstStyle/>
        <a:p>
          <a:pPr rtl="1"/>
          <a:endParaRPr lang="ar-SA"/>
        </a:p>
      </dgm:t>
    </dgm:pt>
    <dgm:pt modelId="{53CA15A5-8C36-4C72-BA8B-5663A54166C4}" type="sibTrans" cxnId="{24F94049-1CBD-4B1D-990A-6DB323573026}">
      <dgm:prSet/>
      <dgm:spPr/>
      <dgm:t>
        <a:bodyPr/>
        <a:lstStyle/>
        <a:p>
          <a:pPr rtl="1"/>
          <a:endParaRPr lang="ar-SA"/>
        </a:p>
      </dgm:t>
    </dgm:pt>
    <dgm:pt modelId="{FEB13FF3-7676-4263-AD9B-1F34222F8C83}" type="pres">
      <dgm:prSet presAssocID="{3A51228F-EC06-4364-BDC0-C5ACC339C08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2B4EB5-CC39-48A0-80F0-8E6E56ED5F9B}" type="pres">
      <dgm:prSet presAssocID="{785263B7-144C-481F-9DE2-EFB9E89B02FC}" presName="root1" presStyleCnt="0"/>
      <dgm:spPr/>
    </dgm:pt>
    <dgm:pt modelId="{F4355AF6-8FE7-459A-9432-131A7A4C635E}" type="pres">
      <dgm:prSet presAssocID="{785263B7-144C-481F-9DE2-EFB9E89B02FC}" presName="LevelOneTextNode" presStyleLbl="node0" presStyleIdx="0" presStyleCnt="1">
        <dgm:presLayoutVars>
          <dgm:chPref val="3"/>
        </dgm:presLayoutVars>
      </dgm:prSet>
      <dgm:spPr/>
    </dgm:pt>
    <dgm:pt modelId="{E9054410-0809-4CEC-A577-D92CBE63694A}" type="pres">
      <dgm:prSet presAssocID="{785263B7-144C-481F-9DE2-EFB9E89B02FC}" presName="level2hierChild" presStyleCnt="0"/>
      <dgm:spPr/>
    </dgm:pt>
    <dgm:pt modelId="{EF72B5B8-CBA3-4DFB-B7DD-B0643D8DEB64}" type="pres">
      <dgm:prSet presAssocID="{EE851973-1456-4AAE-B9AE-E20E843D6628}" presName="conn2-1" presStyleLbl="parChTrans1D2" presStyleIdx="0" presStyleCnt="2"/>
      <dgm:spPr/>
    </dgm:pt>
    <dgm:pt modelId="{A726DD74-AC1B-45C3-9B1B-F5145C103C52}" type="pres">
      <dgm:prSet presAssocID="{EE851973-1456-4AAE-B9AE-E20E843D6628}" presName="connTx" presStyleLbl="parChTrans1D2" presStyleIdx="0" presStyleCnt="2"/>
      <dgm:spPr/>
    </dgm:pt>
    <dgm:pt modelId="{61D1E880-D4F0-40D4-8A7F-B60FC1867149}" type="pres">
      <dgm:prSet presAssocID="{02E5FC0E-1E49-44D3-BF77-E17E2C4BB919}" presName="root2" presStyleCnt="0"/>
      <dgm:spPr/>
    </dgm:pt>
    <dgm:pt modelId="{BDAC4ADB-4B83-49F0-A9D0-F03E499D3C3C}" type="pres">
      <dgm:prSet presAssocID="{02E5FC0E-1E49-44D3-BF77-E17E2C4BB919}" presName="LevelTwoTextNode" presStyleLbl="node2" presStyleIdx="0" presStyleCnt="2" custScaleY="153737">
        <dgm:presLayoutVars>
          <dgm:chPref val="3"/>
        </dgm:presLayoutVars>
      </dgm:prSet>
      <dgm:spPr/>
    </dgm:pt>
    <dgm:pt modelId="{F01480DC-EF97-40B6-BF0A-A1E125643853}" type="pres">
      <dgm:prSet presAssocID="{02E5FC0E-1E49-44D3-BF77-E17E2C4BB919}" presName="level3hierChild" presStyleCnt="0"/>
      <dgm:spPr/>
    </dgm:pt>
    <dgm:pt modelId="{EBE58ACA-C5E8-43A9-ACB7-59FE333DD9F8}" type="pres">
      <dgm:prSet presAssocID="{A1E5142E-2107-4FBB-9467-1A45EDBCE53B}" presName="conn2-1" presStyleLbl="parChTrans1D3" presStyleIdx="0" presStyleCnt="3"/>
      <dgm:spPr/>
    </dgm:pt>
    <dgm:pt modelId="{A529938F-6471-44CD-A3E6-B420D8B37929}" type="pres">
      <dgm:prSet presAssocID="{A1E5142E-2107-4FBB-9467-1A45EDBCE53B}" presName="connTx" presStyleLbl="parChTrans1D3" presStyleIdx="0" presStyleCnt="3"/>
      <dgm:spPr/>
    </dgm:pt>
    <dgm:pt modelId="{850E86F1-5E65-4442-9EF8-5C8D6FA16CA4}" type="pres">
      <dgm:prSet presAssocID="{AD3147AE-ECA7-402D-A61D-ABB9953AA628}" presName="root2" presStyleCnt="0"/>
      <dgm:spPr/>
    </dgm:pt>
    <dgm:pt modelId="{95A8E5DC-BCF9-4752-9637-D0AE59186044}" type="pres">
      <dgm:prSet presAssocID="{AD3147AE-ECA7-402D-A61D-ABB9953AA628}" presName="LevelTwoTextNode" presStyleLbl="asst2" presStyleIdx="0" presStyleCnt="1" custScaleX="49706" custScaleY="78175" custLinFactNeighborX="-63" custLinFactNeighborY="-787">
        <dgm:presLayoutVars>
          <dgm:chPref val="3"/>
        </dgm:presLayoutVars>
      </dgm:prSet>
      <dgm:spPr/>
    </dgm:pt>
    <dgm:pt modelId="{884E4192-512C-494D-BFB5-564B54902E89}" type="pres">
      <dgm:prSet presAssocID="{AD3147AE-ECA7-402D-A61D-ABB9953AA628}" presName="level3hierChild" presStyleCnt="0"/>
      <dgm:spPr/>
    </dgm:pt>
    <dgm:pt modelId="{356F238E-BE40-4BFB-94C8-720FE6A04093}" type="pres">
      <dgm:prSet presAssocID="{6AA76C1E-F585-4B77-9C13-F8F7B852BABE}" presName="conn2-1" presStyleLbl="parChTrans1D4" presStyleIdx="0" presStyleCnt="10"/>
      <dgm:spPr/>
    </dgm:pt>
    <dgm:pt modelId="{C9A09CA6-3DE7-41AC-AF6E-493163EEDF0E}" type="pres">
      <dgm:prSet presAssocID="{6AA76C1E-F585-4B77-9C13-F8F7B852BABE}" presName="connTx" presStyleLbl="parChTrans1D4" presStyleIdx="0" presStyleCnt="10"/>
      <dgm:spPr/>
    </dgm:pt>
    <dgm:pt modelId="{0640983D-A221-451F-9962-6C83E073390C}" type="pres">
      <dgm:prSet presAssocID="{5D4C1510-7EF4-484D-BFB2-A96E27A5ED80}" presName="root2" presStyleCnt="0"/>
      <dgm:spPr/>
    </dgm:pt>
    <dgm:pt modelId="{734469BC-A27B-4148-9315-425D958E4A94}" type="pres">
      <dgm:prSet presAssocID="{5D4C1510-7EF4-484D-BFB2-A96E27A5ED80}" presName="LevelTwoTextNode" presStyleLbl="node4" presStyleIdx="0" presStyleCnt="10" custScaleY="181182">
        <dgm:presLayoutVars>
          <dgm:chPref val="3"/>
        </dgm:presLayoutVars>
      </dgm:prSet>
      <dgm:spPr/>
    </dgm:pt>
    <dgm:pt modelId="{DED40758-216D-46E9-AA6F-8651D5219BEE}" type="pres">
      <dgm:prSet presAssocID="{5D4C1510-7EF4-484D-BFB2-A96E27A5ED80}" presName="level3hierChild" presStyleCnt="0"/>
      <dgm:spPr/>
    </dgm:pt>
    <dgm:pt modelId="{E7544313-D663-4886-A1FD-8D0ACFDAFCC2}" type="pres">
      <dgm:prSet presAssocID="{2177B530-8EC1-4ADD-9F8C-56F71FC82BCA}" presName="conn2-1" presStyleLbl="parChTrans1D4" presStyleIdx="1" presStyleCnt="10"/>
      <dgm:spPr/>
    </dgm:pt>
    <dgm:pt modelId="{49E009A8-5FDE-4F75-908A-6D38D51A02EB}" type="pres">
      <dgm:prSet presAssocID="{2177B530-8EC1-4ADD-9F8C-56F71FC82BCA}" presName="connTx" presStyleLbl="parChTrans1D4" presStyleIdx="1" presStyleCnt="10"/>
      <dgm:spPr/>
    </dgm:pt>
    <dgm:pt modelId="{32B1804D-F9B6-4926-8B67-CB57A67BC6C8}" type="pres">
      <dgm:prSet presAssocID="{73261A58-7DE0-4DF4-8FB9-E551A09D7A7A}" presName="root2" presStyleCnt="0"/>
      <dgm:spPr/>
    </dgm:pt>
    <dgm:pt modelId="{92936C69-4BDA-41A6-995C-FC432C96DD06}" type="pres">
      <dgm:prSet presAssocID="{73261A58-7DE0-4DF4-8FB9-E551A09D7A7A}" presName="LevelTwoTextNode" presStyleLbl="node4" presStyleIdx="1" presStyleCnt="10" custScaleX="93884" custScaleY="92187">
        <dgm:presLayoutVars>
          <dgm:chPref val="3"/>
        </dgm:presLayoutVars>
      </dgm:prSet>
      <dgm:spPr/>
    </dgm:pt>
    <dgm:pt modelId="{74ED2D94-576C-4336-AB88-54F9F6F933C6}" type="pres">
      <dgm:prSet presAssocID="{73261A58-7DE0-4DF4-8FB9-E551A09D7A7A}" presName="level3hierChild" presStyleCnt="0"/>
      <dgm:spPr/>
    </dgm:pt>
    <dgm:pt modelId="{7C33D527-27E3-41CE-97F7-36EAB86D1850}" type="pres">
      <dgm:prSet presAssocID="{06B4DC41-3404-4FDA-BBB5-86C8049AC19B}" presName="conn2-1" presStyleLbl="parChTrans1D4" presStyleIdx="2" presStyleCnt="10"/>
      <dgm:spPr/>
    </dgm:pt>
    <dgm:pt modelId="{81C53A0A-D458-4681-B0C8-C1D5BEEC56DE}" type="pres">
      <dgm:prSet presAssocID="{06B4DC41-3404-4FDA-BBB5-86C8049AC19B}" presName="connTx" presStyleLbl="parChTrans1D4" presStyleIdx="2" presStyleCnt="10"/>
      <dgm:spPr/>
    </dgm:pt>
    <dgm:pt modelId="{3DF02FED-87DD-4054-9D17-8E3FC1905C3C}" type="pres">
      <dgm:prSet presAssocID="{2311A9CB-9D03-48E8-948A-83C84ED90A15}" presName="root2" presStyleCnt="0"/>
      <dgm:spPr/>
    </dgm:pt>
    <dgm:pt modelId="{3132BA98-84F5-406E-B184-B69C88417CD4}" type="pres">
      <dgm:prSet presAssocID="{2311A9CB-9D03-48E8-948A-83C84ED90A15}" presName="LevelTwoTextNode" presStyleLbl="node4" presStyleIdx="2" presStyleCnt="10" custScaleY="85848">
        <dgm:presLayoutVars>
          <dgm:chPref val="3"/>
        </dgm:presLayoutVars>
      </dgm:prSet>
      <dgm:spPr/>
    </dgm:pt>
    <dgm:pt modelId="{B2F69E5B-AC77-4EE4-A260-8E49D90E6D9B}" type="pres">
      <dgm:prSet presAssocID="{2311A9CB-9D03-48E8-948A-83C84ED90A15}" presName="level3hierChild" presStyleCnt="0"/>
      <dgm:spPr/>
    </dgm:pt>
    <dgm:pt modelId="{C4A9B555-4C72-4201-B1A7-011D3F3E0622}" type="pres">
      <dgm:prSet presAssocID="{0A6A529B-B282-4BAE-A02F-6071001B512E}" presName="conn2-1" presStyleLbl="parChTrans1D4" presStyleIdx="3" presStyleCnt="10"/>
      <dgm:spPr/>
    </dgm:pt>
    <dgm:pt modelId="{4DCE2673-799D-43C7-8819-00DFA19D17FB}" type="pres">
      <dgm:prSet presAssocID="{0A6A529B-B282-4BAE-A02F-6071001B512E}" presName="connTx" presStyleLbl="parChTrans1D4" presStyleIdx="3" presStyleCnt="10"/>
      <dgm:spPr/>
    </dgm:pt>
    <dgm:pt modelId="{DEC4A058-0829-494F-9FC3-898942BC6998}" type="pres">
      <dgm:prSet presAssocID="{4902B958-9741-401B-B4BC-460CE8C44CE1}" presName="root2" presStyleCnt="0"/>
      <dgm:spPr/>
    </dgm:pt>
    <dgm:pt modelId="{74E20221-2A75-40B9-859A-0381D0F7EF02}" type="pres">
      <dgm:prSet presAssocID="{4902B958-9741-401B-B4BC-460CE8C44CE1}" presName="LevelTwoTextNode" presStyleLbl="node4" presStyleIdx="3" presStyleCnt="10" custScaleY="74910">
        <dgm:presLayoutVars>
          <dgm:chPref val="3"/>
        </dgm:presLayoutVars>
      </dgm:prSet>
      <dgm:spPr/>
    </dgm:pt>
    <dgm:pt modelId="{0FA7BA91-F638-4882-825C-80F94B3CB720}" type="pres">
      <dgm:prSet presAssocID="{4902B958-9741-401B-B4BC-460CE8C44CE1}" presName="level3hierChild" presStyleCnt="0"/>
      <dgm:spPr/>
    </dgm:pt>
    <dgm:pt modelId="{71D6391C-7514-455E-AD31-8E61127456F5}" type="pres">
      <dgm:prSet presAssocID="{C5C224CF-A999-49D2-A804-171389DF1527}" presName="conn2-1" presStyleLbl="parChTrans1D4" presStyleIdx="4" presStyleCnt="10"/>
      <dgm:spPr/>
    </dgm:pt>
    <dgm:pt modelId="{13F6DFB8-5CE5-4DA3-8E12-E56145BDA12B}" type="pres">
      <dgm:prSet presAssocID="{C5C224CF-A999-49D2-A804-171389DF1527}" presName="connTx" presStyleLbl="parChTrans1D4" presStyleIdx="4" presStyleCnt="10"/>
      <dgm:spPr/>
    </dgm:pt>
    <dgm:pt modelId="{73C13E20-45C7-45E9-B78E-B4867207DE2A}" type="pres">
      <dgm:prSet presAssocID="{99D1897B-D323-4378-855C-A47EA77B7B0C}" presName="root2" presStyleCnt="0"/>
      <dgm:spPr/>
    </dgm:pt>
    <dgm:pt modelId="{96EF3F6C-899B-453B-BC91-097458DFF682}" type="pres">
      <dgm:prSet presAssocID="{99D1897B-D323-4378-855C-A47EA77B7B0C}" presName="LevelTwoTextNode" presStyleLbl="node4" presStyleIdx="4" presStyleCnt="10">
        <dgm:presLayoutVars>
          <dgm:chPref val="3"/>
        </dgm:presLayoutVars>
      </dgm:prSet>
      <dgm:spPr/>
    </dgm:pt>
    <dgm:pt modelId="{3DC7A0E4-8B50-4FF4-88C4-A5846F409E21}" type="pres">
      <dgm:prSet presAssocID="{99D1897B-D323-4378-855C-A47EA77B7B0C}" presName="level3hierChild" presStyleCnt="0"/>
      <dgm:spPr/>
    </dgm:pt>
    <dgm:pt modelId="{3CA2CAE6-DA9A-4FE8-B09B-725235448F9D}" type="pres">
      <dgm:prSet presAssocID="{4DA6BD6B-83E1-4BC7-8962-C08934E4E73B}" presName="conn2-1" presStyleLbl="parChTrans1D4" presStyleIdx="5" presStyleCnt="10"/>
      <dgm:spPr/>
    </dgm:pt>
    <dgm:pt modelId="{346CB5E2-A61A-4186-8575-DFBC62BA72B8}" type="pres">
      <dgm:prSet presAssocID="{4DA6BD6B-83E1-4BC7-8962-C08934E4E73B}" presName="connTx" presStyleLbl="parChTrans1D4" presStyleIdx="5" presStyleCnt="10"/>
      <dgm:spPr/>
    </dgm:pt>
    <dgm:pt modelId="{C2E6BED3-D05D-4257-88F9-FF6D098B75FA}" type="pres">
      <dgm:prSet presAssocID="{C4568DF5-BAFF-4AF9-B92E-ADF69F149ECE}" presName="root2" presStyleCnt="0"/>
      <dgm:spPr/>
    </dgm:pt>
    <dgm:pt modelId="{3890FCFD-820C-4CC9-9FAD-F317024DCFC1}" type="pres">
      <dgm:prSet presAssocID="{C4568DF5-BAFF-4AF9-B92E-ADF69F149ECE}" presName="LevelTwoTextNode" presStyleLbl="node4" presStyleIdx="5" presStyleCnt="10">
        <dgm:presLayoutVars>
          <dgm:chPref val="3"/>
        </dgm:presLayoutVars>
      </dgm:prSet>
      <dgm:spPr/>
    </dgm:pt>
    <dgm:pt modelId="{44DE08AA-6603-44FB-ACE6-A2FB8827DD11}" type="pres">
      <dgm:prSet presAssocID="{C4568DF5-BAFF-4AF9-B92E-ADF69F149ECE}" presName="level3hierChild" presStyleCnt="0"/>
      <dgm:spPr/>
    </dgm:pt>
    <dgm:pt modelId="{7561A68F-477C-49C3-99E8-CE565F7D57A0}" type="pres">
      <dgm:prSet presAssocID="{52B00C55-69E1-46B4-8CED-559BCB8275B9}" presName="conn2-1" presStyleLbl="parChTrans1D4" presStyleIdx="6" presStyleCnt="10"/>
      <dgm:spPr/>
    </dgm:pt>
    <dgm:pt modelId="{43FC135E-2F99-4A8A-999D-5EC4BCD65F4C}" type="pres">
      <dgm:prSet presAssocID="{52B00C55-69E1-46B4-8CED-559BCB8275B9}" presName="connTx" presStyleLbl="parChTrans1D4" presStyleIdx="6" presStyleCnt="10"/>
      <dgm:spPr/>
    </dgm:pt>
    <dgm:pt modelId="{451A0CC3-7B82-410B-B361-C390D16830AD}" type="pres">
      <dgm:prSet presAssocID="{3C1FCAC7-C028-468B-A5E5-18E717F2911F}" presName="root2" presStyleCnt="0"/>
      <dgm:spPr/>
    </dgm:pt>
    <dgm:pt modelId="{E946CF57-251B-4DAF-8083-6A5DD9FF27F4}" type="pres">
      <dgm:prSet presAssocID="{3C1FCAC7-C028-468B-A5E5-18E717F2911F}" presName="LevelTwoTextNode" presStyleLbl="node4" presStyleIdx="6" presStyleCnt="10">
        <dgm:presLayoutVars>
          <dgm:chPref val="3"/>
        </dgm:presLayoutVars>
      </dgm:prSet>
      <dgm:spPr/>
    </dgm:pt>
    <dgm:pt modelId="{C5698F28-048F-4FDD-9783-019F18D8B700}" type="pres">
      <dgm:prSet presAssocID="{3C1FCAC7-C028-468B-A5E5-18E717F2911F}" presName="level3hierChild" presStyleCnt="0"/>
      <dgm:spPr/>
    </dgm:pt>
    <dgm:pt modelId="{19B78854-36C3-410A-BE72-30106FCB48E9}" type="pres">
      <dgm:prSet presAssocID="{B67D77DB-953D-41C5-B846-EBF83CFB7D4A}" presName="conn2-1" presStyleLbl="parChTrans1D4" presStyleIdx="7" presStyleCnt="10"/>
      <dgm:spPr/>
    </dgm:pt>
    <dgm:pt modelId="{AAE20F2E-603E-4A7A-8E98-6E6C78DD9A24}" type="pres">
      <dgm:prSet presAssocID="{B67D77DB-953D-41C5-B846-EBF83CFB7D4A}" presName="connTx" presStyleLbl="parChTrans1D4" presStyleIdx="7" presStyleCnt="10"/>
      <dgm:spPr/>
    </dgm:pt>
    <dgm:pt modelId="{6FD03EA2-D77E-4812-89A2-F20A587DC90F}" type="pres">
      <dgm:prSet presAssocID="{CF5DDE92-FF74-43FC-9104-7ABAE06B5B2D}" presName="root2" presStyleCnt="0"/>
      <dgm:spPr/>
    </dgm:pt>
    <dgm:pt modelId="{1ECB4C69-5267-46F7-B884-57F700CAEC88}" type="pres">
      <dgm:prSet presAssocID="{CF5DDE92-FF74-43FC-9104-7ABAE06B5B2D}" presName="LevelTwoTextNode" presStyleLbl="node4" presStyleIdx="7" presStyleCnt="10">
        <dgm:presLayoutVars>
          <dgm:chPref val="3"/>
        </dgm:presLayoutVars>
      </dgm:prSet>
      <dgm:spPr/>
    </dgm:pt>
    <dgm:pt modelId="{4615E1F5-155B-4C8C-8D5F-B34ECCF5C7CE}" type="pres">
      <dgm:prSet presAssocID="{CF5DDE92-FF74-43FC-9104-7ABAE06B5B2D}" presName="level3hierChild" presStyleCnt="0"/>
      <dgm:spPr/>
    </dgm:pt>
    <dgm:pt modelId="{3D4158DA-5C66-4BB9-9BA4-D07D64040064}" type="pres">
      <dgm:prSet presAssocID="{FA6ECAF8-3BE8-4F53-AD84-71FD9EECE31C}" presName="conn2-1" presStyleLbl="parChTrans1D4" presStyleIdx="8" presStyleCnt="10"/>
      <dgm:spPr/>
    </dgm:pt>
    <dgm:pt modelId="{69F1CAF5-5B66-49F5-A7C6-2FDD5B3D9CC6}" type="pres">
      <dgm:prSet presAssocID="{FA6ECAF8-3BE8-4F53-AD84-71FD9EECE31C}" presName="connTx" presStyleLbl="parChTrans1D4" presStyleIdx="8" presStyleCnt="10"/>
      <dgm:spPr/>
    </dgm:pt>
    <dgm:pt modelId="{337CA84D-048C-494F-A110-F7E682371F84}" type="pres">
      <dgm:prSet presAssocID="{611ECB52-9D18-4FEF-A023-AA7E8BDF6BCE}" presName="root2" presStyleCnt="0"/>
      <dgm:spPr/>
    </dgm:pt>
    <dgm:pt modelId="{AEA14819-37C8-4F3B-AA97-8276098329CF}" type="pres">
      <dgm:prSet presAssocID="{611ECB52-9D18-4FEF-A023-AA7E8BDF6BCE}" presName="LevelTwoTextNode" presStyleLbl="node4" presStyleIdx="8" presStyleCnt="10">
        <dgm:presLayoutVars>
          <dgm:chPref val="3"/>
        </dgm:presLayoutVars>
      </dgm:prSet>
      <dgm:spPr/>
    </dgm:pt>
    <dgm:pt modelId="{39D2E3E2-C375-404A-B08C-48B5521B37B1}" type="pres">
      <dgm:prSet presAssocID="{611ECB52-9D18-4FEF-A023-AA7E8BDF6BCE}" presName="level3hierChild" presStyleCnt="0"/>
      <dgm:spPr/>
    </dgm:pt>
    <dgm:pt modelId="{5C3625A1-414C-4189-BA07-849D7B69E6DF}" type="pres">
      <dgm:prSet presAssocID="{3AEBD3D2-8608-42C2-BB3E-07706A2E01F2}" presName="conn2-1" presStyleLbl="parChTrans1D4" presStyleIdx="9" presStyleCnt="10"/>
      <dgm:spPr/>
    </dgm:pt>
    <dgm:pt modelId="{E32362AE-2C72-4D98-B022-139B23EDB42A}" type="pres">
      <dgm:prSet presAssocID="{3AEBD3D2-8608-42C2-BB3E-07706A2E01F2}" presName="connTx" presStyleLbl="parChTrans1D4" presStyleIdx="9" presStyleCnt="10"/>
      <dgm:spPr/>
    </dgm:pt>
    <dgm:pt modelId="{BA8FD60B-0A25-4EB8-844C-DB005F4B5939}" type="pres">
      <dgm:prSet presAssocID="{5EAC8A12-DF35-4BC4-A2E0-1BC8FCEA05D7}" presName="root2" presStyleCnt="0"/>
      <dgm:spPr/>
    </dgm:pt>
    <dgm:pt modelId="{2DB4FDC4-7DCC-4C89-80CD-4DB8C8682AC3}" type="pres">
      <dgm:prSet presAssocID="{5EAC8A12-DF35-4BC4-A2E0-1BC8FCEA05D7}" presName="LevelTwoTextNode" presStyleLbl="node4" presStyleIdx="9" presStyleCnt="10">
        <dgm:presLayoutVars>
          <dgm:chPref val="3"/>
        </dgm:presLayoutVars>
      </dgm:prSet>
      <dgm:spPr/>
    </dgm:pt>
    <dgm:pt modelId="{D9E6E1F0-630A-44EA-9284-A919F05AE818}" type="pres">
      <dgm:prSet presAssocID="{5EAC8A12-DF35-4BC4-A2E0-1BC8FCEA05D7}" presName="level3hierChild" presStyleCnt="0"/>
      <dgm:spPr/>
    </dgm:pt>
    <dgm:pt modelId="{7C222B28-E93C-498C-93F0-13073589E21C}" type="pres">
      <dgm:prSet presAssocID="{459685CF-33F0-428D-AE56-066394E7EABD}" presName="conn2-1" presStyleLbl="parChTrans1D3" presStyleIdx="1" presStyleCnt="3"/>
      <dgm:spPr/>
    </dgm:pt>
    <dgm:pt modelId="{3D921859-2352-4A01-967B-E0D6ACE1FCC4}" type="pres">
      <dgm:prSet presAssocID="{459685CF-33F0-428D-AE56-066394E7EABD}" presName="connTx" presStyleLbl="parChTrans1D3" presStyleIdx="1" presStyleCnt="3"/>
      <dgm:spPr/>
    </dgm:pt>
    <dgm:pt modelId="{04A9FDA8-DBD5-4E0D-8968-FDB7AAB606EF}" type="pres">
      <dgm:prSet presAssocID="{90CCBD22-5572-4B6B-9D0C-4181A4C0D438}" presName="root2" presStyleCnt="0"/>
      <dgm:spPr/>
    </dgm:pt>
    <dgm:pt modelId="{088D2A02-C021-4E9D-83B8-A3ED81F32FB7}" type="pres">
      <dgm:prSet presAssocID="{90CCBD22-5572-4B6B-9D0C-4181A4C0D438}" presName="LevelTwoTextNode" presStyleLbl="node3" presStyleIdx="0" presStyleCnt="2" custScaleX="53372" custScaleY="75479">
        <dgm:presLayoutVars>
          <dgm:chPref val="3"/>
        </dgm:presLayoutVars>
      </dgm:prSet>
      <dgm:spPr/>
    </dgm:pt>
    <dgm:pt modelId="{5D3B99F3-C343-4E59-9A02-308C9927C2A5}" type="pres">
      <dgm:prSet presAssocID="{90CCBD22-5572-4B6B-9D0C-4181A4C0D438}" presName="level3hierChild" presStyleCnt="0"/>
      <dgm:spPr/>
    </dgm:pt>
    <dgm:pt modelId="{147D0C5B-39EE-4029-A06E-00F573B39A68}" type="pres">
      <dgm:prSet presAssocID="{22B99F06-E7F4-4578-93F6-37299502FFC6}" presName="conn2-1" presStyleLbl="parChTrans1D3" presStyleIdx="2" presStyleCnt="3"/>
      <dgm:spPr/>
    </dgm:pt>
    <dgm:pt modelId="{ECB5DABE-FB91-40D1-BF13-0C3ECB26ACC0}" type="pres">
      <dgm:prSet presAssocID="{22B99F06-E7F4-4578-93F6-37299502FFC6}" presName="connTx" presStyleLbl="parChTrans1D3" presStyleIdx="2" presStyleCnt="3"/>
      <dgm:spPr/>
    </dgm:pt>
    <dgm:pt modelId="{CDBCEA35-C389-4BED-B44A-52E96F919B4A}" type="pres">
      <dgm:prSet presAssocID="{68A00005-116B-4C4A-80C5-FCF9F2FD0BB8}" presName="root2" presStyleCnt="0"/>
      <dgm:spPr/>
    </dgm:pt>
    <dgm:pt modelId="{689A9B54-251B-49C7-B01B-E2097131278D}" type="pres">
      <dgm:prSet presAssocID="{68A00005-116B-4C4A-80C5-FCF9F2FD0BB8}" presName="LevelTwoTextNode" presStyleLbl="node3" presStyleIdx="1" presStyleCnt="2" custScaleX="54656" custScaleY="80236">
        <dgm:presLayoutVars>
          <dgm:chPref val="3"/>
        </dgm:presLayoutVars>
      </dgm:prSet>
      <dgm:spPr/>
    </dgm:pt>
    <dgm:pt modelId="{7E17CFDC-A7C6-4095-A80F-F9BB34D1003A}" type="pres">
      <dgm:prSet presAssocID="{68A00005-116B-4C4A-80C5-FCF9F2FD0BB8}" presName="level3hierChild" presStyleCnt="0"/>
      <dgm:spPr/>
    </dgm:pt>
    <dgm:pt modelId="{F73845F7-02EB-487A-8541-E0568B8B6EB5}" type="pres">
      <dgm:prSet presAssocID="{C77D80AE-EFDB-4725-B4D3-76281DB7E12F}" presName="conn2-1" presStyleLbl="parChTrans1D2" presStyleIdx="1" presStyleCnt="2"/>
      <dgm:spPr/>
    </dgm:pt>
    <dgm:pt modelId="{59A564C8-3C30-48FC-A099-146916D2EAE4}" type="pres">
      <dgm:prSet presAssocID="{C77D80AE-EFDB-4725-B4D3-76281DB7E12F}" presName="connTx" presStyleLbl="parChTrans1D2" presStyleIdx="1" presStyleCnt="2"/>
      <dgm:spPr/>
    </dgm:pt>
    <dgm:pt modelId="{C28BBFF1-6477-410D-8FAE-C462ED750FC3}" type="pres">
      <dgm:prSet presAssocID="{2695D57A-3695-4FD7-98A9-AA4D65733E2F}" presName="root2" presStyleCnt="0"/>
      <dgm:spPr/>
    </dgm:pt>
    <dgm:pt modelId="{A293376B-53EF-43E8-B60C-D5D5A84849A1}" type="pres">
      <dgm:prSet presAssocID="{2695D57A-3695-4FD7-98A9-AA4D65733E2F}" presName="LevelTwoTextNode" presStyleLbl="node2" presStyleIdx="1" presStyleCnt="2" custScaleY="132565">
        <dgm:presLayoutVars>
          <dgm:chPref val="3"/>
        </dgm:presLayoutVars>
      </dgm:prSet>
      <dgm:spPr/>
    </dgm:pt>
    <dgm:pt modelId="{3F54EE9A-FF03-40D6-B58F-D90C6A9820A6}" type="pres">
      <dgm:prSet presAssocID="{2695D57A-3695-4FD7-98A9-AA4D65733E2F}" presName="level3hierChild" presStyleCnt="0"/>
      <dgm:spPr/>
    </dgm:pt>
  </dgm:ptLst>
  <dgm:cxnLst>
    <dgm:cxn modelId="{C0B24113-C7BC-4CC6-B67A-CC0F7D992A6D}" srcId="{99D1897B-D323-4378-855C-A47EA77B7B0C}" destId="{C4568DF5-BAFF-4AF9-B92E-ADF69F149ECE}" srcOrd="0" destOrd="0" parTransId="{4DA6BD6B-83E1-4BC7-8962-C08934E4E73B}" sibTransId="{F3FC534C-CEC5-4033-B6EF-804C44A95388}"/>
    <dgm:cxn modelId="{65222915-DA1E-4F22-A3FF-3A8116E97997}" type="presOf" srcId="{68A00005-116B-4C4A-80C5-FCF9F2FD0BB8}" destId="{689A9B54-251B-49C7-B01B-E2097131278D}" srcOrd="0" destOrd="0" presId="urn:microsoft.com/office/officeart/2005/8/layout/hierarchy2"/>
    <dgm:cxn modelId="{16A9AE16-B895-4736-A3B2-4C0BF2FAC492}" type="presOf" srcId="{EE851973-1456-4AAE-B9AE-E20E843D6628}" destId="{EF72B5B8-CBA3-4DFB-B7DD-B0643D8DEB64}" srcOrd="0" destOrd="0" presId="urn:microsoft.com/office/officeart/2005/8/layout/hierarchy2"/>
    <dgm:cxn modelId="{23FCF81A-3777-427B-878D-E48B8BB34E2C}" type="presOf" srcId="{459685CF-33F0-428D-AE56-066394E7EABD}" destId="{7C222B28-E93C-498C-93F0-13073589E21C}" srcOrd="0" destOrd="0" presId="urn:microsoft.com/office/officeart/2005/8/layout/hierarchy2"/>
    <dgm:cxn modelId="{47BDF31B-834F-4AC3-8947-0A9C26D50107}" type="presOf" srcId="{6AA76C1E-F585-4B77-9C13-F8F7B852BABE}" destId="{356F238E-BE40-4BFB-94C8-720FE6A04093}" srcOrd="0" destOrd="0" presId="urn:microsoft.com/office/officeart/2005/8/layout/hierarchy2"/>
    <dgm:cxn modelId="{96C82F26-A011-4E9F-B996-26EA88AD785F}" type="presOf" srcId="{C77D80AE-EFDB-4725-B4D3-76281DB7E12F}" destId="{59A564C8-3C30-48FC-A099-146916D2EAE4}" srcOrd="1" destOrd="0" presId="urn:microsoft.com/office/officeart/2005/8/layout/hierarchy2"/>
    <dgm:cxn modelId="{848D0127-77A3-42A2-B2A6-9161850447A6}" type="presOf" srcId="{52B00C55-69E1-46B4-8CED-559BCB8275B9}" destId="{7561A68F-477C-49C3-99E8-CE565F7D57A0}" srcOrd="0" destOrd="0" presId="urn:microsoft.com/office/officeart/2005/8/layout/hierarchy2"/>
    <dgm:cxn modelId="{36669F29-AB8E-4584-9176-62872F22B67A}" type="presOf" srcId="{A1E5142E-2107-4FBB-9467-1A45EDBCE53B}" destId="{A529938F-6471-44CD-A3E6-B420D8B37929}" srcOrd="1" destOrd="0" presId="urn:microsoft.com/office/officeart/2005/8/layout/hierarchy2"/>
    <dgm:cxn modelId="{2960A22A-1020-40EB-9A52-36F315C456B1}" srcId="{AD3147AE-ECA7-402D-A61D-ABB9953AA628}" destId="{5D4C1510-7EF4-484D-BFB2-A96E27A5ED80}" srcOrd="0" destOrd="0" parTransId="{6AA76C1E-F585-4B77-9C13-F8F7B852BABE}" sibTransId="{9F55EDE4-8FB0-4D41-87C6-6D670E343A52}"/>
    <dgm:cxn modelId="{ABC3A92A-2DE1-4833-8376-D19250576456}" type="presOf" srcId="{C5C224CF-A999-49D2-A804-171389DF1527}" destId="{71D6391C-7514-455E-AD31-8E61127456F5}" srcOrd="0" destOrd="0" presId="urn:microsoft.com/office/officeart/2005/8/layout/hierarchy2"/>
    <dgm:cxn modelId="{948F6D2D-A463-4DC7-8233-AB4640705265}" srcId="{3A51228F-EC06-4364-BDC0-C5ACC339C082}" destId="{785263B7-144C-481F-9DE2-EFB9E89B02FC}" srcOrd="0" destOrd="0" parTransId="{C4ED26A7-0F1E-4B64-A94A-C59E721003E1}" sibTransId="{6AB56E45-DCE6-4CF4-ADAB-626DC062A032}"/>
    <dgm:cxn modelId="{5392662E-7A00-4AE3-9B8F-026CA27B3EC6}" srcId="{785263B7-144C-481F-9DE2-EFB9E89B02FC}" destId="{02E5FC0E-1E49-44D3-BF77-E17E2C4BB919}" srcOrd="0" destOrd="0" parTransId="{EE851973-1456-4AAE-B9AE-E20E843D6628}" sibTransId="{91008410-2141-4571-BAAA-FFA7E68DFAF1}"/>
    <dgm:cxn modelId="{306EEB30-4C2B-4B19-B79F-3CC213A76686}" type="presOf" srcId="{22B99F06-E7F4-4578-93F6-37299502FFC6}" destId="{ECB5DABE-FB91-40D1-BF13-0C3ECB26ACC0}" srcOrd="1" destOrd="0" presId="urn:microsoft.com/office/officeart/2005/8/layout/hierarchy2"/>
    <dgm:cxn modelId="{F3A4D831-55D7-408D-81BB-148C1F8BC45C}" type="presOf" srcId="{52B00C55-69E1-46B4-8CED-559BCB8275B9}" destId="{43FC135E-2F99-4A8A-999D-5EC4BCD65F4C}" srcOrd="1" destOrd="0" presId="urn:microsoft.com/office/officeart/2005/8/layout/hierarchy2"/>
    <dgm:cxn modelId="{16289B39-627B-4268-8506-78A644569795}" srcId="{785263B7-144C-481F-9DE2-EFB9E89B02FC}" destId="{2695D57A-3695-4FD7-98A9-AA4D65733E2F}" srcOrd="1" destOrd="0" parTransId="{C77D80AE-EFDB-4725-B4D3-76281DB7E12F}" sibTransId="{36B1B808-0F9D-4055-B671-206EAEBE4F56}"/>
    <dgm:cxn modelId="{9ECAB33B-8AB7-48B4-A0F4-0626253A5C97}" type="presOf" srcId="{2177B530-8EC1-4ADD-9F8C-56F71FC82BCA}" destId="{E7544313-D663-4886-A1FD-8D0ACFDAFCC2}" srcOrd="0" destOrd="0" presId="urn:microsoft.com/office/officeart/2005/8/layout/hierarchy2"/>
    <dgm:cxn modelId="{22E34F3C-3D97-4C71-B335-2B455BDC7AFD}" type="presOf" srcId="{06B4DC41-3404-4FDA-BBB5-86C8049AC19B}" destId="{7C33D527-27E3-41CE-97F7-36EAB86D1850}" srcOrd="0" destOrd="0" presId="urn:microsoft.com/office/officeart/2005/8/layout/hierarchy2"/>
    <dgm:cxn modelId="{7992663E-8643-4DA7-BB7D-14777E90D92D}" type="presOf" srcId="{3C1FCAC7-C028-468B-A5E5-18E717F2911F}" destId="{E946CF57-251B-4DAF-8083-6A5DD9FF27F4}" srcOrd="0" destOrd="0" presId="urn:microsoft.com/office/officeart/2005/8/layout/hierarchy2"/>
    <dgm:cxn modelId="{90B84240-8423-48A0-87B8-4B6A517FE4C1}" type="presOf" srcId="{0A6A529B-B282-4BAE-A02F-6071001B512E}" destId="{4DCE2673-799D-43C7-8819-00DFA19D17FB}" srcOrd="1" destOrd="0" presId="urn:microsoft.com/office/officeart/2005/8/layout/hierarchy2"/>
    <dgm:cxn modelId="{63EB8A61-D8EA-41E1-B8A5-068177960AA0}" type="presOf" srcId="{4DA6BD6B-83E1-4BC7-8962-C08934E4E73B}" destId="{346CB5E2-A61A-4186-8575-DFBC62BA72B8}" srcOrd="1" destOrd="0" presId="urn:microsoft.com/office/officeart/2005/8/layout/hierarchy2"/>
    <dgm:cxn modelId="{F48E4B63-B468-481F-98A0-21D182BDE6E5}" type="presOf" srcId="{C5C224CF-A999-49D2-A804-171389DF1527}" destId="{13F6DFB8-5CE5-4DA3-8E12-E56145BDA12B}" srcOrd="1" destOrd="0" presId="urn:microsoft.com/office/officeart/2005/8/layout/hierarchy2"/>
    <dgm:cxn modelId="{A5F1C863-5083-4C67-8402-D31062B0DD4C}" srcId="{02E5FC0E-1E49-44D3-BF77-E17E2C4BB919}" destId="{90CCBD22-5572-4B6B-9D0C-4181A4C0D438}" srcOrd="1" destOrd="0" parTransId="{459685CF-33F0-428D-AE56-066394E7EABD}" sibTransId="{4E4A1C4F-A8BA-483D-B038-54B825DBF0CE}"/>
    <dgm:cxn modelId="{EA842466-F6C1-454E-9199-785D06126EDC}" type="presOf" srcId="{90CCBD22-5572-4B6B-9D0C-4181A4C0D438}" destId="{088D2A02-C021-4E9D-83B8-A3ED81F32FB7}" srcOrd="0" destOrd="0" presId="urn:microsoft.com/office/officeart/2005/8/layout/hierarchy2"/>
    <dgm:cxn modelId="{E57A2747-4E2E-4A05-A805-1BAC414CC22C}" type="presOf" srcId="{4DA6BD6B-83E1-4BC7-8962-C08934E4E73B}" destId="{3CA2CAE6-DA9A-4FE8-B09B-725235448F9D}" srcOrd="0" destOrd="0" presId="urn:microsoft.com/office/officeart/2005/8/layout/hierarchy2"/>
    <dgm:cxn modelId="{24F94049-1CBD-4B1D-990A-6DB323573026}" srcId="{611ECB52-9D18-4FEF-A023-AA7E8BDF6BCE}" destId="{5EAC8A12-DF35-4BC4-A2E0-1BC8FCEA05D7}" srcOrd="0" destOrd="0" parTransId="{3AEBD3D2-8608-42C2-BB3E-07706A2E01F2}" sibTransId="{53CA15A5-8C36-4C72-BA8B-5663A54166C4}"/>
    <dgm:cxn modelId="{A77B7B69-CD55-4EAB-86CE-0272CF9D8036}" type="presOf" srcId="{2311A9CB-9D03-48E8-948A-83C84ED90A15}" destId="{3132BA98-84F5-406E-B184-B69C88417CD4}" srcOrd="0" destOrd="0" presId="urn:microsoft.com/office/officeart/2005/8/layout/hierarchy2"/>
    <dgm:cxn modelId="{D6F6794A-A5B5-4834-8486-8E9EFD1A7D8F}" type="presOf" srcId="{CF5DDE92-FF74-43FC-9104-7ABAE06B5B2D}" destId="{1ECB4C69-5267-46F7-B884-57F700CAEC88}" srcOrd="0" destOrd="0" presId="urn:microsoft.com/office/officeart/2005/8/layout/hierarchy2"/>
    <dgm:cxn modelId="{98F0066B-28F2-4461-A391-60257F5CE18A}" srcId="{02E5FC0E-1E49-44D3-BF77-E17E2C4BB919}" destId="{AD3147AE-ECA7-402D-A61D-ABB9953AA628}" srcOrd="0" destOrd="0" parTransId="{A1E5142E-2107-4FBB-9467-1A45EDBCE53B}" sibTransId="{859AA15A-3526-4020-AFA9-82815656E4F0}"/>
    <dgm:cxn modelId="{F13D8E4E-92CF-4E9F-8DFF-2CCF3B973E14}" type="presOf" srcId="{3AEBD3D2-8608-42C2-BB3E-07706A2E01F2}" destId="{E32362AE-2C72-4D98-B022-139B23EDB42A}" srcOrd="1" destOrd="0" presId="urn:microsoft.com/office/officeart/2005/8/layout/hierarchy2"/>
    <dgm:cxn modelId="{28C88C4F-4DE1-4656-A8B9-61FDBD925498}" type="presOf" srcId="{611ECB52-9D18-4FEF-A023-AA7E8BDF6BCE}" destId="{AEA14819-37C8-4F3B-AA97-8276098329CF}" srcOrd="0" destOrd="0" presId="urn:microsoft.com/office/officeart/2005/8/layout/hierarchy2"/>
    <dgm:cxn modelId="{EE9EB970-6682-4B3C-8022-33ACCDFB8E93}" srcId="{AD3147AE-ECA7-402D-A61D-ABB9953AA628}" destId="{3C1FCAC7-C028-468B-A5E5-18E717F2911F}" srcOrd="3" destOrd="0" parTransId="{52B00C55-69E1-46B4-8CED-559BCB8275B9}" sibTransId="{7FA7F7B6-73A2-48E9-9144-4E6EAA866EA6}"/>
    <dgm:cxn modelId="{BC45DE70-6CBC-4375-9663-869084057A65}" srcId="{AD3147AE-ECA7-402D-A61D-ABB9953AA628}" destId="{99D1897B-D323-4378-855C-A47EA77B7B0C}" srcOrd="2" destOrd="0" parTransId="{C5C224CF-A999-49D2-A804-171389DF1527}" sibTransId="{02344F71-5DA6-4318-A374-678FD3AF44DB}"/>
    <dgm:cxn modelId="{AC826B71-DEE3-47C9-8861-A754ECBCF350}" srcId="{02E5FC0E-1E49-44D3-BF77-E17E2C4BB919}" destId="{68A00005-116B-4C4A-80C5-FCF9F2FD0BB8}" srcOrd="2" destOrd="0" parTransId="{22B99F06-E7F4-4578-93F6-37299502FFC6}" sibTransId="{2FB84169-FB99-4893-8045-2C2608B2E7FA}"/>
    <dgm:cxn modelId="{317EDC54-9170-4AAD-95BE-239AE11E9FD2}" type="presOf" srcId="{2177B530-8EC1-4ADD-9F8C-56F71FC82BCA}" destId="{49E009A8-5FDE-4F75-908A-6D38D51A02EB}" srcOrd="1" destOrd="0" presId="urn:microsoft.com/office/officeart/2005/8/layout/hierarchy2"/>
    <dgm:cxn modelId="{DE61ED79-CA7B-4503-A974-CE12ACB5A9CF}" type="presOf" srcId="{22B99F06-E7F4-4578-93F6-37299502FFC6}" destId="{147D0C5B-39EE-4029-A06E-00F573B39A68}" srcOrd="0" destOrd="0" presId="urn:microsoft.com/office/officeart/2005/8/layout/hierarchy2"/>
    <dgm:cxn modelId="{C637225A-A3F2-4940-B482-757EB2359B54}" type="presOf" srcId="{FA6ECAF8-3BE8-4F53-AD84-71FD9EECE31C}" destId="{69F1CAF5-5B66-49F5-A7C6-2FDD5B3D9CC6}" srcOrd="1" destOrd="0" presId="urn:microsoft.com/office/officeart/2005/8/layout/hierarchy2"/>
    <dgm:cxn modelId="{03925D7E-269B-4B41-BD6F-43B41A7FA6C3}" type="presOf" srcId="{6AA76C1E-F585-4B77-9C13-F8F7B852BABE}" destId="{C9A09CA6-3DE7-41AC-AF6E-493163EEDF0E}" srcOrd="1" destOrd="0" presId="urn:microsoft.com/office/officeart/2005/8/layout/hierarchy2"/>
    <dgm:cxn modelId="{1101C584-2A52-402C-A1B7-8CC4F033C7FB}" type="presOf" srcId="{3A51228F-EC06-4364-BDC0-C5ACC339C082}" destId="{FEB13FF3-7676-4263-AD9B-1F34222F8C83}" srcOrd="0" destOrd="0" presId="urn:microsoft.com/office/officeart/2005/8/layout/hierarchy2"/>
    <dgm:cxn modelId="{0CD11A85-5F2E-4818-A3AE-EA4A46290395}" type="presOf" srcId="{06B4DC41-3404-4FDA-BBB5-86C8049AC19B}" destId="{81C53A0A-D458-4681-B0C8-C1D5BEEC56DE}" srcOrd="1" destOrd="0" presId="urn:microsoft.com/office/officeart/2005/8/layout/hierarchy2"/>
    <dgm:cxn modelId="{88F97F89-4C47-4E0A-9F63-38A8C3C7060B}" type="presOf" srcId="{B67D77DB-953D-41C5-B846-EBF83CFB7D4A}" destId="{19B78854-36C3-410A-BE72-30106FCB48E9}" srcOrd="0" destOrd="0" presId="urn:microsoft.com/office/officeart/2005/8/layout/hierarchy2"/>
    <dgm:cxn modelId="{087BD189-7F6E-468E-A18A-19A9F264B7BF}" type="presOf" srcId="{459685CF-33F0-428D-AE56-066394E7EABD}" destId="{3D921859-2352-4A01-967B-E0D6ACE1FCC4}" srcOrd="1" destOrd="0" presId="urn:microsoft.com/office/officeart/2005/8/layout/hierarchy2"/>
    <dgm:cxn modelId="{B3337790-34B3-42D0-B055-1D0C8B4AFCF8}" type="presOf" srcId="{3AEBD3D2-8608-42C2-BB3E-07706A2E01F2}" destId="{5C3625A1-414C-4189-BA07-849D7B69E6DF}" srcOrd="0" destOrd="0" presId="urn:microsoft.com/office/officeart/2005/8/layout/hierarchy2"/>
    <dgm:cxn modelId="{59090E99-CFD9-407A-B575-72A56B42A9AD}" type="presOf" srcId="{0A6A529B-B282-4BAE-A02F-6071001B512E}" destId="{C4A9B555-4C72-4201-B1A7-011D3F3E0622}" srcOrd="0" destOrd="0" presId="urn:microsoft.com/office/officeart/2005/8/layout/hierarchy2"/>
    <dgm:cxn modelId="{1B2B7B9A-3340-40A9-A6B3-5271B695C1FE}" type="presOf" srcId="{C77D80AE-EFDB-4725-B4D3-76281DB7E12F}" destId="{F73845F7-02EB-487A-8541-E0568B8B6EB5}" srcOrd="0" destOrd="0" presId="urn:microsoft.com/office/officeart/2005/8/layout/hierarchy2"/>
    <dgm:cxn modelId="{EAC062AC-536F-4661-9CB0-A56B45389E71}" srcId="{3C1FCAC7-C028-468B-A5E5-18E717F2911F}" destId="{CF5DDE92-FF74-43FC-9104-7ABAE06B5B2D}" srcOrd="0" destOrd="0" parTransId="{B67D77DB-953D-41C5-B846-EBF83CFB7D4A}" sibTransId="{F9BDBF63-21D3-46D3-8D31-585800CE387B}"/>
    <dgm:cxn modelId="{0770B2B7-EEDB-4B04-A694-06B329AE809A}" type="presOf" srcId="{B67D77DB-953D-41C5-B846-EBF83CFB7D4A}" destId="{AAE20F2E-603E-4A7A-8E98-6E6C78DD9A24}" srcOrd="1" destOrd="0" presId="urn:microsoft.com/office/officeart/2005/8/layout/hierarchy2"/>
    <dgm:cxn modelId="{AC5A15C3-1CDB-4414-A58C-03C7A7F9E3BC}" srcId="{2311A9CB-9D03-48E8-948A-83C84ED90A15}" destId="{4902B958-9741-401B-B4BC-460CE8C44CE1}" srcOrd="0" destOrd="0" parTransId="{0A6A529B-B282-4BAE-A02F-6071001B512E}" sibTransId="{4194E3E8-183F-4D8F-A598-DA6A06D237CA}"/>
    <dgm:cxn modelId="{C8F68CC4-C831-4CD6-BD98-49FB7BACA760}" type="presOf" srcId="{5EAC8A12-DF35-4BC4-A2E0-1BC8FCEA05D7}" destId="{2DB4FDC4-7DCC-4C89-80CD-4DB8C8682AC3}" srcOrd="0" destOrd="0" presId="urn:microsoft.com/office/officeart/2005/8/layout/hierarchy2"/>
    <dgm:cxn modelId="{D62A5FCA-1D63-4E48-96E9-89CAD508C812}" srcId="{AD3147AE-ECA7-402D-A61D-ABB9953AA628}" destId="{611ECB52-9D18-4FEF-A023-AA7E8BDF6BCE}" srcOrd="4" destOrd="0" parTransId="{FA6ECAF8-3BE8-4F53-AD84-71FD9EECE31C}" sibTransId="{B2B9CBC9-ADFF-4331-91F3-E569DEB9047B}"/>
    <dgm:cxn modelId="{E0FFA3CA-455A-400A-A733-2AAD66EF0F77}" type="presOf" srcId="{C4568DF5-BAFF-4AF9-B92E-ADF69F149ECE}" destId="{3890FCFD-820C-4CC9-9FAD-F317024DCFC1}" srcOrd="0" destOrd="0" presId="urn:microsoft.com/office/officeart/2005/8/layout/hierarchy2"/>
    <dgm:cxn modelId="{2D40DDCE-93F4-4B0E-B914-F61AA0DD4D54}" type="presOf" srcId="{2695D57A-3695-4FD7-98A9-AA4D65733E2F}" destId="{A293376B-53EF-43E8-B60C-D5D5A84849A1}" srcOrd="0" destOrd="0" presId="urn:microsoft.com/office/officeart/2005/8/layout/hierarchy2"/>
    <dgm:cxn modelId="{78B9FAD3-E5D2-4A00-ACD7-4B810BD16878}" type="presOf" srcId="{02E5FC0E-1E49-44D3-BF77-E17E2C4BB919}" destId="{BDAC4ADB-4B83-49F0-A9D0-F03E499D3C3C}" srcOrd="0" destOrd="0" presId="urn:microsoft.com/office/officeart/2005/8/layout/hierarchy2"/>
    <dgm:cxn modelId="{61BE1DD4-2F65-4F67-9D30-5947FA12F791}" type="presOf" srcId="{99D1897B-D323-4378-855C-A47EA77B7B0C}" destId="{96EF3F6C-899B-453B-BC91-097458DFF682}" srcOrd="0" destOrd="0" presId="urn:microsoft.com/office/officeart/2005/8/layout/hierarchy2"/>
    <dgm:cxn modelId="{51FDEDD5-C02E-4F44-9B28-25E350C2CB0F}" type="presOf" srcId="{73261A58-7DE0-4DF4-8FB9-E551A09D7A7A}" destId="{92936C69-4BDA-41A6-995C-FC432C96DD06}" srcOrd="0" destOrd="0" presId="urn:microsoft.com/office/officeart/2005/8/layout/hierarchy2"/>
    <dgm:cxn modelId="{EAC005E0-ABB6-4EFF-B744-3A406F6EC0DF}" srcId="{5D4C1510-7EF4-484D-BFB2-A96E27A5ED80}" destId="{73261A58-7DE0-4DF4-8FB9-E551A09D7A7A}" srcOrd="0" destOrd="0" parTransId="{2177B530-8EC1-4ADD-9F8C-56F71FC82BCA}" sibTransId="{CB6A4DC7-1F7C-4C4F-8680-76046473E19C}"/>
    <dgm:cxn modelId="{80D081E4-614C-4F03-9D74-DC6004215156}" type="presOf" srcId="{EE851973-1456-4AAE-B9AE-E20E843D6628}" destId="{A726DD74-AC1B-45C3-9B1B-F5145C103C52}" srcOrd="1" destOrd="0" presId="urn:microsoft.com/office/officeart/2005/8/layout/hierarchy2"/>
    <dgm:cxn modelId="{BB1072E5-7CF6-4A10-B858-037AA99D0122}" type="presOf" srcId="{4902B958-9741-401B-B4BC-460CE8C44CE1}" destId="{74E20221-2A75-40B9-859A-0381D0F7EF02}" srcOrd="0" destOrd="0" presId="urn:microsoft.com/office/officeart/2005/8/layout/hierarchy2"/>
    <dgm:cxn modelId="{8BAE6CEC-959F-49CE-9F0C-9884C8941E92}" srcId="{AD3147AE-ECA7-402D-A61D-ABB9953AA628}" destId="{2311A9CB-9D03-48E8-948A-83C84ED90A15}" srcOrd="1" destOrd="0" parTransId="{06B4DC41-3404-4FDA-BBB5-86C8049AC19B}" sibTransId="{C1A6960B-9FD3-4B37-A27E-B5744836E41C}"/>
    <dgm:cxn modelId="{E1F750ED-295C-4618-9E1B-129A4202F958}" type="presOf" srcId="{A1E5142E-2107-4FBB-9467-1A45EDBCE53B}" destId="{EBE58ACA-C5E8-43A9-ACB7-59FE333DD9F8}" srcOrd="0" destOrd="0" presId="urn:microsoft.com/office/officeart/2005/8/layout/hierarchy2"/>
    <dgm:cxn modelId="{C6E866F3-AD51-4907-91B4-12372FA0C6A9}" type="presOf" srcId="{FA6ECAF8-3BE8-4F53-AD84-71FD9EECE31C}" destId="{3D4158DA-5C66-4BB9-9BA4-D07D64040064}" srcOrd="0" destOrd="0" presId="urn:microsoft.com/office/officeart/2005/8/layout/hierarchy2"/>
    <dgm:cxn modelId="{6F69F4F7-695A-4BF5-A1C2-67BC079F6686}" type="presOf" srcId="{AD3147AE-ECA7-402D-A61D-ABB9953AA628}" destId="{95A8E5DC-BCF9-4752-9637-D0AE59186044}" srcOrd="0" destOrd="0" presId="urn:microsoft.com/office/officeart/2005/8/layout/hierarchy2"/>
    <dgm:cxn modelId="{B7CF0AF9-C8F9-4560-9480-4CEDE923CE07}" type="presOf" srcId="{785263B7-144C-481F-9DE2-EFB9E89B02FC}" destId="{F4355AF6-8FE7-459A-9432-131A7A4C635E}" srcOrd="0" destOrd="0" presId="urn:microsoft.com/office/officeart/2005/8/layout/hierarchy2"/>
    <dgm:cxn modelId="{970457FC-8227-4C6D-B33B-BA704B46C49F}" type="presOf" srcId="{5D4C1510-7EF4-484D-BFB2-A96E27A5ED80}" destId="{734469BC-A27B-4148-9315-425D958E4A94}" srcOrd="0" destOrd="0" presId="urn:microsoft.com/office/officeart/2005/8/layout/hierarchy2"/>
    <dgm:cxn modelId="{B524C86F-A648-4519-9260-BA969786203C}" type="presParOf" srcId="{FEB13FF3-7676-4263-AD9B-1F34222F8C83}" destId="{542B4EB5-CC39-48A0-80F0-8E6E56ED5F9B}" srcOrd="0" destOrd="0" presId="urn:microsoft.com/office/officeart/2005/8/layout/hierarchy2"/>
    <dgm:cxn modelId="{1B4543C7-B5EA-415D-8151-666B380503D4}" type="presParOf" srcId="{542B4EB5-CC39-48A0-80F0-8E6E56ED5F9B}" destId="{F4355AF6-8FE7-459A-9432-131A7A4C635E}" srcOrd="0" destOrd="0" presId="urn:microsoft.com/office/officeart/2005/8/layout/hierarchy2"/>
    <dgm:cxn modelId="{10833808-DF83-4D21-B33F-BDF9ACCF0FFA}" type="presParOf" srcId="{542B4EB5-CC39-48A0-80F0-8E6E56ED5F9B}" destId="{E9054410-0809-4CEC-A577-D92CBE63694A}" srcOrd="1" destOrd="0" presId="urn:microsoft.com/office/officeart/2005/8/layout/hierarchy2"/>
    <dgm:cxn modelId="{77333B7B-6692-4BFB-98D7-4E03E00CADF9}" type="presParOf" srcId="{E9054410-0809-4CEC-A577-D92CBE63694A}" destId="{EF72B5B8-CBA3-4DFB-B7DD-B0643D8DEB64}" srcOrd="0" destOrd="0" presId="urn:microsoft.com/office/officeart/2005/8/layout/hierarchy2"/>
    <dgm:cxn modelId="{CA397ED6-95D4-4667-950E-263ECE0E97E0}" type="presParOf" srcId="{EF72B5B8-CBA3-4DFB-B7DD-B0643D8DEB64}" destId="{A726DD74-AC1B-45C3-9B1B-F5145C103C52}" srcOrd="0" destOrd="0" presId="urn:microsoft.com/office/officeart/2005/8/layout/hierarchy2"/>
    <dgm:cxn modelId="{05D3289B-B7B4-4697-937F-EBE36452CEFD}" type="presParOf" srcId="{E9054410-0809-4CEC-A577-D92CBE63694A}" destId="{61D1E880-D4F0-40D4-8A7F-B60FC1867149}" srcOrd="1" destOrd="0" presId="urn:microsoft.com/office/officeart/2005/8/layout/hierarchy2"/>
    <dgm:cxn modelId="{F58926BE-D2BD-4634-9A39-C13DD5483177}" type="presParOf" srcId="{61D1E880-D4F0-40D4-8A7F-B60FC1867149}" destId="{BDAC4ADB-4B83-49F0-A9D0-F03E499D3C3C}" srcOrd="0" destOrd="0" presId="urn:microsoft.com/office/officeart/2005/8/layout/hierarchy2"/>
    <dgm:cxn modelId="{DFE9C5E6-1E4A-4CC2-BAC5-C1A55EEFD769}" type="presParOf" srcId="{61D1E880-D4F0-40D4-8A7F-B60FC1867149}" destId="{F01480DC-EF97-40B6-BF0A-A1E125643853}" srcOrd="1" destOrd="0" presId="urn:microsoft.com/office/officeart/2005/8/layout/hierarchy2"/>
    <dgm:cxn modelId="{AC799C16-D06A-4CF7-A914-EA7BD9AC010B}" type="presParOf" srcId="{F01480DC-EF97-40B6-BF0A-A1E125643853}" destId="{EBE58ACA-C5E8-43A9-ACB7-59FE333DD9F8}" srcOrd="0" destOrd="0" presId="urn:microsoft.com/office/officeart/2005/8/layout/hierarchy2"/>
    <dgm:cxn modelId="{A5D9A31B-15EB-41FB-A713-6030B5F32606}" type="presParOf" srcId="{EBE58ACA-C5E8-43A9-ACB7-59FE333DD9F8}" destId="{A529938F-6471-44CD-A3E6-B420D8B37929}" srcOrd="0" destOrd="0" presId="urn:microsoft.com/office/officeart/2005/8/layout/hierarchy2"/>
    <dgm:cxn modelId="{78822872-27C0-46CE-9C49-E2F1621F34D5}" type="presParOf" srcId="{F01480DC-EF97-40B6-BF0A-A1E125643853}" destId="{850E86F1-5E65-4442-9EF8-5C8D6FA16CA4}" srcOrd="1" destOrd="0" presId="urn:microsoft.com/office/officeart/2005/8/layout/hierarchy2"/>
    <dgm:cxn modelId="{01AD1EEC-2D91-4443-9A7B-E0EF687DAA4F}" type="presParOf" srcId="{850E86F1-5E65-4442-9EF8-5C8D6FA16CA4}" destId="{95A8E5DC-BCF9-4752-9637-D0AE59186044}" srcOrd="0" destOrd="0" presId="urn:microsoft.com/office/officeart/2005/8/layout/hierarchy2"/>
    <dgm:cxn modelId="{D7966803-6367-4C7E-A234-976C645D8586}" type="presParOf" srcId="{850E86F1-5E65-4442-9EF8-5C8D6FA16CA4}" destId="{884E4192-512C-494D-BFB5-564B54902E89}" srcOrd="1" destOrd="0" presId="urn:microsoft.com/office/officeart/2005/8/layout/hierarchy2"/>
    <dgm:cxn modelId="{D80C9311-F53B-493B-AA9F-5C9105DDE1B5}" type="presParOf" srcId="{884E4192-512C-494D-BFB5-564B54902E89}" destId="{356F238E-BE40-4BFB-94C8-720FE6A04093}" srcOrd="0" destOrd="0" presId="urn:microsoft.com/office/officeart/2005/8/layout/hierarchy2"/>
    <dgm:cxn modelId="{BCAB13F3-7F9E-4910-A560-8806471D2482}" type="presParOf" srcId="{356F238E-BE40-4BFB-94C8-720FE6A04093}" destId="{C9A09CA6-3DE7-41AC-AF6E-493163EEDF0E}" srcOrd="0" destOrd="0" presId="urn:microsoft.com/office/officeart/2005/8/layout/hierarchy2"/>
    <dgm:cxn modelId="{BE15FA6D-AE4D-41B0-A906-3DA360F501F1}" type="presParOf" srcId="{884E4192-512C-494D-BFB5-564B54902E89}" destId="{0640983D-A221-451F-9962-6C83E073390C}" srcOrd="1" destOrd="0" presId="urn:microsoft.com/office/officeart/2005/8/layout/hierarchy2"/>
    <dgm:cxn modelId="{6EAE26B9-E689-4FB1-BE48-25049A419492}" type="presParOf" srcId="{0640983D-A221-451F-9962-6C83E073390C}" destId="{734469BC-A27B-4148-9315-425D958E4A94}" srcOrd="0" destOrd="0" presId="urn:microsoft.com/office/officeart/2005/8/layout/hierarchy2"/>
    <dgm:cxn modelId="{31C8BD96-A677-4D3A-BD14-1D01B43638E0}" type="presParOf" srcId="{0640983D-A221-451F-9962-6C83E073390C}" destId="{DED40758-216D-46E9-AA6F-8651D5219BEE}" srcOrd="1" destOrd="0" presId="urn:microsoft.com/office/officeart/2005/8/layout/hierarchy2"/>
    <dgm:cxn modelId="{3D9DEA45-C137-4A96-9953-364BC7B87585}" type="presParOf" srcId="{DED40758-216D-46E9-AA6F-8651D5219BEE}" destId="{E7544313-D663-4886-A1FD-8D0ACFDAFCC2}" srcOrd="0" destOrd="0" presId="urn:microsoft.com/office/officeart/2005/8/layout/hierarchy2"/>
    <dgm:cxn modelId="{3B97786F-1031-44B6-9B91-765F9EF39AC2}" type="presParOf" srcId="{E7544313-D663-4886-A1FD-8D0ACFDAFCC2}" destId="{49E009A8-5FDE-4F75-908A-6D38D51A02EB}" srcOrd="0" destOrd="0" presId="urn:microsoft.com/office/officeart/2005/8/layout/hierarchy2"/>
    <dgm:cxn modelId="{724A8F0D-52B1-4BEA-9009-059E66D632A3}" type="presParOf" srcId="{DED40758-216D-46E9-AA6F-8651D5219BEE}" destId="{32B1804D-F9B6-4926-8B67-CB57A67BC6C8}" srcOrd="1" destOrd="0" presId="urn:microsoft.com/office/officeart/2005/8/layout/hierarchy2"/>
    <dgm:cxn modelId="{1E6F0BAC-16F5-4614-8C75-CF539FD73CF5}" type="presParOf" srcId="{32B1804D-F9B6-4926-8B67-CB57A67BC6C8}" destId="{92936C69-4BDA-41A6-995C-FC432C96DD06}" srcOrd="0" destOrd="0" presId="urn:microsoft.com/office/officeart/2005/8/layout/hierarchy2"/>
    <dgm:cxn modelId="{116B1487-4845-4151-B86F-EFF5189C11EA}" type="presParOf" srcId="{32B1804D-F9B6-4926-8B67-CB57A67BC6C8}" destId="{74ED2D94-576C-4336-AB88-54F9F6F933C6}" srcOrd="1" destOrd="0" presId="urn:microsoft.com/office/officeart/2005/8/layout/hierarchy2"/>
    <dgm:cxn modelId="{ADA8ED93-9BE6-40EC-8750-9E84299A562D}" type="presParOf" srcId="{884E4192-512C-494D-BFB5-564B54902E89}" destId="{7C33D527-27E3-41CE-97F7-36EAB86D1850}" srcOrd="2" destOrd="0" presId="urn:microsoft.com/office/officeart/2005/8/layout/hierarchy2"/>
    <dgm:cxn modelId="{878BEDA3-9D7F-4F08-A85A-382321AAAA65}" type="presParOf" srcId="{7C33D527-27E3-41CE-97F7-36EAB86D1850}" destId="{81C53A0A-D458-4681-B0C8-C1D5BEEC56DE}" srcOrd="0" destOrd="0" presId="urn:microsoft.com/office/officeart/2005/8/layout/hierarchy2"/>
    <dgm:cxn modelId="{7F878295-A91A-4A5D-823A-45083C8EDB18}" type="presParOf" srcId="{884E4192-512C-494D-BFB5-564B54902E89}" destId="{3DF02FED-87DD-4054-9D17-8E3FC1905C3C}" srcOrd="3" destOrd="0" presId="urn:microsoft.com/office/officeart/2005/8/layout/hierarchy2"/>
    <dgm:cxn modelId="{D2D30303-6356-425B-9C9E-CC511EAB7D69}" type="presParOf" srcId="{3DF02FED-87DD-4054-9D17-8E3FC1905C3C}" destId="{3132BA98-84F5-406E-B184-B69C88417CD4}" srcOrd="0" destOrd="0" presId="urn:microsoft.com/office/officeart/2005/8/layout/hierarchy2"/>
    <dgm:cxn modelId="{F79E7395-0046-4F67-854E-C43FB9902580}" type="presParOf" srcId="{3DF02FED-87DD-4054-9D17-8E3FC1905C3C}" destId="{B2F69E5B-AC77-4EE4-A260-8E49D90E6D9B}" srcOrd="1" destOrd="0" presId="urn:microsoft.com/office/officeart/2005/8/layout/hierarchy2"/>
    <dgm:cxn modelId="{0BEDC435-96D9-40D3-A4B6-3A9B1A19D82B}" type="presParOf" srcId="{B2F69E5B-AC77-4EE4-A260-8E49D90E6D9B}" destId="{C4A9B555-4C72-4201-B1A7-011D3F3E0622}" srcOrd="0" destOrd="0" presId="urn:microsoft.com/office/officeart/2005/8/layout/hierarchy2"/>
    <dgm:cxn modelId="{E37E3DFB-A2FB-4EBA-9AC5-1F9F1824FC3F}" type="presParOf" srcId="{C4A9B555-4C72-4201-B1A7-011D3F3E0622}" destId="{4DCE2673-799D-43C7-8819-00DFA19D17FB}" srcOrd="0" destOrd="0" presId="urn:microsoft.com/office/officeart/2005/8/layout/hierarchy2"/>
    <dgm:cxn modelId="{7D37CB1C-5165-4120-8142-42AFF77699AD}" type="presParOf" srcId="{B2F69E5B-AC77-4EE4-A260-8E49D90E6D9B}" destId="{DEC4A058-0829-494F-9FC3-898942BC6998}" srcOrd="1" destOrd="0" presId="urn:microsoft.com/office/officeart/2005/8/layout/hierarchy2"/>
    <dgm:cxn modelId="{17A532A6-CCC1-4DA0-9AA0-104D56451985}" type="presParOf" srcId="{DEC4A058-0829-494F-9FC3-898942BC6998}" destId="{74E20221-2A75-40B9-859A-0381D0F7EF02}" srcOrd="0" destOrd="0" presId="urn:microsoft.com/office/officeart/2005/8/layout/hierarchy2"/>
    <dgm:cxn modelId="{BEA47D65-4AF9-4185-814E-27DFC00374AB}" type="presParOf" srcId="{DEC4A058-0829-494F-9FC3-898942BC6998}" destId="{0FA7BA91-F638-4882-825C-80F94B3CB720}" srcOrd="1" destOrd="0" presId="urn:microsoft.com/office/officeart/2005/8/layout/hierarchy2"/>
    <dgm:cxn modelId="{B2C8004D-7731-4F8B-94BC-B0C31A846915}" type="presParOf" srcId="{884E4192-512C-494D-BFB5-564B54902E89}" destId="{71D6391C-7514-455E-AD31-8E61127456F5}" srcOrd="4" destOrd="0" presId="urn:microsoft.com/office/officeart/2005/8/layout/hierarchy2"/>
    <dgm:cxn modelId="{39FB45E8-1AC9-4F0C-BF40-3177EFBD4EB9}" type="presParOf" srcId="{71D6391C-7514-455E-AD31-8E61127456F5}" destId="{13F6DFB8-5CE5-4DA3-8E12-E56145BDA12B}" srcOrd="0" destOrd="0" presId="urn:microsoft.com/office/officeart/2005/8/layout/hierarchy2"/>
    <dgm:cxn modelId="{AC4B79A8-D449-4BFA-97BD-B1FCB740EEE1}" type="presParOf" srcId="{884E4192-512C-494D-BFB5-564B54902E89}" destId="{73C13E20-45C7-45E9-B78E-B4867207DE2A}" srcOrd="5" destOrd="0" presId="urn:microsoft.com/office/officeart/2005/8/layout/hierarchy2"/>
    <dgm:cxn modelId="{CA1D05F0-D822-44CA-90BC-9154B0527D5C}" type="presParOf" srcId="{73C13E20-45C7-45E9-B78E-B4867207DE2A}" destId="{96EF3F6C-899B-453B-BC91-097458DFF682}" srcOrd="0" destOrd="0" presId="urn:microsoft.com/office/officeart/2005/8/layout/hierarchy2"/>
    <dgm:cxn modelId="{4B26EC83-C3F2-41C8-8E8D-94C45F1DA900}" type="presParOf" srcId="{73C13E20-45C7-45E9-B78E-B4867207DE2A}" destId="{3DC7A0E4-8B50-4FF4-88C4-A5846F409E21}" srcOrd="1" destOrd="0" presId="urn:microsoft.com/office/officeart/2005/8/layout/hierarchy2"/>
    <dgm:cxn modelId="{61245A87-9CA0-4389-8BB3-D7CC39743495}" type="presParOf" srcId="{3DC7A0E4-8B50-4FF4-88C4-A5846F409E21}" destId="{3CA2CAE6-DA9A-4FE8-B09B-725235448F9D}" srcOrd="0" destOrd="0" presId="urn:microsoft.com/office/officeart/2005/8/layout/hierarchy2"/>
    <dgm:cxn modelId="{0C13EC2E-0EDA-4167-BAA0-FF05E1CF1AE1}" type="presParOf" srcId="{3CA2CAE6-DA9A-4FE8-B09B-725235448F9D}" destId="{346CB5E2-A61A-4186-8575-DFBC62BA72B8}" srcOrd="0" destOrd="0" presId="urn:microsoft.com/office/officeart/2005/8/layout/hierarchy2"/>
    <dgm:cxn modelId="{CDCB3EE6-C026-4D73-B51D-F39C9551E425}" type="presParOf" srcId="{3DC7A0E4-8B50-4FF4-88C4-A5846F409E21}" destId="{C2E6BED3-D05D-4257-88F9-FF6D098B75FA}" srcOrd="1" destOrd="0" presId="urn:microsoft.com/office/officeart/2005/8/layout/hierarchy2"/>
    <dgm:cxn modelId="{341564D8-F49F-4544-960A-9B582E8C3562}" type="presParOf" srcId="{C2E6BED3-D05D-4257-88F9-FF6D098B75FA}" destId="{3890FCFD-820C-4CC9-9FAD-F317024DCFC1}" srcOrd="0" destOrd="0" presId="urn:microsoft.com/office/officeart/2005/8/layout/hierarchy2"/>
    <dgm:cxn modelId="{EDA8C6B8-8083-45A3-B6F8-BF54ADACE68D}" type="presParOf" srcId="{C2E6BED3-D05D-4257-88F9-FF6D098B75FA}" destId="{44DE08AA-6603-44FB-ACE6-A2FB8827DD11}" srcOrd="1" destOrd="0" presId="urn:microsoft.com/office/officeart/2005/8/layout/hierarchy2"/>
    <dgm:cxn modelId="{A257481A-62F4-4834-80BC-D64FFB5C0CDA}" type="presParOf" srcId="{884E4192-512C-494D-BFB5-564B54902E89}" destId="{7561A68F-477C-49C3-99E8-CE565F7D57A0}" srcOrd="6" destOrd="0" presId="urn:microsoft.com/office/officeart/2005/8/layout/hierarchy2"/>
    <dgm:cxn modelId="{12F6E261-751E-4889-AAAF-56EF428EB0A5}" type="presParOf" srcId="{7561A68F-477C-49C3-99E8-CE565F7D57A0}" destId="{43FC135E-2F99-4A8A-999D-5EC4BCD65F4C}" srcOrd="0" destOrd="0" presId="urn:microsoft.com/office/officeart/2005/8/layout/hierarchy2"/>
    <dgm:cxn modelId="{AC91EBC9-2E34-48FE-A665-A97FC2364582}" type="presParOf" srcId="{884E4192-512C-494D-BFB5-564B54902E89}" destId="{451A0CC3-7B82-410B-B361-C390D16830AD}" srcOrd="7" destOrd="0" presId="urn:microsoft.com/office/officeart/2005/8/layout/hierarchy2"/>
    <dgm:cxn modelId="{AC4AEE06-FFD1-41A9-AADB-AEBE6678CD4D}" type="presParOf" srcId="{451A0CC3-7B82-410B-B361-C390D16830AD}" destId="{E946CF57-251B-4DAF-8083-6A5DD9FF27F4}" srcOrd="0" destOrd="0" presId="urn:microsoft.com/office/officeart/2005/8/layout/hierarchy2"/>
    <dgm:cxn modelId="{0517160B-FE9B-45E1-8C61-E8EF8A37CA7B}" type="presParOf" srcId="{451A0CC3-7B82-410B-B361-C390D16830AD}" destId="{C5698F28-048F-4FDD-9783-019F18D8B700}" srcOrd="1" destOrd="0" presId="urn:microsoft.com/office/officeart/2005/8/layout/hierarchy2"/>
    <dgm:cxn modelId="{70A681B1-B1CA-449F-8516-0BF0858E121C}" type="presParOf" srcId="{C5698F28-048F-4FDD-9783-019F18D8B700}" destId="{19B78854-36C3-410A-BE72-30106FCB48E9}" srcOrd="0" destOrd="0" presId="urn:microsoft.com/office/officeart/2005/8/layout/hierarchy2"/>
    <dgm:cxn modelId="{EC472AB6-E0EA-4737-B7AB-58A0E18B6B00}" type="presParOf" srcId="{19B78854-36C3-410A-BE72-30106FCB48E9}" destId="{AAE20F2E-603E-4A7A-8E98-6E6C78DD9A24}" srcOrd="0" destOrd="0" presId="urn:microsoft.com/office/officeart/2005/8/layout/hierarchy2"/>
    <dgm:cxn modelId="{7DF35CBE-38E3-4692-8118-5684CFC5D859}" type="presParOf" srcId="{C5698F28-048F-4FDD-9783-019F18D8B700}" destId="{6FD03EA2-D77E-4812-89A2-F20A587DC90F}" srcOrd="1" destOrd="0" presId="urn:microsoft.com/office/officeart/2005/8/layout/hierarchy2"/>
    <dgm:cxn modelId="{6BAC7F29-1C07-4D4D-8DDD-3858EAE7DBF4}" type="presParOf" srcId="{6FD03EA2-D77E-4812-89A2-F20A587DC90F}" destId="{1ECB4C69-5267-46F7-B884-57F700CAEC88}" srcOrd="0" destOrd="0" presId="urn:microsoft.com/office/officeart/2005/8/layout/hierarchy2"/>
    <dgm:cxn modelId="{ABEBB2B3-EF84-4E22-BD66-4D2F89E84F15}" type="presParOf" srcId="{6FD03EA2-D77E-4812-89A2-F20A587DC90F}" destId="{4615E1F5-155B-4C8C-8D5F-B34ECCF5C7CE}" srcOrd="1" destOrd="0" presId="urn:microsoft.com/office/officeart/2005/8/layout/hierarchy2"/>
    <dgm:cxn modelId="{34741540-66B8-4DC7-85D3-BB8BEEFCFECC}" type="presParOf" srcId="{884E4192-512C-494D-BFB5-564B54902E89}" destId="{3D4158DA-5C66-4BB9-9BA4-D07D64040064}" srcOrd="8" destOrd="0" presId="urn:microsoft.com/office/officeart/2005/8/layout/hierarchy2"/>
    <dgm:cxn modelId="{69C2AD19-97B6-49E6-9B49-2E4F06C39753}" type="presParOf" srcId="{3D4158DA-5C66-4BB9-9BA4-D07D64040064}" destId="{69F1CAF5-5B66-49F5-A7C6-2FDD5B3D9CC6}" srcOrd="0" destOrd="0" presId="urn:microsoft.com/office/officeart/2005/8/layout/hierarchy2"/>
    <dgm:cxn modelId="{CF7B0E2B-3519-4849-808F-720755D4DB88}" type="presParOf" srcId="{884E4192-512C-494D-BFB5-564B54902E89}" destId="{337CA84D-048C-494F-A110-F7E682371F84}" srcOrd="9" destOrd="0" presId="urn:microsoft.com/office/officeart/2005/8/layout/hierarchy2"/>
    <dgm:cxn modelId="{33664533-7807-4774-A122-AF5F442D4F3F}" type="presParOf" srcId="{337CA84D-048C-494F-A110-F7E682371F84}" destId="{AEA14819-37C8-4F3B-AA97-8276098329CF}" srcOrd="0" destOrd="0" presId="urn:microsoft.com/office/officeart/2005/8/layout/hierarchy2"/>
    <dgm:cxn modelId="{B6A131DA-E688-4F59-8284-96FC94DA2747}" type="presParOf" srcId="{337CA84D-048C-494F-A110-F7E682371F84}" destId="{39D2E3E2-C375-404A-B08C-48B5521B37B1}" srcOrd="1" destOrd="0" presId="urn:microsoft.com/office/officeart/2005/8/layout/hierarchy2"/>
    <dgm:cxn modelId="{0372A473-3657-47A2-BF20-894F7C8B31A9}" type="presParOf" srcId="{39D2E3E2-C375-404A-B08C-48B5521B37B1}" destId="{5C3625A1-414C-4189-BA07-849D7B69E6DF}" srcOrd="0" destOrd="0" presId="urn:microsoft.com/office/officeart/2005/8/layout/hierarchy2"/>
    <dgm:cxn modelId="{505F0430-BF0B-4856-8891-49B70FE39D3B}" type="presParOf" srcId="{5C3625A1-414C-4189-BA07-849D7B69E6DF}" destId="{E32362AE-2C72-4D98-B022-139B23EDB42A}" srcOrd="0" destOrd="0" presId="urn:microsoft.com/office/officeart/2005/8/layout/hierarchy2"/>
    <dgm:cxn modelId="{A39E667C-A735-4937-B493-3B5221C15F6E}" type="presParOf" srcId="{39D2E3E2-C375-404A-B08C-48B5521B37B1}" destId="{BA8FD60B-0A25-4EB8-844C-DB005F4B5939}" srcOrd="1" destOrd="0" presId="urn:microsoft.com/office/officeart/2005/8/layout/hierarchy2"/>
    <dgm:cxn modelId="{02C88D50-CD2B-4A2B-A411-DEB64402F795}" type="presParOf" srcId="{BA8FD60B-0A25-4EB8-844C-DB005F4B5939}" destId="{2DB4FDC4-7DCC-4C89-80CD-4DB8C8682AC3}" srcOrd="0" destOrd="0" presId="urn:microsoft.com/office/officeart/2005/8/layout/hierarchy2"/>
    <dgm:cxn modelId="{EC54FBA6-5436-4F9A-A0BE-0F588F8FA7F8}" type="presParOf" srcId="{BA8FD60B-0A25-4EB8-844C-DB005F4B5939}" destId="{D9E6E1F0-630A-44EA-9284-A919F05AE818}" srcOrd="1" destOrd="0" presId="urn:microsoft.com/office/officeart/2005/8/layout/hierarchy2"/>
    <dgm:cxn modelId="{FB763CB2-5719-472A-92CE-4F1521C8AEC4}" type="presParOf" srcId="{F01480DC-EF97-40B6-BF0A-A1E125643853}" destId="{7C222B28-E93C-498C-93F0-13073589E21C}" srcOrd="2" destOrd="0" presId="urn:microsoft.com/office/officeart/2005/8/layout/hierarchy2"/>
    <dgm:cxn modelId="{8844B94D-2B36-49FD-B868-FD195DD388A7}" type="presParOf" srcId="{7C222B28-E93C-498C-93F0-13073589E21C}" destId="{3D921859-2352-4A01-967B-E0D6ACE1FCC4}" srcOrd="0" destOrd="0" presId="urn:microsoft.com/office/officeart/2005/8/layout/hierarchy2"/>
    <dgm:cxn modelId="{40A9AF75-A21F-4DC9-9766-AB852FA7D005}" type="presParOf" srcId="{F01480DC-EF97-40B6-BF0A-A1E125643853}" destId="{04A9FDA8-DBD5-4E0D-8968-FDB7AAB606EF}" srcOrd="3" destOrd="0" presId="urn:microsoft.com/office/officeart/2005/8/layout/hierarchy2"/>
    <dgm:cxn modelId="{0C045158-0F94-4741-BBA5-8689B52E5E05}" type="presParOf" srcId="{04A9FDA8-DBD5-4E0D-8968-FDB7AAB606EF}" destId="{088D2A02-C021-4E9D-83B8-A3ED81F32FB7}" srcOrd="0" destOrd="0" presId="urn:microsoft.com/office/officeart/2005/8/layout/hierarchy2"/>
    <dgm:cxn modelId="{A9D7A9E2-FCCE-4AD7-A8A8-84412B54BCAE}" type="presParOf" srcId="{04A9FDA8-DBD5-4E0D-8968-FDB7AAB606EF}" destId="{5D3B99F3-C343-4E59-9A02-308C9927C2A5}" srcOrd="1" destOrd="0" presId="urn:microsoft.com/office/officeart/2005/8/layout/hierarchy2"/>
    <dgm:cxn modelId="{38E6C87F-40C7-4DA9-AD0F-14D4E62A1A7F}" type="presParOf" srcId="{F01480DC-EF97-40B6-BF0A-A1E125643853}" destId="{147D0C5B-39EE-4029-A06E-00F573B39A68}" srcOrd="4" destOrd="0" presId="urn:microsoft.com/office/officeart/2005/8/layout/hierarchy2"/>
    <dgm:cxn modelId="{FCE2B333-ECC7-4EBA-9FAE-9AC2B8505DA2}" type="presParOf" srcId="{147D0C5B-39EE-4029-A06E-00F573B39A68}" destId="{ECB5DABE-FB91-40D1-BF13-0C3ECB26ACC0}" srcOrd="0" destOrd="0" presId="urn:microsoft.com/office/officeart/2005/8/layout/hierarchy2"/>
    <dgm:cxn modelId="{CD12C4DC-1638-4A73-97AB-D08F9892A927}" type="presParOf" srcId="{F01480DC-EF97-40B6-BF0A-A1E125643853}" destId="{CDBCEA35-C389-4BED-B44A-52E96F919B4A}" srcOrd="5" destOrd="0" presId="urn:microsoft.com/office/officeart/2005/8/layout/hierarchy2"/>
    <dgm:cxn modelId="{8D5F4A86-C085-4EB8-95BB-E725357E5901}" type="presParOf" srcId="{CDBCEA35-C389-4BED-B44A-52E96F919B4A}" destId="{689A9B54-251B-49C7-B01B-E2097131278D}" srcOrd="0" destOrd="0" presId="urn:microsoft.com/office/officeart/2005/8/layout/hierarchy2"/>
    <dgm:cxn modelId="{7A6B4324-DDB5-4D9C-A7B6-3A6CA47B1831}" type="presParOf" srcId="{CDBCEA35-C389-4BED-B44A-52E96F919B4A}" destId="{7E17CFDC-A7C6-4095-A80F-F9BB34D1003A}" srcOrd="1" destOrd="0" presId="urn:microsoft.com/office/officeart/2005/8/layout/hierarchy2"/>
    <dgm:cxn modelId="{B844B37E-A255-46A3-918C-AC4E66DF004A}" type="presParOf" srcId="{E9054410-0809-4CEC-A577-D92CBE63694A}" destId="{F73845F7-02EB-487A-8541-E0568B8B6EB5}" srcOrd="2" destOrd="0" presId="urn:microsoft.com/office/officeart/2005/8/layout/hierarchy2"/>
    <dgm:cxn modelId="{1F84CD64-F5FD-472B-BE89-CB787946F082}" type="presParOf" srcId="{F73845F7-02EB-487A-8541-E0568B8B6EB5}" destId="{59A564C8-3C30-48FC-A099-146916D2EAE4}" srcOrd="0" destOrd="0" presId="urn:microsoft.com/office/officeart/2005/8/layout/hierarchy2"/>
    <dgm:cxn modelId="{36ACFDF2-B925-45AD-A96C-E952C157F570}" type="presParOf" srcId="{E9054410-0809-4CEC-A577-D92CBE63694A}" destId="{C28BBFF1-6477-410D-8FAE-C462ED750FC3}" srcOrd="3" destOrd="0" presId="urn:microsoft.com/office/officeart/2005/8/layout/hierarchy2"/>
    <dgm:cxn modelId="{C7BDA4AD-7C57-4BE0-8AC3-86F7ACC09115}" type="presParOf" srcId="{C28BBFF1-6477-410D-8FAE-C462ED750FC3}" destId="{A293376B-53EF-43E8-B60C-D5D5A84849A1}" srcOrd="0" destOrd="0" presId="urn:microsoft.com/office/officeart/2005/8/layout/hierarchy2"/>
    <dgm:cxn modelId="{A81BE683-CBD1-45F8-AAE0-6BFC41141875}" type="presParOf" srcId="{C28BBFF1-6477-410D-8FAE-C462ED750FC3}" destId="{3F54EE9A-FF03-40D6-B58F-D90C6A9820A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51228F-EC06-4364-BDC0-C5ACC339C082}" type="doc">
      <dgm:prSet loTypeId="urn:microsoft.com/office/officeart/2005/8/layout/hierarchy2" loCatId="hierarchy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785263B7-144C-481F-9DE2-EFB9E89B02FC}">
      <dgm:prSet phldrT="[نص]" custT="1"/>
      <dgm:spPr/>
      <dgm:t>
        <a:bodyPr/>
        <a:lstStyle/>
        <a:p>
          <a:pPr rtl="1"/>
          <a:r>
            <a:rPr lang="ar-SA" sz="2800" b="1" dirty="0"/>
            <a:t>الضمير البارز</a:t>
          </a:r>
        </a:p>
      </dgm:t>
    </dgm:pt>
    <dgm:pt modelId="{C4ED26A7-0F1E-4B64-A94A-C59E721003E1}" type="parTrans" cxnId="{948F6D2D-A463-4DC7-8233-AB4640705265}">
      <dgm:prSet/>
      <dgm:spPr/>
      <dgm:t>
        <a:bodyPr/>
        <a:lstStyle/>
        <a:p>
          <a:pPr rtl="1"/>
          <a:endParaRPr lang="ar-SA"/>
        </a:p>
      </dgm:t>
    </dgm:pt>
    <dgm:pt modelId="{6AB56E45-DCE6-4CF4-ADAB-626DC062A032}" type="sibTrans" cxnId="{948F6D2D-A463-4DC7-8233-AB4640705265}">
      <dgm:prSet/>
      <dgm:spPr/>
      <dgm:t>
        <a:bodyPr/>
        <a:lstStyle/>
        <a:p>
          <a:pPr rtl="1"/>
          <a:endParaRPr lang="ar-SA"/>
        </a:p>
      </dgm:t>
    </dgm:pt>
    <dgm:pt modelId="{02E5FC0E-1E49-44D3-BF77-E17E2C4BB919}">
      <dgm:prSet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ar-SA" sz="4000" dirty="0">
              <a:solidFill>
                <a:schemeClr val="accent5">
                  <a:lumMod val="50000"/>
                </a:schemeClr>
              </a:solidFill>
            </a:rPr>
            <a:t>متصل</a:t>
          </a:r>
        </a:p>
        <a:p>
          <a:pPr rtl="1">
            <a:spcAft>
              <a:spcPts val="0"/>
            </a:spcAft>
          </a:pPr>
          <a:r>
            <a:rPr lang="ar-SA" sz="1400" dirty="0">
              <a:solidFill>
                <a:schemeClr val="accent5">
                  <a:lumMod val="50000"/>
                </a:schemeClr>
              </a:solidFill>
            </a:rPr>
            <a:t>لا يبتدئ به الكلام ولا يقع بعد إلا ويكون متصلًا بما قبله من اسم أو فعل أو حرف</a:t>
          </a:r>
        </a:p>
        <a:p>
          <a:pPr rtl="1">
            <a:spcAft>
              <a:spcPts val="0"/>
            </a:spcAft>
          </a:pPr>
          <a:endParaRPr lang="ar-SA" sz="2000" dirty="0"/>
        </a:p>
      </dgm:t>
    </dgm:pt>
    <dgm:pt modelId="{EE851973-1456-4AAE-B9AE-E20E843D6628}" type="parTrans" cxnId="{5392662E-7A00-4AE3-9B8F-026CA27B3EC6}">
      <dgm:prSet/>
      <dgm:spPr/>
      <dgm:t>
        <a:bodyPr/>
        <a:lstStyle/>
        <a:p>
          <a:pPr rtl="1"/>
          <a:endParaRPr lang="ar-SA"/>
        </a:p>
      </dgm:t>
    </dgm:pt>
    <dgm:pt modelId="{91008410-2141-4571-BAAA-FFA7E68DFAF1}" type="sibTrans" cxnId="{5392662E-7A00-4AE3-9B8F-026CA27B3EC6}">
      <dgm:prSet/>
      <dgm:spPr/>
      <dgm:t>
        <a:bodyPr/>
        <a:lstStyle/>
        <a:p>
          <a:pPr rtl="1"/>
          <a:endParaRPr lang="ar-SA"/>
        </a:p>
      </dgm:t>
    </dgm:pt>
    <dgm:pt modelId="{AD3147AE-ECA7-402D-A61D-ABB9953AA628}" type="asst">
      <dgm:prSet custT="1"/>
      <dgm:spPr/>
      <dgm:t>
        <a:bodyPr/>
        <a:lstStyle/>
        <a:p>
          <a:pPr rtl="1"/>
          <a:r>
            <a:rPr lang="ar-SA" sz="2000" dirty="0">
              <a:solidFill>
                <a:schemeClr val="accent6">
                  <a:lumMod val="50000"/>
                </a:schemeClr>
              </a:solidFill>
            </a:rPr>
            <a:t>ضمير الرفع</a:t>
          </a:r>
        </a:p>
      </dgm:t>
    </dgm:pt>
    <dgm:pt modelId="{A1E5142E-2107-4FBB-9467-1A45EDBCE53B}" type="parTrans" cxnId="{98F0066B-28F2-4461-A391-60257F5CE18A}">
      <dgm:prSet/>
      <dgm:spPr/>
      <dgm:t>
        <a:bodyPr/>
        <a:lstStyle/>
        <a:p>
          <a:pPr rtl="1"/>
          <a:endParaRPr lang="ar-SA"/>
        </a:p>
      </dgm:t>
    </dgm:pt>
    <dgm:pt modelId="{859AA15A-3526-4020-AFA9-82815656E4F0}" type="sibTrans" cxnId="{98F0066B-28F2-4461-A391-60257F5CE18A}">
      <dgm:prSet/>
      <dgm:spPr/>
      <dgm:t>
        <a:bodyPr/>
        <a:lstStyle/>
        <a:p>
          <a:pPr rtl="1"/>
          <a:endParaRPr lang="ar-SA"/>
        </a:p>
      </dgm:t>
    </dgm:pt>
    <dgm:pt modelId="{90CCBD22-5572-4B6B-9D0C-4181A4C0D438}">
      <dgm:prSet custT="1"/>
      <dgm:spPr/>
      <dgm:t>
        <a:bodyPr/>
        <a:lstStyle/>
        <a:p>
          <a:pPr rtl="1"/>
          <a:r>
            <a:rPr lang="ar-SA" sz="1800" dirty="0">
              <a:solidFill>
                <a:schemeClr val="accent6">
                  <a:lumMod val="50000"/>
                </a:schemeClr>
              </a:solidFill>
            </a:rPr>
            <a:t>ضمير النصب والجر</a:t>
          </a:r>
        </a:p>
      </dgm:t>
    </dgm:pt>
    <dgm:pt modelId="{459685CF-33F0-428D-AE56-066394E7EABD}" type="parTrans" cxnId="{A5F1C863-5083-4C67-8402-D31062B0DD4C}">
      <dgm:prSet/>
      <dgm:spPr/>
      <dgm:t>
        <a:bodyPr/>
        <a:lstStyle/>
        <a:p>
          <a:pPr rtl="1"/>
          <a:endParaRPr lang="ar-SA"/>
        </a:p>
      </dgm:t>
    </dgm:pt>
    <dgm:pt modelId="{4E4A1C4F-A8BA-483D-B038-54B825DBF0CE}" type="sibTrans" cxnId="{A5F1C863-5083-4C67-8402-D31062B0DD4C}">
      <dgm:prSet/>
      <dgm:spPr/>
      <dgm:t>
        <a:bodyPr/>
        <a:lstStyle/>
        <a:p>
          <a:pPr rtl="1"/>
          <a:endParaRPr lang="ar-SA"/>
        </a:p>
      </dgm:t>
    </dgm:pt>
    <dgm:pt modelId="{2695D57A-3695-4FD7-98A9-AA4D65733E2F}">
      <dgm:prSet custT="1"/>
      <dgm:spPr/>
      <dgm:t>
        <a:bodyPr/>
        <a:lstStyle/>
        <a:p>
          <a:pPr rtl="1">
            <a:spcAft>
              <a:spcPts val="0"/>
            </a:spcAft>
          </a:pPr>
          <a:r>
            <a:rPr lang="ar-SA" sz="2400" dirty="0">
              <a:solidFill>
                <a:schemeClr val="accent5">
                  <a:lumMod val="50000"/>
                </a:schemeClr>
              </a:solidFill>
            </a:rPr>
            <a:t>منفصل</a:t>
          </a:r>
        </a:p>
        <a:p>
          <a:pPr rtl="1">
            <a:spcAft>
              <a:spcPct val="35000"/>
            </a:spcAft>
          </a:pPr>
          <a:r>
            <a:rPr lang="ar-SA" sz="1400" dirty="0">
              <a:solidFill>
                <a:schemeClr val="accent5">
                  <a:lumMod val="50000"/>
                </a:schemeClr>
              </a:solidFill>
            </a:rPr>
            <a:t>يمكن أن يبتدئ به الكلام ويمكن أن يقع بعد (إلا)</a:t>
          </a:r>
          <a:endParaRPr lang="ar-SA" sz="1800" dirty="0">
            <a:solidFill>
              <a:schemeClr val="accent5">
                <a:lumMod val="50000"/>
              </a:schemeClr>
            </a:solidFill>
          </a:endParaRPr>
        </a:p>
        <a:p>
          <a:pPr rtl="1">
            <a:lnSpc>
              <a:spcPct val="90000"/>
            </a:lnSpc>
            <a:spcAft>
              <a:spcPct val="35000"/>
            </a:spcAft>
          </a:pPr>
          <a:endParaRPr lang="ar-SA" sz="1400" dirty="0"/>
        </a:p>
      </dgm:t>
    </dgm:pt>
    <dgm:pt modelId="{C77D80AE-EFDB-4725-B4D3-76281DB7E12F}" type="parTrans" cxnId="{16289B39-627B-4268-8506-78A644569795}">
      <dgm:prSet/>
      <dgm:spPr/>
      <dgm:t>
        <a:bodyPr/>
        <a:lstStyle/>
        <a:p>
          <a:pPr rtl="1"/>
          <a:endParaRPr lang="ar-SA"/>
        </a:p>
      </dgm:t>
    </dgm:pt>
    <dgm:pt modelId="{36B1B808-0F9D-4055-B671-206EAEBE4F56}" type="sibTrans" cxnId="{16289B39-627B-4268-8506-78A644569795}">
      <dgm:prSet/>
      <dgm:spPr/>
      <dgm:t>
        <a:bodyPr/>
        <a:lstStyle/>
        <a:p>
          <a:pPr rtl="1"/>
          <a:endParaRPr lang="ar-SA"/>
        </a:p>
      </dgm:t>
    </dgm:pt>
    <dgm:pt modelId="{68A00005-116B-4C4A-80C5-FCF9F2FD0BB8}">
      <dgm:prSet custT="1"/>
      <dgm:spPr/>
      <dgm:t>
        <a:bodyPr/>
        <a:lstStyle/>
        <a:p>
          <a:pPr rtl="1"/>
          <a:r>
            <a:rPr lang="ar-SA" sz="2000" dirty="0">
              <a:solidFill>
                <a:schemeClr val="accent6">
                  <a:lumMod val="50000"/>
                </a:schemeClr>
              </a:solidFill>
            </a:rPr>
            <a:t>ضمير مشترك</a:t>
          </a:r>
        </a:p>
      </dgm:t>
    </dgm:pt>
    <dgm:pt modelId="{22B99F06-E7F4-4578-93F6-37299502FFC6}" type="parTrans" cxnId="{AC826B71-DEE3-47C9-8861-A754ECBCF350}">
      <dgm:prSet/>
      <dgm:spPr/>
      <dgm:t>
        <a:bodyPr/>
        <a:lstStyle/>
        <a:p>
          <a:pPr rtl="1"/>
          <a:endParaRPr lang="ar-SA"/>
        </a:p>
      </dgm:t>
    </dgm:pt>
    <dgm:pt modelId="{2FB84169-FB99-4893-8045-2C2608B2E7FA}" type="sibTrans" cxnId="{AC826B71-DEE3-47C9-8861-A754ECBCF350}">
      <dgm:prSet/>
      <dgm:spPr/>
      <dgm:t>
        <a:bodyPr/>
        <a:lstStyle/>
        <a:p>
          <a:pPr rtl="1"/>
          <a:endParaRPr lang="ar-SA"/>
        </a:p>
      </dgm:t>
    </dgm:pt>
    <dgm:pt modelId="{576012D0-4848-4315-9047-D0F7371F00F8}">
      <dgm:prSet custT="1"/>
      <dgm:spPr/>
      <dgm:t>
        <a:bodyPr/>
        <a:lstStyle/>
        <a:p>
          <a:pPr rtl="1"/>
          <a:r>
            <a:rPr lang="ar-SA" sz="1600" dirty="0"/>
            <a:t>{ربِّ إني وهن العظم مني}</a:t>
          </a:r>
        </a:p>
        <a:p>
          <a:pPr rtl="1"/>
          <a:r>
            <a:rPr lang="ar-SA" sz="1600" dirty="0"/>
            <a:t>"أدبني ربي فأحسنَ تأديبي"</a:t>
          </a:r>
        </a:p>
        <a:p>
          <a:pPr rtl="1"/>
          <a:r>
            <a:rPr lang="ar-SA" sz="1600" dirty="0"/>
            <a:t>{يا ليتني قدمت لحياتي}</a:t>
          </a:r>
          <a:endParaRPr lang="ar-SA" sz="1100" dirty="0"/>
        </a:p>
      </dgm:t>
    </dgm:pt>
    <dgm:pt modelId="{30F96FEB-BC5D-4284-AFA3-DF678A97EBE1}" type="parTrans" cxnId="{B703BCF6-5539-4F04-AEE4-DEC443CE42DB}">
      <dgm:prSet/>
      <dgm:spPr/>
      <dgm:t>
        <a:bodyPr/>
        <a:lstStyle/>
        <a:p>
          <a:pPr rtl="1"/>
          <a:endParaRPr lang="ar-SA"/>
        </a:p>
      </dgm:t>
    </dgm:pt>
    <dgm:pt modelId="{87FF5D76-A545-4573-81EF-F0DE5005493F}" type="sibTrans" cxnId="{B703BCF6-5539-4F04-AEE4-DEC443CE42DB}">
      <dgm:prSet/>
      <dgm:spPr/>
      <dgm:t>
        <a:bodyPr/>
        <a:lstStyle/>
        <a:p>
          <a:pPr rtl="1"/>
          <a:endParaRPr lang="ar-SA"/>
        </a:p>
      </dgm:t>
    </dgm:pt>
    <dgm:pt modelId="{62567BC5-8ACA-42B5-B357-47DCCAA0470B}">
      <dgm:prSet/>
      <dgm:spPr/>
      <dgm:t>
        <a:bodyPr/>
        <a:lstStyle/>
        <a:p>
          <a:pPr rtl="1"/>
          <a:r>
            <a:rPr lang="ar-SA" dirty="0"/>
            <a:t>{اقرأ كتابك كفى بنفسك اليوم عليك حسيبا}</a:t>
          </a:r>
        </a:p>
      </dgm:t>
    </dgm:pt>
    <dgm:pt modelId="{76E52789-5023-4B5D-88E8-D92ED457360E}" type="parTrans" cxnId="{A0DEF273-9D7D-44C4-AF93-F3D86A7896E0}">
      <dgm:prSet/>
      <dgm:spPr/>
      <dgm:t>
        <a:bodyPr/>
        <a:lstStyle/>
        <a:p>
          <a:pPr rtl="1"/>
          <a:endParaRPr lang="ar-SA"/>
        </a:p>
      </dgm:t>
    </dgm:pt>
    <dgm:pt modelId="{6ED9F0E9-47EE-47A3-BBB0-1ADD03B701DE}" type="sibTrans" cxnId="{A0DEF273-9D7D-44C4-AF93-F3D86A7896E0}">
      <dgm:prSet/>
      <dgm:spPr/>
      <dgm:t>
        <a:bodyPr/>
        <a:lstStyle/>
        <a:p>
          <a:pPr rtl="1"/>
          <a:endParaRPr lang="ar-SA"/>
        </a:p>
      </dgm:t>
    </dgm:pt>
    <dgm:pt modelId="{C8ED5A4F-6462-4BDE-B4E1-FB66A79BEFD3}">
      <dgm:prSet custT="1"/>
      <dgm:spPr/>
      <dgm:t>
        <a:bodyPr/>
        <a:lstStyle/>
        <a:p>
          <a:pPr rtl="1"/>
          <a:r>
            <a:rPr lang="ar-SA" sz="2000" dirty="0"/>
            <a:t>ياء المتكلم</a:t>
          </a:r>
        </a:p>
        <a:p>
          <a:pPr rtl="1"/>
          <a:r>
            <a:rPr lang="ar-SA" sz="1400" dirty="0"/>
            <a:t>وتسبقها نون الوقاية إذا اتصلت بفعل أو ببعض الحروف</a:t>
          </a:r>
        </a:p>
      </dgm:t>
    </dgm:pt>
    <dgm:pt modelId="{1B830347-A203-431A-BF4A-2EE9BFC1B9D2}" type="parTrans" cxnId="{D7735BD5-5410-4F3F-BBA7-B1CF87077D82}">
      <dgm:prSet/>
      <dgm:spPr/>
      <dgm:t>
        <a:bodyPr/>
        <a:lstStyle/>
        <a:p>
          <a:pPr rtl="1"/>
          <a:endParaRPr lang="ar-SA"/>
        </a:p>
      </dgm:t>
    </dgm:pt>
    <dgm:pt modelId="{62B2E87D-952D-485E-88C2-D5D835E9F60B}" type="sibTrans" cxnId="{D7735BD5-5410-4F3F-BBA7-B1CF87077D82}">
      <dgm:prSet/>
      <dgm:spPr/>
      <dgm:t>
        <a:bodyPr/>
        <a:lstStyle/>
        <a:p>
          <a:pPr rtl="1"/>
          <a:endParaRPr lang="ar-SA"/>
        </a:p>
      </dgm:t>
    </dgm:pt>
    <dgm:pt modelId="{B512A07D-A7F3-4DA5-9BAD-A6FA45D9478A}">
      <dgm:prSet custT="1"/>
      <dgm:spPr/>
      <dgm:t>
        <a:bodyPr/>
        <a:lstStyle/>
        <a:p>
          <a:pPr rtl="1"/>
          <a:r>
            <a:rPr lang="ar-SA" sz="2000" dirty="0"/>
            <a:t>كاف الخطاب</a:t>
          </a:r>
        </a:p>
      </dgm:t>
    </dgm:pt>
    <dgm:pt modelId="{0B15BAC7-EE79-435C-ACF2-B7BEEDC51368}" type="parTrans" cxnId="{52C0CFD8-ABCC-4604-B95D-616AAADB108D}">
      <dgm:prSet/>
      <dgm:spPr/>
      <dgm:t>
        <a:bodyPr/>
        <a:lstStyle/>
        <a:p>
          <a:pPr rtl="1"/>
          <a:endParaRPr lang="ar-SA"/>
        </a:p>
      </dgm:t>
    </dgm:pt>
    <dgm:pt modelId="{4ACF96A2-58E6-4603-8502-8CEF53528EFB}" type="sibTrans" cxnId="{52C0CFD8-ABCC-4604-B95D-616AAADB108D}">
      <dgm:prSet/>
      <dgm:spPr/>
      <dgm:t>
        <a:bodyPr/>
        <a:lstStyle/>
        <a:p>
          <a:pPr rtl="1"/>
          <a:endParaRPr lang="ar-SA"/>
        </a:p>
      </dgm:t>
    </dgm:pt>
    <dgm:pt modelId="{F138FA9A-307E-4481-B6F4-50151B97CD9F}">
      <dgm:prSet/>
      <dgm:spPr/>
      <dgm:t>
        <a:bodyPr/>
        <a:lstStyle/>
        <a:p>
          <a:pPr rtl="1"/>
          <a:r>
            <a:rPr lang="ar-SA" dirty="0"/>
            <a:t>{وكل إنسانٍ ألزمناه طائره في عنقه}</a:t>
          </a:r>
        </a:p>
      </dgm:t>
    </dgm:pt>
    <dgm:pt modelId="{A22584CA-3747-47B0-B349-0A4686A24DC7}" type="parTrans" cxnId="{5B63D643-00AA-4737-B839-99DBDBC76C52}">
      <dgm:prSet/>
      <dgm:spPr/>
      <dgm:t>
        <a:bodyPr/>
        <a:lstStyle/>
        <a:p>
          <a:pPr rtl="1"/>
          <a:endParaRPr lang="ar-SA"/>
        </a:p>
      </dgm:t>
    </dgm:pt>
    <dgm:pt modelId="{BD324633-30DB-423D-BDC3-7BD85F539708}" type="sibTrans" cxnId="{5B63D643-00AA-4737-B839-99DBDBC76C52}">
      <dgm:prSet/>
      <dgm:spPr/>
      <dgm:t>
        <a:bodyPr/>
        <a:lstStyle/>
        <a:p>
          <a:pPr rtl="1"/>
          <a:endParaRPr lang="ar-SA"/>
        </a:p>
      </dgm:t>
    </dgm:pt>
    <dgm:pt modelId="{B9C8A2CC-3DBA-4F05-A3B4-E3620C5E3EA9}">
      <dgm:prSet custT="1"/>
      <dgm:spPr/>
      <dgm:t>
        <a:bodyPr/>
        <a:lstStyle/>
        <a:p>
          <a:pPr rtl="1"/>
          <a:r>
            <a:rPr lang="ar-SA" sz="2000" dirty="0"/>
            <a:t>هاء الغائب</a:t>
          </a:r>
        </a:p>
      </dgm:t>
    </dgm:pt>
    <dgm:pt modelId="{D5604D55-4487-4030-AFB6-3BD942A89CBB}" type="parTrans" cxnId="{CCF36A02-87C3-4AC9-8401-D33C4B97D180}">
      <dgm:prSet/>
      <dgm:spPr/>
      <dgm:t>
        <a:bodyPr/>
        <a:lstStyle/>
        <a:p>
          <a:pPr rtl="1"/>
          <a:endParaRPr lang="ar-SA"/>
        </a:p>
      </dgm:t>
    </dgm:pt>
    <dgm:pt modelId="{89C685DE-7899-49DC-BCA3-6B1E3876DA19}" type="sibTrans" cxnId="{CCF36A02-87C3-4AC9-8401-D33C4B97D180}">
      <dgm:prSet/>
      <dgm:spPr/>
      <dgm:t>
        <a:bodyPr/>
        <a:lstStyle/>
        <a:p>
          <a:pPr rtl="1"/>
          <a:endParaRPr lang="ar-SA"/>
        </a:p>
      </dgm:t>
    </dgm:pt>
    <dgm:pt modelId="{99BFEE8B-86B9-4EEB-82B3-BAA3670CBBC7}">
      <dgm:prSet/>
      <dgm:spPr/>
      <dgm:t>
        <a:bodyPr/>
        <a:lstStyle/>
        <a:p>
          <a:pPr rtl="1"/>
          <a:r>
            <a:rPr lang="ar-SA" dirty="0"/>
            <a:t>{تلك الرسل فضلنا بعضهم على بعض}</a:t>
          </a:r>
        </a:p>
        <a:p>
          <a:pPr rtl="1"/>
          <a:r>
            <a:rPr lang="ar-SA" dirty="0"/>
            <a:t>{اهدنا الصراط المستقيم}</a:t>
          </a:r>
        </a:p>
        <a:p>
          <a:pPr rtl="1"/>
          <a:r>
            <a:rPr lang="ar-SA" dirty="0"/>
            <a:t>{ربنا هب لنا من أزواجنا وذرياتنا قرة أعين}</a:t>
          </a:r>
        </a:p>
      </dgm:t>
    </dgm:pt>
    <dgm:pt modelId="{B8AF564E-2EF4-4890-B9FE-F7ACC6923FEE}" type="parTrans" cxnId="{47B99FBF-DF80-4B01-99F8-4F11A71F1E17}">
      <dgm:prSet/>
      <dgm:spPr/>
      <dgm:t>
        <a:bodyPr/>
        <a:lstStyle/>
        <a:p>
          <a:pPr rtl="1"/>
          <a:endParaRPr lang="ar-SA"/>
        </a:p>
      </dgm:t>
    </dgm:pt>
    <dgm:pt modelId="{7612A8F3-66D4-4D55-AE5A-8BB6B7543347}" type="sibTrans" cxnId="{47B99FBF-DF80-4B01-99F8-4F11A71F1E17}">
      <dgm:prSet/>
      <dgm:spPr/>
      <dgm:t>
        <a:bodyPr/>
        <a:lstStyle/>
        <a:p>
          <a:pPr rtl="1"/>
          <a:endParaRPr lang="ar-SA"/>
        </a:p>
      </dgm:t>
    </dgm:pt>
    <dgm:pt modelId="{A1019F55-9FA2-4043-A9AE-A84236F3A579}">
      <dgm:prSet custT="1"/>
      <dgm:spPr/>
      <dgm:t>
        <a:bodyPr/>
        <a:lstStyle/>
        <a:p>
          <a:pPr rtl="1"/>
          <a:r>
            <a:rPr lang="ar-SA" sz="2000" dirty="0" err="1"/>
            <a:t>نا</a:t>
          </a:r>
          <a:r>
            <a:rPr lang="ar-SA" sz="2000" dirty="0"/>
            <a:t> المتكلمين</a:t>
          </a:r>
        </a:p>
      </dgm:t>
    </dgm:pt>
    <dgm:pt modelId="{EA01BAFF-0797-4149-94A1-CE4272B0593C}" type="parTrans" cxnId="{39EA9A3D-7D1A-4B72-8FED-0862DD241A49}">
      <dgm:prSet/>
      <dgm:spPr/>
      <dgm:t>
        <a:bodyPr/>
        <a:lstStyle/>
        <a:p>
          <a:pPr rtl="1"/>
          <a:endParaRPr lang="ar-SA"/>
        </a:p>
      </dgm:t>
    </dgm:pt>
    <dgm:pt modelId="{D89F9830-E95B-476E-A5D7-9172F8CB7D6A}" type="sibTrans" cxnId="{39EA9A3D-7D1A-4B72-8FED-0862DD241A49}">
      <dgm:prSet/>
      <dgm:spPr/>
      <dgm:t>
        <a:bodyPr/>
        <a:lstStyle/>
        <a:p>
          <a:pPr rtl="1"/>
          <a:endParaRPr lang="ar-SA"/>
        </a:p>
      </dgm:t>
    </dgm:pt>
    <dgm:pt modelId="{FEB13FF3-7676-4263-AD9B-1F34222F8C83}" type="pres">
      <dgm:prSet presAssocID="{3A51228F-EC06-4364-BDC0-C5ACC339C08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2B4EB5-CC39-48A0-80F0-8E6E56ED5F9B}" type="pres">
      <dgm:prSet presAssocID="{785263B7-144C-481F-9DE2-EFB9E89B02FC}" presName="root1" presStyleCnt="0"/>
      <dgm:spPr/>
    </dgm:pt>
    <dgm:pt modelId="{F4355AF6-8FE7-459A-9432-131A7A4C635E}" type="pres">
      <dgm:prSet presAssocID="{785263B7-144C-481F-9DE2-EFB9E89B02FC}" presName="LevelOneTextNode" presStyleLbl="node0" presStyleIdx="0" presStyleCnt="1">
        <dgm:presLayoutVars>
          <dgm:chPref val="3"/>
        </dgm:presLayoutVars>
      </dgm:prSet>
      <dgm:spPr/>
    </dgm:pt>
    <dgm:pt modelId="{E9054410-0809-4CEC-A577-D92CBE63694A}" type="pres">
      <dgm:prSet presAssocID="{785263B7-144C-481F-9DE2-EFB9E89B02FC}" presName="level2hierChild" presStyleCnt="0"/>
      <dgm:spPr/>
    </dgm:pt>
    <dgm:pt modelId="{EF72B5B8-CBA3-4DFB-B7DD-B0643D8DEB64}" type="pres">
      <dgm:prSet presAssocID="{EE851973-1456-4AAE-B9AE-E20E843D6628}" presName="conn2-1" presStyleLbl="parChTrans1D2" presStyleIdx="0" presStyleCnt="2"/>
      <dgm:spPr/>
    </dgm:pt>
    <dgm:pt modelId="{A726DD74-AC1B-45C3-9B1B-F5145C103C52}" type="pres">
      <dgm:prSet presAssocID="{EE851973-1456-4AAE-B9AE-E20E843D6628}" presName="connTx" presStyleLbl="parChTrans1D2" presStyleIdx="0" presStyleCnt="2"/>
      <dgm:spPr/>
    </dgm:pt>
    <dgm:pt modelId="{61D1E880-D4F0-40D4-8A7F-B60FC1867149}" type="pres">
      <dgm:prSet presAssocID="{02E5FC0E-1E49-44D3-BF77-E17E2C4BB919}" presName="root2" presStyleCnt="0"/>
      <dgm:spPr/>
    </dgm:pt>
    <dgm:pt modelId="{BDAC4ADB-4B83-49F0-A9D0-F03E499D3C3C}" type="pres">
      <dgm:prSet presAssocID="{02E5FC0E-1E49-44D3-BF77-E17E2C4BB919}" presName="LevelTwoTextNode" presStyleLbl="node2" presStyleIdx="0" presStyleCnt="2" custScaleY="153737">
        <dgm:presLayoutVars>
          <dgm:chPref val="3"/>
        </dgm:presLayoutVars>
      </dgm:prSet>
      <dgm:spPr/>
    </dgm:pt>
    <dgm:pt modelId="{F01480DC-EF97-40B6-BF0A-A1E125643853}" type="pres">
      <dgm:prSet presAssocID="{02E5FC0E-1E49-44D3-BF77-E17E2C4BB919}" presName="level3hierChild" presStyleCnt="0"/>
      <dgm:spPr/>
    </dgm:pt>
    <dgm:pt modelId="{EBE58ACA-C5E8-43A9-ACB7-59FE333DD9F8}" type="pres">
      <dgm:prSet presAssocID="{A1E5142E-2107-4FBB-9467-1A45EDBCE53B}" presName="conn2-1" presStyleLbl="parChTrans1D3" presStyleIdx="0" presStyleCnt="3"/>
      <dgm:spPr/>
    </dgm:pt>
    <dgm:pt modelId="{A529938F-6471-44CD-A3E6-B420D8B37929}" type="pres">
      <dgm:prSet presAssocID="{A1E5142E-2107-4FBB-9467-1A45EDBCE53B}" presName="connTx" presStyleLbl="parChTrans1D3" presStyleIdx="0" presStyleCnt="3"/>
      <dgm:spPr/>
    </dgm:pt>
    <dgm:pt modelId="{850E86F1-5E65-4442-9EF8-5C8D6FA16CA4}" type="pres">
      <dgm:prSet presAssocID="{AD3147AE-ECA7-402D-A61D-ABB9953AA628}" presName="root2" presStyleCnt="0"/>
      <dgm:spPr/>
    </dgm:pt>
    <dgm:pt modelId="{95A8E5DC-BCF9-4752-9637-D0AE59186044}" type="pres">
      <dgm:prSet presAssocID="{AD3147AE-ECA7-402D-A61D-ABB9953AA628}" presName="LevelTwoTextNode" presStyleLbl="asst2" presStyleIdx="0" presStyleCnt="1" custScaleX="49706" custScaleY="78175" custLinFactNeighborX="-63" custLinFactNeighborY="-787">
        <dgm:presLayoutVars>
          <dgm:chPref val="3"/>
        </dgm:presLayoutVars>
      </dgm:prSet>
      <dgm:spPr/>
    </dgm:pt>
    <dgm:pt modelId="{884E4192-512C-494D-BFB5-564B54902E89}" type="pres">
      <dgm:prSet presAssocID="{AD3147AE-ECA7-402D-A61D-ABB9953AA628}" presName="level3hierChild" presStyleCnt="0"/>
      <dgm:spPr/>
    </dgm:pt>
    <dgm:pt modelId="{7C222B28-E93C-498C-93F0-13073589E21C}" type="pres">
      <dgm:prSet presAssocID="{459685CF-33F0-428D-AE56-066394E7EABD}" presName="conn2-1" presStyleLbl="parChTrans1D3" presStyleIdx="1" presStyleCnt="3"/>
      <dgm:spPr/>
    </dgm:pt>
    <dgm:pt modelId="{3D921859-2352-4A01-967B-E0D6ACE1FCC4}" type="pres">
      <dgm:prSet presAssocID="{459685CF-33F0-428D-AE56-066394E7EABD}" presName="connTx" presStyleLbl="parChTrans1D3" presStyleIdx="1" presStyleCnt="3"/>
      <dgm:spPr/>
    </dgm:pt>
    <dgm:pt modelId="{04A9FDA8-DBD5-4E0D-8968-FDB7AAB606EF}" type="pres">
      <dgm:prSet presAssocID="{90CCBD22-5572-4B6B-9D0C-4181A4C0D438}" presName="root2" presStyleCnt="0"/>
      <dgm:spPr/>
    </dgm:pt>
    <dgm:pt modelId="{088D2A02-C021-4E9D-83B8-A3ED81F32FB7}" type="pres">
      <dgm:prSet presAssocID="{90CCBD22-5572-4B6B-9D0C-4181A4C0D438}" presName="LevelTwoTextNode" presStyleLbl="node3" presStyleIdx="0" presStyleCnt="2" custScaleX="53372" custScaleY="92922" custLinFactNeighborX="56">
        <dgm:presLayoutVars>
          <dgm:chPref val="3"/>
        </dgm:presLayoutVars>
      </dgm:prSet>
      <dgm:spPr/>
    </dgm:pt>
    <dgm:pt modelId="{5D3B99F3-C343-4E59-9A02-308C9927C2A5}" type="pres">
      <dgm:prSet presAssocID="{90CCBD22-5572-4B6B-9D0C-4181A4C0D438}" presName="level3hierChild" presStyleCnt="0"/>
      <dgm:spPr/>
    </dgm:pt>
    <dgm:pt modelId="{B3986585-D1D6-4DC9-9005-6FACE7F8E641}" type="pres">
      <dgm:prSet presAssocID="{30F96FEB-BC5D-4284-AFA3-DF678A97EBE1}" presName="conn2-1" presStyleLbl="parChTrans1D4" presStyleIdx="0" presStyleCnt="8"/>
      <dgm:spPr/>
    </dgm:pt>
    <dgm:pt modelId="{CD87FABC-B8FF-4C4F-845C-F4C4AF05AC42}" type="pres">
      <dgm:prSet presAssocID="{30F96FEB-BC5D-4284-AFA3-DF678A97EBE1}" presName="connTx" presStyleLbl="parChTrans1D4" presStyleIdx="0" presStyleCnt="8"/>
      <dgm:spPr/>
    </dgm:pt>
    <dgm:pt modelId="{C4BD7897-CC4E-4317-98A4-073BF72D4DFA}" type="pres">
      <dgm:prSet presAssocID="{576012D0-4848-4315-9047-D0F7371F00F8}" presName="root2" presStyleCnt="0"/>
      <dgm:spPr/>
    </dgm:pt>
    <dgm:pt modelId="{90263FF1-FC31-40FB-9348-74381D3301A9}" type="pres">
      <dgm:prSet presAssocID="{576012D0-4848-4315-9047-D0F7371F00F8}" presName="LevelTwoTextNode" presStyleLbl="node4" presStyleIdx="0" presStyleCnt="8" custScaleY="130160">
        <dgm:presLayoutVars>
          <dgm:chPref val="3"/>
        </dgm:presLayoutVars>
      </dgm:prSet>
      <dgm:spPr/>
    </dgm:pt>
    <dgm:pt modelId="{809ACFCC-4324-4DB0-95FD-545B660DF569}" type="pres">
      <dgm:prSet presAssocID="{576012D0-4848-4315-9047-D0F7371F00F8}" presName="level3hierChild" presStyleCnt="0"/>
      <dgm:spPr/>
    </dgm:pt>
    <dgm:pt modelId="{131D9F7E-909A-4025-8DE9-14DF45762916}" type="pres">
      <dgm:prSet presAssocID="{1B830347-A203-431A-BF4A-2EE9BFC1B9D2}" presName="conn2-1" presStyleLbl="parChTrans1D4" presStyleIdx="1" presStyleCnt="8"/>
      <dgm:spPr/>
    </dgm:pt>
    <dgm:pt modelId="{85094C9C-6E90-4B9F-A552-2A4908BD49CA}" type="pres">
      <dgm:prSet presAssocID="{1B830347-A203-431A-BF4A-2EE9BFC1B9D2}" presName="connTx" presStyleLbl="parChTrans1D4" presStyleIdx="1" presStyleCnt="8"/>
      <dgm:spPr/>
    </dgm:pt>
    <dgm:pt modelId="{57497637-A765-4ADB-B617-7064640148FB}" type="pres">
      <dgm:prSet presAssocID="{C8ED5A4F-6462-4BDE-B4E1-FB66A79BEFD3}" presName="root2" presStyleCnt="0"/>
      <dgm:spPr/>
    </dgm:pt>
    <dgm:pt modelId="{D8891ED2-892E-43F4-9622-3A66225A2F33}" type="pres">
      <dgm:prSet presAssocID="{C8ED5A4F-6462-4BDE-B4E1-FB66A79BEFD3}" presName="LevelTwoTextNode" presStyleLbl="node4" presStyleIdx="1" presStyleCnt="8">
        <dgm:presLayoutVars>
          <dgm:chPref val="3"/>
        </dgm:presLayoutVars>
      </dgm:prSet>
      <dgm:spPr/>
    </dgm:pt>
    <dgm:pt modelId="{56CD6FB5-7F5D-4BE5-99F7-44CA9BE731B6}" type="pres">
      <dgm:prSet presAssocID="{C8ED5A4F-6462-4BDE-B4E1-FB66A79BEFD3}" presName="level3hierChild" presStyleCnt="0"/>
      <dgm:spPr/>
    </dgm:pt>
    <dgm:pt modelId="{C38F4743-92B8-4D3D-9425-614E59FE036B}" type="pres">
      <dgm:prSet presAssocID="{76E52789-5023-4B5D-88E8-D92ED457360E}" presName="conn2-1" presStyleLbl="parChTrans1D4" presStyleIdx="2" presStyleCnt="8"/>
      <dgm:spPr/>
    </dgm:pt>
    <dgm:pt modelId="{45B507DD-9AB1-4308-9A03-AE717CCC9C8C}" type="pres">
      <dgm:prSet presAssocID="{76E52789-5023-4B5D-88E8-D92ED457360E}" presName="connTx" presStyleLbl="parChTrans1D4" presStyleIdx="2" presStyleCnt="8"/>
      <dgm:spPr/>
    </dgm:pt>
    <dgm:pt modelId="{CD48D50D-41EA-411F-A0E2-69EEDDF16919}" type="pres">
      <dgm:prSet presAssocID="{62567BC5-8ACA-42B5-B357-47DCCAA0470B}" presName="root2" presStyleCnt="0"/>
      <dgm:spPr/>
    </dgm:pt>
    <dgm:pt modelId="{724B1878-B5DC-4522-99DA-BE18081485BD}" type="pres">
      <dgm:prSet presAssocID="{62567BC5-8ACA-42B5-B357-47DCCAA0470B}" presName="LevelTwoTextNode" presStyleLbl="node4" presStyleIdx="2" presStyleCnt="8">
        <dgm:presLayoutVars>
          <dgm:chPref val="3"/>
        </dgm:presLayoutVars>
      </dgm:prSet>
      <dgm:spPr/>
    </dgm:pt>
    <dgm:pt modelId="{AAF700B7-60AB-4BA2-A077-4C4E86CD44FA}" type="pres">
      <dgm:prSet presAssocID="{62567BC5-8ACA-42B5-B357-47DCCAA0470B}" presName="level3hierChild" presStyleCnt="0"/>
      <dgm:spPr/>
    </dgm:pt>
    <dgm:pt modelId="{FF6B20C5-1B4D-4B96-B98B-69302C45A8B1}" type="pres">
      <dgm:prSet presAssocID="{0B15BAC7-EE79-435C-ACF2-B7BEEDC51368}" presName="conn2-1" presStyleLbl="parChTrans1D4" presStyleIdx="3" presStyleCnt="8"/>
      <dgm:spPr/>
    </dgm:pt>
    <dgm:pt modelId="{525DE44B-5964-4C8D-B650-E08D4DBAC4F1}" type="pres">
      <dgm:prSet presAssocID="{0B15BAC7-EE79-435C-ACF2-B7BEEDC51368}" presName="connTx" presStyleLbl="parChTrans1D4" presStyleIdx="3" presStyleCnt="8"/>
      <dgm:spPr/>
    </dgm:pt>
    <dgm:pt modelId="{AD32E38C-8176-48A4-B380-8C280CF1CB7B}" type="pres">
      <dgm:prSet presAssocID="{B512A07D-A7F3-4DA5-9BAD-A6FA45D9478A}" presName="root2" presStyleCnt="0"/>
      <dgm:spPr/>
    </dgm:pt>
    <dgm:pt modelId="{16D12799-5F13-4B6A-94BA-941EC60FA205}" type="pres">
      <dgm:prSet presAssocID="{B512A07D-A7F3-4DA5-9BAD-A6FA45D9478A}" presName="LevelTwoTextNode" presStyleLbl="node4" presStyleIdx="3" presStyleCnt="8">
        <dgm:presLayoutVars>
          <dgm:chPref val="3"/>
        </dgm:presLayoutVars>
      </dgm:prSet>
      <dgm:spPr/>
    </dgm:pt>
    <dgm:pt modelId="{7FCF3886-8050-4A9E-A4AD-07FE14F4FE3D}" type="pres">
      <dgm:prSet presAssocID="{B512A07D-A7F3-4DA5-9BAD-A6FA45D9478A}" presName="level3hierChild" presStyleCnt="0"/>
      <dgm:spPr/>
    </dgm:pt>
    <dgm:pt modelId="{8F58FE50-B7BD-4DAB-9C3B-78337B0A83B7}" type="pres">
      <dgm:prSet presAssocID="{A22584CA-3747-47B0-B349-0A4686A24DC7}" presName="conn2-1" presStyleLbl="parChTrans1D4" presStyleIdx="4" presStyleCnt="8"/>
      <dgm:spPr/>
    </dgm:pt>
    <dgm:pt modelId="{BC85C3CB-A94E-4AB3-919D-E0DF83FF75D0}" type="pres">
      <dgm:prSet presAssocID="{A22584CA-3747-47B0-B349-0A4686A24DC7}" presName="connTx" presStyleLbl="parChTrans1D4" presStyleIdx="4" presStyleCnt="8"/>
      <dgm:spPr/>
    </dgm:pt>
    <dgm:pt modelId="{37136D27-8500-47A2-AFB5-4AD5C454C792}" type="pres">
      <dgm:prSet presAssocID="{F138FA9A-307E-4481-B6F4-50151B97CD9F}" presName="root2" presStyleCnt="0"/>
      <dgm:spPr/>
    </dgm:pt>
    <dgm:pt modelId="{4431D181-1788-4A5C-8663-E5C106478DF0}" type="pres">
      <dgm:prSet presAssocID="{F138FA9A-307E-4481-B6F4-50151B97CD9F}" presName="LevelTwoTextNode" presStyleLbl="node4" presStyleIdx="4" presStyleCnt="8">
        <dgm:presLayoutVars>
          <dgm:chPref val="3"/>
        </dgm:presLayoutVars>
      </dgm:prSet>
      <dgm:spPr/>
    </dgm:pt>
    <dgm:pt modelId="{83E144D8-53E5-4C45-B2CE-70CF7743292E}" type="pres">
      <dgm:prSet presAssocID="{F138FA9A-307E-4481-B6F4-50151B97CD9F}" presName="level3hierChild" presStyleCnt="0"/>
      <dgm:spPr/>
    </dgm:pt>
    <dgm:pt modelId="{FF0ACC0C-92A9-4A1A-99B0-0B213F922B0D}" type="pres">
      <dgm:prSet presAssocID="{D5604D55-4487-4030-AFB6-3BD942A89CBB}" presName="conn2-1" presStyleLbl="parChTrans1D4" presStyleIdx="5" presStyleCnt="8"/>
      <dgm:spPr/>
    </dgm:pt>
    <dgm:pt modelId="{25BAC87E-63BA-4CEA-B0D9-A65282132743}" type="pres">
      <dgm:prSet presAssocID="{D5604D55-4487-4030-AFB6-3BD942A89CBB}" presName="connTx" presStyleLbl="parChTrans1D4" presStyleIdx="5" presStyleCnt="8"/>
      <dgm:spPr/>
    </dgm:pt>
    <dgm:pt modelId="{FE41E94C-5EB1-43D0-9BC1-E4A28578E0CB}" type="pres">
      <dgm:prSet presAssocID="{B9C8A2CC-3DBA-4F05-A3B4-E3620C5E3EA9}" presName="root2" presStyleCnt="0"/>
      <dgm:spPr/>
    </dgm:pt>
    <dgm:pt modelId="{83B44259-48D0-4AAB-9B76-7D280E694C6E}" type="pres">
      <dgm:prSet presAssocID="{B9C8A2CC-3DBA-4F05-A3B4-E3620C5E3EA9}" presName="LevelTwoTextNode" presStyleLbl="node4" presStyleIdx="5" presStyleCnt="8">
        <dgm:presLayoutVars>
          <dgm:chPref val="3"/>
        </dgm:presLayoutVars>
      </dgm:prSet>
      <dgm:spPr/>
    </dgm:pt>
    <dgm:pt modelId="{4C0E02EE-8D60-4EBF-9BFC-73C457E458DD}" type="pres">
      <dgm:prSet presAssocID="{B9C8A2CC-3DBA-4F05-A3B4-E3620C5E3EA9}" presName="level3hierChild" presStyleCnt="0"/>
      <dgm:spPr/>
    </dgm:pt>
    <dgm:pt modelId="{147D0C5B-39EE-4029-A06E-00F573B39A68}" type="pres">
      <dgm:prSet presAssocID="{22B99F06-E7F4-4578-93F6-37299502FFC6}" presName="conn2-1" presStyleLbl="parChTrans1D3" presStyleIdx="2" presStyleCnt="3"/>
      <dgm:spPr/>
    </dgm:pt>
    <dgm:pt modelId="{ECB5DABE-FB91-40D1-BF13-0C3ECB26ACC0}" type="pres">
      <dgm:prSet presAssocID="{22B99F06-E7F4-4578-93F6-37299502FFC6}" presName="connTx" presStyleLbl="parChTrans1D3" presStyleIdx="2" presStyleCnt="3"/>
      <dgm:spPr/>
    </dgm:pt>
    <dgm:pt modelId="{CDBCEA35-C389-4BED-B44A-52E96F919B4A}" type="pres">
      <dgm:prSet presAssocID="{68A00005-116B-4C4A-80C5-FCF9F2FD0BB8}" presName="root2" presStyleCnt="0"/>
      <dgm:spPr/>
    </dgm:pt>
    <dgm:pt modelId="{689A9B54-251B-49C7-B01B-E2097131278D}" type="pres">
      <dgm:prSet presAssocID="{68A00005-116B-4C4A-80C5-FCF9F2FD0BB8}" presName="LevelTwoTextNode" presStyleLbl="node3" presStyleIdx="1" presStyleCnt="2" custScaleX="54656" custScaleY="80236">
        <dgm:presLayoutVars>
          <dgm:chPref val="3"/>
        </dgm:presLayoutVars>
      </dgm:prSet>
      <dgm:spPr/>
    </dgm:pt>
    <dgm:pt modelId="{7E17CFDC-A7C6-4095-A80F-F9BB34D1003A}" type="pres">
      <dgm:prSet presAssocID="{68A00005-116B-4C4A-80C5-FCF9F2FD0BB8}" presName="level3hierChild" presStyleCnt="0"/>
      <dgm:spPr/>
    </dgm:pt>
    <dgm:pt modelId="{FCA34F32-BAE7-4CBF-A010-AEFDBD0F2AF3}" type="pres">
      <dgm:prSet presAssocID="{B8AF564E-2EF4-4890-B9FE-F7ACC6923FEE}" presName="conn2-1" presStyleLbl="parChTrans1D4" presStyleIdx="6" presStyleCnt="8"/>
      <dgm:spPr/>
    </dgm:pt>
    <dgm:pt modelId="{222E6B4F-0B54-4731-BF7D-49BF16DA7063}" type="pres">
      <dgm:prSet presAssocID="{B8AF564E-2EF4-4890-B9FE-F7ACC6923FEE}" presName="connTx" presStyleLbl="parChTrans1D4" presStyleIdx="6" presStyleCnt="8"/>
      <dgm:spPr/>
    </dgm:pt>
    <dgm:pt modelId="{E4E3E480-ABCA-4045-83B4-89DC5747606F}" type="pres">
      <dgm:prSet presAssocID="{99BFEE8B-86B9-4EEB-82B3-BAA3670CBBC7}" presName="root2" presStyleCnt="0"/>
      <dgm:spPr/>
    </dgm:pt>
    <dgm:pt modelId="{1B9A321B-BDC8-4030-BBF4-C85DDBED8C70}" type="pres">
      <dgm:prSet presAssocID="{99BFEE8B-86B9-4EEB-82B3-BAA3670CBBC7}" presName="LevelTwoTextNode" presStyleLbl="node4" presStyleIdx="6" presStyleCnt="8" custScaleY="192362">
        <dgm:presLayoutVars>
          <dgm:chPref val="3"/>
        </dgm:presLayoutVars>
      </dgm:prSet>
      <dgm:spPr/>
    </dgm:pt>
    <dgm:pt modelId="{30F9849F-14A5-41FB-9471-F551921BDA0C}" type="pres">
      <dgm:prSet presAssocID="{99BFEE8B-86B9-4EEB-82B3-BAA3670CBBC7}" presName="level3hierChild" presStyleCnt="0"/>
      <dgm:spPr/>
    </dgm:pt>
    <dgm:pt modelId="{E7A1D304-E763-4C37-BDD8-6B6D7BBAF2E1}" type="pres">
      <dgm:prSet presAssocID="{EA01BAFF-0797-4149-94A1-CE4272B0593C}" presName="conn2-1" presStyleLbl="parChTrans1D4" presStyleIdx="7" presStyleCnt="8"/>
      <dgm:spPr/>
    </dgm:pt>
    <dgm:pt modelId="{EDF0C830-B0C1-4D5F-A9CB-FF4C6051498F}" type="pres">
      <dgm:prSet presAssocID="{EA01BAFF-0797-4149-94A1-CE4272B0593C}" presName="connTx" presStyleLbl="parChTrans1D4" presStyleIdx="7" presStyleCnt="8"/>
      <dgm:spPr/>
    </dgm:pt>
    <dgm:pt modelId="{ABCB4122-6C3D-47BD-A29B-B3FE516E0491}" type="pres">
      <dgm:prSet presAssocID="{A1019F55-9FA2-4043-A9AE-A84236F3A579}" presName="root2" presStyleCnt="0"/>
      <dgm:spPr/>
    </dgm:pt>
    <dgm:pt modelId="{129197C1-3081-4DF3-BC68-78915EF101BA}" type="pres">
      <dgm:prSet presAssocID="{A1019F55-9FA2-4043-A9AE-A84236F3A579}" presName="LevelTwoTextNode" presStyleLbl="node4" presStyleIdx="7" presStyleCnt="8">
        <dgm:presLayoutVars>
          <dgm:chPref val="3"/>
        </dgm:presLayoutVars>
      </dgm:prSet>
      <dgm:spPr/>
    </dgm:pt>
    <dgm:pt modelId="{73718D13-2041-40F7-8B90-5718A449AB63}" type="pres">
      <dgm:prSet presAssocID="{A1019F55-9FA2-4043-A9AE-A84236F3A579}" presName="level3hierChild" presStyleCnt="0"/>
      <dgm:spPr/>
    </dgm:pt>
    <dgm:pt modelId="{F73845F7-02EB-487A-8541-E0568B8B6EB5}" type="pres">
      <dgm:prSet presAssocID="{C77D80AE-EFDB-4725-B4D3-76281DB7E12F}" presName="conn2-1" presStyleLbl="parChTrans1D2" presStyleIdx="1" presStyleCnt="2"/>
      <dgm:spPr/>
    </dgm:pt>
    <dgm:pt modelId="{59A564C8-3C30-48FC-A099-146916D2EAE4}" type="pres">
      <dgm:prSet presAssocID="{C77D80AE-EFDB-4725-B4D3-76281DB7E12F}" presName="connTx" presStyleLbl="parChTrans1D2" presStyleIdx="1" presStyleCnt="2"/>
      <dgm:spPr/>
    </dgm:pt>
    <dgm:pt modelId="{C28BBFF1-6477-410D-8FAE-C462ED750FC3}" type="pres">
      <dgm:prSet presAssocID="{2695D57A-3695-4FD7-98A9-AA4D65733E2F}" presName="root2" presStyleCnt="0"/>
      <dgm:spPr/>
    </dgm:pt>
    <dgm:pt modelId="{A293376B-53EF-43E8-B60C-D5D5A84849A1}" type="pres">
      <dgm:prSet presAssocID="{2695D57A-3695-4FD7-98A9-AA4D65733E2F}" presName="LevelTwoTextNode" presStyleLbl="node2" presStyleIdx="1" presStyleCnt="2" custScaleY="132565">
        <dgm:presLayoutVars>
          <dgm:chPref val="3"/>
        </dgm:presLayoutVars>
      </dgm:prSet>
      <dgm:spPr/>
    </dgm:pt>
    <dgm:pt modelId="{3F54EE9A-FF03-40D6-B58F-D90C6A9820A6}" type="pres">
      <dgm:prSet presAssocID="{2695D57A-3695-4FD7-98A9-AA4D65733E2F}" presName="level3hierChild" presStyleCnt="0"/>
      <dgm:spPr/>
    </dgm:pt>
  </dgm:ptLst>
  <dgm:cxnLst>
    <dgm:cxn modelId="{CCF36A02-87C3-4AC9-8401-D33C4B97D180}" srcId="{F138FA9A-307E-4481-B6F4-50151B97CD9F}" destId="{B9C8A2CC-3DBA-4F05-A3B4-E3620C5E3EA9}" srcOrd="0" destOrd="0" parTransId="{D5604D55-4487-4030-AFB6-3BD942A89CBB}" sibTransId="{89C685DE-7899-49DC-BCA3-6B1E3876DA19}"/>
    <dgm:cxn modelId="{5EEDEC02-4848-4138-A778-37D28AB75394}" type="presOf" srcId="{0B15BAC7-EE79-435C-ACF2-B7BEEDC51368}" destId="{525DE44B-5964-4C8D-B650-E08D4DBAC4F1}" srcOrd="1" destOrd="0" presId="urn:microsoft.com/office/officeart/2005/8/layout/hierarchy2"/>
    <dgm:cxn modelId="{E5D63E0E-6B09-4D37-98B4-AD8163CB923D}" type="presOf" srcId="{0B15BAC7-EE79-435C-ACF2-B7BEEDC51368}" destId="{FF6B20C5-1B4D-4B96-B98B-69302C45A8B1}" srcOrd="0" destOrd="0" presId="urn:microsoft.com/office/officeart/2005/8/layout/hierarchy2"/>
    <dgm:cxn modelId="{65222915-DA1E-4F22-A3FF-3A8116E97997}" type="presOf" srcId="{68A00005-116B-4C4A-80C5-FCF9F2FD0BB8}" destId="{689A9B54-251B-49C7-B01B-E2097131278D}" srcOrd="0" destOrd="0" presId="urn:microsoft.com/office/officeart/2005/8/layout/hierarchy2"/>
    <dgm:cxn modelId="{16A9AE16-B895-4736-A3B2-4C0BF2FAC492}" type="presOf" srcId="{EE851973-1456-4AAE-B9AE-E20E843D6628}" destId="{EF72B5B8-CBA3-4DFB-B7DD-B0643D8DEB64}" srcOrd="0" destOrd="0" presId="urn:microsoft.com/office/officeart/2005/8/layout/hierarchy2"/>
    <dgm:cxn modelId="{23FCF81A-3777-427B-878D-E48B8BB34E2C}" type="presOf" srcId="{459685CF-33F0-428D-AE56-066394E7EABD}" destId="{7C222B28-E93C-498C-93F0-13073589E21C}" srcOrd="0" destOrd="0" presId="urn:microsoft.com/office/officeart/2005/8/layout/hierarchy2"/>
    <dgm:cxn modelId="{865D7221-3631-4BE3-88D0-7584B82A584C}" type="presOf" srcId="{76E52789-5023-4B5D-88E8-D92ED457360E}" destId="{C38F4743-92B8-4D3D-9425-614E59FE036B}" srcOrd="0" destOrd="0" presId="urn:microsoft.com/office/officeart/2005/8/layout/hierarchy2"/>
    <dgm:cxn modelId="{96C82F26-A011-4E9F-B996-26EA88AD785F}" type="presOf" srcId="{C77D80AE-EFDB-4725-B4D3-76281DB7E12F}" destId="{59A564C8-3C30-48FC-A099-146916D2EAE4}" srcOrd="1" destOrd="0" presId="urn:microsoft.com/office/officeart/2005/8/layout/hierarchy2"/>
    <dgm:cxn modelId="{36669F29-AB8E-4584-9176-62872F22B67A}" type="presOf" srcId="{A1E5142E-2107-4FBB-9467-1A45EDBCE53B}" destId="{A529938F-6471-44CD-A3E6-B420D8B37929}" srcOrd="1" destOrd="0" presId="urn:microsoft.com/office/officeart/2005/8/layout/hierarchy2"/>
    <dgm:cxn modelId="{948F6D2D-A463-4DC7-8233-AB4640705265}" srcId="{3A51228F-EC06-4364-BDC0-C5ACC339C082}" destId="{785263B7-144C-481F-9DE2-EFB9E89B02FC}" srcOrd="0" destOrd="0" parTransId="{C4ED26A7-0F1E-4B64-A94A-C59E721003E1}" sibTransId="{6AB56E45-DCE6-4CF4-ADAB-626DC062A032}"/>
    <dgm:cxn modelId="{5392662E-7A00-4AE3-9B8F-026CA27B3EC6}" srcId="{785263B7-144C-481F-9DE2-EFB9E89B02FC}" destId="{02E5FC0E-1E49-44D3-BF77-E17E2C4BB919}" srcOrd="0" destOrd="0" parTransId="{EE851973-1456-4AAE-B9AE-E20E843D6628}" sibTransId="{91008410-2141-4571-BAAA-FFA7E68DFAF1}"/>
    <dgm:cxn modelId="{CFCA0030-45D6-4678-A629-194B4479A881}" type="presOf" srcId="{B9C8A2CC-3DBA-4F05-A3B4-E3620C5E3EA9}" destId="{83B44259-48D0-4AAB-9B76-7D280E694C6E}" srcOrd="0" destOrd="0" presId="urn:microsoft.com/office/officeart/2005/8/layout/hierarchy2"/>
    <dgm:cxn modelId="{306EEB30-4C2B-4B19-B79F-3CC213A76686}" type="presOf" srcId="{22B99F06-E7F4-4578-93F6-37299502FFC6}" destId="{ECB5DABE-FB91-40D1-BF13-0C3ECB26ACC0}" srcOrd="1" destOrd="0" presId="urn:microsoft.com/office/officeart/2005/8/layout/hierarchy2"/>
    <dgm:cxn modelId="{16289B39-627B-4268-8506-78A644569795}" srcId="{785263B7-144C-481F-9DE2-EFB9E89B02FC}" destId="{2695D57A-3695-4FD7-98A9-AA4D65733E2F}" srcOrd="1" destOrd="0" parTransId="{C77D80AE-EFDB-4725-B4D3-76281DB7E12F}" sibTransId="{36B1B808-0F9D-4055-B671-206EAEBE4F56}"/>
    <dgm:cxn modelId="{39EA9A3D-7D1A-4B72-8FED-0862DD241A49}" srcId="{99BFEE8B-86B9-4EEB-82B3-BAA3670CBBC7}" destId="{A1019F55-9FA2-4043-A9AE-A84236F3A579}" srcOrd="0" destOrd="0" parTransId="{EA01BAFF-0797-4149-94A1-CE4272B0593C}" sibTransId="{D89F9830-E95B-476E-A5D7-9172F8CB7D6A}"/>
    <dgm:cxn modelId="{A74BE841-2494-48D6-AB4D-E361767E8019}" type="presOf" srcId="{76E52789-5023-4B5D-88E8-D92ED457360E}" destId="{45B507DD-9AB1-4308-9A03-AE717CCC9C8C}" srcOrd="1" destOrd="0" presId="urn:microsoft.com/office/officeart/2005/8/layout/hierarchy2"/>
    <dgm:cxn modelId="{A5F1C863-5083-4C67-8402-D31062B0DD4C}" srcId="{02E5FC0E-1E49-44D3-BF77-E17E2C4BB919}" destId="{90CCBD22-5572-4B6B-9D0C-4181A4C0D438}" srcOrd="1" destOrd="0" parTransId="{459685CF-33F0-428D-AE56-066394E7EABD}" sibTransId="{4E4A1C4F-A8BA-483D-B038-54B825DBF0CE}"/>
    <dgm:cxn modelId="{5B63D643-00AA-4737-B839-99DBDBC76C52}" srcId="{90CCBD22-5572-4B6B-9D0C-4181A4C0D438}" destId="{F138FA9A-307E-4481-B6F4-50151B97CD9F}" srcOrd="2" destOrd="0" parTransId="{A22584CA-3747-47B0-B349-0A4686A24DC7}" sibTransId="{BD324633-30DB-423D-BDC3-7BD85F539708}"/>
    <dgm:cxn modelId="{A7A10166-9A86-449B-B419-9C7C95D0C457}" type="presOf" srcId="{A22584CA-3747-47B0-B349-0A4686A24DC7}" destId="{8F58FE50-B7BD-4DAB-9C3B-78337B0A83B7}" srcOrd="0" destOrd="0" presId="urn:microsoft.com/office/officeart/2005/8/layout/hierarchy2"/>
    <dgm:cxn modelId="{EA842466-F6C1-454E-9199-785D06126EDC}" type="presOf" srcId="{90CCBD22-5572-4B6B-9D0C-4181A4C0D438}" destId="{088D2A02-C021-4E9D-83B8-A3ED81F32FB7}" srcOrd="0" destOrd="0" presId="urn:microsoft.com/office/officeart/2005/8/layout/hierarchy2"/>
    <dgm:cxn modelId="{4BA44466-D860-4B87-8736-D2AEB3C6888F}" type="presOf" srcId="{EA01BAFF-0797-4149-94A1-CE4272B0593C}" destId="{EDF0C830-B0C1-4D5F-A9CB-FF4C6051498F}" srcOrd="1" destOrd="0" presId="urn:microsoft.com/office/officeart/2005/8/layout/hierarchy2"/>
    <dgm:cxn modelId="{98F0066B-28F2-4461-A391-60257F5CE18A}" srcId="{02E5FC0E-1E49-44D3-BF77-E17E2C4BB919}" destId="{AD3147AE-ECA7-402D-A61D-ABB9953AA628}" srcOrd="0" destOrd="0" parTransId="{A1E5142E-2107-4FBB-9467-1A45EDBCE53B}" sibTransId="{859AA15A-3526-4020-AFA9-82815656E4F0}"/>
    <dgm:cxn modelId="{E21CFD4D-F125-4B4B-9DB1-FA348BB7672E}" type="presOf" srcId="{F138FA9A-307E-4481-B6F4-50151B97CD9F}" destId="{4431D181-1788-4A5C-8663-E5C106478DF0}" srcOrd="0" destOrd="0" presId="urn:microsoft.com/office/officeart/2005/8/layout/hierarchy2"/>
    <dgm:cxn modelId="{AC826B71-DEE3-47C9-8861-A754ECBCF350}" srcId="{02E5FC0E-1E49-44D3-BF77-E17E2C4BB919}" destId="{68A00005-116B-4C4A-80C5-FCF9F2FD0BB8}" srcOrd="2" destOrd="0" parTransId="{22B99F06-E7F4-4578-93F6-37299502FFC6}" sibTransId="{2FB84169-FB99-4893-8045-2C2608B2E7FA}"/>
    <dgm:cxn modelId="{A0DEF273-9D7D-44C4-AF93-F3D86A7896E0}" srcId="{90CCBD22-5572-4B6B-9D0C-4181A4C0D438}" destId="{62567BC5-8ACA-42B5-B357-47DCCAA0470B}" srcOrd="1" destOrd="0" parTransId="{76E52789-5023-4B5D-88E8-D92ED457360E}" sibTransId="{6ED9F0E9-47EE-47A3-BBB0-1ADD03B701DE}"/>
    <dgm:cxn modelId="{ED67B957-B174-49E0-AD4A-68894E9A219E}" type="presOf" srcId="{99BFEE8B-86B9-4EEB-82B3-BAA3670CBBC7}" destId="{1B9A321B-BDC8-4030-BBF4-C85DDBED8C70}" srcOrd="0" destOrd="0" presId="urn:microsoft.com/office/officeart/2005/8/layout/hierarchy2"/>
    <dgm:cxn modelId="{78A42C58-391F-4220-A99B-1916FF5D30FB}" type="presOf" srcId="{D5604D55-4487-4030-AFB6-3BD942A89CBB}" destId="{25BAC87E-63BA-4CEA-B0D9-A65282132743}" srcOrd="1" destOrd="0" presId="urn:microsoft.com/office/officeart/2005/8/layout/hierarchy2"/>
    <dgm:cxn modelId="{DE61ED79-CA7B-4503-A974-CE12ACB5A9CF}" type="presOf" srcId="{22B99F06-E7F4-4578-93F6-37299502FFC6}" destId="{147D0C5B-39EE-4029-A06E-00F573B39A68}" srcOrd="0" destOrd="0" presId="urn:microsoft.com/office/officeart/2005/8/layout/hierarchy2"/>
    <dgm:cxn modelId="{D70C087B-E138-41CC-B28E-13206902BC4B}" type="presOf" srcId="{B8AF564E-2EF4-4890-B9FE-F7ACC6923FEE}" destId="{222E6B4F-0B54-4731-BF7D-49BF16DA7063}" srcOrd="1" destOrd="0" presId="urn:microsoft.com/office/officeart/2005/8/layout/hierarchy2"/>
    <dgm:cxn modelId="{1101C584-2A52-402C-A1B7-8CC4F033C7FB}" type="presOf" srcId="{3A51228F-EC06-4364-BDC0-C5ACC339C082}" destId="{FEB13FF3-7676-4263-AD9B-1F34222F8C83}" srcOrd="0" destOrd="0" presId="urn:microsoft.com/office/officeart/2005/8/layout/hierarchy2"/>
    <dgm:cxn modelId="{087BD189-7F6E-468E-A18A-19A9F264B7BF}" type="presOf" srcId="{459685CF-33F0-428D-AE56-066394E7EABD}" destId="{3D921859-2352-4A01-967B-E0D6ACE1FCC4}" srcOrd="1" destOrd="0" presId="urn:microsoft.com/office/officeart/2005/8/layout/hierarchy2"/>
    <dgm:cxn modelId="{728FF38F-FBD8-4894-987B-ABB3177ED8CC}" type="presOf" srcId="{30F96FEB-BC5D-4284-AFA3-DF678A97EBE1}" destId="{B3986585-D1D6-4DC9-9005-6FACE7F8E641}" srcOrd="0" destOrd="0" presId="urn:microsoft.com/office/officeart/2005/8/layout/hierarchy2"/>
    <dgm:cxn modelId="{FE435691-5107-4C18-B9E4-4446862CA486}" type="presOf" srcId="{C8ED5A4F-6462-4BDE-B4E1-FB66A79BEFD3}" destId="{D8891ED2-892E-43F4-9622-3A66225A2F33}" srcOrd="0" destOrd="0" presId="urn:microsoft.com/office/officeart/2005/8/layout/hierarchy2"/>
    <dgm:cxn modelId="{561A6196-29BD-4BBB-A72C-28CBA85AF2D0}" type="presOf" srcId="{B512A07D-A7F3-4DA5-9BAD-A6FA45D9478A}" destId="{16D12799-5F13-4B6A-94BA-941EC60FA205}" srcOrd="0" destOrd="0" presId="urn:microsoft.com/office/officeart/2005/8/layout/hierarchy2"/>
    <dgm:cxn modelId="{1B2B7B9A-3340-40A9-A6B3-5271B695C1FE}" type="presOf" srcId="{C77D80AE-EFDB-4725-B4D3-76281DB7E12F}" destId="{F73845F7-02EB-487A-8541-E0568B8B6EB5}" srcOrd="0" destOrd="0" presId="urn:microsoft.com/office/officeart/2005/8/layout/hierarchy2"/>
    <dgm:cxn modelId="{5285BDA3-6C13-4A6C-8D40-A9BD124B8457}" type="presOf" srcId="{30F96FEB-BC5D-4284-AFA3-DF678A97EBE1}" destId="{CD87FABC-B8FF-4C4F-845C-F4C4AF05AC42}" srcOrd="1" destOrd="0" presId="urn:microsoft.com/office/officeart/2005/8/layout/hierarchy2"/>
    <dgm:cxn modelId="{C40EEBA4-C1A8-4D14-B266-4598CA08FA47}" type="presOf" srcId="{1B830347-A203-431A-BF4A-2EE9BFC1B9D2}" destId="{85094C9C-6E90-4B9F-A552-2A4908BD49CA}" srcOrd="1" destOrd="0" presId="urn:microsoft.com/office/officeart/2005/8/layout/hierarchy2"/>
    <dgm:cxn modelId="{030994AA-F438-4863-B70F-0B6767F55BF5}" type="presOf" srcId="{D5604D55-4487-4030-AFB6-3BD942A89CBB}" destId="{FF0ACC0C-92A9-4A1A-99B0-0B213F922B0D}" srcOrd="0" destOrd="0" presId="urn:microsoft.com/office/officeart/2005/8/layout/hierarchy2"/>
    <dgm:cxn modelId="{968B3BAC-E727-4C70-A949-D6FC28DA1968}" type="presOf" srcId="{B8AF564E-2EF4-4890-B9FE-F7ACC6923FEE}" destId="{FCA34F32-BAE7-4CBF-A010-AEFDBD0F2AF3}" srcOrd="0" destOrd="0" presId="urn:microsoft.com/office/officeart/2005/8/layout/hierarchy2"/>
    <dgm:cxn modelId="{47B99FBF-DF80-4B01-99F8-4F11A71F1E17}" srcId="{68A00005-116B-4C4A-80C5-FCF9F2FD0BB8}" destId="{99BFEE8B-86B9-4EEB-82B3-BAA3670CBBC7}" srcOrd="0" destOrd="0" parTransId="{B8AF564E-2EF4-4890-B9FE-F7ACC6923FEE}" sibTransId="{7612A8F3-66D4-4D55-AE5A-8BB6B7543347}"/>
    <dgm:cxn modelId="{D814AAC4-102B-43A6-AB7C-016B4380278E}" type="presOf" srcId="{EA01BAFF-0797-4149-94A1-CE4272B0593C}" destId="{E7A1D304-E763-4C37-BDD8-6B6D7BBAF2E1}" srcOrd="0" destOrd="0" presId="urn:microsoft.com/office/officeart/2005/8/layout/hierarchy2"/>
    <dgm:cxn modelId="{A95B09CD-14E7-4EDD-B9AD-21E6E38DDED8}" type="presOf" srcId="{A1019F55-9FA2-4043-A9AE-A84236F3A579}" destId="{129197C1-3081-4DF3-BC68-78915EF101BA}" srcOrd="0" destOrd="0" presId="urn:microsoft.com/office/officeart/2005/8/layout/hierarchy2"/>
    <dgm:cxn modelId="{2D40DDCE-93F4-4B0E-B914-F61AA0DD4D54}" type="presOf" srcId="{2695D57A-3695-4FD7-98A9-AA4D65733E2F}" destId="{A293376B-53EF-43E8-B60C-D5D5A84849A1}" srcOrd="0" destOrd="0" presId="urn:microsoft.com/office/officeart/2005/8/layout/hierarchy2"/>
    <dgm:cxn modelId="{78B9FAD3-E5D2-4A00-ACD7-4B810BD16878}" type="presOf" srcId="{02E5FC0E-1E49-44D3-BF77-E17E2C4BB919}" destId="{BDAC4ADB-4B83-49F0-A9D0-F03E499D3C3C}" srcOrd="0" destOrd="0" presId="urn:microsoft.com/office/officeart/2005/8/layout/hierarchy2"/>
    <dgm:cxn modelId="{D7735BD5-5410-4F3F-BBA7-B1CF87077D82}" srcId="{576012D0-4848-4315-9047-D0F7371F00F8}" destId="{C8ED5A4F-6462-4BDE-B4E1-FB66A79BEFD3}" srcOrd="0" destOrd="0" parTransId="{1B830347-A203-431A-BF4A-2EE9BFC1B9D2}" sibTransId="{62B2E87D-952D-485E-88C2-D5D835E9F60B}"/>
    <dgm:cxn modelId="{52C0CFD8-ABCC-4604-B95D-616AAADB108D}" srcId="{62567BC5-8ACA-42B5-B357-47DCCAA0470B}" destId="{B512A07D-A7F3-4DA5-9BAD-A6FA45D9478A}" srcOrd="0" destOrd="0" parTransId="{0B15BAC7-EE79-435C-ACF2-B7BEEDC51368}" sibTransId="{4ACF96A2-58E6-4603-8502-8CEF53528EFB}"/>
    <dgm:cxn modelId="{D1A9B1DD-7030-462C-A5A8-F6F5F5692D50}" type="presOf" srcId="{1B830347-A203-431A-BF4A-2EE9BFC1B9D2}" destId="{131D9F7E-909A-4025-8DE9-14DF45762916}" srcOrd="0" destOrd="0" presId="urn:microsoft.com/office/officeart/2005/8/layout/hierarchy2"/>
    <dgm:cxn modelId="{80D081E4-614C-4F03-9D74-DC6004215156}" type="presOf" srcId="{EE851973-1456-4AAE-B9AE-E20E843D6628}" destId="{A726DD74-AC1B-45C3-9B1B-F5145C103C52}" srcOrd="1" destOrd="0" presId="urn:microsoft.com/office/officeart/2005/8/layout/hierarchy2"/>
    <dgm:cxn modelId="{E1F750ED-295C-4618-9E1B-129A4202F958}" type="presOf" srcId="{A1E5142E-2107-4FBB-9467-1A45EDBCE53B}" destId="{EBE58ACA-C5E8-43A9-ACB7-59FE333DD9F8}" srcOrd="0" destOrd="0" presId="urn:microsoft.com/office/officeart/2005/8/layout/hierarchy2"/>
    <dgm:cxn modelId="{CB55B5ED-E969-47CB-8D17-BF2EAA1C2411}" type="presOf" srcId="{A22584CA-3747-47B0-B349-0A4686A24DC7}" destId="{BC85C3CB-A94E-4AB3-919D-E0DF83FF75D0}" srcOrd="1" destOrd="0" presId="urn:microsoft.com/office/officeart/2005/8/layout/hierarchy2"/>
    <dgm:cxn modelId="{344FE2F0-EDF5-4275-A37D-197884A5523E}" type="presOf" srcId="{576012D0-4848-4315-9047-D0F7371F00F8}" destId="{90263FF1-FC31-40FB-9348-74381D3301A9}" srcOrd="0" destOrd="0" presId="urn:microsoft.com/office/officeart/2005/8/layout/hierarchy2"/>
    <dgm:cxn modelId="{319BA2F1-FA89-42AA-A9AB-BFBE1BA8DFDF}" type="presOf" srcId="{62567BC5-8ACA-42B5-B357-47DCCAA0470B}" destId="{724B1878-B5DC-4522-99DA-BE18081485BD}" srcOrd="0" destOrd="0" presId="urn:microsoft.com/office/officeart/2005/8/layout/hierarchy2"/>
    <dgm:cxn modelId="{B703BCF6-5539-4F04-AEE4-DEC443CE42DB}" srcId="{90CCBD22-5572-4B6B-9D0C-4181A4C0D438}" destId="{576012D0-4848-4315-9047-D0F7371F00F8}" srcOrd="0" destOrd="0" parTransId="{30F96FEB-BC5D-4284-AFA3-DF678A97EBE1}" sibTransId="{87FF5D76-A545-4573-81EF-F0DE5005493F}"/>
    <dgm:cxn modelId="{6F69F4F7-695A-4BF5-A1C2-67BC079F6686}" type="presOf" srcId="{AD3147AE-ECA7-402D-A61D-ABB9953AA628}" destId="{95A8E5DC-BCF9-4752-9637-D0AE59186044}" srcOrd="0" destOrd="0" presId="urn:microsoft.com/office/officeart/2005/8/layout/hierarchy2"/>
    <dgm:cxn modelId="{B7CF0AF9-C8F9-4560-9480-4CEDE923CE07}" type="presOf" srcId="{785263B7-144C-481F-9DE2-EFB9E89B02FC}" destId="{F4355AF6-8FE7-459A-9432-131A7A4C635E}" srcOrd="0" destOrd="0" presId="urn:microsoft.com/office/officeart/2005/8/layout/hierarchy2"/>
    <dgm:cxn modelId="{B524C86F-A648-4519-9260-BA969786203C}" type="presParOf" srcId="{FEB13FF3-7676-4263-AD9B-1F34222F8C83}" destId="{542B4EB5-CC39-48A0-80F0-8E6E56ED5F9B}" srcOrd="0" destOrd="0" presId="urn:microsoft.com/office/officeart/2005/8/layout/hierarchy2"/>
    <dgm:cxn modelId="{1B4543C7-B5EA-415D-8151-666B380503D4}" type="presParOf" srcId="{542B4EB5-CC39-48A0-80F0-8E6E56ED5F9B}" destId="{F4355AF6-8FE7-459A-9432-131A7A4C635E}" srcOrd="0" destOrd="0" presId="urn:microsoft.com/office/officeart/2005/8/layout/hierarchy2"/>
    <dgm:cxn modelId="{10833808-DF83-4D21-B33F-BDF9ACCF0FFA}" type="presParOf" srcId="{542B4EB5-CC39-48A0-80F0-8E6E56ED5F9B}" destId="{E9054410-0809-4CEC-A577-D92CBE63694A}" srcOrd="1" destOrd="0" presId="urn:microsoft.com/office/officeart/2005/8/layout/hierarchy2"/>
    <dgm:cxn modelId="{77333B7B-6692-4BFB-98D7-4E03E00CADF9}" type="presParOf" srcId="{E9054410-0809-4CEC-A577-D92CBE63694A}" destId="{EF72B5B8-CBA3-4DFB-B7DD-B0643D8DEB64}" srcOrd="0" destOrd="0" presId="urn:microsoft.com/office/officeart/2005/8/layout/hierarchy2"/>
    <dgm:cxn modelId="{CA397ED6-95D4-4667-950E-263ECE0E97E0}" type="presParOf" srcId="{EF72B5B8-CBA3-4DFB-B7DD-B0643D8DEB64}" destId="{A726DD74-AC1B-45C3-9B1B-F5145C103C52}" srcOrd="0" destOrd="0" presId="urn:microsoft.com/office/officeart/2005/8/layout/hierarchy2"/>
    <dgm:cxn modelId="{05D3289B-B7B4-4697-937F-EBE36452CEFD}" type="presParOf" srcId="{E9054410-0809-4CEC-A577-D92CBE63694A}" destId="{61D1E880-D4F0-40D4-8A7F-B60FC1867149}" srcOrd="1" destOrd="0" presId="urn:microsoft.com/office/officeart/2005/8/layout/hierarchy2"/>
    <dgm:cxn modelId="{F58926BE-D2BD-4634-9A39-C13DD5483177}" type="presParOf" srcId="{61D1E880-D4F0-40D4-8A7F-B60FC1867149}" destId="{BDAC4ADB-4B83-49F0-A9D0-F03E499D3C3C}" srcOrd="0" destOrd="0" presId="urn:microsoft.com/office/officeart/2005/8/layout/hierarchy2"/>
    <dgm:cxn modelId="{DFE9C5E6-1E4A-4CC2-BAC5-C1A55EEFD769}" type="presParOf" srcId="{61D1E880-D4F0-40D4-8A7F-B60FC1867149}" destId="{F01480DC-EF97-40B6-BF0A-A1E125643853}" srcOrd="1" destOrd="0" presId="urn:microsoft.com/office/officeart/2005/8/layout/hierarchy2"/>
    <dgm:cxn modelId="{AC799C16-D06A-4CF7-A914-EA7BD9AC010B}" type="presParOf" srcId="{F01480DC-EF97-40B6-BF0A-A1E125643853}" destId="{EBE58ACA-C5E8-43A9-ACB7-59FE333DD9F8}" srcOrd="0" destOrd="0" presId="urn:microsoft.com/office/officeart/2005/8/layout/hierarchy2"/>
    <dgm:cxn modelId="{A5D9A31B-15EB-41FB-A713-6030B5F32606}" type="presParOf" srcId="{EBE58ACA-C5E8-43A9-ACB7-59FE333DD9F8}" destId="{A529938F-6471-44CD-A3E6-B420D8B37929}" srcOrd="0" destOrd="0" presId="urn:microsoft.com/office/officeart/2005/8/layout/hierarchy2"/>
    <dgm:cxn modelId="{78822872-27C0-46CE-9C49-E2F1621F34D5}" type="presParOf" srcId="{F01480DC-EF97-40B6-BF0A-A1E125643853}" destId="{850E86F1-5E65-4442-9EF8-5C8D6FA16CA4}" srcOrd="1" destOrd="0" presId="urn:microsoft.com/office/officeart/2005/8/layout/hierarchy2"/>
    <dgm:cxn modelId="{01AD1EEC-2D91-4443-9A7B-E0EF687DAA4F}" type="presParOf" srcId="{850E86F1-5E65-4442-9EF8-5C8D6FA16CA4}" destId="{95A8E5DC-BCF9-4752-9637-D0AE59186044}" srcOrd="0" destOrd="0" presId="urn:microsoft.com/office/officeart/2005/8/layout/hierarchy2"/>
    <dgm:cxn modelId="{D7966803-6367-4C7E-A234-976C645D8586}" type="presParOf" srcId="{850E86F1-5E65-4442-9EF8-5C8D6FA16CA4}" destId="{884E4192-512C-494D-BFB5-564B54902E89}" srcOrd="1" destOrd="0" presId="urn:microsoft.com/office/officeart/2005/8/layout/hierarchy2"/>
    <dgm:cxn modelId="{FB763CB2-5719-472A-92CE-4F1521C8AEC4}" type="presParOf" srcId="{F01480DC-EF97-40B6-BF0A-A1E125643853}" destId="{7C222B28-E93C-498C-93F0-13073589E21C}" srcOrd="2" destOrd="0" presId="urn:microsoft.com/office/officeart/2005/8/layout/hierarchy2"/>
    <dgm:cxn modelId="{8844B94D-2B36-49FD-B868-FD195DD388A7}" type="presParOf" srcId="{7C222B28-E93C-498C-93F0-13073589E21C}" destId="{3D921859-2352-4A01-967B-E0D6ACE1FCC4}" srcOrd="0" destOrd="0" presId="urn:microsoft.com/office/officeart/2005/8/layout/hierarchy2"/>
    <dgm:cxn modelId="{40A9AF75-A21F-4DC9-9766-AB852FA7D005}" type="presParOf" srcId="{F01480DC-EF97-40B6-BF0A-A1E125643853}" destId="{04A9FDA8-DBD5-4E0D-8968-FDB7AAB606EF}" srcOrd="3" destOrd="0" presId="urn:microsoft.com/office/officeart/2005/8/layout/hierarchy2"/>
    <dgm:cxn modelId="{0C045158-0F94-4741-BBA5-8689B52E5E05}" type="presParOf" srcId="{04A9FDA8-DBD5-4E0D-8968-FDB7AAB606EF}" destId="{088D2A02-C021-4E9D-83B8-A3ED81F32FB7}" srcOrd="0" destOrd="0" presId="urn:microsoft.com/office/officeart/2005/8/layout/hierarchy2"/>
    <dgm:cxn modelId="{A9D7A9E2-FCCE-4AD7-A8A8-84412B54BCAE}" type="presParOf" srcId="{04A9FDA8-DBD5-4E0D-8968-FDB7AAB606EF}" destId="{5D3B99F3-C343-4E59-9A02-308C9927C2A5}" srcOrd="1" destOrd="0" presId="urn:microsoft.com/office/officeart/2005/8/layout/hierarchy2"/>
    <dgm:cxn modelId="{6579F388-6140-468C-8C5A-228EBAB6BA99}" type="presParOf" srcId="{5D3B99F3-C343-4E59-9A02-308C9927C2A5}" destId="{B3986585-D1D6-4DC9-9005-6FACE7F8E641}" srcOrd="0" destOrd="0" presId="urn:microsoft.com/office/officeart/2005/8/layout/hierarchy2"/>
    <dgm:cxn modelId="{FFEDC3A1-9A7C-4FD6-B5CB-1A9553716B19}" type="presParOf" srcId="{B3986585-D1D6-4DC9-9005-6FACE7F8E641}" destId="{CD87FABC-B8FF-4C4F-845C-F4C4AF05AC42}" srcOrd="0" destOrd="0" presId="urn:microsoft.com/office/officeart/2005/8/layout/hierarchy2"/>
    <dgm:cxn modelId="{AF0A4E4D-0910-4110-A895-F1050798F9CF}" type="presParOf" srcId="{5D3B99F3-C343-4E59-9A02-308C9927C2A5}" destId="{C4BD7897-CC4E-4317-98A4-073BF72D4DFA}" srcOrd="1" destOrd="0" presId="urn:microsoft.com/office/officeart/2005/8/layout/hierarchy2"/>
    <dgm:cxn modelId="{A7846790-1B5A-47B5-A643-97BCD0AF293C}" type="presParOf" srcId="{C4BD7897-CC4E-4317-98A4-073BF72D4DFA}" destId="{90263FF1-FC31-40FB-9348-74381D3301A9}" srcOrd="0" destOrd="0" presId="urn:microsoft.com/office/officeart/2005/8/layout/hierarchy2"/>
    <dgm:cxn modelId="{9DE96FC5-F890-4E30-8923-8D34C96E5D97}" type="presParOf" srcId="{C4BD7897-CC4E-4317-98A4-073BF72D4DFA}" destId="{809ACFCC-4324-4DB0-95FD-545B660DF569}" srcOrd="1" destOrd="0" presId="urn:microsoft.com/office/officeart/2005/8/layout/hierarchy2"/>
    <dgm:cxn modelId="{B88ED4DB-7734-4DDF-BA96-FB732F588CA5}" type="presParOf" srcId="{809ACFCC-4324-4DB0-95FD-545B660DF569}" destId="{131D9F7E-909A-4025-8DE9-14DF45762916}" srcOrd="0" destOrd="0" presId="urn:microsoft.com/office/officeart/2005/8/layout/hierarchy2"/>
    <dgm:cxn modelId="{9C16F9E3-ECE7-4CC5-B084-7FC3E4C5E787}" type="presParOf" srcId="{131D9F7E-909A-4025-8DE9-14DF45762916}" destId="{85094C9C-6E90-4B9F-A552-2A4908BD49CA}" srcOrd="0" destOrd="0" presId="urn:microsoft.com/office/officeart/2005/8/layout/hierarchy2"/>
    <dgm:cxn modelId="{C602C06B-9F2E-40A6-84A0-84F9AC33805D}" type="presParOf" srcId="{809ACFCC-4324-4DB0-95FD-545B660DF569}" destId="{57497637-A765-4ADB-B617-7064640148FB}" srcOrd="1" destOrd="0" presId="urn:microsoft.com/office/officeart/2005/8/layout/hierarchy2"/>
    <dgm:cxn modelId="{1F7222BE-7DEB-4A38-B8DB-70DA524867D0}" type="presParOf" srcId="{57497637-A765-4ADB-B617-7064640148FB}" destId="{D8891ED2-892E-43F4-9622-3A66225A2F33}" srcOrd="0" destOrd="0" presId="urn:microsoft.com/office/officeart/2005/8/layout/hierarchy2"/>
    <dgm:cxn modelId="{D285D0EE-ADC1-4FA5-AEE9-E931929E6725}" type="presParOf" srcId="{57497637-A765-4ADB-B617-7064640148FB}" destId="{56CD6FB5-7F5D-4BE5-99F7-44CA9BE731B6}" srcOrd="1" destOrd="0" presId="urn:microsoft.com/office/officeart/2005/8/layout/hierarchy2"/>
    <dgm:cxn modelId="{0AF83BED-CD84-4402-94C7-AC16FD7C1087}" type="presParOf" srcId="{5D3B99F3-C343-4E59-9A02-308C9927C2A5}" destId="{C38F4743-92B8-4D3D-9425-614E59FE036B}" srcOrd="2" destOrd="0" presId="urn:microsoft.com/office/officeart/2005/8/layout/hierarchy2"/>
    <dgm:cxn modelId="{4F127EFE-3A3A-49C9-97BC-91663791947B}" type="presParOf" srcId="{C38F4743-92B8-4D3D-9425-614E59FE036B}" destId="{45B507DD-9AB1-4308-9A03-AE717CCC9C8C}" srcOrd="0" destOrd="0" presId="urn:microsoft.com/office/officeart/2005/8/layout/hierarchy2"/>
    <dgm:cxn modelId="{21063349-414A-4BC1-9476-397BA6654E2F}" type="presParOf" srcId="{5D3B99F3-C343-4E59-9A02-308C9927C2A5}" destId="{CD48D50D-41EA-411F-A0E2-69EEDDF16919}" srcOrd="3" destOrd="0" presId="urn:microsoft.com/office/officeart/2005/8/layout/hierarchy2"/>
    <dgm:cxn modelId="{E920A546-DFE7-4EC3-917C-B41C57EDEF89}" type="presParOf" srcId="{CD48D50D-41EA-411F-A0E2-69EEDDF16919}" destId="{724B1878-B5DC-4522-99DA-BE18081485BD}" srcOrd="0" destOrd="0" presId="urn:microsoft.com/office/officeart/2005/8/layout/hierarchy2"/>
    <dgm:cxn modelId="{7FC4FF9D-7238-4DE8-825C-20E9B68B14C5}" type="presParOf" srcId="{CD48D50D-41EA-411F-A0E2-69EEDDF16919}" destId="{AAF700B7-60AB-4BA2-A077-4C4E86CD44FA}" srcOrd="1" destOrd="0" presId="urn:microsoft.com/office/officeart/2005/8/layout/hierarchy2"/>
    <dgm:cxn modelId="{9ADE2D5B-9454-4099-B517-494696C2088C}" type="presParOf" srcId="{AAF700B7-60AB-4BA2-A077-4C4E86CD44FA}" destId="{FF6B20C5-1B4D-4B96-B98B-69302C45A8B1}" srcOrd="0" destOrd="0" presId="urn:microsoft.com/office/officeart/2005/8/layout/hierarchy2"/>
    <dgm:cxn modelId="{7006D7AF-BCEA-4B2A-A1BE-D5E99F26572E}" type="presParOf" srcId="{FF6B20C5-1B4D-4B96-B98B-69302C45A8B1}" destId="{525DE44B-5964-4C8D-B650-E08D4DBAC4F1}" srcOrd="0" destOrd="0" presId="urn:microsoft.com/office/officeart/2005/8/layout/hierarchy2"/>
    <dgm:cxn modelId="{8936DC2A-E120-4E46-8917-35291FAFC32D}" type="presParOf" srcId="{AAF700B7-60AB-4BA2-A077-4C4E86CD44FA}" destId="{AD32E38C-8176-48A4-B380-8C280CF1CB7B}" srcOrd="1" destOrd="0" presId="urn:microsoft.com/office/officeart/2005/8/layout/hierarchy2"/>
    <dgm:cxn modelId="{2E315489-04D1-4BB8-A689-8468D3D20425}" type="presParOf" srcId="{AD32E38C-8176-48A4-B380-8C280CF1CB7B}" destId="{16D12799-5F13-4B6A-94BA-941EC60FA205}" srcOrd="0" destOrd="0" presId="urn:microsoft.com/office/officeart/2005/8/layout/hierarchy2"/>
    <dgm:cxn modelId="{76594836-8894-44A0-907C-5259D0715883}" type="presParOf" srcId="{AD32E38C-8176-48A4-B380-8C280CF1CB7B}" destId="{7FCF3886-8050-4A9E-A4AD-07FE14F4FE3D}" srcOrd="1" destOrd="0" presId="urn:microsoft.com/office/officeart/2005/8/layout/hierarchy2"/>
    <dgm:cxn modelId="{19F089CC-5A08-4FE7-8BBA-540AF9434D4A}" type="presParOf" srcId="{5D3B99F3-C343-4E59-9A02-308C9927C2A5}" destId="{8F58FE50-B7BD-4DAB-9C3B-78337B0A83B7}" srcOrd="4" destOrd="0" presId="urn:microsoft.com/office/officeart/2005/8/layout/hierarchy2"/>
    <dgm:cxn modelId="{1B970FA3-64E7-4B4D-BFBF-F9DC8AFBEEC6}" type="presParOf" srcId="{8F58FE50-B7BD-4DAB-9C3B-78337B0A83B7}" destId="{BC85C3CB-A94E-4AB3-919D-E0DF83FF75D0}" srcOrd="0" destOrd="0" presId="urn:microsoft.com/office/officeart/2005/8/layout/hierarchy2"/>
    <dgm:cxn modelId="{2B91FE27-37D8-4A7B-9CAC-D6B70F72015B}" type="presParOf" srcId="{5D3B99F3-C343-4E59-9A02-308C9927C2A5}" destId="{37136D27-8500-47A2-AFB5-4AD5C454C792}" srcOrd="5" destOrd="0" presId="urn:microsoft.com/office/officeart/2005/8/layout/hierarchy2"/>
    <dgm:cxn modelId="{B3003AA5-8297-4E2B-B925-8AA3D441FED0}" type="presParOf" srcId="{37136D27-8500-47A2-AFB5-4AD5C454C792}" destId="{4431D181-1788-4A5C-8663-E5C106478DF0}" srcOrd="0" destOrd="0" presId="urn:microsoft.com/office/officeart/2005/8/layout/hierarchy2"/>
    <dgm:cxn modelId="{316CDD11-F9E5-4C36-BB98-151732848DD5}" type="presParOf" srcId="{37136D27-8500-47A2-AFB5-4AD5C454C792}" destId="{83E144D8-53E5-4C45-B2CE-70CF7743292E}" srcOrd="1" destOrd="0" presId="urn:microsoft.com/office/officeart/2005/8/layout/hierarchy2"/>
    <dgm:cxn modelId="{53EA13B0-D2FC-480F-84B1-99FF10C2FA55}" type="presParOf" srcId="{83E144D8-53E5-4C45-B2CE-70CF7743292E}" destId="{FF0ACC0C-92A9-4A1A-99B0-0B213F922B0D}" srcOrd="0" destOrd="0" presId="urn:microsoft.com/office/officeart/2005/8/layout/hierarchy2"/>
    <dgm:cxn modelId="{6911776C-4615-4A4D-9C2C-8AB654B9D88F}" type="presParOf" srcId="{FF0ACC0C-92A9-4A1A-99B0-0B213F922B0D}" destId="{25BAC87E-63BA-4CEA-B0D9-A65282132743}" srcOrd="0" destOrd="0" presId="urn:microsoft.com/office/officeart/2005/8/layout/hierarchy2"/>
    <dgm:cxn modelId="{D9D258E1-31DC-4E49-9DC0-7374E33FBAA6}" type="presParOf" srcId="{83E144D8-53E5-4C45-B2CE-70CF7743292E}" destId="{FE41E94C-5EB1-43D0-9BC1-E4A28578E0CB}" srcOrd="1" destOrd="0" presId="urn:microsoft.com/office/officeart/2005/8/layout/hierarchy2"/>
    <dgm:cxn modelId="{8BF6BD1C-7AE6-4408-9642-7D6A8E015224}" type="presParOf" srcId="{FE41E94C-5EB1-43D0-9BC1-E4A28578E0CB}" destId="{83B44259-48D0-4AAB-9B76-7D280E694C6E}" srcOrd="0" destOrd="0" presId="urn:microsoft.com/office/officeart/2005/8/layout/hierarchy2"/>
    <dgm:cxn modelId="{E8ADCB8E-7534-4FAC-BC97-E55D882F7B5E}" type="presParOf" srcId="{FE41E94C-5EB1-43D0-9BC1-E4A28578E0CB}" destId="{4C0E02EE-8D60-4EBF-9BFC-73C457E458DD}" srcOrd="1" destOrd="0" presId="urn:microsoft.com/office/officeart/2005/8/layout/hierarchy2"/>
    <dgm:cxn modelId="{38E6C87F-40C7-4DA9-AD0F-14D4E62A1A7F}" type="presParOf" srcId="{F01480DC-EF97-40B6-BF0A-A1E125643853}" destId="{147D0C5B-39EE-4029-A06E-00F573B39A68}" srcOrd="4" destOrd="0" presId="urn:microsoft.com/office/officeart/2005/8/layout/hierarchy2"/>
    <dgm:cxn modelId="{FCE2B333-ECC7-4EBA-9FAE-9AC2B8505DA2}" type="presParOf" srcId="{147D0C5B-39EE-4029-A06E-00F573B39A68}" destId="{ECB5DABE-FB91-40D1-BF13-0C3ECB26ACC0}" srcOrd="0" destOrd="0" presId="urn:microsoft.com/office/officeart/2005/8/layout/hierarchy2"/>
    <dgm:cxn modelId="{CD12C4DC-1638-4A73-97AB-D08F9892A927}" type="presParOf" srcId="{F01480DC-EF97-40B6-BF0A-A1E125643853}" destId="{CDBCEA35-C389-4BED-B44A-52E96F919B4A}" srcOrd="5" destOrd="0" presId="urn:microsoft.com/office/officeart/2005/8/layout/hierarchy2"/>
    <dgm:cxn modelId="{8D5F4A86-C085-4EB8-95BB-E725357E5901}" type="presParOf" srcId="{CDBCEA35-C389-4BED-B44A-52E96F919B4A}" destId="{689A9B54-251B-49C7-B01B-E2097131278D}" srcOrd="0" destOrd="0" presId="urn:microsoft.com/office/officeart/2005/8/layout/hierarchy2"/>
    <dgm:cxn modelId="{7A6B4324-DDB5-4D9C-A7B6-3A6CA47B1831}" type="presParOf" srcId="{CDBCEA35-C389-4BED-B44A-52E96F919B4A}" destId="{7E17CFDC-A7C6-4095-A80F-F9BB34D1003A}" srcOrd="1" destOrd="0" presId="urn:microsoft.com/office/officeart/2005/8/layout/hierarchy2"/>
    <dgm:cxn modelId="{11A1C2AE-D310-4395-8C16-2A28A96E3AB1}" type="presParOf" srcId="{7E17CFDC-A7C6-4095-A80F-F9BB34D1003A}" destId="{FCA34F32-BAE7-4CBF-A010-AEFDBD0F2AF3}" srcOrd="0" destOrd="0" presId="urn:microsoft.com/office/officeart/2005/8/layout/hierarchy2"/>
    <dgm:cxn modelId="{D950CBDF-D10F-4E95-80B4-EC36DEEC80FA}" type="presParOf" srcId="{FCA34F32-BAE7-4CBF-A010-AEFDBD0F2AF3}" destId="{222E6B4F-0B54-4731-BF7D-49BF16DA7063}" srcOrd="0" destOrd="0" presId="urn:microsoft.com/office/officeart/2005/8/layout/hierarchy2"/>
    <dgm:cxn modelId="{F330E958-99B9-4EB7-A2DB-6B342F650408}" type="presParOf" srcId="{7E17CFDC-A7C6-4095-A80F-F9BB34D1003A}" destId="{E4E3E480-ABCA-4045-83B4-89DC5747606F}" srcOrd="1" destOrd="0" presId="urn:microsoft.com/office/officeart/2005/8/layout/hierarchy2"/>
    <dgm:cxn modelId="{64652550-7171-45F6-8C73-A53D9368A486}" type="presParOf" srcId="{E4E3E480-ABCA-4045-83B4-89DC5747606F}" destId="{1B9A321B-BDC8-4030-BBF4-C85DDBED8C70}" srcOrd="0" destOrd="0" presId="urn:microsoft.com/office/officeart/2005/8/layout/hierarchy2"/>
    <dgm:cxn modelId="{A2A90FDB-EAB6-4EA8-8E14-F5E04216E567}" type="presParOf" srcId="{E4E3E480-ABCA-4045-83B4-89DC5747606F}" destId="{30F9849F-14A5-41FB-9471-F551921BDA0C}" srcOrd="1" destOrd="0" presId="urn:microsoft.com/office/officeart/2005/8/layout/hierarchy2"/>
    <dgm:cxn modelId="{73A33BCF-9037-49C8-84E2-7D4333592745}" type="presParOf" srcId="{30F9849F-14A5-41FB-9471-F551921BDA0C}" destId="{E7A1D304-E763-4C37-BDD8-6B6D7BBAF2E1}" srcOrd="0" destOrd="0" presId="urn:microsoft.com/office/officeart/2005/8/layout/hierarchy2"/>
    <dgm:cxn modelId="{B6769DE0-F25A-484C-AAE6-7BBEABB3BA9C}" type="presParOf" srcId="{E7A1D304-E763-4C37-BDD8-6B6D7BBAF2E1}" destId="{EDF0C830-B0C1-4D5F-A9CB-FF4C6051498F}" srcOrd="0" destOrd="0" presId="urn:microsoft.com/office/officeart/2005/8/layout/hierarchy2"/>
    <dgm:cxn modelId="{EA597168-7D79-4005-89E5-1C87FB27A0C0}" type="presParOf" srcId="{30F9849F-14A5-41FB-9471-F551921BDA0C}" destId="{ABCB4122-6C3D-47BD-A29B-B3FE516E0491}" srcOrd="1" destOrd="0" presId="urn:microsoft.com/office/officeart/2005/8/layout/hierarchy2"/>
    <dgm:cxn modelId="{A2F76D53-8465-42DD-810C-039E41C3C893}" type="presParOf" srcId="{ABCB4122-6C3D-47BD-A29B-B3FE516E0491}" destId="{129197C1-3081-4DF3-BC68-78915EF101BA}" srcOrd="0" destOrd="0" presId="urn:microsoft.com/office/officeart/2005/8/layout/hierarchy2"/>
    <dgm:cxn modelId="{43EFE756-C0FB-4A7F-B64D-9929A8F32AED}" type="presParOf" srcId="{ABCB4122-6C3D-47BD-A29B-B3FE516E0491}" destId="{73718D13-2041-40F7-8B90-5718A449AB63}" srcOrd="1" destOrd="0" presId="urn:microsoft.com/office/officeart/2005/8/layout/hierarchy2"/>
    <dgm:cxn modelId="{B844B37E-A255-46A3-918C-AC4E66DF004A}" type="presParOf" srcId="{E9054410-0809-4CEC-A577-D92CBE63694A}" destId="{F73845F7-02EB-487A-8541-E0568B8B6EB5}" srcOrd="2" destOrd="0" presId="urn:microsoft.com/office/officeart/2005/8/layout/hierarchy2"/>
    <dgm:cxn modelId="{1F84CD64-F5FD-472B-BE89-CB787946F082}" type="presParOf" srcId="{F73845F7-02EB-487A-8541-E0568B8B6EB5}" destId="{59A564C8-3C30-48FC-A099-146916D2EAE4}" srcOrd="0" destOrd="0" presId="urn:microsoft.com/office/officeart/2005/8/layout/hierarchy2"/>
    <dgm:cxn modelId="{36ACFDF2-B925-45AD-A96C-E952C157F570}" type="presParOf" srcId="{E9054410-0809-4CEC-A577-D92CBE63694A}" destId="{C28BBFF1-6477-410D-8FAE-C462ED750FC3}" srcOrd="3" destOrd="0" presId="urn:microsoft.com/office/officeart/2005/8/layout/hierarchy2"/>
    <dgm:cxn modelId="{C7BDA4AD-7C57-4BE0-8AC3-86F7ACC09115}" type="presParOf" srcId="{C28BBFF1-6477-410D-8FAE-C462ED750FC3}" destId="{A293376B-53EF-43E8-B60C-D5D5A84849A1}" srcOrd="0" destOrd="0" presId="urn:microsoft.com/office/officeart/2005/8/layout/hierarchy2"/>
    <dgm:cxn modelId="{A81BE683-CBD1-45F8-AAE0-6BFC41141875}" type="presParOf" srcId="{C28BBFF1-6477-410D-8FAE-C462ED750FC3}" destId="{3F54EE9A-FF03-40D6-B58F-D90C6A9820A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FC7557-A188-4F8A-B98B-C63DAE12AADE}" type="doc">
      <dgm:prSet loTypeId="urn:microsoft.com/office/officeart/2005/8/layout/orgChart1" loCatId="hierarchy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pPr rtl="1"/>
          <a:endParaRPr lang="ar-SA"/>
        </a:p>
      </dgm:t>
    </dgm:pt>
    <dgm:pt modelId="{9BD7E133-9282-402E-BD7A-7D173AEBD24A}">
      <dgm:prSet phldrT="[نص]" custT="1"/>
      <dgm:spPr>
        <a:solidFill>
          <a:schemeClr val="accent5">
            <a:lumMod val="60000"/>
            <a:lumOff val="40000"/>
            <a:alpha val="80000"/>
          </a:schemeClr>
        </a:solidFill>
      </dgm:spPr>
      <dgm:t>
        <a:bodyPr/>
        <a:lstStyle/>
        <a:p>
          <a:pPr rtl="1"/>
          <a:r>
            <a:rPr lang="ar-SA" sz="2800" b="1" dirty="0">
              <a:solidFill>
                <a:schemeClr val="accent5">
                  <a:lumMod val="50000"/>
                </a:schemeClr>
              </a:solidFill>
            </a:rPr>
            <a:t>اسم الإشارة</a:t>
          </a:r>
        </a:p>
      </dgm:t>
    </dgm:pt>
    <dgm:pt modelId="{585ADF79-6BD0-419F-A280-FC03443C9A38}" type="parTrans" cxnId="{0DA3AA21-61E4-4390-A467-91DBBC3C19F5}">
      <dgm:prSet/>
      <dgm:spPr/>
      <dgm:t>
        <a:bodyPr/>
        <a:lstStyle/>
        <a:p>
          <a:pPr rtl="1"/>
          <a:endParaRPr lang="ar-SA"/>
        </a:p>
      </dgm:t>
    </dgm:pt>
    <dgm:pt modelId="{B3EF0F27-5734-4E7E-909E-7CC43D29A8ED}" type="sibTrans" cxnId="{0DA3AA21-61E4-4390-A467-91DBBC3C19F5}">
      <dgm:prSet/>
      <dgm:spPr/>
      <dgm:t>
        <a:bodyPr/>
        <a:lstStyle/>
        <a:p>
          <a:pPr rtl="1"/>
          <a:endParaRPr lang="ar-SA"/>
        </a:p>
      </dgm:t>
    </dgm:pt>
    <dgm:pt modelId="{D3E4D436-95E6-4C5C-8065-AB262B8502E3}" type="asst">
      <dgm:prSet phldrT="[نص]" custT="1"/>
      <dgm:spPr/>
      <dgm:t>
        <a:bodyPr/>
        <a:lstStyle/>
        <a:p>
          <a:pPr rtl="1"/>
          <a:r>
            <a:rPr lang="ar-SA" sz="2400" dirty="0"/>
            <a:t>ما وضع لمشارٍ إليه</a:t>
          </a:r>
        </a:p>
      </dgm:t>
    </dgm:pt>
    <dgm:pt modelId="{62E806E6-F67D-4D3E-9F49-2909BDB69D77}" type="parTrans" cxnId="{084724C3-7D79-49F2-9052-83D6BC21065A}">
      <dgm:prSet/>
      <dgm:spPr/>
      <dgm:t>
        <a:bodyPr/>
        <a:lstStyle/>
        <a:p>
          <a:pPr rtl="1"/>
          <a:endParaRPr lang="ar-SA"/>
        </a:p>
      </dgm:t>
    </dgm:pt>
    <dgm:pt modelId="{CE28A898-14B2-4A53-8A65-0A0F2D3F9B80}" type="sibTrans" cxnId="{084724C3-7D79-49F2-9052-83D6BC21065A}">
      <dgm:prSet/>
      <dgm:spPr/>
      <dgm:t>
        <a:bodyPr/>
        <a:lstStyle/>
        <a:p>
          <a:pPr rtl="1"/>
          <a:endParaRPr lang="ar-SA"/>
        </a:p>
      </dgm:t>
    </dgm:pt>
    <dgm:pt modelId="{10960205-E70D-4C2B-980C-B677822E1FA9}">
      <dgm:prSet phldrT="[نص]" custT="1"/>
      <dgm:spPr/>
      <dgm:t>
        <a:bodyPr/>
        <a:lstStyle/>
        <a:p>
          <a:pPr rtl="1"/>
          <a:r>
            <a:rPr lang="ar-SA" sz="2400" dirty="0"/>
            <a:t>للمكان القريب</a:t>
          </a:r>
        </a:p>
      </dgm:t>
    </dgm:pt>
    <dgm:pt modelId="{916946ED-29A6-468C-9BF1-02537A39853E}" type="parTrans" cxnId="{881ECFFF-4C9B-4BD3-A482-3886730DB885}">
      <dgm:prSet/>
      <dgm:spPr/>
      <dgm:t>
        <a:bodyPr/>
        <a:lstStyle/>
        <a:p>
          <a:pPr rtl="1"/>
          <a:endParaRPr lang="ar-SA"/>
        </a:p>
      </dgm:t>
    </dgm:pt>
    <dgm:pt modelId="{92374985-7482-4426-B6F5-61D02C5BC771}" type="sibTrans" cxnId="{881ECFFF-4C9B-4BD3-A482-3886730DB885}">
      <dgm:prSet/>
      <dgm:spPr/>
      <dgm:t>
        <a:bodyPr/>
        <a:lstStyle/>
        <a:p>
          <a:pPr rtl="1"/>
          <a:endParaRPr lang="ar-SA"/>
        </a:p>
      </dgm:t>
    </dgm:pt>
    <dgm:pt modelId="{B397076A-C070-45DA-95D0-82C6D1C81FA4}">
      <dgm:prSet phldrT="[نص]" custT="1"/>
      <dgm:spPr/>
      <dgm:t>
        <a:bodyPr/>
        <a:lstStyle/>
        <a:p>
          <a:pPr rtl="1"/>
          <a:r>
            <a:rPr lang="ar-SA" sz="2400" dirty="0"/>
            <a:t>للمكان البعيد</a:t>
          </a:r>
        </a:p>
      </dgm:t>
    </dgm:pt>
    <dgm:pt modelId="{053F54D4-8D92-453A-A774-E9A6068BA52A}" type="parTrans" cxnId="{4768E38D-00E4-4F5B-981D-610D644553EC}">
      <dgm:prSet/>
      <dgm:spPr/>
      <dgm:t>
        <a:bodyPr/>
        <a:lstStyle/>
        <a:p>
          <a:pPr rtl="1"/>
          <a:endParaRPr lang="ar-SA"/>
        </a:p>
      </dgm:t>
    </dgm:pt>
    <dgm:pt modelId="{50F7AB5A-9FE8-4B24-B78B-8BAE1C149BF7}" type="sibTrans" cxnId="{4768E38D-00E4-4F5B-981D-610D644553EC}">
      <dgm:prSet/>
      <dgm:spPr/>
      <dgm:t>
        <a:bodyPr/>
        <a:lstStyle/>
        <a:p>
          <a:pPr rtl="1"/>
          <a:endParaRPr lang="ar-SA"/>
        </a:p>
      </dgm:t>
    </dgm:pt>
    <dgm:pt modelId="{BF9E40A8-72C6-442E-8FF1-720653D27E92}">
      <dgm:prSet custT="1"/>
      <dgm:spPr/>
      <dgm:t>
        <a:bodyPr/>
        <a:lstStyle/>
        <a:p>
          <a:pPr rtl="1"/>
          <a:r>
            <a:rPr lang="ar-SA" sz="3200" dirty="0"/>
            <a:t>أقمنا هنا أياما</a:t>
          </a:r>
        </a:p>
        <a:p>
          <a:pPr rtl="1"/>
          <a:r>
            <a:rPr lang="ar-SA" sz="3200" dirty="0"/>
            <a:t>{إنا ها هنا قاعدون}</a:t>
          </a:r>
        </a:p>
      </dgm:t>
    </dgm:pt>
    <dgm:pt modelId="{4022C11D-8AB6-45DC-84B9-B0B38FA32E14}" type="parTrans" cxnId="{EA4AD695-D2D5-4BEC-88D1-86DEB46492C9}">
      <dgm:prSet/>
      <dgm:spPr/>
      <dgm:t>
        <a:bodyPr/>
        <a:lstStyle/>
        <a:p>
          <a:pPr rtl="1"/>
          <a:endParaRPr lang="ar-SA"/>
        </a:p>
      </dgm:t>
    </dgm:pt>
    <dgm:pt modelId="{3795D784-9B95-44D3-857E-56EA1AAE9DB0}" type="sibTrans" cxnId="{EA4AD695-D2D5-4BEC-88D1-86DEB46492C9}">
      <dgm:prSet/>
      <dgm:spPr/>
      <dgm:t>
        <a:bodyPr/>
        <a:lstStyle/>
        <a:p>
          <a:pPr rtl="1"/>
          <a:endParaRPr lang="ar-SA"/>
        </a:p>
      </dgm:t>
    </dgm:pt>
    <dgm:pt modelId="{6F4C2B48-9151-4E25-B9DE-137822E6E53B}">
      <dgm:prSet custT="1"/>
      <dgm:spPr/>
      <dgm:t>
        <a:bodyPr/>
        <a:lstStyle/>
        <a:p>
          <a:pPr rtl="1"/>
          <a:r>
            <a:rPr lang="ar-SA" sz="2400" dirty="0"/>
            <a:t>انتقلنا من هنا إلى هناك</a:t>
          </a:r>
        </a:p>
        <a:p>
          <a:pPr rtl="1"/>
          <a:r>
            <a:rPr lang="ar-SA" sz="2400" dirty="0"/>
            <a:t>{هنالك الولاية لله الحق}</a:t>
          </a:r>
        </a:p>
        <a:p>
          <a:pPr rtl="1"/>
          <a:r>
            <a:rPr lang="ar-SA" sz="2400" dirty="0"/>
            <a:t>{وأزلفنا ثَمَّ الآخرين}</a:t>
          </a:r>
        </a:p>
        <a:p>
          <a:pPr rtl="1"/>
          <a:r>
            <a:rPr lang="ar-SA" sz="2400" dirty="0"/>
            <a:t>{فأينما تولوا فثم وجه الله}</a:t>
          </a:r>
        </a:p>
        <a:p>
          <a:pPr rtl="1"/>
          <a:r>
            <a:rPr lang="ar-SA" sz="2400" dirty="0"/>
            <a:t>ليس ثمة سؤال</a:t>
          </a:r>
          <a:endParaRPr lang="ar-SA" sz="1800" dirty="0"/>
        </a:p>
      </dgm:t>
    </dgm:pt>
    <dgm:pt modelId="{77CC8BCA-AF81-4EB3-A4ED-D192B0094EAA}" type="parTrans" cxnId="{89265346-CAE0-48B0-AA03-6234D8929D2D}">
      <dgm:prSet/>
      <dgm:spPr/>
      <dgm:t>
        <a:bodyPr/>
        <a:lstStyle/>
        <a:p>
          <a:pPr rtl="1"/>
          <a:endParaRPr lang="ar-SA"/>
        </a:p>
      </dgm:t>
    </dgm:pt>
    <dgm:pt modelId="{8CA4237B-665A-4025-8C46-8ABCC17FF05E}" type="sibTrans" cxnId="{89265346-CAE0-48B0-AA03-6234D8929D2D}">
      <dgm:prSet/>
      <dgm:spPr/>
      <dgm:t>
        <a:bodyPr/>
        <a:lstStyle/>
        <a:p>
          <a:pPr rtl="1"/>
          <a:endParaRPr lang="ar-SA"/>
        </a:p>
      </dgm:t>
    </dgm:pt>
    <dgm:pt modelId="{1F37BED1-B14F-4933-83BD-62C51AABAB92}" type="pres">
      <dgm:prSet presAssocID="{BAFC7557-A188-4F8A-B98B-C63DAE12AA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3800090-0B45-482C-9156-11C0E3102C2D}" type="pres">
      <dgm:prSet presAssocID="{9BD7E133-9282-402E-BD7A-7D173AEBD24A}" presName="hierRoot1" presStyleCnt="0">
        <dgm:presLayoutVars>
          <dgm:hierBranch val="init"/>
        </dgm:presLayoutVars>
      </dgm:prSet>
      <dgm:spPr/>
    </dgm:pt>
    <dgm:pt modelId="{12D18B77-67DB-401A-8914-942495A262EF}" type="pres">
      <dgm:prSet presAssocID="{9BD7E133-9282-402E-BD7A-7D173AEBD24A}" presName="rootComposite1" presStyleCnt="0"/>
      <dgm:spPr/>
    </dgm:pt>
    <dgm:pt modelId="{F8F57CB2-8F41-4698-8D49-AF5A8A512453}" type="pres">
      <dgm:prSet presAssocID="{9BD7E133-9282-402E-BD7A-7D173AEBD24A}" presName="rootText1" presStyleLbl="node0" presStyleIdx="0" presStyleCnt="1" custScaleX="97715" custScaleY="67336">
        <dgm:presLayoutVars>
          <dgm:chPref val="3"/>
        </dgm:presLayoutVars>
      </dgm:prSet>
      <dgm:spPr>
        <a:prstGeom prst="homePlate">
          <a:avLst/>
        </a:prstGeom>
      </dgm:spPr>
    </dgm:pt>
    <dgm:pt modelId="{3E94EA6E-1949-4B1F-88F0-E974044EDD62}" type="pres">
      <dgm:prSet presAssocID="{9BD7E133-9282-402E-BD7A-7D173AEBD24A}" presName="rootConnector1" presStyleLbl="node1" presStyleIdx="0" presStyleCnt="0"/>
      <dgm:spPr/>
    </dgm:pt>
    <dgm:pt modelId="{B133D041-82F4-489A-8641-86E34C9C29E1}" type="pres">
      <dgm:prSet presAssocID="{9BD7E133-9282-402E-BD7A-7D173AEBD24A}" presName="hierChild2" presStyleCnt="0"/>
      <dgm:spPr/>
    </dgm:pt>
    <dgm:pt modelId="{245DEBFC-8DA3-4A90-AA38-1C70C0AA31CE}" type="pres">
      <dgm:prSet presAssocID="{916946ED-29A6-468C-9BF1-02537A39853E}" presName="Name37" presStyleLbl="parChTrans1D2" presStyleIdx="0" presStyleCnt="3"/>
      <dgm:spPr/>
    </dgm:pt>
    <dgm:pt modelId="{B583509F-B07E-4054-9357-ED028444D94A}" type="pres">
      <dgm:prSet presAssocID="{10960205-E70D-4C2B-980C-B677822E1FA9}" presName="hierRoot2" presStyleCnt="0">
        <dgm:presLayoutVars>
          <dgm:hierBranch val="init"/>
        </dgm:presLayoutVars>
      </dgm:prSet>
      <dgm:spPr/>
    </dgm:pt>
    <dgm:pt modelId="{5B883AEE-8C7C-46F5-90C5-1A9D5508F94E}" type="pres">
      <dgm:prSet presAssocID="{10960205-E70D-4C2B-980C-B677822E1FA9}" presName="rootComposite" presStyleCnt="0"/>
      <dgm:spPr/>
    </dgm:pt>
    <dgm:pt modelId="{4A31FF1C-8331-4B12-908A-109FD8CE8F02}" type="pres">
      <dgm:prSet presAssocID="{10960205-E70D-4C2B-980C-B677822E1FA9}" presName="rootText" presStyleLbl="node2" presStyleIdx="0" presStyleCnt="2" custScaleX="83132" custScaleY="52804" custLinFactNeighborX="-62267" custLinFactNeighborY="-62897">
        <dgm:presLayoutVars>
          <dgm:chPref val="3"/>
        </dgm:presLayoutVars>
      </dgm:prSet>
      <dgm:spPr/>
    </dgm:pt>
    <dgm:pt modelId="{EE3FAE47-9571-4344-BC72-0768EF1ACFC6}" type="pres">
      <dgm:prSet presAssocID="{10960205-E70D-4C2B-980C-B677822E1FA9}" presName="rootConnector" presStyleLbl="node2" presStyleIdx="0" presStyleCnt="2"/>
      <dgm:spPr/>
    </dgm:pt>
    <dgm:pt modelId="{066515B4-1882-49CF-B6DF-3FC39ADFD5F1}" type="pres">
      <dgm:prSet presAssocID="{10960205-E70D-4C2B-980C-B677822E1FA9}" presName="hierChild4" presStyleCnt="0"/>
      <dgm:spPr/>
    </dgm:pt>
    <dgm:pt modelId="{9F4F3C72-B408-4111-B753-75CEA471B491}" type="pres">
      <dgm:prSet presAssocID="{4022C11D-8AB6-45DC-84B9-B0B38FA32E14}" presName="Name37" presStyleLbl="parChTrans1D3" presStyleIdx="0" presStyleCnt="2"/>
      <dgm:spPr/>
    </dgm:pt>
    <dgm:pt modelId="{69ABD9ED-62F6-4B1F-BE4D-41098BEC4B94}" type="pres">
      <dgm:prSet presAssocID="{BF9E40A8-72C6-442E-8FF1-720653D27E92}" presName="hierRoot2" presStyleCnt="0">
        <dgm:presLayoutVars>
          <dgm:hierBranch val="init"/>
        </dgm:presLayoutVars>
      </dgm:prSet>
      <dgm:spPr/>
    </dgm:pt>
    <dgm:pt modelId="{3F8D6E73-4D1D-4C71-86A1-1E0B30CBF6D3}" type="pres">
      <dgm:prSet presAssocID="{BF9E40A8-72C6-442E-8FF1-720653D27E92}" presName="rootComposite" presStyleCnt="0"/>
      <dgm:spPr/>
    </dgm:pt>
    <dgm:pt modelId="{9AD52853-E4E9-4A0D-8F1F-B3A2F98F1749}" type="pres">
      <dgm:prSet presAssocID="{BF9E40A8-72C6-442E-8FF1-720653D27E92}" presName="rootText" presStyleLbl="node3" presStyleIdx="0" presStyleCnt="2" custScaleX="136118" custScaleY="185248" custLinFactNeighborX="-72587" custLinFactNeighborY="-78507">
        <dgm:presLayoutVars>
          <dgm:chPref val="3"/>
        </dgm:presLayoutVars>
      </dgm:prSet>
      <dgm:spPr/>
    </dgm:pt>
    <dgm:pt modelId="{4E984A2B-20CC-4414-918D-F569CA82DA64}" type="pres">
      <dgm:prSet presAssocID="{BF9E40A8-72C6-442E-8FF1-720653D27E92}" presName="rootConnector" presStyleLbl="node3" presStyleIdx="0" presStyleCnt="2"/>
      <dgm:spPr/>
    </dgm:pt>
    <dgm:pt modelId="{AAD9FEB2-2FCA-4148-8F5A-7CE8D9098647}" type="pres">
      <dgm:prSet presAssocID="{BF9E40A8-72C6-442E-8FF1-720653D27E92}" presName="hierChild4" presStyleCnt="0"/>
      <dgm:spPr/>
    </dgm:pt>
    <dgm:pt modelId="{94EE0433-AAFA-4B5A-80FC-B0E451EE9D6E}" type="pres">
      <dgm:prSet presAssocID="{BF9E40A8-72C6-442E-8FF1-720653D27E92}" presName="hierChild5" presStyleCnt="0"/>
      <dgm:spPr/>
    </dgm:pt>
    <dgm:pt modelId="{2F4A6451-F01B-4A3D-AF9B-363AB9D76C21}" type="pres">
      <dgm:prSet presAssocID="{10960205-E70D-4C2B-980C-B677822E1FA9}" presName="hierChild5" presStyleCnt="0"/>
      <dgm:spPr/>
    </dgm:pt>
    <dgm:pt modelId="{CEF266C2-1459-4F86-B65F-32A67A47FDA4}" type="pres">
      <dgm:prSet presAssocID="{053F54D4-8D92-453A-A774-E9A6068BA52A}" presName="Name37" presStyleLbl="parChTrans1D2" presStyleIdx="1" presStyleCnt="3"/>
      <dgm:spPr/>
    </dgm:pt>
    <dgm:pt modelId="{0BE79072-66D0-4159-8746-60DE6A88FBFA}" type="pres">
      <dgm:prSet presAssocID="{B397076A-C070-45DA-95D0-82C6D1C81FA4}" presName="hierRoot2" presStyleCnt="0">
        <dgm:presLayoutVars>
          <dgm:hierBranch val="init"/>
        </dgm:presLayoutVars>
      </dgm:prSet>
      <dgm:spPr/>
    </dgm:pt>
    <dgm:pt modelId="{C3048CA2-F881-4586-B661-05B9AB98F152}" type="pres">
      <dgm:prSet presAssocID="{B397076A-C070-45DA-95D0-82C6D1C81FA4}" presName="rootComposite" presStyleCnt="0"/>
      <dgm:spPr/>
    </dgm:pt>
    <dgm:pt modelId="{77B66DFB-EE5D-4644-A77F-7D149E4C55CF}" type="pres">
      <dgm:prSet presAssocID="{B397076A-C070-45DA-95D0-82C6D1C81FA4}" presName="rootText" presStyleLbl="node2" presStyleIdx="1" presStyleCnt="2" custScaleX="76388" custScaleY="50635" custLinFactX="11265" custLinFactNeighborX="100000" custLinFactNeighborY="-61829">
        <dgm:presLayoutVars>
          <dgm:chPref val="3"/>
        </dgm:presLayoutVars>
      </dgm:prSet>
      <dgm:spPr/>
    </dgm:pt>
    <dgm:pt modelId="{37EF7D7A-DCBB-4038-877A-20324A512701}" type="pres">
      <dgm:prSet presAssocID="{B397076A-C070-45DA-95D0-82C6D1C81FA4}" presName="rootConnector" presStyleLbl="node2" presStyleIdx="1" presStyleCnt="2"/>
      <dgm:spPr/>
    </dgm:pt>
    <dgm:pt modelId="{BE07C647-C264-49BE-881E-534F8C5638EA}" type="pres">
      <dgm:prSet presAssocID="{B397076A-C070-45DA-95D0-82C6D1C81FA4}" presName="hierChild4" presStyleCnt="0"/>
      <dgm:spPr/>
    </dgm:pt>
    <dgm:pt modelId="{4CD02820-22E3-4052-AC0A-4851AAA0F406}" type="pres">
      <dgm:prSet presAssocID="{77CC8BCA-AF81-4EB3-A4ED-D192B0094EAA}" presName="Name37" presStyleLbl="parChTrans1D3" presStyleIdx="1" presStyleCnt="2"/>
      <dgm:spPr/>
    </dgm:pt>
    <dgm:pt modelId="{A1DC10FC-D271-47B0-81F4-D80A231B1DC1}" type="pres">
      <dgm:prSet presAssocID="{6F4C2B48-9151-4E25-B9DE-137822E6E53B}" presName="hierRoot2" presStyleCnt="0">
        <dgm:presLayoutVars>
          <dgm:hierBranch val="init"/>
        </dgm:presLayoutVars>
      </dgm:prSet>
      <dgm:spPr/>
    </dgm:pt>
    <dgm:pt modelId="{928C23D4-926E-42D1-A524-18200724E8AE}" type="pres">
      <dgm:prSet presAssocID="{6F4C2B48-9151-4E25-B9DE-137822E6E53B}" presName="rootComposite" presStyleCnt="0"/>
      <dgm:spPr/>
    </dgm:pt>
    <dgm:pt modelId="{4751AFDD-2102-436C-B5A6-6F3082B1D09A}" type="pres">
      <dgm:prSet presAssocID="{6F4C2B48-9151-4E25-B9DE-137822E6E53B}" presName="rootText" presStyleLbl="node3" presStyleIdx="1" presStyleCnt="2" custScaleX="136385" custScaleY="221158" custLinFactX="5749" custLinFactNeighborX="100000" custLinFactNeighborY="-77443">
        <dgm:presLayoutVars>
          <dgm:chPref val="3"/>
        </dgm:presLayoutVars>
      </dgm:prSet>
      <dgm:spPr/>
    </dgm:pt>
    <dgm:pt modelId="{EA81132C-3CD0-4CF3-9895-4C813C171FAB}" type="pres">
      <dgm:prSet presAssocID="{6F4C2B48-9151-4E25-B9DE-137822E6E53B}" presName="rootConnector" presStyleLbl="node3" presStyleIdx="1" presStyleCnt="2"/>
      <dgm:spPr/>
    </dgm:pt>
    <dgm:pt modelId="{2F33AF75-D9E7-4629-8679-FB6AAB810890}" type="pres">
      <dgm:prSet presAssocID="{6F4C2B48-9151-4E25-B9DE-137822E6E53B}" presName="hierChild4" presStyleCnt="0"/>
      <dgm:spPr/>
    </dgm:pt>
    <dgm:pt modelId="{E66DE266-23C5-4F9B-957B-A89A7E46D4B8}" type="pres">
      <dgm:prSet presAssocID="{6F4C2B48-9151-4E25-B9DE-137822E6E53B}" presName="hierChild5" presStyleCnt="0"/>
      <dgm:spPr/>
    </dgm:pt>
    <dgm:pt modelId="{ED403F70-A56B-4FB7-BCCE-CE7A1CCFDBB9}" type="pres">
      <dgm:prSet presAssocID="{B397076A-C070-45DA-95D0-82C6D1C81FA4}" presName="hierChild5" presStyleCnt="0"/>
      <dgm:spPr/>
    </dgm:pt>
    <dgm:pt modelId="{1650240B-5C73-405B-A011-202DBD7D7A6B}" type="pres">
      <dgm:prSet presAssocID="{9BD7E133-9282-402E-BD7A-7D173AEBD24A}" presName="hierChild3" presStyleCnt="0"/>
      <dgm:spPr/>
    </dgm:pt>
    <dgm:pt modelId="{3FC1A71E-D6CE-4095-AEE2-600F7355A8F7}" type="pres">
      <dgm:prSet presAssocID="{62E806E6-F67D-4D3E-9F49-2909BDB69D77}" presName="Name111" presStyleLbl="parChTrans1D2" presStyleIdx="2" presStyleCnt="3"/>
      <dgm:spPr/>
    </dgm:pt>
    <dgm:pt modelId="{D27E6286-B4D3-440D-B7EC-151DA70AF9B1}" type="pres">
      <dgm:prSet presAssocID="{D3E4D436-95E6-4C5C-8065-AB262B8502E3}" presName="hierRoot3" presStyleCnt="0">
        <dgm:presLayoutVars>
          <dgm:hierBranch val="init"/>
        </dgm:presLayoutVars>
      </dgm:prSet>
      <dgm:spPr/>
    </dgm:pt>
    <dgm:pt modelId="{105A6EF4-135E-4A1E-91F6-DDCCDEB247C9}" type="pres">
      <dgm:prSet presAssocID="{D3E4D436-95E6-4C5C-8065-AB262B8502E3}" presName="rootComposite3" presStyleCnt="0"/>
      <dgm:spPr/>
    </dgm:pt>
    <dgm:pt modelId="{5EA58D4E-7DCE-4A26-A948-E5843D860F67}" type="pres">
      <dgm:prSet presAssocID="{D3E4D436-95E6-4C5C-8065-AB262B8502E3}" presName="rootText3" presStyleLbl="asst1" presStyleIdx="0" presStyleCnt="1" custScaleX="107126" custScaleY="38969" custLinFactNeighborY="-55666">
        <dgm:presLayoutVars>
          <dgm:chPref val="3"/>
        </dgm:presLayoutVars>
      </dgm:prSet>
      <dgm:spPr/>
    </dgm:pt>
    <dgm:pt modelId="{FBF15E00-AC1E-40FD-A2EE-92AB00F38EB3}" type="pres">
      <dgm:prSet presAssocID="{D3E4D436-95E6-4C5C-8065-AB262B8502E3}" presName="rootConnector3" presStyleLbl="asst1" presStyleIdx="0" presStyleCnt="1"/>
      <dgm:spPr/>
    </dgm:pt>
    <dgm:pt modelId="{C98F7C23-A30D-4ABE-A370-2FD09A602DEE}" type="pres">
      <dgm:prSet presAssocID="{D3E4D436-95E6-4C5C-8065-AB262B8502E3}" presName="hierChild6" presStyleCnt="0"/>
      <dgm:spPr/>
    </dgm:pt>
    <dgm:pt modelId="{58096E35-CCE6-4235-9B77-3EED45CF6644}" type="pres">
      <dgm:prSet presAssocID="{D3E4D436-95E6-4C5C-8065-AB262B8502E3}" presName="hierChild7" presStyleCnt="0"/>
      <dgm:spPr/>
    </dgm:pt>
  </dgm:ptLst>
  <dgm:cxnLst>
    <dgm:cxn modelId="{0DF7AE02-5483-430A-90D1-63E476E375C0}" type="presOf" srcId="{B397076A-C070-45DA-95D0-82C6D1C81FA4}" destId="{77B66DFB-EE5D-4644-A77F-7D149E4C55CF}" srcOrd="0" destOrd="0" presId="urn:microsoft.com/office/officeart/2005/8/layout/orgChart1"/>
    <dgm:cxn modelId="{FAAC620E-9176-438A-8326-C1683A14DDA4}" type="presOf" srcId="{BAFC7557-A188-4F8A-B98B-C63DAE12AADE}" destId="{1F37BED1-B14F-4933-83BD-62C51AABAB92}" srcOrd="0" destOrd="0" presId="urn:microsoft.com/office/officeart/2005/8/layout/orgChart1"/>
    <dgm:cxn modelId="{9AB6A711-9BB3-4605-B99E-8F8CAC95E7DC}" type="presOf" srcId="{4022C11D-8AB6-45DC-84B9-B0B38FA32E14}" destId="{9F4F3C72-B408-4111-B753-75CEA471B491}" srcOrd="0" destOrd="0" presId="urn:microsoft.com/office/officeart/2005/8/layout/orgChart1"/>
    <dgm:cxn modelId="{045D821E-44E9-4297-86EC-CB34EF066419}" type="presOf" srcId="{10960205-E70D-4C2B-980C-B677822E1FA9}" destId="{4A31FF1C-8331-4B12-908A-109FD8CE8F02}" srcOrd="0" destOrd="0" presId="urn:microsoft.com/office/officeart/2005/8/layout/orgChart1"/>
    <dgm:cxn modelId="{B6617220-55B0-4950-BBD7-5877EE84659C}" type="presOf" srcId="{77CC8BCA-AF81-4EB3-A4ED-D192B0094EAA}" destId="{4CD02820-22E3-4052-AC0A-4851AAA0F406}" srcOrd="0" destOrd="0" presId="urn:microsoft.com/office/officeart/2005/8/layout/orgChart1"/>
    <dgm:cxn modelId="{0DA3AA21-61E4-4390-A467-91DBBC3C19F5}" srcId="{BAFC7557-A188-4F8A-B98B-C63DAE12AADE}" destId="{9BD7E133-9282-402E-BD7A-7D173AEBD24A}" srcOrd="0" destOrd="0" parTransId="{585ADF79-6BD0-419F-A280-FC03443C9A38}" sibTransId="{B3EF0F27-5734-4E7E-909E-7CC43D29A8ED}"/>
    <dgm:cxn modelId="{B3BEE621-46CA-4794-9546-8A692FF72EA4}" type="presOf" srcId="{6F4C2B48-9151-4E25-B9DE-137822E6E53B}" destId="{4751AFDD-2102-436C-B5A6-6F3082B1D09A}" srcOrd="0" destOrd="0" presId="urn:microsoft.com/office/officeart/2005/8/layout/orgChart1"/>
    <dgm:cxn modelId="{89C1F12B-399C-4D65-AE6C-B915A8FFC6D8}" type="presOf" srcId="{10960205-E70D-4C2B-980C-B677822E1FA9}" destId="{EE3FAE47-9571-4344-BC72-0768EF1ACFC6}" srcOrd="1" destOrd="0" presId="urn:microsoft.com/office/officeart/2005/8/layout/orgChart1"/>
    <dgm:cxn modelId="{92109136-C9F0-42C1-BDB7-09F2693A8EC9}" type="presOf" srcId="{BF9E40A8-72C6-442E-8FF1-720653D27E92}" destId="{9AD52853-E4E9-4A0D-8F1F-B3A2F98F1749}" srcOrd="0" destOrd="0" presId="urn:microsoft.com/office/officeart/2005/8/layout/orgChart1"/>
    <dgm:cxn modelId="{4270B737-FC33-4702-9372-03AE8815DD5F}" type="presOf" srcId="{B397076A-C070-45DA-95D0-82C6D1C81FA4}" destId="{37EF7D7A-DCBB-4038-877A-20324A512701}" srcOrd="1" destOrd="0" presId="urn:microsoft.com/office/officeart/2005/8/layout/orgChart1"/>
    <dgm:cxn modelId="{C1ADEA44-8E94-45DA-83B5-A428F09D4065}" type="presOf" srcId="{BF9E40A8-72C6-442E-8FF1-720653D27E92}" destId="{4E984A2B-20CC-4414-918D-F569CA82DA64}" srcOrd="1" destOrd="0" presId="urn:microsoft.com/office/officeart/2005/8/layout/orgChart1"/>
    <dgm:cxn modelId="{89265346-CAE0-48B0-AA03-6234D8929D2D}" srcId="{B397076A-C070-45DA-95D0-82C6D1C81FA4}" destId="{6F4C2B48-9151-4E25-B9DE-137822E6E53B}" srcOrd="0" destOrd="0" parTransId="{77CC8BCA-AF81-4EB3-A4ED-D192B0094EAA}" sibTransId="{8CA4237B-665A-4025-8C46-8ABCC17FF05E}"/>
    <dgm:cxn modelId="{7C630873-2B88-489D-BE88-A3668DEF5D33}" type="presOf" srcId="{6F4C2B48-9151-4E25-B9DE-137822E6E53B}" destId="{EA81132C-3CD0-4CF3-9895-4C813C171FAB}" srcOrd="1" destOrd="0" presId="urn:microsoft.com/office/officeart/2005/8/layout/orgChart1"/>
    <dgm:cxn modelId="{1EDA0F59-0D3D-4275-9B83-91DC10222823}" type="presOf" srcId="{916946ED-29A6-468C-9BF1-02537A39853E}" destId="{245DEBFC-8DA3-4A90-AA38-1C70C0AA31CE}" srcOrd="0" destOrd="0" presId="urn:microsoft.com/office/officeart/2005/8/layout/orgChart1"/>
    <dgm:cxn modelId="{F306177C-363F-404D-9C54-EA1F6DA981E5}" type="presOf" srcId="{9BD7E133-9282-402E-BD7A-7D173AEBD24A}" destId="{F8F57CB2-8F41-4698-8D49-AF5A8A512453}" srcOrd="0" destOrd="0" presId="urn:microsoft.com/office/officeart/2005/8/layout/orgChart1"/>
    <dgm:cxn modelId="{4768E38D-00E4-4F5B-981D-610D644553EC}" srcId="{9BD7E133-9282-402E-BD7A-7D173AEBD24A}" destId="{B397076A-C070-45DA-95D0-82C6D1C81FA4}" srcOrd="2" destOrd="0" parTransId="{053F54D4-8D92-453A-A774-E9A6068BA52A}" sibTransId="{50F7AB5A-9FE8-4B24-B78B-8BAE1C149BF7}"/>
    <dgm:cxn modelId="{EA4AD695-D2D5-4BEC-88D1-86DEB46492C9}" srcId="{10960205-E70D-4C2B-980C-B677822E1FA9}" destId="{BF9E40A8-72C6-442E-8FF1-720653D27E92}" srcOrd="0" destOrd="0" parTransId="{4022C11D-8AB6-45DC-84B9-B0B38FA32E14}" sibTransId="{3795D784-9B95-44D3-857E-56EA1AAE9DB0}"/>
    <dgm:cxn modelId="{1B4F00A9-F999-4EA8-9234-FFF77C1A265C}" type="presOf" srcId="{053F54D4-8D92-453A-A774-E9A6068BA52A}" destId="{CEF266C2-1459-4F86-B65F-32A67A47FDA4}" srcOrd="0" destOrd="0" presId="urn:microsoft.com/office/officeart/2005/8/layout/orgChart1"/>
    <dgm:cxn modelId="{91AA72B9-9046-40EF-8D57-7A34A779FC38}" type="presOf" srcId="{62E806E6-F67D-4D3E-9F49-2909BDB69D77}" destId="{3FC1A71E-D6CE-4095-AEE2-600F7355A8F7}" srcOrd="0" destOrd="0" presId="urn:microsoft.com/office/officeart/2005/8/layout/orgChart1"/>
    <dgm:cxn modelId="{084724C3-7D79-49F2-9052-83D6BC21065A}" srcId="{9BD7E133-9282-402E-BD7A-7D173AEBD24A}" destId="{D3E4D436-95E6-4C5C-8065-AB262B8502E3}" srcOrd="0" destOrd="0" parTransId="{62E806E6-F67D-4D3E-9F49-2909BDB69D77}" sibTransId="{CE28A898-14B2-4A53-8A65-0A0F2D3F9B80}"/>
    <dgm:cxn modelId="{0757DBD4-7AC5-4D3D-97E1-2EFCE178A410}" type="presOf" srcId="{D3E4D436-95E6-4C5C-8065-AB262B8502E3}" destId="{5EA58D4E-7DCE-4A26-A948-E5843D860F67}" srcOrd="0" destOrd="0" presId="urn:microsoft.com/office/officeart/2005/8/layout/orgChart1"/>
    <dgm:cxn modelId="{AB3E0EE3-B425-4679-87D3-0B4168C4E3D1}" type="presOf" srcId="{D3E4D436-95E6-4C5C-8065-AB262B8502E3}" destId="{FBF15E00-AC1E-40FD-A2EE-92AB00F38EB3}" srcOrd="1" destOrd="0" presId="urn:microsoft.com/office/officeart/2005/8/layout/orgChart1"/>
    <dgm:cxn modelId="{DECA14EE-97A9-466E-B908-652194B178BD}" type="presOf" srcId="{9BD7E133-9282-402E-BD7A-7D173AEBD24A}" destId="{3E94EA6E-1949-4B1F-88F0-E974044EDD62}" srcOrd="1" destOrd="0" presId="urn:microsoft.com/office/officeart/2005/8/layout/orgChart1"/>
    <dgm:cxn modelId="{881ECFFF-4C9B-4BD3-A482-3886730DB885}" srcId="{9BD7E133-9282-402E-BD7A-7D173AEBD24A}" destId="{10960205-E70D-4C2B-980C-B677822E1FA9}" srcOrd="1" destOrd="0" parTransId="{916946ED-29A6-468C-9BF1-02537A39853E}" sibTransId="{92374985-7482-4426-B6F5-61D02C5BC771}"/>
    <dgm:cxn modelId="{3306DD01-00E4-47A2-8D23-06C6778EB33B}" type="presParOf" srcId="{1F37BED1-B14F-4933-83BD-62C51AABAB92}" destId="{43800090-0B45-482C-9156-11C0E3102C2D}" srcOrd="0" destOrd="0" presId="urn:microsoft.com/office/officeart/2005/8/layout/orgChart1"/>
    <dgm:cxn modelId="{371FF9E3-2D96-4A2D-969C-43C1949278A2}" type="presParOf" srcId="{43800090-0B45-482C-9156-11C0E3102C2D}" destId="{12D18B77-67DB-401A-8914-942495A262EF}" srcOrd="0" destOrd="0" presId="urn:microsoft.com/office/officeart/2005/8/layout/orgChart1"/>
    <dgm:cxn modelId="{ACA09BFD-D902-4A74-AB2C-61B07A0A53E7}" type="presParOf" srcId="{12D18B77-67DB-401A-8914-942495A262EF}" destId="{F8F57CB2-8F41-4698-8D49-AF5A8A512453}" srcOrd="0" destOrd="0" presId="urn:microsoft.com/office/officeart/2005/8/layout/orgChart1"/>
    <dgm:cxn modelId="{3BD9BC51-0EB4-49D4-BA2C-B3EF3D2C96A9}" type="presParOf" srcId="{12D18B77-67DB-401A-8914-942495A262EF}" destId="{3E94EA6E-1949-4B1F-88F0-E974044EDD62}" srcOrd="1" destOrd="0" presId="urn:microsoft.com/office/officeart/2005/8/layout/orgChart1"/>
    <dgm:cxn modelId="{799E5179-D81D-4819-B2C9-D4993B410357}" type="presParOf" srcId="{43800090-0B45-482C-9156-11C0E3102C2D}" destId="{B133D041-82F4-489A-8641-86E34C9C29E1}" srcOrd="1" destOrd="0" presId="urn:microsoft.com/office/officeart/2005/8/layout/orgChart1"/>
    <dgm:cxn modelId="{757F989A-B96F-400C-BD40-AE8A34305C5B}" type="presParOf" srcId="{B133D041-82F4-489A-8641-86E34C9C29E1}" destId="{245DEBFC-8DA3-4A90-AA38-1C70C0AA31CE}" srcOrd="0" destOrd="0" presId="urn:microsoft.com/office/officeart/2005/8/layout/orgChart1"/>
    <dgm:cxn modelId="{EA811AED-977C-4F58-8D40-B0771376F6D7}" type="presParOf" srcId="{B133D041-82F4-489A-8641-86E34C9C29E1}" destId="{B583509F-B07E-4054-9357-ED028444D94A}" srcOrd="1" destOrd="0" presId="urn:microsoft.com/office/officeart/2005/8/layout/orgChart1"/>
    <dgm:cxn modelId="{6E6A2565-6FA6-4C2C-A8A3-B451959935B0}" type="presParOf" srcId="{B583509F-B07E-4054-9357-ED028444D94A}" destId="{5B883AEE-8C7C-46F5-90C5-1A9D5508F94E}" srcOrd="0" destOrd="0" presId="urn:microsoft.com/office/officeart/2005/8/layout/orgChart1"/>
    <dgm:cxn modelId="{60B9D9C3-9E3C-4622-AAF9-BEA9B769D8FF}" type="presParOf" srcId="{5B883AEE-8C7C-46F5-90C5-1A9D5508F94E}" destId="{4A31FF1C-8331-4B12-908A-109FD8CE8F02}" srcOrd="0" destOrd="0" presId="urn:microsoft.com/office/officeart/2005/8/layout/orgChart1"/>
    <dgm:cxn modelId="{E38779DC-BF45-491A-9552-0B8A89A67391}" type="presParOf" srcId="{5B883AEE-8C7C-46F5-90C5-1A9D5508F94E}" destId="{EE3FAE47-9571-4344-BC72-0768EF1ACFC6}" srcOrd="1" destOrd="0" presId="urn:microsoft.com/office/officeart/2005/8/layout/orgChart1"/>
    <dgm:cxn modelId="{7AE7DFBB-1813-4050-8FDF-8B56D6199E0A}" type="presParOf" srcId="{B583509F-B07E-4054-9357-ED028444D94A}" destId="{066515B4-1882-49CF-B6DF-3FC39ADFD5F1}" srcOrd="1" destOrd="0" presId="urn:microsoft.com/office/officeart/2005/8/layout/orgChart1"/>
    <dgm:cxn modelId="{C2A3D7F2-8766-44A8-ABDE-C6DF07B423F2}" type="presParOf" srcId="{066515B4-1882-49CF-B6DF-3FC39ADFD5F1}" destId="{9F4F3C72-B408-4111-B753-75CEA471B491}" srcOrd="0" destOrd="0" presId="urn:microsoft.com/office/officeart/2005/8/layout/orgChart1"/>
    <dgm:cxn modelId="{643A02A8-3329-4AFD-B956-FD3A418B1051}" type="presParOf" srcId="{066515B4-1882-49CF-B6DF-3FC39ADFD5F1}" destId="{69ABD9ED-62F6-4B1F-BE4D-41098BEC4B94}" srcOrd="1" destOrd="0" presId="urn:microsoft.com/office/officeart/2005/8/layout/orgChart1"/>
    <dgm:cxn modelId="{9646C0D2-454C-4A23-84F4-BE8299423779}" type="presParOf" srcId="{69ABD9ED-62F6-4B1F-BE4D-41098BEC4B94}" destId="{3F8D6E73-4D1D-4C71-86A1-1E0B30CBF6D3}" srcOrd="0" destOrd="0" presId="urn:microsoft.com/office/officeart/2005/8/layout/orgChart1"/>
    <dgm:cxn modelId="{7BE2B97D-26F1-48EE-AA16-5DA86FE7C9D9}" type="presParOf" srcId="{3F8D6E73-4D1D-4C71-86A1-1E0B30CBF6D3}" destId="{9AD52853-E4E9-4A0D-8F1F-B3A2F98F1749}" srcOrd="0" destOrd="0" presId="urn:microsoft.com/office/officeart/2005/8/layout/orgChart1"/>
    <dgm:cxn modelId="{882EB500-FF1C-457A-A485-44856B6C8DB8}" type="presParOf" srcId="{3F8D6E73-4D1D-4C71-86A1-1E0B30CBF6D3}" destId="{4E984A2B-20CC-4414-918D-F569CA82DA64}" srcOrd="1" destOrd="0" presId="urn:microsoft.com/office/officeart/2005/8/layout/orgChart1"/>
    <dgm:cxn modelId="{9ABFD863-16EB-4846-9D5E-CC0ECBCC64A5}" type="presParOf" srcId="{69ABD9ED-62F6-4B1F-BE4D-41098BEC4B94}" destId="{AAD9FEB2-2FCA-4148-8F5A-7CE8D9098647}" srcOrd="1" destOrd="0" presId="urn:microsoft.com/office/officeart/2005/8/layout/orgChart1"/>
    <dgm:cxn modelId="{282FEA9A-0A65-489F-8A28-09C5CAB8984F}" type="presParOf" srcId="{69ABD9ED-62F6-4B1F-BE4D-41098BEC4B94}" destId="{94EE0433-AAFA-4B5A-80FC-B0E451EE9D6E}" srcOrd="2" destOrd="0" presId="urn:microsoft.com/office/officeart/2005/8/layout/orgChart1"/>
    <dgm:cxn modelId="{635F9F24-E44B-4511-9EBD-D626A697E7BE}" type="presParOf" srcId="{B583509F-B07E-4054-9357-ED028444D94A}" destId="{2F4A6451-F01B-4A3D-AF9B-363AB9D76C21}" srcOrd="2" destOrd="0" presId="urn:microsoft.com/office/officeart/2005/8/layout/orgChart1"/>
    <dgm:cxn modelId="{BC62012C-7C77-4123-B57F-B361D7BC20C8}" type="presParOf" srcId="{B133D041-82F4-489A-8641-86E34C9C29E1}" destId="{CEF266C2-1459-4F86-B65F-32A67A47FDA4}" srcOrd="2" destOrd="0" presId="urn:microsoft.com/office/officeart/2005/8/layout/orgChart1"/>
    <dgm:cxn modelId="{F7DAFBC5-1376-40D8-AEEC-EABADC0A99F9}" type="presParOf" srcId="{B133D041-82F4-489A-8641-86E34C9C29E1}" destId="{0BE79072-66D0-4159-8746-60DE6A88FBFA}" srcOrd="3" destOrd="0" presId="urn:microsoft.com/office/officeart/2005/8/layout/orgChart1"/>
    <dgm:cxn modelId="{ABD4377F-9FB6-4CD1-B5D4-3D633D388466}" type="presParOf" srcId="{0BE79072-66D0-4159-8746-60DE6A88FBFA}" destId="{C3048CA2-F881-4586-B661-05B9AB98F152}" srcOrd="0" destOrd="0" presId="urn:microsoft.com/office/officeart/2005/8/layout/orgChart1"/>
    <dgm:cxn modelId="{49FD852F-0947-48E7-B0AF-90B020A9F2B0}" type="presParOf" srcId="{C3048CA2-F881-4586-B661-05B9AB98F152}" destId="{77B66DFB-EE5D-4644-A77F-7D149E4C55CF}" srcOrd="0" destOrd="0" presId="urn:microsoft.com/office/officeart/2005/8/layout/orgChart1"/>
    <dgm:cxn modelId="{F2B38F43-89A5-4F1A-9B09-1E4C72A4E602}" type="presParOf" srcId="{C3048CA2-F881-4586-B661-05B9AB98F152}" destId="{37EF7D7A-DCBB-4038-877A-20324A512701}" srcOrd="1" destOrd="0" presId="urn:microsoft.com/office/officeart/2005/8/layout/orgChart1"/>
    <dgm:cxn modelId="{6C5808B6-2A25-427D-A56E-F63CD8A99B04}" type="presParOf" srcId="{0BE79072-66D0-4159-8746-60DE6A88FBFA}" destId="{BE07C647-C264-49BE-881E-534F8C5638EA}" srcOrd="1" destOrd="0" presId="urn:microsoft.com/office/officeart/2005/8/layout/orgChart1"/>
    <dgm:cxn modelId="{198438AB-F265-4797-ACF7-7CF8E13135F2}" type="presParOf" srcId="{BE07C647-C264-49BE-881E-534F8C5638EA}" destId="{4CD02820-22E3-4052-AC0A-4851AAA0F406}" srcOrd="0" destOrd="0" presId="urn:microsoft.com/office/officeart/2005/8/layout/orgChart1"/>
    <dgm:cxn modelId="{FBC2E120-B1FD-4282-9320-87F952997530}" type="presParOf" srcId="{BE07C647-C264-49BE-881E-534F8C5638EA}" destId="{A1DC10FC-D271-47B0-81F4-D80A231B1DC1}" srcOrd="1" destOrd="0" presId="urn:microsoft.com/office/officeart/2005/8/layout/orgChart1"/>
    <dgm:cxn modelId="{92AF947A-6B43-42D8-B66B-1ADE51C89FA4}" type="presParOf" srcId="{A1DC10FC-D271-47B0-81F4-D80A231B1DC1}" destId="{928C23D4-926E-42D1-A524-18200724E8AE}" srcOrd="0" destOrd="0" presId="urn:microsoft.com/office/officeart/2005/8/layout/orgChart1"/>
    <dgm:cxn modelId="{D98F3EDE-4F90-411A-B728-BF7EC9FAAC34}" type="presParOf" srcId="{928C23D4-926E-42D1-A524-18200724E8AE}" destId="{4751AFDD-2102-436C-B5A6-6F3082B1D09A}" srcOrd="0" destOrd="0" presId="urn:microsoft.com/office/officeart/2005/8/layout/orgChart1"/>
    <dgm:cxn modelId="{ABA60A74-BD6F-4BE6-9806-E98A2982181F}" type="presParOf" srcId="{928C23D4-926E-42D1-A524-18200724E8AE}" destId="{EA81132C-3CD0-4CF3-9895-4C813C171FAB}" srcOrd="1" destOrd="0" presId="urn:microsoft.com/office/officeart/2005/8/layout/orgChart1"/>
    <dgm:cxn modelId="{CFF71878-8870-4556-A4D3-BDA048D09758}" type="presParOf" srcId="{A1DC10FC-D271-47B0-81F4-D80A231B1DC1}" destId="{2F33AF75-D9E7-4629-8679-FB6AAB810890}" srcOrd="1" destOrd="0" presId="urn:microsoft.com/office/officeart/2005/8/layout/orgChart1"/>
    <dgm:cxn modelId="{0B5A6D5A-C33F-4808-A580-B0EA33A415D0}" type="presParOf" srcId="{A1DC10FC-D271-47B0-81F4-D80A231B1DC1}" destId="{E66DE266-23C5-4F9B-957B-A89A7E46D4B8}" srcOrd="2" destOrd="0" presId="urn:microsoft.com/office/officeart/2005/8/layout/orgChart1"/>
    <dgm:cxn modelId="{D708D184-E774-4B7A-8A70-20A7E76A14CE}" type="presParOf" srcId="{0BE79072-66D0-4159-8746-60DE6A88FBFA}" destId="{ED403F70-A56B-4FB7-BCCE-CE7A1CCFDBB9}" srcOrd="2" destOrd="0" presId="urn:microsoft.com/office/officeart/2005/8/layout/orgChart1"/>
    <dgm:cxn modelId="{C6B617AA-1817-4FD9-940A-9E6C7167A941}" type="presParOf" srcId="{43800090-0B45-482C-9156-11C0E3102C2D}" destId="{1650240B-5C73-405B-A011-202DBD7D7A6B}" srcOrd="2" destOrd="0" presId="urn:microsoft.com/office/officeart/2005/8/layout/orgChart1"/>
    <dgm:cxn modelId="{39D276F7-5950-4B2B-A0C0-9472E9ABF437}" type="presParOf" srcId="{1650240B-5C73-405B-A011-202DBD7D7A6B}" destId="{3FC1A71E-D6CE-4095-AEE2-600F7355A8F7}" srcOrd="0" destOrd="0" presId="urn:microsoft.com/office/officeart/2005/8/layout/orgChart1"/>
    <dgm:cxn modelId="{EFEA2747-DD76-44C4-A53A-C655D2FE34E6}" type="presParOf" srcId="{1650240B-5C73-405B-A011-202DBD7D7A6B}" destId="{D27E6286-B4D3-440D-B7EC-151DA70AF9B1}" srcOrd="1" destOrd="0" presId="urn:microsoft.com/office/officeart/2005/8/layout/orgChart1"/>
    <dgm:cxn modelId="{6508ACB5-1B7C-479A-8C79-D8E228AD0B63}" type="presParOf" srcId="{D27E6286-B4D3-440D-B7EC-151DA70AF9B1}" destId="{105A6EF4-135E-4A1E-91F6-DDCCDEB247C9}" srcOrd="0" destOrd="0" presId="urn:microsoft.com/office/officeart/2005/8/layout/orgChart1"/>
    <dgm:cxn modelId="{A6B0552E-C287-4F3A-B128-C5F0EC3A0A63}" type="presParOf" srcId="{105A6EF4-135E-4A1E-91F6-DDCCDEB247C9}" destId="{5EA58D4E-7DCE-4A26-A948-E5843D860F67}" srcOrd="0" destOrd="0" presId="urn:microsoft.com/office/officeart/2005/8/layout/orgChart1"/>
    <dgm:cxn modelId="{711A545B-0864-45AB-B9FB-FDE96B5A196D}" type="presParOf" srcId="{105A6EF4-135E-4A1E-91F6-DDCCDEB247C9}" destId="{FBF15E00-AC1E-40FD-A2EE-92AB00F38EB3}" srcOrd="1" destOrd="0" presId="urn:microsoft.com/office/officeart/2005/8/layout/orgChart1"/>
    <dgm:cxn modelId="{8DB19249-9C50-4681-AF56-0DAA9BB48167}" type="presParOf" srcId="{D27E6286-B4D3-440D-B7EC-151DA70AF9B1}" destId="{C98F7C23-A30D-4ABE-A370-2FD09A602DEE}" srcOrd="1" destOrd="0" presId="urn:microsoft.com/office/officeart/2005/8/layout/orgChart1"/>
    <dgm:cxn modelId="{D043966A-6AB9-4A78-80CE-1D71F66FCB6A}" type="presParOf" srcId="{D27E6286-B4D3-440D-B7EC-151DA70AF9B1}" destId="{58096E35-CCE6-4235-9B77-3EED45CF66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AAABBF-E273-4423-A1CD-B92F17925B4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F639B57A-B234-4283-AF20-724FD7825869}">
      <dgm:prSet phldrT="[نص]"/>
      <dgm:spPr/>
      <dgm:t>
        <a:bodyPr/>
        <a:lstStyle/>
        <a:p>
          <a:pPr rtl="1"/>
          <a:r>
            <a:rPr lang="ar-SA" dirty="0"/>
            <a:t>ظاهر</a:t>
          </a:r>
        </a:p>
      </dgm:t>
    </dgm:pt>
    <dgm:pt modelId="{45A4ADF7-10BB-445E-8E48-448728937166}" type="parTrans" cxnId="{E1869C80-251F-4693-B351-AC83B6A99A7D}">
      <dgm:prSet/>
      <dgm:spPr/>
      <dgm:t>
        <a:bodyPr/>
        <a:lstStyle/>
        <a:p>
          <a:pPr rtl="1"/>
          <a:endParaRPr lang="ar-SA"/>
        </a:p>
      </dgm:t>
    </dgm:pt>
    <dgm:pt modelId="{6E2AE5AC-FF74-4238-85AD-587D69E6AF80}" type="sibTrans" cxnId="{E1869C80-251F-4693-B351-AC83B6A99A7D}">
      <dgm:prSet/>
      <dgm:spPr/>
      <dgm:t>
        <a:bodyPr/>
        <a:lstStyle/>
        <a:p>
          <a:pPr rtl="1"/>
          <a:endParaRPr lang="ar-SA"/>
        </a:p>
      </dgm:t>
    </dgm:pt>
    <dgm:pt modelId="{9BCCC233-0B91-45E7-AA0B-66BD3ECCF5D0}">
      <dgm:prSet phldrT="[نص]" custT="1"/>
      <dgm:spPr/>
      <dgm:t>
        <a:bodyPr/>
        <a:lstStyle/>
        <a:p>
          <a:pPr rtl="1"/>
          <a:r>
            <a:rPr lang="ar-SA" sz="2800" dirty="0"/>
            <a:t>تغير ظاهر في الكلمة يُنطق ويكتب ويسمع</a:t>
          </a:r>
        </a:p>
      </dgm:t>
    </dgm:pt>
    <dgm:pt modelId="{4BBD2603-5445-40C8-9A59-59A91203B929}" type="parTrans" cxnId="{078F7B92-323A-4190-827B-F929D5CAB468}">
      <dgm:prSet/>
      <dgm:spPr/>
      <dgm:t>
        <a:bodyPr/>
        <a:lstStyle/>
        <a:p>
          <a:pPr rtl="1"/>
          <a:endParaRPr lang="ar-SA"/>
        </a:p>
      </dgm:t>
    </dgm:pt>
    <dgm:pt modelId="{D219D337-2864-42ED-AF1C-09654EE7574C}" type="sibTrans" cxnId="{078F7B92-323A-4190-827B-F929D5CAB468}">
      <dgm:prSet/>
      <dgm:spPr/>
      <dgm:t>
        <a:bodyPr/>
        <a:lstStyle/>
        <a:p>
          <a:pPr rtl="1"/>
          <a:endParaRPr lang="ar-SA"/>
        </a:p>
      </dgm:t>
    </dgm:pt>
    <dgm:pt modelId="{4F942057-C72C-4A1B-BBD4-309D4F421E74}">
      <dgm:prSet phldrT="[نص]" custT="1"/>
      <dgm:spPr/>
      <dgm:t>
        <a:bodyPr/>
        <a:lstStyle/>
        <a:p>
          <a:pPr rtl="1"/>
          <a:r>
            <a:rPr lang="ar-SA" sz="2000" dirty="0"/>
            <a:t>محمدٌ، محمدًا، محمدٍ</a:t>
          </a:r>
        </a:p>
        <a:p>
          <a:pPr rtl="1"/>
          <a:r>
            <a:rPr lang="ar-SA" sz="2000" dirty="0"/>
            <a:t>والدان، والدين</a:t>
          </a:r>
          <a:endParaRPr lang="ar-SA" sz="1400" dirty="0"/>
        </a:p>
      </dgm:t>
    </dgm:pt>
    <dgm:pt modelId="{0CD5FD0B-541C-409E-9301-80A82B7A1C45}" type="parTrans" cxnId="{988A3572-2CA1-4B97-AEF4-53DC50DED116}">
      <dgm:prSet/>
      <dgm:spPr/>
      <dgm:t>
        <a:bodyPr/>
        <a:lstStyle/>
        <a:p>
          <a:pPr rtl="1"/>
          <a:endParaRPr lang="ar-SA"/>
        </a:p>
      </dgm:t>
    </dgm:pt>
    <dgm:pt modelId="{4ACE3247-8A50-4604-862C-1D00A6957C5B}" type="sibTrans" cxnId="{988A3572-2CA1-4B97-AEF4-53DC50DED116}">
      <dgm:prSet/>
      <dgm:spPr/>
      <dgm:t>
        <a:bodyPr/>
        <a:lstStyle/>
        <a:p>
          <a:pPr rtl="1"/>
          <a:endParaRPr lang="ar-SA"/>
        </a:p>
      </dgm:t>
    </dgm:pt>
    <dgm:pt modelId="{8A2F8FF7-E967-4600-8896-B6DE207FC5D3}">
      <dgm:prSet phldrT="[نص]"/>
      <dgm:spPr/>
      <dgm:t>
        <a:bodyPr/>
        <a:lstStyle/>
        <a:p>
          <a:pPr rtl="1"/>
          <a:r>
            <a:rPr lang="ar-SA" dirty="0"/>
            <a:t>مقدّر</a:t>
          </a:r>
        </a:p>
      </dgm:t>
    </dgm:pt>
    <dgm:pt modelId="{5A62CE2A-058D-44D2-BA1A-5B613B0C7EF8}" type="parTrans" cxnId="{8D04BA89-2497-4548-B996-F06723A5D7D0}">
      <dgm:prSet/>
      <dgm:spPr/>
      <dgm:t>
        <a:bodyPr/>
        <a:lstStyle/>
        <a:p>
          <a:pPr rtl="1"/>
          <a:endParaRPr lang="ar-SA"/>
        </a:p>
      </dgm:t>
    </dgm:pt>
    <dgm:pt modelId="{B8AB8B1B-D419-438C-8B05-B4EFB275F42E}" type="sibTrans" cxnId="{8D04BA89-2497-4548-B996-F06723A5D7D0}">
      <dgm:prSet/>
      <dgm:spPr/>
      <dgm:t>
        <a:bodyPr/>
        <a:lstStyle/>
        <a:p>
          <a:pPr rtl="1"/>
          <a:endParaRPr lang="ar-SA"/>
        </a:p>
      </dgm:t>
    </dgm:pt>
    <dgm:pt modelId="{FAF38FB8-435D-4D8A-AB35-6216C4366DAF}">
      <dgm:prSet phldrT="[نص]" custT="1"/>
      <dgm:spPr/>
      <dgm:t>
        <a:bodyPr/>
        <a:lstStyle/>
        <a:p>
          <a:pPr rtl="1"/>
          <a:r>
            <a:rPr lang="ar-SA" sz="2000" dirty="0"/>
            <a:t>لا وجود له لفظًا في آخر الكلمة فلا ينطق به ولا يُسمع ولا يكتب</a:t>
          </a:r>
        </a:p>
        <a:p>
          <a:pPr rtl="1"/>
          <a:r>
            <a:rPr lang="ar-SA" sz="2000" dirty="0"/>
            <a:t>لوجود مانع في الحرف الأخير</a:t>
          </a:r>
          <a:endParaRPr lang="ar-SA" sz="1400" dirty="0"/>
        </a:p>
      </dgm:t>
    </dgm:pt>
    <dgm:pt modelId="{072FD14D-FDB1-4763-BFEE-8DA46A2A1907}" type="parTrans" cxnId="{3D38680F-83FF-405A-B099-94A31778FE0C}">
      <dgm:prSet/>
      <dgm:spPr/>
      <dgm:t>
        <a:bodyPr/>
        <a:lstStyle/>
        <a:p>
          <a:pPr rtl="1"/>
          <a:endParaRPr lang="ar-SA"/>
        </a:p>
      </dgm:t>
    </dgm:pt>
    <dgm:pt modelId="{AF6BA318-4643-497E-844F-27568D8ED7A3}" type="sibTrans" cxnId="{3D38680F-83FF-405A-B099-94A31778FE0C}">
      <dgm:prSet/>
      <dgm:spPr/>
      <dgm:t>
        <a:bodyPr/>
        <a:lstStyle/>
        <a:p>
          <a:pPr rtl="1"/>
          <a:endParaRPr lang="ar-SA"/>
        </a:p>
      </dgm:t>
    </dgm:pt>
    <dgm:pt modelId="{655A5619-409E-4F70-A551-D1C2C34E65C6}">
      <dgm:prSet custT="1"/>
      <dgm:spPr/>
      <dgm:t>
        <a:bodyPr/>
        <a:lstStyle/>
        <a:p>
          <a:pPr algn="ctr" rtl="1"/>
          <a:r>
            <a:rPr lang="ar-SA" sz="1800" dirty="0"/>
            <a:t>1- ما يتعذر ظهوره: الألف</a:t>
          </a:r>
        </a:p>
        <a:p>
          <a:pPr algn="ctr" rtl="1"/>
          <a:r>
            <a:rPr lang="ar-SA" sz="1800" dirty="0"/>
            <a:t>موسى، عصا، محيا</a:t>
          </a:r>
        </a:p>
        <a:p>
          <a:pPr algn="ctr" rtl="1"/>
          <a:r>
            <a:rPr lang="ar-SA" sz="1800" dirty="0"/>
            <a:t>2- ما يثقل ظهوره: الواو، والياء</a:t>
          </a:r>
        </a:p>
        <a:p>
          <a:pPr algn="ctr" rtl="1"/>
          <a:r>
            <a:rPr lang="ar-SA" sz="1800" dirty="0"/>
            <a:t>عالي، ينمو</a:t>
          </a:r>
        </a:p>
      </dgm:t>
    </dgm:pt>
    <dgm:pt modelId="{B3AFB63E-3A0C-4AA7-9C78-F6EB41841E10}" type="parTrans" cxnId="{33D611ED-035C-49CF-8575-7A800DB6AB29}">
      <dgm:prSet/>
      <dgm:spPr/>
      <dgm:t>
        <a:bodyPr/>
        <a:lstStyle/>
        <a:p>
          <a:pPr rtl="1"/>
          <a:endParaRPr lang="ar-SA"/>
        </a:p>
      </dgm:t>
    </dgm:pt>
    <dgm:pt modelId="{EE909B76-A232-4EA7-AF4F-BE07559E1660}" type="sibTrans" cxnId="{33D611ED-035C-49CF-8575-7A800DB6AB29}">
      <dgm:prSet/>
      <dgm:spPr/>
      <dgm:t>
        <a:bodyPr/>
        <a:lstStyle/>
        <a:p>
          <a:pPr rtl="1"/>
          <a:endParaRPr lang="ar-SA"/>
        </a:p>
      </dgm:t>
    </dgm:pt>
    <dgm:pt modelId="{B1014512-9954-49BB-904D-E0744BCE3857}" type="pres">
      <dgm:prSet presAssocID="{CEAAABBF-E273-4423-A1CD-B92F17925B4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0B8D85B-1A3D-4F05-BAF9-229AF3DB07D9}" type="pres">
      <dgm:prSet presAssocID="{F639B57A-B234-4283-AF20-724FD7825869}" presName="root" presStyleCnt="0"/>
      <dgm:spPr/>
    </dgm:pt>
    <dgm:pt modelId="{276BACF4-6A89-449E-A6A1-D8D2AC478074}" type="pres">
      <dgm:prSet presAssocID="{F639B57A-B234-4283-AF20-724FD7825869}" presName="rootComposite" presStyleCnt="0"/>
      <dgm:spPr/>
    </dgm:pt>
    <dgm:pt modelId="{F5754021-A169-4832-9C1D-57769E1555E4}" type="pres">
      <dgm:prSet presAssocID="{F639B57A-B234-4283-AF20-724FD7825869}" presName="rootText" presStyleLbl="node1" presStyleIdx="0" presStyleCnt="2"/>
      <dgm:spPr/>
    </dgm:pt>
    <dgm:pt modelId="{54E28CD4-3FCB-425C-9D74-0493956174E1}" type="pres">
      <dgm:prSet presAssocID="{F639B57A-B234-4283-AF20-724FD7825869}" presName="rootConnector" presStyleLbl="node1" presStyleIdx="0" presStyleCnt="2"/>
      <dgm:spPr/>
    </dgm:pt>
    <dgm:pt modelId="{7E70CE84-7FE2-4E8B-9C8E-84AD1E16566A}" type="pres">
      <dgm:prSet presAssocID="{F639B57A-B234-4283-AF20-724FD7825869}" presName="childShape" presStyleCnt="0"/>
      <dgm:spPr/>
    </dgm:pt>
    <dgm:pt modelId="{C1DFC275-506F-4C5F-957E-7E88C28414FD}" type="pres">
      <dgm:prSet presAssocID="{4BBD2603-5445-40C8-9A59-59A91203B929}" presName="Name13" presStyleLbl="parChTrans1D2" presStyleIdx="0" presStyleCnt="4"/>
      <dgm:spPr/>
    </dgm:pt>
    <dgm:pt modelId="{93B8FB4B-ED86-46AB-9AE7-F5E108517BA7}" type="pres">
      <dgm:prSet presAssocID="{9BCCC233-0B91-45E7-AA0B-66BD3ECCF5D0}" presName="childText" presStyleLbl="bgAcc1" presStyleIdx="0" presStyleCnt="4">
        <dgm:presLayoutVars>
          <dgm:bulletEnabled val="1"/>
        </dgm:presLayoutVars>
      </dgm:prSet>
      <dgm:spPr/>
    </dgm:pt>
    <dgm:pt modelId="{D3649F96-1E87-4512-A79E-A7216FFAA7B0}" type="pres">
      <dgm:prSet presAssocID="{0CD5FD0B-541C-409E-9301-80A82B7A1C45}" presName="Name13" presStyleLbl="parChTrans1D2" presStyleIdx="1" presStyleCnt="4"/>
      <dgm:spPr/>
    </dgm:pt>
    <dgm:pt modelId="{C7BB7B41-C525-4F9D-92F1-7EDA6D250674}" type="pres">
      <dgm:prSet presAssocID="{4F942057-C72C-4A1B-BBD4-309D4F421E74}" presName="childText" presStyleLbl="bgAcc1" presStyleIdx="1" presStyleCnt="4">
        <dgm:presLayoutVars>
          <dgm:bulletEnabled val="1"/>
        </dgm:presLayoutVars>
      </dgm:prSet>
      <dgm:spPr/>
    </dgm:pt>
    <dgm:pt modelId="{AA656831-49FD-4F13-8551-C4BE55158225}" type="pres">
      <dgm:prSet presAssocID="{8A2F8FF7-E967-4600-8896-B6DE207FC5D3}" presName="root" presStyleCnt="0"/>
      <dgm:spPr/>
    </dgm:pt>
    <dgm:pt modelId="{7B0C50AC-2D2A-4A7E-9905-D0CC9F6CA274}" type="pres">
      <dgm:prSet presAssocID="{8A2F8FF7-E967-4600-8896-B6DE207FC5D3}" presName="rootComposite" presStyleCnt="0"/>
      <dgm:spPr/>
    </dgm:pt>
    <dgm:pt modelId="{F690CFC3-E73E-463E-AB5B-27BCB55289A4}" type="pres">
      <dgm:prSet presAssocID="{8A2F8FF7-E967-4600-8896-B6DE207FC5D3}" presName="rootText" presStyleLbl="node1" presStyleIdx="1" presStyleCnt="2"/>
      <dgm:spPr/>
    </dgm:pt>
    <dgm:pt modelId="{F3E6A6DF-A39E-4E6B-99CF-6DA4F0CE1075}" type="pres">
      <dgm:prSet presAssocID="{8A2F8FF7-E967-4600-8896-B6DE207FC5D3}" presName="rootConnector" presStyleLbl="node1" presStyleIdx="1" presStyleCnt="2"/>
      <dgm:spPr/>
    </dgm:pt>
    <dgm:pt modelId="{7E060A0D-8702-4CB6-B4CE-4B08827FD057}" type="pres">
      <dgm:prSet presAssocID="{8A2F8FF7-E967-4600-8896-B6DE207FC5D3}" presName="childShape" presStyleCnt="0"/>
      <dgm:spPr/>
    </dgm:pt>
    <dgm:pt modelId="{252449C1-7370-445E-8F89-0238EA3BC734}" type="pres">
      <dgm:prSet presAssocID="{072FD14D-FDB1-4763-BFEE-8DA46A2A1907}" presName="Name13" presStyleLbl="parChTrans1D2" presStyleIdx="2" presStyleCnt="4"/>
      <dgm:spPr/>
    </dgm:pt>
    <dgm:pt modelId="{434A09AF-4C4E-4054-9E1B-791FCEC28AD4}" type="pres">
      <dgm:prSet presAssocID="{FAF38FB8-435D-4D8A-AB35-6216C4366DAF}" presName="childText" presStyleLbl="bgAcc1" presStyleIdx="2" presStyleCnt="4" custScaleX="143501">
        <dgm:presLayoutVars>
          <dgm:bulletEnabled val="1"/>
        </dgm:presLayoutVars>
      </dgm:prSet>
      <dgm:spPr/>
    </dgm:pt>
    <dgm:pt modelId="{DA796F7F-70C6-4DF5-84FB-1DFC4ACBE3E3}" type="pres">
      <dgm:prSet presAssocID="{B3AFB63E-3A0C-4AA7-9C78-F6EB41841E10}" presName="Name13" presStyleLbl="parChTrans1D2" presStyleIdx="3" presStyleCnt="4"/>
      <dgm:spPr/>
    </dgm:pt>
    <dgm:pt modelId="{DC503790-8804-4BEC-BDBD-0844997E328B}" type="pres">
      <dgm:prSet presAssocID="{655A5619-409E-4F70-A551-D1C2C34E65C6}" presName="childText" presStyleLbl="bgAcc1" presStyleIdx="3" presStyleCnt="4" custScaleX="143512">
        <dgm:presLayoutVars>
          <dgm:bulletEnabled val="1"/>
        </dgm:presLayoutVars>
      </dgm:prSet>
      <dgm:spPr/>
    </dgm:pt>
  </dgm:ptLst>
  <dgm:cxnLst>
    <dgm:cxn modelId="{8AD6D205-77E0-47C9-A887-A4FD23682B2A}" type="presOf" srcId="{4F942057-C72C-4A1B-BBD4-309D4F421E74}" destId="{C7BB7B41-C525-4F9D-92F1-7EDA6D250674}" srcOrd="0" destOrd="0" presId="urn:microsoft.com/office/officeart/2005/8/layout/hierarchy3"/>
    <dgm:cxn modelId="{3D38680F-83FF-405A-B099-94A31778FE0C}" srcId="{8A2F8FF7-E967-4600-8896-B6DE207FC5D3}" destId="{FAF38FB8-435D-4D8A-AB35-6216C4366DAF}" srcOrd="0" destOrd="0" parTransId="{072FD14D-FDB1-4763-BFEE-8DA46A2A1907}" sibTransId="{AF6BA318-4643-497E-844F-27568D8ED7A3}"/>
    <dgm:cxn modelId="{B9682D16-BC57-4E4B-B284-4CAE9721B215}" type="presOf" srcId="{0CD5FD0B-541C-409E-9301-80A82B7A1C45}" destId="{D3649F96-1E87-4512-A79E-A7216FFAA7B0}" srcOrd="0" destOrd="0" presId="urn:microsoft.com/office/officeart/2005/8/layout/hierarchy3"/>
    <dgm:cxn modelId="{3492893B-6158-4A96-821D-CD62A5F98F58}" type="presOf" srcId="{F639B57A-B234-4283-AF20-724FD7825869}" destId="{F5754021-A169-4832-9C1D-57769E1555E4}" srcOrd="0" destOrd="0" presId="urn:microsoft.com/office/officeart/2005/8/layout/hierarchy3"/>
    <dgm:cxn modelId="{D21C2160-0968-4845-8BAA-DEA487358D26}" type="presOf" srcId="{B3AFB63E-3A0C-4AA7-9C78-F6EB41841E10}" destId="{DA796F7F-70C6-4DF5-84FB-1DFC4ACBE3E3}" srcOrd="0" destOrd="0" presId="urn:microsoft.com/office/officeart/2005/8/layout/hierarchy3"/>
    <dgm:cxn modelId="{D3C08B6B-8879-4B47-8367-A254E2140420}" type="presOf" srcId="{FAF38FB8-435D-4D8A-AB35-6216C4366DAF}" destId="{434A09AF-4C4E-4054-9E1B-791FCEC28AD4}" srcOrd="0" destOrd="0" presId="urn:microsoft.com/office/officeart/2005/8/layout/hierarchy3"/>
    <dgm:cxn modelId="{988A3572-2CA1-4B97-AEF4-53DC50DED116}" srcId="{F639B57A-B234-4283-AF20-724FD7825869}" destId="{4F942057-C72C-4A1B-BBD4-309D4F421E74}" srcOrd="1" destOrd="0" parTransId="{0CD5FD0B-541C-409E-9301-80A82B7A1C45}" sibTransId="{4ACE3247-8A50-4604-862C-1D00A6957C5B}"/>
    <dgm:cxn modelId="{C06D5472-9A15-49E7-AB80-C74CF47C7AF2}" type="presOf" srcId="{655A5619-409E-4F70-A551-D1C2C34E65C6}" destId="{DC503790-8804-4BEC-BDBD-0844997E328B}" srcOrd="0" destOrd="0" presId="urn:microsoft.com/office/officeart/2005/8/layout/hierarchy3"/>
    <dgm:cxn modelId="{D07FA15A-7ADF-429A-803F-074D4FF9996D}" type="presOf" srcId="{9BCCC233-0B91-45E7-AA0B-66BD3ECCF5D0}" destId="{93B8FB4B-ED86-46AB-9AE7-F5E108517BA7}" srcOrd="0" destOrd="0" presId="urn:microsoft.com/office/officeart/2005/8/layout/hierarchy3"/>
    <dgm:cxn modelId="{E1869C80-251F-4693-B351-AC83B6A99A7D}" srcId="{CEAAABBF-E273-4423-A1CD-B92F17925B45}" destId="{F639B57A-B234-4283-AF20-724FD7825869}" srcOrd="0" destOrd="0" parTransId="{45A4ADF7-10BB-445E-8E48-448728937166}" sibTransId="{6E2AE5AC-FF74-4238-85AD-587D69E6AF80}"/>
    <dgm:cxn modelId="{8D04BA89-2497-4548-B996-F06723A5D7D0}" srcId="{CEAAABBF-E273-4423-A1CD-B92F17925B45}" destId="{8A2F8FF7-E967-4600-8896-B6DE207FC5D3}" srcOrd="1" destOrd="0" parTransId="{5A62CE2A-058D-44D2-BA1A-5B613B0C7EF8}" sibTransId="{B8AB8B1B-D419-438C-8B05-B4EFB275F42E}"/>
    <dgm:cxn modelId="{7E004C8A-EFB1-4BF1-9ABE-3C4DFDFCF820}" type="presOf" srcId="{8A2F8FF7-E967-4600-8896-B6DE207FC5D3}" destId="{F690CFC3-E73E-463E-AB5B-27BCB55289A4}" srcOrd="0" destOrd="0" presId="urn:microsoft.com/office/officeart/2005/8/layout/hierarchy3"/>
    <dgm:cxn modelId="{078F7B92-323A-4190-827B-F929D5CAB468}" srcId="{F639B57A-B234-4283-AF20-724FD7825869}" destId="{9BCCC233-0B91-45E7-AA0B-66BD3ECCF5D0}" srcOrd="0" destOrd="0" parTransId="{4BBD2603-5445-40C8-9A59-59A91203B929}" sibTransId="{D219D337-2864-42ED-AF1C-09654EE7574C}"/>
    <dgm:cxn modelId="{279646B1-88A8-4B8C-9F74-4C2A3D3599B0}" type="presOf" srcId="{8A2F8FF7-E967-4600-8896-B6DE207FC5D3}" destId="{F3E6A6DF-A39E-4E6B-99CF-6DA4F0CE1075}" srcOrd="1" destOrd="0" presId="urn:microsoft.com/office/officeart/2005/8/layout/hierarchy3"/>
    <dgm:cxn modelId="{C25932B5-E995-4736-9047-28E5AC10758A}" type="presOf" srcId="{4BBD2603-5445-40C8-9A59-59A91203B929}" destId="{C1DFC275-506F-4C5F-957E-7E88C28414FD}" srcOrd="0" destOrd="0" presId="urn:microsoft.com/office/officeart/2005/8/layout/hierarchy3"/>
    <dgm:cxn modelId="{DC1C25C7-4AF7-48BA-B223-977D13DAFE9C}" type="presOf" srcId="{072FD14D-FDB1-4763-BFEE-8DA46A2A1907}" destId="{252449C1-7370-445E-8F89-0238EA3BC734}" srcOrd="0" destOrd="0" presId="urn:microsoft.com/office/officeart/2005/8/layout/hierarchy3"/>
    <dgm:cxn modelId="{CDA575DF-0943-4885-94D9-0EDABBDD6587}" type="presOf" srcId="{CEAAABBF-E273-4423-A1CD-B92F17925B45}" destId="{B1014512-9954-49BB-904D-E0744BCE3857}" srcOrd="0" destOrd="0" presId="urn:microsoft.com/office/officeart/2005/8/layout/hierarchy3"/>
    <dgm:cxn modelId="{33D611ED-035C-49CF-8575-7A800DB6AB29}" srcId="{8A2F8FF7-E967-4600-8896-B6DE207FC5D3}" destId="{655A5619-409E-4F70-A551-D1C2C34E65C6}" srcOrd="1" destOrd="0" parTransId="{B3AFB63E-3A0C-4AA7-9C78-F6EB41841E10}" sibTransId="{EE909B76-A232-4EA7-AF4F-BE07559E1660}"/>
    <dgm:cxn modelId="{C3C954FD-A3A1-476E-8181-5C0D73B8F7A2}" type="presOf" srcId="{F639B57A-B234-4283-AF20-724FD7825869}" destId="{54E28CD4-3FCB-425C-9D74-0493956174E1}" srcOrd="1" destOrd="0" presId="urn:microsoft.com/office/officeart/2005/8/layout/hierarchy3"/>
    <dgm:cxn modelId="{BF2F9905-9F3D-4318-955E-737E4FB1963E}" type="presParOf" srcId="{B1014512-9954-49BB-904D-E0744BCE3857}" destId="{90B8D85B-1A3D-4F05-BAF9-229AF3DB07D9}" srcOrd="0" destOrd="0" presId="urn:microsoft.com/office/officeart/2005/8/layout/hierarchy3"/>
    <dgm:cxn modelId="{61500F86-8BCC-4330-A3F2-0737453AC2F9}" type="presParOf" srcId="{90B8D85B-1A3D-4F05-BAF9-229AF3DB07D9}" destId="{276BACF4-6A89-449E-A6A1-D8D2AC478074}" srcOrd="0" destOrd="0" presId="urn:microsoft.com/office/officeart/2005/8/layout/hierarchy3"/>
    <dgm:cxn modelId="{C832A232-DF84-45CA-8E17-A3FE44ADC965}" type="presParOf" srcId="{276BACF4-6A89-449E-A6A1-D8D2AC478074}" destId="{F5754021-A169-4832-9C1D-57769E1555E4}" srcOrd="0" destOrd="0" presId="urn:microsoft.com/office/officeart/2005/8/layout/hierarchy3"/>
    <dgm:cxn modelId="{EE36DB19-1BB6-41B9-A6D5-562EDB865DA7}" type="presParOf" srcId="{276BACF4-6A89-449E-A6A1-D8D2AC478074}" destId="{54E28CD4-3FCB-425C-9D74-0493956174E1}" srcOrd="1" destOrd="0" presId="urn:microsoft.com/office/officeart/2005/8/layout/hierarchy3"/>
    <dgm:cxn modelId="{1D5F039E-6757-45E2-ACED-E972D0870322}" type="presParOf" srcId="{90B8D85B-1A3D-4F05-BAF9-229AF3DB07D9}" destId="{7E70CE84-7FE2-4E8B-9C8E-84AD1E16566A}" srcOrd="1" destOrd="0" presId="urn:microsoft.com/office/officeart/2005/8/layout/hierarchy3"/>
    <dgm:cxn modelId="{57F2916A-F358-4798-8DEF-9F88AB9AF283}" type="presParOf" srcId="{7E70CE84-7FE2-4E8B-9C8E-84AD1E16566A}" destId="{C1DFC275-506F-4C5F-957E-7E88C28414FD}" srcOrd="0" destOrd="0" presId="urn:microsoft.com/office/officeart/2005/8/layout/hierarchy3"/>
    <dgm:cxn modelId="{4D743A62-2EEE-4B3C-AE1B-B087C30E6EE6}" type="presParOf" srcId="{7E70CE84-7FE2-4E8B-9C8E-84AD1E16566A}" destId="{93B8FB4B-ED86-46AB-9AE7-F5E108517BA7}" srcOrd="1" destOrd="0" presId="urn:microsoft.com/office/officeart/2005/8/layout/hierarchy3"/>
    <dgm:cxn modelId="{84F126A4-3B7A-4B8D-8DBC-8DAE7413C7F0}" type="presParOf" srcId="{7E70CE84-7FE2-4E8B-9C8E-84AD1E16566A}" destId="{D3649F96-1E87-4512-A79E-A7216FFAA7B0}" srcOrd="2" destOrd="0" presId="urn:microsoft.com/office/officeart/2005/8/layout/hierarchy3"/>
    <dgm:cxn modelId="{AB4C8AC6-BB9D-4D03-B232-406C6A678C17}" type="presParOf" srcId="{7E70CE84-7FE2-4E8B-9C8E-84AD1E16566A}" destId="{C7BB7B41-C525-4F9D-92F1-7EDA6D250674}" srcOrd="3" destOrd="0" presId="urn:microsoft.com/office/officeart/2005/8/layout/hierarchy3"/>
    <dgm:cxn modelId="{6BA7C428-63F8-4C58-8AFA-A5A83B6D452B}" type="presParOf" srcId="{B1014512-9954-49BB-904D-E0744BCE3857}" destId="{AA656831-49FD-4F13-8551-C4BE55158225}" srcOrd="1" destOrd="0" presId="urn:microsoft.com/office/officeart/2005/8/layout/hierarchy3"/>
    <dgm:cxn modelId="{63C2BCD5-1EAB-450E-B8D8-34FFB09FFFF4}" type="presParOf" srcId="{AA656831-49FD-4F13-8551-C4BE55158225}" destId="{7B0C50AC-2D2A-4A7E-9905-D0CC9F6CA274}" srcOrd="0" destOrd="0" presId="urn:microsoft.com/office/officeart/2005/8/layout/hierarchy3"/>
    <dgm:cxn modelId="{1205985A-7F80-4D83-8991-B294C34419BB}" type="presParOf" srcId="{7B0C50AC-2D2A-4A7E-9905-D0CC9F6CA274}" destId="{F690CFC3-E73E-463E-AB5B-27BCB55289A4}" srcOrd="0" destOrd="0" presId="urn:microsoft.com/office/officeart/2005/8/layout/hierarchy3"/>
    <dgm:cxn modelId="{363C2D38-21CF-4671-8164-221B611290FF}" type="presParOf" srcId="{7B0C50AC-2D2A-4A7E-9905-D0CC9F6CA274}" destId="{F3E6A6DF-A39E-4E6B-99CF-6DA4F0CE1075}" srcOrd="1" destOrd="0" presId="urn:microsoft.com/office/officeart/2005/8/layout/hierarchy3"/>
    <dgm:cxn modelId="{FCD6875F-F7A2-4E3F-A51D-79093D8BD016}" type="presParOf" srcId="{AA656831-49FD-4F13-8551-C4BE55158225}" destId="{7E060A0D-8702-4CB6-B4CE-4B08827FD057}" srcOrd="1" destOrd="0" presId="urn:microsoft.com/office/officeart/2005/8/layout/hierarchy3"/>
    <dgm:cxn modelId="{DE911A5D-5FE2-4218-9709-CC87D441D669}" type="presParOf" srcId="{7E060A0D-8702-4CB6-B4CE-4B08827FD057}" destId="{252449C1-7370-445E-8F89-0238EA3BC734}" srcOrd="0" destOrd="0" presId="urn:microsoft.com/office/officeart/2005/8/layout/hierarchy3"/>
    <dgm:cxn modelId="{2F7B335C-0DF3-4681-9739-273D9EDEB4E2}" type="presParOf" srcId="{7E060A0D-8702-4CB6-B4CE-4B08827FD057}" destId="{434A09AF-4C4E-4054-9E1B-791FCEC28AD4}" srcOrd="1" destOrd="0" presId="urn:microsoft.com/office/officeart/2005/8/layout/hierarchy3"/>
    <dgm:cxn modelId="{86C72EB4-DEB3-4F68-98E2-830B2617F35B}" type="presParOf" srcId="{7E060A0D-8702-4CB6-B4CE-4B08827FD057}" destId="{DA796F7F-70C6-4DF5-84FB-1DFC4ACBE3E3}" srcOrd="2" destOrd="0" presId="urn:microsoft.com/office/officeart/2005/8/layout/hierarchy3"/>
    <dgm:cxn modelId="{E00B27BD-77F5-45E5-8868-92FAAA1EA0B0}" type="presParOf" srcId="{7E060A0D-8702-4CB6-B4CE-4B08827FD057}" destId="{DC503790-8804-4BEC-BDBD-0844997E328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77A285-BFCA-455E-AB09-6B303569660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56D60D-0C2A-4081-BA4F-37BEC19C1ACF}">
      <dgm:prSet custT="1"/>
      <dgm:spPr/>
      <dgm:t>
        <a:bodyPr/>
        <a:lstStyle/>
        <a:p>
          <a:r>
            <a:rPr lang="ar-SA" sz="3600" dirty="0"/>
            <a:t>الخرائط الذهنية</a:t>
          </a:r>
        </a:p>
        <a:p>
          <a:r>
            <a:rPr lang="ar-SA" sz="3600"/>
            <a:t>التعلم المقلوب</a:t>
          </a:r>
          <a:endParaRPr lang="en-US" sz="3600" dirty="0"/>
        </a:p>
      </dgm:t>
    </dgm:pt>
    <dgm:pt modelId="{5BEF2FD7-93C1-4AD2-A5E7-BCA60E39C8A0}" type="parTrans" cxnId="{8063E13F-61EC-427B-8556-BB5A6DC9A223}">
      <dgm:prSet/>
      <dgm:spPr/>
      <dgm:t>
        <a:bodyPr/>
        <a:lstStyle/>
        <a:p>
          <a:endParaRPr lang="en-US"/>
        </a:p>
      </dgm:t>
    </dgm:pt>
    <dgm:pt modelId="{0DB637D4-461B-4F73-AE30-3C79BAB0D7DC}" type="sibTrans" cxnId="{8063E13F-61EC-427B-8556-BB5A6DC9A223}">
      <dgm:prSet/>
      <dgm:spPr/>
      <dgm:t>
        <a:bodyPr/>
        <a:lstStyle/>
        <a:p>
          <a:endParaRPr lang="en-US"/>
        </a:p>
      </dgm:t>
    </dgm:pt>
    <dgm:pt modelId="{7464BABB-6BC9-4FD7-9179-C754D45B11CF}">
      <dgm:prSet custT="1"/>
      <dgm:spPr/>
      <dgm:t>
        <a:bodyPr/>
        <a:lstStyle/>
        <a:p>
          <a:r>
            <a:rPr lang="ar-SA" sz="3600" dirty="0"/>
            <a:t>تدريبات الوحدات</a:t>
          </a:r>
        </a:p>
        <a:p>
          <a:r>
            <a:rPr lang="ar-SA" sz="3600" dirty="0"/>
            <a:t>الفن التعليمي</a:t>
          </a:r>
          <a:endParaRPr lang="en-US" sz="3600" dirty="0"/>
        </a:p>
      </dgm:t>
    </dgm:pt>
    <dgm:pt modelId="{763C17CA-FFE2-4846-9ED1-7291E50D6321}" type="parTrans" cxnId="{2CE9434E-3F18-42C0-B0A8-85082595F9AE}">
      <dgm:prSet/>
      <dgm:spPr/>
      <dgm:t>
        <a:bodyPr/>
        <a:lstStyle/>
        <a:p>
          <a:endParaRPr lang="en-US"/>
        </a:p>
      </dgm:t>
    </dgm:pt>
    <dgm:pt modelId="{243CBADB-2955-4866-AD25-C74D71B3ABA4}" type="sibTrans" cxnId="{2CE9434E-3F18-42C0-B0A8-85082595F9AE}">
      <dgm:prSet/>
      <dgm:spPr/>
      <dgm:t>
        <a:bodyPr/>
        <a:lstStyle/>
        <a:p>
          <a:endParaRPr lang="en-US"/>
        </a:p>
      </dgm:t>
    </dgm:pt>
    <dgm:pt modelId="{27680E7C-6E83-4739-AA43-CCB29AEAD56F}" type="pres">
      <dgm:prSet presAssocID="{3177A285-BFCA-455E-AB09-6B303569660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CDEAA66-8A81-434B-A015-5F48566CF562}" type="pres">
      <dgm:prSet presAssocID="{D156D60D-0C2A-4081-BA4F-37BEC19C1ACF}" presName="root" presStyleCnt="0"/>
      <dgm:spPr/>
    </dgm:pt>
    <dgm:pt modelId="{15460603-EEC6-4EA7-A7C3-B7CF0A08B0AE}" type="pres">
      <dgm:prSet presAssocID="{D156D60D-0C2A-4081-BA4F-37BEC19C1ACF}" presName="rootComposite" presStyleCnt="0"/>
      <dgm:spPr/>
    </dgm:pt>
    <dgm:pt modelId="{DC58EAC5-C6B2-43EA-99A0-0BB1E9CAFAA0}" type="pres">
      <dgm:prSet presAssocID="{D156D60D-0C2A-4081-BA4F-37BEC19C1ACF}" presName="rootText" presStyleLbl="node1" presStyleIdx="0" presStyleCnt="2" custLinFactX="19151" custLinFactNeighborX="100000" custLinFactNeighborY="642"/>
      <dgm:spPr/>
    </dgm:pt>
    <dgm:pt modelId="{29379EDB-0321-41B5-BC04-D487CC2B8216}" type="pres">
      <dgm:prSet presAssocID="{D156D60D-0C2A-4081-BA4F-37BEC19C1ACF}" presName="rootConnector" presStyleLbl="node1" presStyleIdx="0" presStyleCnt="2"/>
      <dgm:spPr/>
    </dgm:pt>
    <dgm:pt modelId="{4BD0BE6F-1E7C-4970-A3E5-A8CFAE5E6F25}" type="pres">
      <dgm:prSet presAssocID="{D156D60D-0C2A-4081-BA4F-37BEC19C1ACF}" presName="childShape" presStyleCnt="0"/>
      <dgm:spPr/>
    </dgm:pt>
    <dgm:pt modelId="{4B8D5CDC-0014-47C1-88FD-08ABB9BD5A0C}" type="pres">
      <dgm:prSet presAssocID="{7464BABB-6BC9-4FD7-9179-C754D45B11CF}" presName="root" presStyleCnt="0"/>
      <dgm:spPr/>
    </dgm:pt>
    <dgm:pt modelId="{601BECC3-EEF4-42EC-8BB7-E35A8AB235AF}" type="pres">
      <dgm:prSet presAssocID="{7464BABB-6BC9-4FD7-9179-C754D45B11CF}" presName="rootComposite" presStyleCnt="0"/>
      <dgm:spPr/>
    </dgm:pt>
    <dgm:pt modelId="{AFA73336-A51F-4B15-9AC2-6F1AB2258CA4}" type="pres">
      <dgm:prSet presAssocID="{7464BABB-6BC9-4FD7-9179-C754D45B11CF}" presName="rootText" presStyleLbl="node1" presStyleIdx="1" presStyleCnt="2" custLinFactX="-21207" custLinFactNeighborX="-100000" custLinFactNeighborY="-423"/>
      <dgm:spPr/>
    </dgm:pt>
    <dgm:pt modelId="{425EF85C-DB80-4117-B0A3-DC9B1E843865}" type="pres">
      <dgm:prSet presAssocID="{7464BABB-6BC9-4FD7-9179-C754D45B11CF}" presName="rootConnector" presStyleLbl="node1" presStyleIdx="1" presStyleCnt="2"/>
      <dgm:spPr/>
    </dgm:pt>
    <dgm:pt modelId="{131415AA-66F7-46B5-88BD-4F19B590A701}" type="pres">
      <dgm:prSet presAssocID="{7464BABB-6BC9-4FD7-9179-C754D45B11CF}" presName="childShape" presStyleCnt="0"/>
      <dgm:spPr/>
    </dgm:pt>
  </dgm:ptLst>
  <dgm:cxnLst>
    <dgm:cxn modelId="{8063E13F-61EC-427B-8556-BB5A6DC9A223}" srcId="{3177A285-BFCA-455E-AB09-6B3035696601}" destId="{D156D60D-0C2A-4081-BA4F-37BEC19C1ACF}" srcOrd="0" destOrd="0" parTransId="{5BEF2FD7-93C1-4AD2-A5E7-BCA60E39C8A0}" sibTransId="{0DB637D4-461B-4F73-AE30-3C79BAB0D7DC}"/>
    <dgm:cxn modelId="{2CE9434E-3F18-42C0-B0A8-85082595F9AE}" srcId="{3177A285-BFCA-455E-AB09-6B3035696601}" destId="{7464BABB-6BC9-4FD7-9179-C754D45B11CF}" srcOrd="1" destOrd="0" parTransId="{763C17CA-FFE2-4846-9ED1-7291E50D6321}" sibTransId="{243CBADB-2955-4866-AD25-C74D71B3ABA4}"/>
    <dgm:cxn modelId="{DBD10B52-C0B0-4450-9679-BB66C4A64456}" type="presOf" srcId="{7464BABB-6BC9-4FD7-9179-C754D45B11CF}" destId="{AFA73336-A51F-4B15-9AC2-6F1AB2258CA4}" srcOrd="0" destOrd="0" presId="urn:microsoft.com/office/officeart/2005/8/layout/hierarchy3"/>
    <dgm:cxn modelId="{8B6F3456-7730-47D0-A1E8-67073B8E75DF}" type="presOf" srcId="{3177A285-BFCA-455E-AB09-6B3035696601}" destId="{27680E7C-6E83-4739-AA43-CCB29AEAD56F}" srcOrd="0" destOrd="0" presId="urn:microsoft.com/office/officeart/2005/8/layout/hierarchy3"/>
    <dgm:cxn modelId="{51EC9C7D-2975-4758-87E5-405DFE15ED36}" type="presOf" srcId="{7464BABB-6BC9-4FD7-9179-C754D45B11CF}" destId="{425EF85C-DB80-4117-B0A3-DC9B1E843865}" srcOrd="1" destOrd="0" presId="urn:microsoft.com/office/officeart/2005/8/layout/hierarchy3"/>
    <dgm:cxn modelId="{31C4D196-DFC5-4587-86A1-B34A078FEDD8}" type="presOf" srcId="{D156D60D-0C2A-4081-BA4F-37BEC19C1ACF}" destId="{DC58EAC5-C6B2-43EA-99A0-0BB1E9CAFAA0}" srcOrd="0" destOrd="0" presId="urn:microsoft.com/office/officeart/2005/8/layout/hierarchy3"/>
    <dgm:cxn modelId="{0904C8FA-8629-4255-981D-5858C2D82DD2}" type="presOf" srcId="{D156D60D-0C2A-4081-BA4F-37BEC19C1ACF}" destId="{29379EDB-0321-41B5-BC04-D487CC2B8216}" srcOrd="1" destOrd="0" presId="urn:microsoft.com/office/officeart/2005/8/layout/hierarchy3"/>
    <dgm:cxn modelId="{5B2A5319-8DB7-4B17-9B95-44AFF9CCA363}" type="presParOf" srcId="{27680E7C-6E83-4739-AA43-CCB29AEAD56F}" destId="{2CDEAA66-8A81-434B-A015-5F48566CF562}" srcOrd="0" destOrd="0" presId="urn:microsoft.com/office/officeart/2005/8/layout/hierarchy3"/>
    <dgm:cxn modelId="{0444CD24-93A8-49AF-8DCD-D7868ECAD3AF}" type="presParOf" srcId="{2CDEAA66-8A81-434B-A015-5F48566CF562}" destId="{15460603-EEC6-4EA7-A7C3-B7CF0A08B0AE}" srcOrd="0" destOrd="0" presId="urn:microsoft.com/office/officeart/2005/8/layout/hierarchy3"/>
    <dgm:cxn modelId="{ACB6071E-4C9D-40C5-941F-57BCC8D27F61}" type="presParOf" srcId="{15460603-EEC6-4EA7-A7C3-B7CF0A08B0AE}" destId="{DC58EAC5-C6B2-43EA-99A0-0BB1E9CAFAA0}" srcOrd="0" destOrd="0" presId="urn:microsoft.com/office/officeart/2005/8/layout/hierarchy3"/>
    <dgm:cxn modelId="{C1F42D28-E799-490C-9EDC-605C8FF4BF4F}" type="presParOf" srcId="{15460603-EEC6-4EA7-A7C3-B7CF0A08B0AE}" destId="{29379EDB-0321-41B5-BC04-D487CC2B8216}" srcOrd="1" destOrd="0" presId="urn:microsoft.com/office/officeart/2005/8/layout/hierarchy3"/>
    <dgm:cxn modelId="{0081F6F1-60FE-4551-A9C5-EE2276757DE6}" type="presParOf" srcId="{2CDEAA66-8A81-434B-A015-5F48566CF562}" destId="{4BD0BE6F-1E7C-4970-A3E5-A8CFAE5E6F25}" srcOrd="1" destOrd="0" presId="urn:microsoft.com/office/officeart/2005/8/layout/hierarchy3"/>
    <dgm:cxn modelId="{42D910C2-D2CA-4E8B-BF52-5E945ACE7C52}" type="presParOf" srcId="{27680E7C-6E83-4739-AA43-CCB29AEAD56F}" destId="{4B8D5CDC-0014-47C1-88FD-08ABB9BD5A0C}" srcOrd="1" destOrd="0" presId="urn:microsoft.com/office/officeart/2005/8/layout/hierarchy3"/>
    <dgm:cxn modelId="{CFEC19ED-A432-4462-AE15-51CE112C3AE3}" type="presParOf" srcId="{4B8D5CDC-0014-47C1-88FD-08ABB9BD5A0C}" destId="{601BECC3-EEF4-42EC-8BB7-E35A8AB235AF}" srcOrd="0" destOrd="0" presId="urn:microsoft.com/office/officeart/2005/8/layout/hierarchy3"/>
    <dgm:cxn modelId="{869BF57F-57FD-4AB1-9058-E17D4AEFFCDD}" type="presParOf" srcId="{601BECC3-EEF4-42EC-8BB7-E35A8AB235AF}" destId="{AFA73336-A51F-4B15-9AC2-6F1AB2258CA4}" srcOrd="0" destOrd="0" presId="urn:microsoft.com/office/officeart/2005/8/layout/hierarchy3"/>
    <dgm:cxn modelId="{61884583-583C-4828-8772-62AF1D978BF7}" type="presParOf" srcId="{601BECC3-EEF4-42EC-8BB7-E35A8AB235AF}" destId="{425EF85C-DB80-4117-B0A3-DC9B1E843865}" srcOrd="1" destOrd="0" presId="urn:microsoft.com/office/officeart/2005/8/layout/hierarchy3"/>
    <dgm:cxn modelId="{C424CAC5-3BC2-4638-A4B9-164588C95B46}" type="presParOf" srcId="{4B8D5CDC-0014-47C1-88FD-08ABB9BD5A0C}" destId="{131415AA-66F7-46B5-88BD-4F19B590A70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F437F-93DC-4EB3-B763-3BBF4EE1F0AB}">
      <dsp:nvSpPr>
        <dsp:cNvPr id="0" name=""/>
        <dsp:cNvSpPr/>
      </dsp:nvSpPr>
      <dsp:spPr>
        <a:xfrm>
          <a:off x="5793893" y="576163"/>
          <a:ext cx="120597" cy="528330"/>
        </a:xfrm>
        <a:custGeom>
          <a:avLst/>
          <a:gdLst/>
          <a:ahLst/>
          <a:cxnLst/>
          <a:rect l="0" t="0" r="0" b="0"/>
          <a:pathLst>
            <a:path>
              <a:moveTo>
                <a:pt x="120597" y="0"/>
              </a:moveTo>
              <a:lnTo>
                <a:pt x="120597" y="528330"/>
              </a:lnTo>
              <a:lnTo>
                <a:pt x="0" y="52833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96C968-D7B9-4CEC-85F1-0468F1D2BCDD}">
      <dsp:nvSpPr>
        <dsp:cNvPr id="0" name=""/>
        <dsp:cNvSpPr/>
      </dsp:nvSpPr>
      <dsp:spPr>
        <a:xfrm>
          <a:off x="7294530" y="2387999"/>
          <a:ext cx="91440" cy="16852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5292"/>
              </a:lnTo>
              <a:lnTo>
                <a:pt x="98828" y="168529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1EFCE-AD69-4BE1-BCCF-23D4076A8434}">
      <dsp:nvSpPr>
        <dsp:cNvPr id="0" name=""/>
        <dsp:cNvSpPr/>
      </dsp:nvSpPr>
      <dsp:spPr>
        <a:xfrm>
          <a:off x="5914491" y="576163"/>
          <a:ext cx="1425759" cy="1034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4104"/>
              </a:lnTo>
              <a:lnTo>
                <a:pt x="1425759" y="914104"/>
              </a:lnTo>
              <a:lnTo>
                <a:pt x="1425759" y="103470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F265F-0D29-4C1E-BD18-D8988ACF9B81}">
      <dsp:nvSpPr>
        <dsp:cNvPr id="0" name=""/>
        <dsp:cNvSpPr/>
      </dsp:nvSpPr>
      <dsp:spPr>
        <a:xfrm>
          <a:off x="3956581" y="3455073"/>
          <a:ext cx="330539" cy="502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2442"/>
              </a:lnTo>
              <a:lnTo>
                <a:pt x="330539" y="5024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83B36-DB22-4A43-A5A0-794331561DEC}">
      <dsp:nvSpPr>
        <dsp:cNvPr id="0" name=""/>
        <dsp:cNvSpPr/>
      </dsp:nvSpPr>
      <dsp:spPr>
        <a:xfrm>
          <a:off x="3956581" y="3455073"/>
          <a:ext cx="379004" cy="2159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265"/>
              </a:lnTo>
              <a:lnTo>
                <a:pt x="379004" y="215926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BFC7C-B459-49B7-89B3-4AD1C714E1ED}">
      <dsp:nvSpPr>
        <dsp:cNvPr id="0" name=""/>
        <dsp:cNvSpPr/>
      </dsp:nvSpPr>
      <dsp:spPr>
        <a:xfrm>
          <a:off x="3956581" y="3455073"/>
          <a:ext cx="379004" cy="1343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3798"/>
              </a:lnTo>
              <a:lnTo>
                <a:pt x="379004" y="134379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69362-905B-4EBE-8EFA-F93FDAEB4148}">
      <dsp:nvSpPr>
        <dsp:cNvPr id="0" name=""/>
        <dsp:cNvSpPr/>
      </dsp:nvSpPr>
      <dsp:spPr>
        <a:xfrm>
          <a:off x="3105883" y="2431598"/>
          <a:ext cx="850698" cy="241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597"/>
              </a:lnTo>
              <a:lnTo>
                <a:pt x="850698" y="120597"/>
              </a:lnTo>
              <a:lnTo>
                <a:pt x="850698" y="24119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60EB98-B29D-4A26-A706-1807E864991F}">
      <dsp:nvSpPr>
        <dsp:cNvPr id="0" name=""/>
        <dsp:cNvSpPr/>
      </dsp:nvSpPr>
      <dsp:spPr>
        <a:xfrm>
          <a:off x="1439303" y="3439435"/>
          <a:ext cx="282634" cy="443884"/>
        </a:xfrm>
        <a:custGeom>
          <a:avLst/>
          <a:gdLst/>
          <a:ahLst/>
          <a:cxnLst/>
          <a:rect l="0" t="0" r="0" b="0"/>
          <a:pathLst>
            <a:path>
              <a:moveTo>
                <a:pt x="282634" y="0"/>
              </a:moveTo>
              <a:lnTo>
                <a:pt x="282634" y="443884"/>
              </a:lnTo>
              <a:lnTo>
                <a:pt x="0" y="44388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FE668-1B3E-4E87-AADD-1003A29FB340}">
      <dsp:nvSpPr>
        <dsp:cNvPr id="0" name=""/>
        <dsp:cNvSpPr/>
      </dsp:nvSpPr>
      <dsp:spPr>
        <a:xfrm>
          <a:off x="1473693" y="3439435"/>
          <a:ext cx="248243" cy="1205645"/>
        </a:xfrm>
        <a:custGeom>
          <a:avLst/>
          <a:gdLst/>
          <a:ahLst/>
          <a:cxnLst/>
          <a:rect l="0" t="0" r="0" b="0"/>
          <a:pathLst>
            <a:path>
              <a:moveTo>
                <a:pt x="248243" y="0"/>
              </a:moveTo>
              <a:lnTo>
                <a:pt x="248243" y="1205645"/>
              </a:lnTo>
              <a:lnTo>
                <a:pt x="0" y="120564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1CD0B-E494-4234-9FC0-3EBFB12586CD}">
      <dsp:nvSpPr>
        <dsp:cNvPr id="0" name=""/>
        <dsp:cNvSpPr/>
      </dsp:nvSpPr>
      <dsp:spPr>
        <a:xfrm>
          <a:off x="1721937" y="2431598"/>
          <a:ext cx="1383945" cy="241194"/>
        </a:xfrm>
        <a:custGeom>
          <a:avLst/>
          <a:gdLst/>
          <a:ahLst/>
          <a:cxnLst/>
          <a:rect l="0" t="0" r="0" b="0"/>
          <a:pathLst>
            <a:path>
              <a:moveTo>
                <a:pt x="1383945" y="0"/>
              </a:moveTo>
              <a:lnTo>
                <a:pt x="1383945" y="120597"/>
              </a:lnTo>
              <a:lnTo>
                <a:pt x="0" y="120597"/>
              </a:lnTo>
              <a:lnTo>
                <a:pt x="0" y="24119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60C9B-FD56-43BF-91F7-0A98D50F8BB4}">
      <dsp:nvSpPr>
        <dsp:cNvPr id="0" name=""/>
        <dsp:cNvSpPr/>
      </dsp:nvSpPr>
      <dsp:spPr>
        <a:xfrm>
          <a:off x="3105883" y="576163"/>
          <a:ext cx="2808608" cy="1056661"/>
        </a:xfrm>
        <a:custGeom>
          <a:avLst/>
          <a:gdLst/>
          <a:ahLst/>
          <a:cxnLst/>
          <a:rect l="0" t="0" r="0" b="0"/>
          <a:pathLst>
            <a:path>
              <a:moveTo>
                <a:pt x="2808608" y="0"/>
              </a:moveTo>
              <a:lnTo>
                <a:pt x="2808608" y="936064"/>
              </a:lnTo>
              <a:lnTo>
                <a:pt x="0" y="936064"/>
              </a:lnTo>
              <a:lnTo>
                <a:pt x="0" y="105666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C0D9E-BEBF-4B77-9531-4C3EEF32570F}">
      <dsp:nvSpPr>
        <dsp:cNvPr id="0" name=""/>
        <dsp:cNvSpPr/>
      </dsp:nvSpPr>
      <dsp:spPr>
        <a:xfrm>
          <a:off x="5340218" y="1890"/>
          <a:ext cx="1148545" cy="5742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الضمير</a:t>
          </a:r>
        </a:p>
      </dsp:txBody>
      <dsp:txXfrm>
        <a:off x="5340218" y="1890"/>
        <a:ext cx="1148545" cy="574272"/>
      </dsp:txXfrm>
    </dsp:sp>
    <dsp:sp modelId="{51BEBD9A-9F15-48E4-A128-51478960FDDC}">
      <dsp:nvSpPr>
        <dsp:cNvPr id="0" name=""/>
        <dsp:cNvSpPr/>
      </dsp:nvSpPr>
      <dsp:spPr>
        <a:xfrm>
          <a:off x="2040813" y="1632825"/>
          <a:ext cx="2130138" cy="79877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accent5">
                  <a:lumMod val="50000"/>
                </a:schemeClr>
              </a:solidFill>
            </a:rPr>
            <a:t>بارز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>
              <a:solidFill>
                <a:schemeClr val="accent5">
                  <a:lumMod val="50000"/>
                </a:schemeClr>
              </a:solidFill>
            </a:rPr>
            <a:t>له صورة منطوقة في اللفظ</a:t>
          </a:r>
        </a:p>
      </dsp:txBody>
      <dsp:txXfrm>
        <a:off x="2040813" y="1632825"/>
        <a:ext cx="2130138" cy="798773"/>
      </dsp:txXfrm>
    </dsp:sp>
    <dsp:sp modelId="{10483A7F-C7E0-412F-BC17-F1E4E1449469}">
      <dsp:nvSpPr>
        <dsp:cNvPr id="0" name=""/>
        <dsp:cNvSpPr/>
      </dsp:nvSpPr>
      <dsp:spPr>
        <a:xfrm>
          <a:off x="991835" y="2672793"/>
          <a:ext cx="1460203" cy="76664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accent6">
                  <a:lumMod val="50000"/>
                </a:schemeClr>
              </a:solidFill>
            </a:rPr>
            <a:t>منفصل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>
              <a:solidFill>
                <a:schemeClr val="accent6">
                  <a:lumMod val="50000"/>
                </a:schemeClr>
              </a:solidFill>
            </a:rPr>
            <a:t>يمكن أن يبتدئ به الكلام ويمكن أن يقع بعد (إلا)</a:t>
          </a:r>
          <a:endParaRPr lang="ar-SA" sz="1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991835" y="2672793"/>
        <a:ext cx="1460203" cy="766642"/>
      </dsp:txXfrm>
    </dsp:sp>
    <dsp:sp modelId="{C5B4F216-94B1-4E6C-996E-7A7E9ADE09B9}">
      <dsp:nvSpPr>
        <dsp:cNvPr id="0" name=""/>
        <dsp:cNvSpPr/>
      </dsp:nvSpPr>
      <dsp:spPr>
        <a:xfrm>
          <a:off x="325148" y="4357944"/>
          <a:ext cx="1148545" cy="574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ضمير النصب</a:t>
          </a:r>
        </a:p>
      </dsp:txBody>
      <dsp:txXfrm>
        <a:off x="325148" y="4357944"/>
        <a:ext cx="1148545" cy="574272"/>
      </dsp:txXfrm>
    </dsp:sp>
    <dsp:sp modelId="{725D118C-6637-4D3D-8BBC-D116F23B5B2E}">
      <dsp:nvSpPr>
        <dsp:cNvPr id="0" name=""/>
        <dsp:cNvSpPr/>
      </dsp:nvSpPr>
      <dsp:spPr>
        <a:xfrm>
          <a:off x="290757" y="3596183"/>
          <a:ext cx="1148545" cy="574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ضمير الرفع</a:t>
          </a:r>
        </a:p>
      </dsp:txBody>
      <dsp:txXfrm>
        <a:off x="290757" y="3596183"/>
        <a:ext cx="1148545" cy="574272"/>
      </dsp:txXfrm>
    </dsp:sp>
    <dsp:sp modelId="{2392D164-5F3B-4D5B-A48B-DB455AA88DB1}">
      <dsp:nvSpPr>
        <dsp:cNvPr id="0" name=""/>
        <dsp:cNvSpPr/>
      </dsp:nvSpPr>
      <dsp:spPr>
        <a:xfrm>
          <a:off x="2693233" y="2672793"/>
          <a:ext cx="2526696" cy="78228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>
              <a:solidFill>
                <a:schemeClr val="accent6">
                  <a:lumMod val="50000"/>
                </a:schemeClr>
              </a:solidFill>
            </a:rPr>
            <a:t>متصل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>
              <a:solidFill>
                <a:schemeClr val="accent6">
                  <a:lumMod val="50000"/>
                </a:schemeClr>
              </a:solidFill>
            </a:rPr>
            <a:t>لا يبتدئ به الكلام ولا يقع بعد إلا ويكون متصلًا بما قبله من اسم أو فعل أو حرف</a:t>
          </a:r>
        </a:p>
      </dsp:txBody>
      <dsp:txXfrm>
        <a:off x="2693233" y="2672793"/>
        <a:ext cx="2526696" cy="782280"/>
      </dsp:txXfrm>
    </dsp:sp>
    <dsp:sp modelId="{7F841BE1-EAB2-42CD-B99D-BEB86F750087}">
      <dsp:nvSpPr>
        <dsp:cNvPr id="0" name=""/>
        <dsp:cNvSpPr/>
      </dsp:nvSpPr>
      <dsp:spPr>
        <a:xfrm>
          <a:off x="4335586" y="4511735"/>
          <a:ext cx="1148545" cy="574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ضمير النصب والجر</a:t>
          </a:r>
        </a:p>
      </dsp:txBody>
      <dsp:txXfrm>
        <a:off x="4335586" y="4511735"/>
        <a:ext cx="1148545" cy="574272"/>
      </dsp:txXfrm>
    </dsp:sp>
    <dsp:sp modelId="{C798180C-EFAD-4852-8CB7-63C5987CB827}">
      <dsp:nvSpPr>
        <dsp:cNvPr id="0" name=""/>
        <dsp:cNvSpPr/>
      </dsp:nvSpPr>
      <dsp:spPr>
        <a:xfrm>
          <a:off x="4335586" y="5327202"/>
          <a:ext cx="1148545" cy="574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ضمير مشترك</a:t>
          </a:r>
        </a:p>
      </dsp:txBody>
      <dsp:txXfrm>
        <a:off x="4335586" y="5327202"/>
        <a:ext cx="1148545" cy="574272"/>
      </dsp:txXfrm>
    </dsp:sp>
    <dsp:sp modelId="{B77B1C2F-7BF0-4109-A69F-414400374FC0}">
      <dsp:nvSpPr>
        <dsp:cNvPr id="0" name=""/>
        <dsp:cNvSpPr/>
      </dsp:nvSpPr>
      <dsp:spPr>
        <a:xfrm>
          <a:off x="4287121" y="3670379"/>
          <a:ext cx="1148545" cy="574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ضمير الرفع</a:t>
          </a:r>
        </a:p>
      </dsp:txBody>
      <dsp:txXfrm>
        <a:off x="4287121" y="3670379"/>
        <a:ext cx="1148545" cy="574272"/>
      </dsp:txXfrm>
    </dsp:sp>
    <dsp:sp modelId="{34DC300B-60AB-48C7-A195-938C66771E02}">
      <dsp:nvSpPr>
        <dsp:cNvPr id="0" name=""/>
        <dsp:cNvSpPr/>
      </dsp:nvSpPr>
      <dsp:spPr>
        <a:xfrm>
          <a:off x="6155985" y="1610865"/>
          <a:ext cx="2368530" cy="7771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accent5">
                  <a:lumMod val="50000"/>
                </a:schemeClr>
              </a:solidFill>
            </a:rPr>
            <a:t>مستتر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>
              <a:solidFill>
                <a:schemeClr val="accent5">
                  <a:lumMod val="50000"/>
                </a:schemeClr>
              </a:solidFill>
            </a:rPr>
            <a:t>ما ليس له صورة منطوقة لفظًا بل يُفهم</a:t>
          </a:r>
        </a:p>
      </dsp:txBody>
      <dsp:txXfrm>
        <a:off x="6155985" y="1610865"/>
        <a:ext cx="2368530" cy="777134"/>
      </dsp:txXfrm>
    </dsp:sp>
    <dsp:sp modelId="{85A97C61-7DF8-4B58-BB21-CE586B8B62FF}">
      <dsp:nvSpPr>
        <dsp:cNvPr id="0" name=""/>
        <dsp:cNvSpPr/>
      </dsp:nvSpPr>
      <dsp:spPr>
        <a:xfrm>
          <a:off x="7393359" y="2686822"/>
          <a:ext cx="2757979" cy="277293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accent6">
                  <a:lumMod val="50000"/>
                </a:schemeClr>
              </a:solidFill>
            </a:rPr>
            <a:t>{اقرأ باسم ربك الذي خلق}</a:t>
          </a:r>
        </a:p>
        <a:p>
          <a:pPr marL="0"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kern="1200" dirty="0">
            <a:solidFill>
              <a:schemeClr val="accent6">
                <a:lumMod val="50000"/>
              </a:schemeClr>
            </a:solidFill>
          </a:endParaRPr>
        </a:p>
        <a:p>
          <a:pPr marL="0"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accent6">
                  <a:lumMod val="50000"/>
                </a:schemeClr>
              </a:solidFill>
            </a:rPr>
            <a:t>فأشهدُ عند الله أني أحبها</a:t>
          </a:r>
        </a:p>
        <a:p>
          <a:pPr marL="0" lvl="0" algn="l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accent6">
                  <a:lumMod val="50000"/>
                </a:schemeClr>
              </a:solidFill>
            </a:rPr>
            <a:t>فهذا لها عندي فما عندها ليا؟</a:t>
          </a:r>
        </a:p>
        <a:p>
          <a:pPr marL="0" lvl="0" algn="l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kern="1200" dirty="0">
            <a:solidFill>
              <a:schemeClr val="accent6">
                <a:lumMod val="50000"/>
              </a:schemeClr>
            </a:solidFill>
          </a:endParaRPr>
        </a:p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000" b="0" i="0" kern="1200" dirty="0">
              <a:solidFill>
                <a:schemeClr val="accent6">
                  <a:lumMod val="50000"/>
                </a:schemeClr>
              </a:solidFill>
              <a:effectLst/>
              <a:latin typeface="amiri"/>
            </a:rPr>
            <a:t>وَقَد كُنتُ أَعلو حُبَّ لَيلى فَلَم يَزَل</a:t>
          </a:r>
        </a:p>
        <a:p>
          <a:pPr marL="0" marR="0" lvl="0" indent="0" algn="l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000" b="0" i="0" kern="1200" dirty="0">
              <a:solidFill>
                <a:schemeClr val="accent6">
                  <a:lumMod val="50000"/>
                </a:schemeClr>
              </a:solidFill>
              <a:effectLst/>
              <a:latin typeface="amiri"/>
            </a:rPr>
            <a:t>بِيَ النَقضُ وَالإِبرامُ حَتّى عَلانِيا</a:t>
          </a:r>
          <a:endParaRPr lang="ar-SA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7393359" y="2686822"/>
        <a:ext cx="2757979" cy="2772939"/>
      </dsp:txXfrm>
    </dsp:sp>
    <dsp:sp modelId="{19117923-BA00-47C1-9638-48E26B256B68}">
      <dsp:nvSpPr>
        <dsp:cNvPr id="0" name=""/>
        <dsp:cNvSpPr/>
      </dsp:nvSpPr>
      <dsp:spPr>
        <a:xfrm>
          <a:off x="4341546" y="817358"/>
          <a:ext cx="1452347" cy="5742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>
              <a:solidFill>
                <a:schemeClr val="accent5">
                  <a:lumMod val="50000"/>
                </a:schemeClr>
              </a:solidFill>
            </a:rPr>
            <a:t>الاسم الدال على متكلم أو غائب أو مخاطب</a:t>
          </a:r>
        </a:p>
      </dsp:txBody>
      <dsp:txXfrm>
        <a:off x="4341546" y="817358"/>
        <a:ext cx="1452347" cy="574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55AF6-8FE7-459A-9432-131A7A4C635E}">
      <dsp:nvSpPr>
        <dsp:cNvPr id="0" name=""/>
        <dsp:cNvSpPr/>
      </dsp:nvSpPr>
      <dsp:spPr>
        <a:xfrm>
          <a:off x="10858" y="3498243"/>
          <a:ext cx="1876525" cy="9382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الضمير البارز</a:t>
          </a:r>
        </a:p>
      </dsp:txBody>
      <dsp:txXfrm>
        <a:off x="38339" y="3525724"/>
        <a:ext cx="1821563" cy="883300"/>
      </dsp:txXfrm>
    </dsp:sp>
    <dsp:sp modelId="{EF72B5B8-CBA3-4DFB-B7DD-B0643D8DEB64}">
      <dsp:nvSpPr>
        <dsp:cNvPr id="0" name=""/>
        <dsp:cNvSpPr/>
      </dsp:nvSpPr>
      <dsp:spPr>
        <a:xfrm rot="19038914">
          <a:off x="1752135" y="3608045"/>
          <a:ext cx="1021106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1021106" y="1319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2237161" y="3595710"/>
        <a:ext cx="51055" cy="51055"/>
      </dsp:txXfrm>
    </dsp:sp>
    <dsp:sp modelId="{BDAC4ADB-4B83-49F0-A9D0-F03E499D3C3C}">
      <dsp:nvSpPr>
        <dsp:cNvPr id="0" name=""/>
        <dsp:cNvSpPr/>
      </dsp:nvSpPr>
      <dsp:spPr>
        <a:xfrm>
          <a:off x="2637993" y="2741206"/>
          <a:ext cx="1876525" cy="106778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800" kern="1200" dirty="0">
              <a:solidFill>
                <a:schemeClr val="accent5">
                  <a:lumMod val="50000"/>
                </a:schemeClr>
              </a:solidFill>
            </a:rPr>
            <a:t>منفصل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>
              <a:solidFill>
                <a:schemeClr val="accent5">
                  <a:lumMod val="50000"/>
                </a:schemeClr>
              </a:solidFill>
            </a:rPr>
            <a:t>يمكن أن يبتدئ به الكلام ويمكن أن يقع بعد (إلا)</a:t>
          </a:r>
          <a:endParaRPr lang="ar-SA" sz="20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2669267" y="2772480"/>
        <a:ext cx="1813977" cy="1005241"/>
      </dsp:txXfrm>
    </dsp:sp>
    <dsp:sp modelId="{EBE58ACA-C5E8-43A9-ACB7-59FE333DD9F8}">
      <dsp:nvSpPr>
        <dsp:cNvPr id="0" name=""/>
        <dsp:cNvSpPr/>
      </dsp:nvSpPr>
      <dsp:spPr>
        <a:xfrm rot="18400366">
          <a:off x="4261429" y="2757898"/>
          <a:ext cx="1256789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1256789" y="1319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4858404" y="2739671"/>
        <a:ext cx="62839" cy="62839"/>
      </dsp:txXfrm>
    </dsp:sp>
    <dsp:sp modelId="{95A8E5DC-BCF9-4752-9637-D0AE59186044}">
      <dsp:nvSpPr>
        <dsp:cNvPr id="0" name=""/>
        <dsp:cNvSpPr/>
      </dsp:nvSpPr>
      <dsp:spPr>
        <a:xfrm>
          <a:off x="5265129" y="1900337"/>
          <a:ext cx="932745" cy="7334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accent6">
                  <a:lumMod val="50000"/>
                </a:schemeClr>
              </a:solidFill>
            </a:rPr>
            <a:t>ضمير الرفع</a:t>
          </a:r>
        </a:p>
      </dsp:txBody>
      <dsp:txXfrm>
        <a:off x="5286612" y="1921820"/>
        <a:ext cx="889779" cy="690520"/>
      </dsp:txXfrm>
    </dsp:sp>
    <dsp:sp modelId="{356F238E-BE40-4BFB-94C8-720FE6A04093}">
      <dsp:nvSpPr>
        <dsp:cNvPr id="0" name=""/>
        <dsp:cNvSpPr/>
      </dsp:nvSpPr>
      <dsp:spPr>
        <a:xfrm rot="33818">
          <a:off x="6197857" y="2257580"/>
          <a:ext cx="750646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750646" y="1319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554414" y="2252006"/>
        <a:ext cx="37532" cy="37532"/>
      </dsp:txXfrm>
    </dsp:sp>
    <dsp:sp modelId="{734469BC-A27B-4148-9315-425D958E4A94}">
      <dsp:nvSpPr>
        <dsp:cNvPr id="0" name=""/>
        <dsp:cNvSpPr/>
      </dsp:nvSpPr>
      <dsp:spPr>
        <a:xfrm>
          <a:off x="6948485" y="1522226"/>
          <a:ext cx="1876525" cy="15044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{وأنا أول المؤمنين}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{الله لا إله إلا هو الحي القيوم}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{أأنتم أشد خلقًا أم السماء بناها}</a:t>
          </a:r>
        </a:p>
      </dsp:txBody>
      <dsp:txXfrm>
        <a:off x="6992550" y="1566291"/>
        <a:ext cx="1788395" cy="1416346"/>
      </dsp:txXfrm>
    </dsp:sp>
    <dsp:sp modelId="{C91D01E2-6085-4CAC-A4CE-B193E856B9A1}">
      <dsp:nvSpPr>
        <dsp:cNvPr id="0" name=""/>
        <dsp:cNvSpPr/>
      </dsp:nvSpPr>
      <dsp:spPr>
        <a:xfrm rot="18745929">
          <a:off x="8644074" y="1850723"/>
          <a:ext cx="1112481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1112481" y="1319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172503" y="1836104"/>
        <a:ext cx="55624" cy="55624"/>
      </dsp:txXfrm>
    </dsp:sp>
    <dsp:sp modelId="{F9ABAD75-F0F7-4E0C-9D70-7A55BDCB4671}">
      <dsp:nvSpPr>
        <dsp:cNvPr id="0" name=""/>
        <dsp:cNvSpPr/>
      </dsp:nvSpPr>
      <dsp:spPr>
        <a:xfrm>
          <a:off x="9575620" y="1207256"/>
          <a:ext cx="1764046" cy="4922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المتكلم: أنا، نحن</a:t>
          </a:r>
          <a:endParaRPr lang="ar-SA" sz="1400" kern="1200" dirty="0"/>
        </a:p>
      </dsp:txBody>
      <dsp:txXfrm>
        <a:off x="9590037" y="1221673"/>
        <a:ext cx="1735212" cy="463388"/>
      </dsp:txXfrm>
    </dsp:sp>
    <dsp:sp modelId="{92BB8A78-E732-457C-9BA1-AB1FC4316D90}">
      <dsp:nvSpPr>
        <dsp:cNvPr id="0" name=""/>
        <dsp:cNvSpPr/>
      </dsp:nvSpPr>
      <dsp:spPr>
        <a:xfrm rot="20763368">
          <a:off x="8813615" y="2168088"/>
          <a:ext cx="773400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773400" y="1319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180980" y="2161946"/>
        <a:ext cx="38670" cy="38670"/>
      </dsp:txXfrm>
    </dsp:sp>
    <dsp:sp modelId="{FFBBD38D-A2B7-488D-8619-CAD319F46D5B}">
      <dsp:nvSpPr>
        <dsp:cNvPr id="0" name=""/>
        <dsp:cNvSpPr/>
      </dsp:nvSpPr>
      <dsp:spPr>
        <a:xfrm>
          <a:off x="9575620" y="1840218"/>
          <a:ext cx="1764984" cy="495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المخاطب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أنت، أنتما، أنتم، أنتن</a:t>
          </a:r>
          <a:endParaRPr lang="ar-SA" sz="1400" kern="1200" dirty="0"/>
        </a:p>
      </dsp:txBody>
      <dsp:txXfrm>
        <a:off x="9590140" y="1854738"/>
        <a:ext cx="1735944" cy="466719"/>
      </dsp:txXfrm>
    </dsp:sp>
    <dsp:sp modelId="{E7544313-D663-4886-A1FD-8D0ACFDAFCC2}">
      <dsp:nvSpPr>
        <dsp:cNvPr id="0" name=""/>
        <dsp:cNvSpPr/>
      </dsp:nvSpPr>
      <dsp:spPr>
        <a:xfrm rot="2413109">
          <a:off x="8708813" y="2578637"/>
          <a:ext cx="983004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983004" y="1319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175740" y="2567254"/>
        <a:ext cx="49150" cy="49150"/>
      </dsp:txXfrm>
    </dsp:sp>
    <dsp:sp modelId="{92936C69-4BDA-41A6-995C-FC432C96DD06}">
      <dsp:nvSpPr>
        <dsp:cNvPr id="0" name=""/>
        <dsp:cNvSpPr/>
      </dsp:nvSpPr>
      <dsp:spPr>
        <a:xfrm>
          <a:off x="9575620" y="2476716"/>
          <a:ext cx="1761757" cy="864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الغائب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هو، هي، هما، هم، هن</a:t>
          </a:r>
        </a:p>
      </dsp:txBody>
      <dsp:txXfrm>
        <a:off x="9600954" y="2502050"/>
        <a:ext cx="1711089" cy="814288"/>
      </dsp:txXfrm>
    </dsp:sp>
    <dsp:sp modelId="{7C222B28-E93C-498C-93F0-13073589E21C}">
      <dsp:nvSpPr>
        <dsp:cNvPr id="0" name=""/>
        <dsp:cNvSpPr/>
      </dsp:nvSpPr>
      <dsp:spPr>
        <a:xfrm rot="3208204">
          <a:off x="4259316" y="3768550"/>
          <a:ext cx="1261015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1261015" y="1319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4858299" y="3750217"/>
        <a:ext cx="63050" cy="63050"/>
      </dsp:txXfrm>
    </dsp:sp>
    <dsp:sp modelId="{088D2A02-C021-4E9D-83B8-A3ED81F32FB7}">
      <dsp:nvSpPr>
        <dsp:cNvPr id="0" name=""/>
        <dsp:cNvSpPr/>
      </dsp:nvSpPr>
      <dsp:spPr>
        <a:xfrm>
          <a:off x="5265129" y="3934289"/>
          <a:ext cx="1001539" cy="70819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>
              <a:solidFill>
                <a:schemeClr val="accent6">
                  <a:lumMod val="50000"/>
                </a:schemeClr>
              </a:solidFill>
            </a:rPr>
            <a:t>ضمير النصب</a:t>
          </a:r>
        </a:p>
      </dsp:txBody>
      <dsp:txXfrm>
        <a:off x="5285871" y="3955031"/>
        <a:ext cx="960055" cy="666707"/>
      </dsp:txXfrm>
    </dsp:sp>
    <dsp:sp modelId="{A3176560-BAC1-4288-A2D2-67324BA79E2E}">
      <dsp:nvSpPr>
        <dsp:cNvPr id="0" name=""/>
        <dsp:cNvSpPr/>
      </dsp:nvSpPr>
      <dsp:spPr>
        <a:xfrm>
          <a:off x="6266668" y="4275192"/>
          <a:ext cx="750610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750610" y="1319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623208" y="4269619"/>
        <a:ext cx="37530" cy="37530"/>
      </dsp:txXfrm>
    </dsp:sp>
    <dsp:sp modelId="{9219D35F-5387-423F-92FB-6BCE7C067101}">
      <dsp:nvSpPr>
        <dsp:cNvPr id="0" name=""/>
        <dsp:cNvSpPr/>
      </dsp:nvSpPr>
      <dsp:spPr>
        <a:xfrm>
          <a:off x="7017278" y="3819253"/>
          <a:ext cx="1876525" cy="938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{وإياي فاتقون}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{إياك نعبد وإياك نستعين}</a:t>
          </a:r>
          <a:endParaRPr lang="ar-SA" sz="1600" kern="1200" dirty="0"/>
        </a:p>
      </dsp:txBody>
      <dsp:txXfrm>
        <a:off x="7044759" y="3846734"/>
        <a:ext cx="1821563" cy="883300"/>
      </dsp:txXfrm>
    </dsp:sp>
    <dsp:sp modelId="{95C8C8EB-B93C-4DAC-ABAC-E26DDE038351}">
      <dsp:nvSpPr>
        <dsp:cNvPr id="0" name=""/>
        <dsp:cNvSpPr/>
      </dsp:nvSpPr>
      <dsp:spPr>
        <a:xfrm>
          <a:off x="8893804" y="4275192"/>
          <a:ext cx="750610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750610" y="1319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250344" y="4269619"/>
        <a:ext cx="37530" cy="37530"/>
      </dsp:txXfrm>
    </dsp:sp>
    <dsp:sp modelId="{6F786B23-490E-49E2-8B01-8F2525808AFF}">
      <dsp:nvSpPr>
        <dsp:cNvPr id="0" name=""/>
        <dsp:cNvSpPr/>
      </dsp:nvSpPr>
      <dsp:spPr>
        <a:xfrm>
          <a:off x="9644414" y="3482412"/>
          <a:ext cx="1669113" cy="1611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المتكلم: إياي، إيانا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المخاطب: إياك، إياكما، إياكم، إياكن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الغائب: إياه، إياها، إياهما، إياهم، إياهن</a:t>
          </a:r>
        </a:p>
      </dsp:txBody>
      <dsp:txXfrm>
        <a:off x="9691626" y="3529624"/>
        <a:ext cx="1574689" cy="1517520"/>
      </dsp:txXfrm>
    </dsp:sp>
    <dsp:sp modelId="{F73845F7-02EB-487A-8541-E0568B8B6EB5}">
      <dsp:nvSpPr>
        <dsp:cNvPr id="0" name=""/>
        <dsp:cNvSpPr/>
      </dsp:nvSpPr>
      <dsp:spPr>
        <a:xfrm rot="2330109">
          <a:off x="1780881" y="4256314"/>
          <a:ext cx="963613" cy="26385"/>
        </a:xfrm>
        <a:custGeom>
          <a:avLst/>
          <a:gdLst/>
          <a:ahLst/>
          <a:cxnLst/>
          <a:rect l="0" t="0" r="0" b="0"/>
          <a:pathLst>
            <a:path>
              <a:moveTo>
                <a:pt x="0" y="13192"/>
              </a:moveTo>
              <a:lnTo>
                <a:pt x="963613" y="1319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2238598" y="4245416"/>
        <a:ext cx="48180" cy="48180"/>
      </dsp:txXfrm>
    </dsp:sp>
    <dsp:sp modelId="{A293376B-53EF-43E8-B60C-D5D5A84849A1}">
      <dsp:nvSpPr>
        <dsp:cNvPr id="0" name=""/>
        <dsp:cNvSpPr/>
      </dsp:nvSpPr>
      <dsp:spPr>
        <a:xfrm>
          <a:off x="2637993" y="3949735"/>
          <a:ext cx="1876525" cy="124380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3200" kern="1200" dirty="0">
              <a:solidFill>
                <a:schemeClr val="accent5">
                  <a:lumMod val="50000"/>
                </a:schemeClr>
              </a:solidFill>
            </a:rPr>
            <a:t>متصل</a:t>
          </a:r>
        </a:p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>
              <a:solidFill>
                <a:schemeClr val="accent5">
                  <a:lumMod val="50000"/>
                </a:schemeClr>
              </a:solidFill>
            </a:rPr>
            <a:t>لا يبتدئ به الكلام ولا يقع بعد إلا ويكون متصلًا بما قبله من اسم أو فعل أو حرف</a:t>
          </a:r>
        </a:p>
      </dsp:txBody>
      <dsp:txXfrm>
        <a:off x="2674423" y="3986165"/>
        <a:ext cx="1803665" cy="11709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55AF6-8FE7-459A-9432-131A7A4C635E}">
      <dsp:nvSpPr>
        <dsp:cNvPr id="0" name=""/>
        <dsp:cNvSpPr/>
      </dsp:nvSpPr>
      <dsp:spPr>
        <a:xfrm>
          <a:off x="12199" y="4266326"/>
          <a:ext cx="1857791" cy="9288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الضمير البارز</a:t>
          </a:r>
        </a:p>
      </dsp:txBody>
      <dsp:txXfrm>
        <a:off x="39405" y="4293532"/>
        <a:ext cx="1803379" cy="874483"/>
      </dsp:txXfrm>
    </dsp:sp>
    <dsp:sp modelId="{EF72B5B8-CBA3-4DFB-B7DD-B0643D8DEB64}">
      <dsp:nvSpPr>
        <dsp:cNvPr id="0" name=""/>
        <dsp:cNvSpPr/>
      </dsp:nvSpPr>
      <dsp:spPr>
        <a:xfrm rot="19038914">
          <a:off x="1736092" y="4375032"/>
          <a:ext cx="1010912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1010912" y="1306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2216276" y="4362820"/>
        <a:ext cx="50545" cy="50545"/>
      </dsp:txXfrm>
    </dsp:sp>
    <dsp:sp modelId="{BDAC4ADB-4B83-49F0-A9D0-F03E499D3C3C}">
      <dsp:nvSpPr>
        <dsp:cNvPr id="0" name=""/>
        <dsp:cNvSpPr/>
      </dsp:nvSpPr>
      <dsp:spPr>
        <a:xfrm>
          <a:off x="2613107" y="3331383"/>
          <a:ext cx="1857791" cy="142805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4000" kern="1200" dirty="0">
              <a:solidFill>
                <a:schemeClr val="accent5">
                  <a:lumMod val="50000"/>
                </a:schemeClr>
              </a:solidFill>
            </a:rPr>
            <a:t>متصل</a:t>
          </a:r>
        </a:p>
        <a:p>
          <a:pPr marL="0" lvl="0" indent="0" algn="ctr" defTabSz="1778000" rtl="1">
            <a:spcBef>
              <a:spcPct val="0"/>
            </a:spcBef>
            <a:spcAft>
              <a:spcPts val="0"/>
            </a:spcAft>
            <a:buNone/>
          </a:pPr>
          <a:r>
            <a:rPr lang="ar-SA" sz="1400" kern="1200" dirty="0">
              <a:solidFill>
                <a:schemeClr val="accent5">
                  <a:lumMod val="50000"/>
                </a:schemeClr>
              </a:solidFill>
            </a:rPr>
            <a:t>لا يبتدئ به الكلام ولا يقع بعد إلا ويكون متصلًا بما قبله من اسم أو فعل أو حرف</a:t>
          </a:r>
        </a:p>
        <a:p>
          <a:pPr marL="0" lvl="0" indent="0" algn="ctr" defTabSz="1778000" rtl="1">
            <a:spcBef>
              <a:spcPct val="0"/>
            </a:spcBef>
            <a:spcAft>
              <a:spcPts val="0"/>
            </a:spcAft>
            <a:buNone/>
          </a:pPr>
          <a:endParaRPr lang="ar-SA" sz="2000" kern="1200" dirty="0"/>
        </a:p>
      </dsp:txBody>
      <dsp:txXfrm>
        <a:off x="2654933" y="3373209"/>
        <a:ext cx="1774139" cy="1344404"/>
      </dsp:txXfrm>
    </dsp:sp>
    <dsp:sp modelId="{EBE58ACA-C5E8-43A9-ACB7-59FE333DD9F8}">
      <dsp:nvSpPr>
        <dsp:cNvPr id="0" name=""/>
        <dsp:cNvSpPr/>
      </dsp:nvSpPr>
      <dsp:spPr>
        <a:xfrm rot="18627750">
          <a:off x="4270220" y="3597420"/>
          <a:ext cx="1143302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1143302" y="1306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4813289" y="3581899"/>
        <a:ext cx="57165" cy="57165"/>
      </dsp:txXfrm>
    </dsp:sp>
    <dsp:sp modelId="{95A8E5DC-BCF9-4752-9637-D0AE59186044}">
      <dsp:nvSpPr>
        <dsp:cNvPr id="0" name=""/>
        <dsp:cNvSpPr/>
      </dsp:nvSpPr>
      <dsp:spPr>
        <a:xfrm>
          <a:off x="5212844" y="2812469"/>
          <a:ext cx="923433" cy="72616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accent6">
                  <a:lumMod val="50000"/>
                </a:schemeClr>
              </a:solidFill>
            </a:rPr>
            <a:t>ضمير الرفع</a:t>
          </a:r>
        </a:p>
      </dsp:txBody>
      <dsp:txXfrm>
        <a:off x="5234113" y="2833738"/>
        <a:ext cx="880895" cy="683626"/>
      </dsp:txXfrm>
    </dsp:sp>
    <dsp:sp modelId="{356F238E-BE40-4BFB-94C8-720FE6A04093}">
      <dsp:nvSpPr>
        <dsp:cNvPr id="0" name=""/>
        <dsp:cNvSpPr/>
      </dsp:nvSpPr>
      <dsp:spPr>
        <a:xfrm rot="17390079">
          <a:off x="5411646" y="2130780"/>
          <a:ext cx="2193551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2193551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800" kern="1200"/>
        </a:p>
      </dsp:txBody>
      <dsp:txXfrm>
        <a:off x="6453583" y="2089002"/>
        <a:ext cx="109677" cy="109677"/>
      </dsp:txXfrm>
    </dsp:sp>
    <dsp:sp modelId="{734469BC-A27B-4148-9315-425D958E4A94}">
      <dsp:nvSpPr>
        <dsp:cNvPr id="0" name=""/>
        <dsp:cNvSpPr/>
      </dsp:nvSpPr>
      <dsp:spPr>
        <a:xfrm>
          <a:off x="6880565" y="270635"/>
          <a:ext cx="1857791" cy="1682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{وأمرتُ أن أكون أول من أسلم}</a:t>
          </a:r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{وإذا حكمتم بين الناس أن تحكموا بالعدل}</a:t>
          </a:r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{وكلا منها رغدًا حيث شئتما}</a:t>
          </a:r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{يا نساء النبي لستنَّ كأحد من النساء}</a:t>
          </a:r>
        </a:p>
      </dsp:txBody>
      <dsp:txXfrm>
        <a:off x="6929858" y="319928"/>
        <a:ext cx="1759205" cy="1584405"/>
      </dsp:txXfrm>
    </dsp:sp>
    <dsp:sp modelId="{E7544313-D663-4886-A1FD-8D0ACFDAFCC2}">
      <dsp:nvSpPr>
        <dsp:cNvPr id="0" name=""/>
        <dsp:cNvSpPr/>
      </dsp:nvSpPr>
      <dsp:spPr>
        <a:xfrm>
          <a:off x="8738356" y="1099070"/>
          <a:ext cx="743116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743116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091337" y="1093553"/>
        <a:ext cx="37155" cy="37155"/>
      </dsp:txXfrm>
    </dsp:sp>
    <dsp:sp modelId="{92936C69-4BDA-41A6-995C-FC432C96DD06}">
      <dsp:nvSpPr>
        <dsp:cNvPr id="0" name=""/>
        <dsp:cNvSpPr/>
      </dsp:nvSpPr>
      <dsp:spPr>
        <a:xfrm>
          <a:off x="9481473" y="683970"/>
          <a:ext cx="1744168" cy="856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تاء الرفع المتحركة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تَ، تِ، تُ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تتصل بالفعل الماضي</a:t>
          </a:r>
          <a:endParaRPr lang="ar-SA" sz="1800" kern="1200" dirty="0"/>
        </a:p>
      </dsp:txBody>
      <dsp:txXfrm>
        <a:off x="9506554" y="709051"/>
        <a:ext cx="1694006" cy="806159"/>
      </dsp:txXfrm>
    </dsp:sp>
    <dsp:sp modelId="{7C33D527-27E3-41CE-97F7-36EAB86D1850}">
      <dsp:nvSpPr>
        <dsp:cNvPr id="0" name=""/>
        <dsp:cNvSpPr/>
      </dsp:nvSpPr>
      <dsp:spPr>
        <a:xfrm rot="19045340">
          <a:off x="6003040" y="2820555"/>
          <a:ext cx="1010763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1010763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483152" y="2808347"/>
        <a:ext cx="50538" cy="50538"/>
      </dsp:txXfrm>
    </dsp:sp>
    <dsp:sp modelId="{3132BA98-84F5-406E-B184-B69C88417CD4}">
      <dsp:nvSpPr>
        <dsp:cNvPr id="0" name=""/>
        <dsp:cNvSpPr/>
      </dsp:nvSpPr>
      <dsp:spPr>
        <a:xfrm>
          <a:off x="6880565" y="2092961"/>
          <a:ext cx="1857791" cy="797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{وقلنَ قولًا معروفا}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{وقل للمؤمنات يغضضن من أبصارهن}</a:t>
          </a:r>
        </a:p>
      </dsp:txBody>
      <dsp:txXfrm>
        <a:off x="6903921" y="2116317"/>
        <a:ext cx="1811079" cy="750726"/>
      </dsp:txXfrm>
    </dsp:sp>
    <dsp:sp modelId="{C4A9B555-4C72-4201-B1A7-011D3F3E0622}">
      <dsp:nvSpPr>
        <dsp:cNvPr id="0" name=""/>
        <dsp:cNvSpPr/>
      </dsp:nvSpPr>
      <dsp:spPr>
        <a:xfrm>
          <a:off x="8738356" y="2478619"/>
          <a:ext cx="743116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743116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091337" y="2473102"/>
        <a:ext cx="37155" cy="37155"/>
      </dsp:txXfrm>
    </dsp:sp>
    <dsp:sp modelId="{74E20221-2A75-40B9-859A-0381D0F7EF02}">
      <dsp:nvSpPr>
        <dsp:cNvPr id="0" name=""/>
        <dsp:cNvSpPr/>
      </dsp:nvSpPr>
      <dsp:spPr>
        <a:xfrm>
          <a:off x="9481473" y="2143762"/>
          <a:ext cx="1857791" cy="695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نون النسوة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/>
            <a:t>تتصل بالماضي والمضارع والأمر</a:t>
          </a:r>
        </a:p>
      </dsp:txBody>
      <dsp:txXfrm>
        <a:off x="9501853" y="2164142"/>
        <a:ext cx="1817031" cy="655075"/>
      </dsp:txXfrm>
    </dsp:sp>
    <dsp:sp modelId="{71D6391C-7514-455E-AD31-8E61127456F5}">
      <dsp:nvSpPr>
        <dsp:cNvPr id="0" name=""/>
        <dsp:cNvSpPr/>
      </dsp:nvSpPr>
      <dsp:spPr>
        <a:xfrm rot="1390548">
          <a:off x="6103610" y="3321805"/>
          <a:ext cx="809622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809622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488181" y="3314626"/>
        <a:ext cx="40481" cy="40481"/>
      </dsp:txXfrm>
    </dsp:sp>
    <dsp:sp modelId="{96EF3F6C-899B-453B-BC91-097458DFF682}">
      <dsp:nvSpPr>
        <dsp:cNvPr id="0" name=""/>
        <dsp:cNvSpPr/>
      </dsp:nvSpPr>
      <dsp:spPr>
        <a:xfrm>
          <a:off x="6880565" y="3029733"/>
          <a:ext cx="1857791" cy="928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{وجاؤوا أباهم عشاءً يبكون}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{واعتصموا بحبل الله جميعًا ولا تفرقوا}</a:t>
          </a:r>
        </a:p>
      </dsp:txBody>
      <dsp:txXfrm>
        <a:off x="6907771" y="3056939"/>
        <a:ext cx="1803379" cy="874483"/>
      </dsp:txXfrm>
    </dsp:sp>
    <dsp:sp modelId="{3CA2CAE6-DA9A-4FE8-B09B-725235448F9D}">
      <dsp:nvSpPr>
        <dsp:cNvPr id="0" name=""/>
        <dsp:cNvSpPr/>
      </dsp:nvSpPr>
      <dsp:spPr>
        <a:xfrm>
          <a:off x="8738356" y="3481120"/>
          <a:ext cx="743116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743116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091337" y="3475603"/>
        <a:ext cx="37155" cy="37155"/>
      </dsp:txXfrm>
    </dsp:sp>
    <dsp:sp modelId="{3890FCFD-820C-4CC9-9FAD-F317024DCFC1}">
      <dsp:nvSpPr>
        <dsp:cNvPr id="0" name=""/>
        <dsp:cNvSpPr/>
      </dsp:nvSpPr>
      <dsp:spPr>
        <a:xfrm>
          <a:off x="9481473" y="3029733"/>
          <a:ext cx="1857791" cy="928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واو الجماعة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تتصل بالماضي والمضارع والأمر</a:t>
          </a:r>
        </a:p>
      </dsp:txBody>
      <dsp:txXfrm>
        <a:off x="9508679" y="3056939"/>
        <a:ext cx="1803379" cy="874483"/>
      </dsp:txXfrm>
    </dsp:sp>
    <dsp:sp modelId="{7561A68F-477C-49C3-99E8-CE565F7D57A0}">
      <dsp:nvSpPr>
        <dsp:cNvPr id="0" name=""/>
        <dsp:cNvSpPr/>
      </dsp:nvSpPr>
      <dsp:spPr>
        <a:xfrm rot="3706731">
          <a:off x="5721443" y="3855921"/>
          <a:ext cx="1573957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1573957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469073" y="3829633"/>
        <a:ext cx="78697" cy="78697"/>
      </dsp:txXfrm>
    </dsp:sp>
    <dsp:sp modelId="{E946CF57-251B-4DAF-8083-6A5DD9FF27F4}">
      <dsp:nvSpPr>
        <dsp:cNvPr id="0" name=""/>
        <dsp:cNvSpPr/>
      </dsp:nvSpPr>
      <dsp:spPr>
        <a:xfrm>
          <a:off x="6880565" y="4097964"/>
          <a:ext cx="1857791" cy="928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{وكلا منها رغدًا حيث شئتما}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{ويذهبا بطريقتكم المثلى}</a:t>
          </a:r>
        </a:p>
      </dsp:txBody>
      <dsp:txXfrm>
        <a:off x="6907771" y="4125170"/>
        <a:ext cx="1803379" cy="874483"/>
      </dsp:txXfrm>
    </dsp:sp>
    <dsp:sp modelId="{19B78854-36C3-410A-BE72-30106FCB48E9}">
      <dsp:nvSpPr>
        <dsp:cNvPr id="0" name=""/>
        <dsp:cNvSpPr/>
      </dsp:nvSpPr>
      <dsp:spPr>
        <a:xfrm>
          <a:off x="8738356" y="4549350"/>
          <a:ext cx="743116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743116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091337" y="4543833"/>
        <a:ext cx="37155" cy="37155"/>
      </dsp:txXfrm>
    </dsp:sp>
    <dsp:sp modelId="{1ECB4C69-5267-46F7-B884-57F700CAEC88}">
      <dsp:nvSpPr>
        <dsp:cNvPr id="0" name=""/>
        <dsp:cNvSpPr/>
      </dsp:nvSpPr>
      <dsp:spPr>
        <a:xfrm>
          <a:off x="9481473" y="4097964"/>
          <a:ext cx="1857791" cy="928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ألف الاثنين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تتصل بالماضي والمضارع والأمر</a:t>
          </a:r>
        </a:p>
      </dsp:txBody>
      <dsp:txXfrm>
        <a:off x="9508679" y="4125170"/>
        <a:ext cx="1803379" cy="874483"/>
      </dsp:txXfrm>
    </dsp:sp>
    <dsp:sp modelId="{3D4158DA-5C66-4BB9-9BA4-D07D64040064}">
      <dsp:nvSpPr>
        <dsp:cNvPr id="0" name=""/>
        <dsp:cNvSpPr/>
      </dsp:nvSpPr>
      <dsp:spPr>
        <a:xfrm rot="4388085">
          <a:off x="5225707" y="4390036"/>
          <a:ext cx="2565429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2565429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900" kern="1200"/>
        </a:p>
      </dsp:txBody>
      <dsp:txXfrm>
        <a:off x="6444286" y="4338961"/>
        <a:ext cx="128271" cy="128271"/>
      </dsp:txXfrm>
    </dsp:sp>
    <dsp:sp modelId="{AEA14819-37C8-4F3B-AA97-8276098329CF}">
      <dsp:nvSpPr>
        <dsp:cNvPr id="0" name=""/>
        <dsp:cNvSpPr/>
      </dsp:nvSpPr>
      <dsp:spPr>
        <a:xfrm>
          <a:off x="6880565" y="5166194"/>
          <a:ext cx="1857791" cy="928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{يا مريم اقنتي لربك واسجدي واركعي}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أنتِ من تتقنين رسم البسمة</a:t>
          </a:r>
        </a:p>
      </dsp:txBody>
      <dsp:txXfrm>
        <a:off x="6907771" y="5193400"/>
        <a:ext cx="1803379" cy="874483"/>
      </dsp:txXfrm>
    </dsp:sp>
    <dsp:sp modelId="{5C3625A1-414C-4189-BA07-849D7B69E6DF}">
      <dsp:nvSpPr>
        <dsp:cNvPr id="0" name=""/>
        <dsp:cNvSpPr/>
      </dsp:nvSpPr>
      <dsp:spPr>
        <a:xfrm>
          <a:off x="8738356" y="5617580"/>
          <a:ext cx="743116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743116" y="130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091337" y="5612064"/>
        <a:ext cx="37155" cy="37155"/>
      </dsp:txXfrm>
    </dsp:sp>
    <dsp:sp modelId="{2DB4FDC4-7DCC-4C89-80CD-4DB8C8682AC3}">
      <dsp:nvSpPr>
        <dsp:cNvPr id="0" name=""/>
        <dsp:cNvSpPr/>
      </dsp:nvSpPr>
      <dsp:spPr>
        <a:xfrm>
          <a:off x="9481473" y="5166194"/>
          <a:ext cx="1857791" cy="928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ياء المخاطبة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تتصل بالمضارع والأمر</a:t>
          </a:r>
        </a:p>
      </dsp:txBody>
      <dsp:txXfrm>
        <a:off x="9508679" y="5193400"/>
        <a:ext cx="1803379" cy="874483"/>
      </dsp:txXfrm>
    </dsp:sp>
    <dsp:sp modelId="{7C222B28-E93C-498C-93F0-13073589E21C}">
      <dsp:nvSpPr>
        <dsp:cNvPr id="0" name=""/>
        <dsp:cNvSpPr/>
      </dsp:nvSpPr>
      <dsp:spPr>
        <a:xfrm rot="21555720">
          <a:off x="4470867" y="4027564"/>
          <a:ext cx="743178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743178" y="1306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4823877" y="4022046"/>
        <a:ext cx="37158" cy="37158"/>
      </dsp:txXfrm>
    </dsp:sp>
    <dsp:sp modelId="{088D2A02-C021-4E9D-83B8-A3ED81F32FB7}">
      <dsp:nvSpPr>
        <dsp:cNvPr id="0" name=""/>
        <dsp:cNvSpPr/>
      </dsp:nvSpPr>
      <dsp:spPr>
        <a:xfrm>
          <a:off x="5214015" y="3685278"/>
          <a:ext cx="991540" cy="70112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>
              <a:solidFill>
                <a:schemeClr val="accent6">
                  <a:lumMod val="50000"/>
                </a:schemeClr>
              </a:solidFill>
            </a:rPr>
            <a:t>ضمير النصب والجر</a:t>
          </a:r>
        </a:p>
      </dsp:txBody>
      <dsp:txXfrm>
        <a:off x="5234550" y="3705813"/>
        <a:ext cx="950470" cy="660051"/>
      </dsp:txXfrm>
    </dsp:sp>
    <dsp:sp modelId="{147D0C5B-39EE-4029-A06E-00F573B39A68}">
      <dsp:nvSpPr>
        <dsp:cNvPr id="0" name=""/>
        <dsp:cNvSpPr/>
      </dsp:nvSpPr>
      <dsp:spPr>
        <a:xfrm rot="2936250">
          <a:off x="4276817" y="4458839"/>
          <a:ext cx="1131278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1131278" y="1306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4814174" y="4443618"/>
        <a:ext cx="56563" cy="56563"/>
      </dsp:txXfrm>
    </dsp:sp>
    <dsp:sp modelId="{689A9B54-251B-49C7-B01B-E2097131278D}">
      <dsp:nvSpPr>
        <dsp:cNvPr id="0" name=""/>
        <dsp:cNvSpPr/>
      </dsp:nvSpPr>
      <dsp:spPr>
        <a:xfrm>
          <a:off x="5214015" y="4525734"/>
          <a:ext cx="1015394" cy="7453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accent6">
                  <a:lumMod val="50000"/>
                </a:schemeClr>
              </a:solidFill>
            </a:rPr>
            <a:t>ضمير مشترك</a:t>
          </a:r>
        </a:p>
      </dsp:txBody>
      <dsp:txXfrm>
        <a:off x="5235844" y="4547563"/>
        <a:ext cx="971736" cy="701650"/>
      </dsp:txXfrm>
    </dsp:sp>
    <dsp:sp modelId="{F73845F7-02EB-487A-8541-E0568B8B6EB5}">
      <dsp:nvSpPr>
        <dsp:cNvPr id="0" name=""/>
        <dsp:cNvSpPr/>
      </dsp:nvSpPr>
      <dsp:spPr>
        <a:xfrm rot="2791345">
          <a:off x="1701548" y="5109560"/>
          <a:ext cx="1080000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1080000" y="1306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2214548" y="5095621"/>
        <a:ext cx="54000" cy="54000"/>
      </dsp:txXfrm>
    </dsp:sp>
    <dsp:sp modelId="{A293376B-53EF-43E8-B60C-D5D5A84849A1}">
      <dsp:nvSpPr>
        <dsp:cNvPr id="0" name=""/>
        <dsp:cNvSpPr/>
      </dsp:nvSpPr>
      <dsp:spPr>
        <a:xfrm>
          <a:off x="2613107" y="4898774"/>
          <a:ext cx="1857791" cy="12313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spcBef>
              <a:spcPct val="0"/>
            </a:spcBef>
            <a:spcAft>
              <a:spcPts val="0"/>
            </a:spcAft>
            <a:buNone/>
          </a:pPr>
          <a:r>
            <a:rPr lang="ar-SA" sz="2400" kern="1200" dirty="0">
              <a:solidFill>
                <a:schemeClr val="accent5">
                  <a:lumMod val="50000"/>
                </a:schemeClr>
              </a:solidFill>
            </a:rPr>
            <a:t>منفصل</a:t>
          </a:r>
        </a:p>
        <a:p>
          <a:pPr marL="0" lvl="0" indent="0" algn="ctr" defTabSz="1066800" rtl="1"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>
              <a:solidFill>
                <a:schemeClr val="accent5">
                  <a:lumMod val="50000"/>
                </a:schemeClr>
              </a:solidFill>
            </a:rPr>
            <a:t>يمكن أن يبتدئ به الكلام ويمكن أن يقع بعد (إلا)</a:t>
          </a:r>
          <a:endParaRPr lang="ar-SA" sz="1800" kern="1200" dirty="0">
            <a:solidFill>
              <a:schemeClr val="accent5">
                <a:lumMod val="50000"/>
              </a:schemeClr>
            </a:solidFill>
          </a:endParaRP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400" kern="1200" dirty="0"/>
        </a:p>
      </dsp:txBody>
      <dsp:txXfrm>
        <a:off x="2649173" y="4934840"/>
        <a:ext cx="1785659" cy="11592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55AF6-8FE7-459A-9432-131A7A4C635E}">
      <dsp:nvSpPr>
        <dsp:cNvPr id="0" name=""/>
        <dsp:cNvSpPr/>
      </dsp:nvSpPr>
      <dsp:spPr>
        <a:xfrm>
          <a:off x="14197" y="3347525"/>
          <a:ext cx="1842179" cy="9210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الضمير البارز</a:t>
          </a:r>
        </a:p>
      </dsp:txBody>
      <dsp:txXfrm>
        <a:off x="41175" y="3374503"/>
        <a:ext cx="1788223" cy="867133"/>
      </dsp:txXfrm>
    </dsp:sp>
    <dsp:sp modelId="{EF72B5B8-CBA3-4DFB-B7DD-B0643D8DEB64}">
      <dsp:nvSpPr>
        <dsp:cNvPr id="0" name=""/>
        <dsp:cNvSpPr/>
      </dsp:nvSpPr>
      <dsp:spPr>
        <a:xfrm rot="19038914">
          <a:off x="1723604" y="3455317"/>
          <a:ext cx="1002417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1002417" y="129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2199753" y="3443208"/>
        <a:ext cx="50120" cy="50120"/>
      </dsp:txXfrm>
    </dsp:sp>
    <dsp:sp modelId="{BDAC4ADB-4B83-49F0-A9D0-F03E499D3C3C}">
      <dsp:nvSpPr>
        <dsp:cNvPr id="0" name=""/>
        <dsp:cNvSpPr/>
      </dsp:nvSpPr>
      <dsp:spPr>
        <a:xfrm>
          <a:off x="2593249" y="2420439"/>
          <a:ext cx="1842179" cy="14160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4000" kern="1200" dirty="0">
              <a:solidFill>
                <a:schemeClr val="accent5">
                  <a:lumMod val="50000"/>
                </a:schemeClr>
              </a:solidFill>
            </a:rPr>
            <a:t>متصل</a:t>
          </a:r>
        </a:p>
        <a:p>
          <a:pPr marL="0" lvl="0" indent="0" algn="ctr" defTabSz="1778000" rtl="1">
            <a:spcBef>
              <a:spcPct val="0"/>
            </a:spcBef>
            <a:spcAft>
              <a:spcPts val="0"/>
            </a:spcAft>
            <a:buNone/>
          </a:pPr>
          <a:r>
            <a:rPr lang="ar-SA" sz="1400" kern="1200" dirty="0">
              <a:solidFill>
                <a:schemeClr val="accent5">
                  <a:lumMod val="50000"/>
                </a:schemeClr>
              </a:solidFill>
            </a:rPr>
            <a:t>لا يبتدئ به الكلام ولا يقع بعد إلا ويكون متصلًا بما قبله من اسم أو فعل أو حرف</a:t>
          </a:r>
        </a:p>
        <a:p>
          <a:pPr marL="0" lvl="0" indent="0" algn="ctr" defTabSz="1778000" rtl="1">
            <a:spcBef>
              <a:spcPct val="0"/>
            </a:spcBef>
            <a:spcAft>
              <a:spcPts val="0"/>
            </a:spcAft>
            <a:buNone/>
          </a:pPr>
          <a:endParaRPr lang="ar-SA" sz="2000" kern="1200" dirty="0"/>
        </a:p>
      </dsp:txBody>
      <dsp:txXfrm>
        <a:off x="2634724" y="2461914"/>
        <a:ext cx="1759229" cy="1333105"/>
      </dsp:txXfrm>
    </dsp:sp>
    <dsp:sp modelId="{EBE58ACA-C5E8-43A9-ACB7-59FE333DD9F8}">
      <dsp:nvSpPr>
        <dsp:cNvPr id="0" name=""/>
        <dsp:cNvSpPr/>
      </dsp:nvSpPr>
      <dsp:spPr>
        <a:xfrm rot="17522954">
          <a:off x="3823390" y="2207289"/>
          <a:ext cx="1959789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1959789" y="129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700" kern="1200"/>
        </a:p>
      </dsp:txBody>
      <dsp:txXfrm>
        <a:off x="4754290" y="2171245"/>
        <a:ext cx="97989" cy="97989"/>
      </dsp:txXfrm>
    </dsp:sp>
    <dsp:sp modelId="{95A8E5DC-BCF9-4752-9637-D0AE59186044}">
      <dsp:nvSpPr>
        <dsp:cNvPr id="0" name=""/>
        <dsp:cNvSpPr/>
      </dsp:nvSpPr>
      <dsp:spPr>
        <a:xfrm>
          <a:off x="5171140" y="951982"/>
          <a:ext cx="915673" cy="72006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accent6">
                  <a:lumMod val="50000"/>
                </a:schemeClr>
              </a:solidFill>
            </a:rPr>
            <a:t>ضمير الرفع</a:t>
          </a:r>
        </a:p>
      </dsp:txBody>
      <dsp:txXfrm>
        <a:off x="5192230" y="973072"/>
        <a:ext cx="873493" cy="677881"/>
      </dsp:txXfrm>
    </dsp:sp>
    <dsp:sp modelId="{7C222B28-E93C-498C-93F0-13073589E21C}">
      <dsp:nvSpPr>
        <dsp:cNvPr id="0" name=""/>
        <dsp:cNvSpPr/>
      </dsp:nvSpPr>
      <dsp:spPr>
        <a:xfrm rot="18592965">
          <a:off x="4228989" y="2673984"/>
          <a:ext cx="1150782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1150782" y="129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4775611" y="2658166"/>
        <a:ext cx="57539" cy="57539"/>
      </dsp:txXfrm>
    </dsp:sp>
    <dsp:sp modelId="{088D2A02-C021-4E9D-83B8-A3ED81F32FB7}">
      <dsp:nvSpPr>
        <dsp:cNvPr id="0" name=""/>
        <dsp:cNvSpPr/>
      </dsp:nvSpPr>
      <dsp:spPr>
        <a:xfrm>
          <a:off x="5173332" y="1817457"/>
          <a:ext cx="983208" cy="8558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>
              <a:solidFill>
                <a:schemeClr val="accent6">
                  <a:lumMod val="50000"/>
                </a:schemeClr>
              </a:solidFill>
            </a:rPr>
            <a:t>ضمير النصب والجر</a:t>
          </a:r>
        </a:p>
      </dsp:txBody>
      <dsp:txXfrm>
        <a:off x="5198400" y="1842525"/>
        <a:ext cx="933072" cy="805759"/>
      </dsp:txXfrm>
    </dsp:sp>
    <dsp:sp modelId="{B3986585-D1D6-4DC9-9005-6FACE7F8E641}">
      <dsp:nvSpPr>
        <dsp:cNvPr id="0" name=""/>
        <dsp:cNvSpPr/>
      </dsp:nvSpPr>
      <dsp:spPr>
        <a:xfrm rot="18287212">
          <a:off x="5879581" y="1702826"/>
          <a:ext cx="1289759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1289759" y="1295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492217" y="1683534"/>
        <a:ext cx="64487" cy="64487"/>
      </dsp:txXfrm>
    </dsp:sp>
    <dsp:sp modelId="{90263FF1-FC31-40FB-9348-74381D3301A9}">
      <dsp:nvSpPr>
        <dsp:cNvPr id="0" name=""/>
        <dsp:cNvSpPr/>
      </dsp:nvSpPr>
      <dsp:spPr>
        <a:xfrm>
          <a:off x="6892381" y="586706"/>
          <a:ext cx="1842179" cy="1198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{ربِّ إني وهن العظم مني}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"أدبني ربي فأحسنَ تأديبي"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{يا ليتني قدمت لحياتي}</a:t>
          </a:r>
          <a:endParaRPr lang="ar-SA" sz="1100" kern="1200" dirty="0"/>
        </a:p>
      </dsp:txBody>
      <dsp:txXfrm>
        <a:off x="6927495" y="621820"/>
        <a:ext cx="1771951" cy="1128662"/>
      </dsp:txXfrm>
    </dsp:sp>
    <dsp:sp modelId="{131D9F7E-909A-4025-8DE9-14DF45762916}">
      <dsp:nvSpPr>
        <dsp:cNvPr id="0" name=""/>
        <dsp:cNvSpPr/>
      </dsp:nvSpPr>
      <dsp:spPr>
        <a:xfrm>
          <a:off x="8734560" y="1173200"/>
          <a:ext cx="736871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736871" y="1295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084575" y="1167729"/>
        <a:ext cx="36843" cy="36843"/>
      </dsp:txXfrm>
    </dsp:sp>
    <dsp:sp modelId="{D8891ED2-892E-43F4-9622-3A66225A2F33}">
      <dsp:nvSpPr>
        <dsp:cNvPr id="0" name=""/>
        <dsp:cNvSpPr/>
      </dsp:nvSpPr>
      <dsp:spPr>
        <a:xfrm>
          <a:off x="9471432" y="725606"/>
          <a:ext cx="1842179" cy="921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ياء المتكلم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وتسبقها نون الوقاية إذا اتصلت بفعل أو ببعض الحروف</a:t>
          </a:r>
        </a:p>
      </dsp:txBody>
      <dsp:txXfrm>
        <a:off x="9498410" y="752584"/>
        <a:ext cx="1788223" cy="867133"/>
      </dsp:txXfrm>
    </dsp:sp>
    <dsp:sp modelId="{C38F4743-92B8-4D3D-9425-614E59FE036B}">
      <dsp:nvSpPr>
        <dsp:cNvPr id="0" name=""/>
        <dsp:cNvSpPr/>
      </dsp:nvSpPr>
      <dsp:spPr>
        <a:xfrm rot="641377">
          <a:off x="6150043" y="2301903"/>
          <a:ext cx="748835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748835" y="1295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505740" y="2296134"/>
        <a:ext cx="37441" cy="37441"/>
      </dsp:txXfrm>
    </dsp:sp>
    <dsp:sp modelId="{724B1878-B5DC-4522-99DA-BE18081485BD}">
      <dsp:nvSpPr>
        <dsp:cNvPr id="0" name=""/>
        <dsp:cNvSpPr/>
      </dsp:nvSpPr>
      <dsp:spPr>
        <a:xfrm>
          <a:off x="6892381" y="1923760"/>
          <a:ext cx="1842179" cy="921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{اقرأ كتابك كفى بنفسك اليوم عليك حسيبا}</a:t>
          </a:r>
        </a:p>
      </dsp:txBody>
      <dsp:txXfrm>
        <a:off x="6919359" y="1950738"/>
        <a:ext cx="1788223" cy="867133"/>
      </dsp:txXfrm>
    </dsp:sp>
    <dsp:sp modelId="{FF6B20C5-1B4D-4B96-B98B-69302C45A8B1}">
      <dsp:nvSpPr>
        <dsp:cNvPr id="0" name=""/>
        <dsp:cNvSpPr/>
      </dsp:nvSpPr>
      <dsp:spPr>
        <a:xfrm>
          <a:off x="8734560" y="2371353"/>
          <a:ext cx="736871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736871" y="1295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084575" y="2365883"/>
        <a:ext cx="36843" cy="36843"/>
      </dsp:txXfrm>
    </dsp:sp>
    <dsp:sp modelId="{16D12799-5F13-4B6A-94BA-941EC60FA205}">
      <dsp:nvSpPr>
        <dsp:cNvPr id="0" name=""/>
        <dsp:cNvSpPr/>
      </dsp:nvSpPr>
      <dsp:spPr>
        <a:xfrm>
          <a:off x="9471432" y="1923760"/>
          <a:ext cx="1842179" cy="921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كاف الخطاب</a:t>
          </a:r>
        </a:p>
      </dsp:txBody>
      <dsp:txXfrm>
        <a:off x="9498410" y="1950738"/>
        <a:ext cx="1788223" cy="867133"/>
      </dsp:txXfrm>
    </dsp:sp>
    <dsp:sp modelId="{8F58FE50-B7BD-4DAB-9C3B-78337B0A83B7}">
      <dsp:nvSpPr>
        <dsp:cNvPr id="0" name=""/>
        <dsp:cNvSpPr/>
      </dsp:nvSpPr>
      <dsp:spPr>
        <a:xfrm rot="3506642">
          <a:off x="5821425" y="2831530"/>
          <a:ext cx="1406070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1406070" y="1295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489309" y="2809329"/>
        <a:ext cx="70303" cy="70303"/>
      </dsp:txXfrm>
    </dsp:sp>
    <dsp:sp modelId="{4431D181-1788-4A5C-8663-E5C106478DF0}">
      <dsp:nvSpPr>
        <dsp:cNvPr id="0" name=""/>
        <dsp:cNvSpPr/>
      </dsp:nvSpPr>
      <dsp:spPr>
        <a:xfrm>
          <a:off x="6892381" y="2983013"/>
          <a:ext cx="1842179" cy="921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{وكل إنسانٍ ألزمناه طائره في عنقه}</a:t>
          </a:r>
        </a:p>
      </dsp:txBody>
      <dsp:txXfrm>
        <a:off x="6919359" y="3009991"/>
        <a:ext cx="1788223" cy="867133"/>
      </dsp:txXfrm>
    </dsp:sp>
    <dsp:sp modelId="{FF0ACC0C-92A9-4A1A-99B0-0B213F922B0D}">
      <dsp:nvSpPr>
        <dsp:cNvPr id="0" name=""/>
        <dsp:cNvSpPr/>
      </dsp:nvSpPr>
      <dsp:spPr>
        <a:xfrm>
          <a:off x="8734560" y="3430607"/>
          <a:ext cx="736871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736871" y="1295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084575" y="3425136"/>
        <a:ext cx="36843" cy="36843"/>
      </dsp:txXfrm>
    </dsp:sp>
    <dsp:sp modelId="{83B44259-48D0-4AAB-9B76-7D280E694C6E}">
      <dsp:nvSpPr>
        <dsp:cNvPr id="0" name=""/>
        <dsp:cNvSpPr/>
      </dsp:nvSpPr>
      <dsp:spPr>
        <a:xfrm>
          <a:off x="9471432" y="2983013"/>
          <a:ext cx="1842179" cy="921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هاء الغائب</a:t>
          </a:r>
        </a:p>
      </dsp:txBody>
      <dsp:txXfrm>
        <a:off x="9498410" y="3009991"/>
        <a:ext cx="1788223" cy="867133"/>
      </dsp:txXfrm>
    </dsp:sp>
    <dsp:sp modelId="{147D0C5B-39EE-4029-A06E-00F573B39A68}">
      <dsp:nvSpPr>
        <dsp:cNvPr id="0" name=""/>
        <dsp:cNvSpPr/>
      </dsp:nvSpPr>
      <dsp:spPr>
        <a:xfrm rot="4064035">
          <a:off x="3831503" y="4015372"/>
          <a:ext cx="1944722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1944722" y="129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700" kern="1200"/>
        </a:p>
      </dsp:txBody>
      <dsp:txXfrm>
        <a:off x="4755247" y="3979705"/>
        <a:ext cx="97236" cy="97236"/>
      </dsp:txXfrm>
    </dsp:sp>
    <dsp:sp modelId="{689A9B54-251B-49C7-B01B-E2097131278D}">
      <dsp:nvSpPr>
        <dsp:cNvPr id="0" name=""/>
        <dsp:cNvSpPr/>
      </dsp:nvSpPr>
      <dsp:spPr>
        <a:xfrm>
          <a:off x="5172301" y="4558657"/>
          <a:ext cx="1006861" cy="7390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accent6">
                  <a:lumMod val="50000"/>
                </a:schemeClr>
              </a:solidFill>
            </a:rPr>
            <a:t>ضمير مشترك</a:t>
          </a:r>
        </a:p>
      </dsp:txBody>
      <dsp:txXfrm>
        <a:off x="5193947" y="4580303"/>
        <a:ext cx="963569" cy="695753"/>
      </dsp:txXfrm>
    </dsp:sp>
    <dsp:sp modelId="{FCA34F32-BAE7-4CBF-A010-AEFDBD0F2AF3}">
      <dsp:nvSpPr>
        <dsp:cNvPr id="0" name=""/>
        <dsp:cNvSpPr/>
      </dsp:nvSpPr>
      <dsp:spPr>
        <a:xfrm>
          <a:off x="6179162" y="4915229"/>
          <a:ext cx="736871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736871" y="1295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529177" y="4909758"/>
        <a:ext cx="36843" cy="36843"/>
      </dsp:txXfrm>
    </dsp:sp>
    <dsp:sp modelId="{1B9A321B-BDC8-4030-BBF4-C85DDBED8C70}">
      <dsp:nvSpPr>
        <dsp:cNvPr id="0" name=""/>
        <dsp:cNvSpPr/>
      </dsp:nvSpPr>
      <dsp:spPr>
        <a:xfrm>
          <a:off x="6916034" y="4042266"/>
          <a:ext cx="1842179" cy="1771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{تلك الرسل فضلنا بعضهم على بعض}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{اهدنا الصراط المستقيم}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{ربنا هب لنا من أزواجنا وذرياتنا قرة أعين}</a:t>
          </a:r>
        </a:p>
      </dsp:txBody>
      <dsp:txXfrm>
        <a:off x="6967929" y="4094161"/>
        <a:ext cx="1738389" cy="1668036"/>
      </dsp:txXfrm>
    </dsp:sp>
    <dsp:sp modelId="{E7A1D304-E763-4C37-BDD8-6B6D7BBAF2E1}">
      <dsp:nvSpPr>
        <dsp:cNvPr id="0" name=""/>
        <dsp:cNvSpPr/>
      </dsp:nvSpPr>
      <dsp:spPr>
        <a:xfrm>
          <a:off x="8758214" y="4915229"/>
          <a:ext cx="736871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736871" y="1295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9108228" y="4909758"/>
        <a:ext cx="36843" cy="36843"/>
      </dsp:txXfrm>
    </dsp:sp>
    <dsp:sp modelId="{129197C1-3081-4DF3-BC68-78915EF101BA}">
      <dsp:nvSpPr>
        <dsp:cNvPr id="0" name=""/>
        <dsp:cNvSpPr/>
      </dsp:nvSpPr>
      <dsp:spPr>
        <a:xfrm>
          <a:off x="9495086" y="4467635"/>
          <a:ext cx="1842179" cy="921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 err="1"/>
            <a:t>نا</a:t>
          </a:r>
          <a:r>
            <a:rPr lang="ar-SA" sz="2000" kern="1200" dirty="0"/>
            <a:t> المتكلمين</a:t>
          </a:r>
        </a:p>
      </dsp:txBody>
      <dsp:txXfrm>
        <a:off x="9522064" y="4494613"/>
        <a:ext cx="1788223" cy="867133"/>
      </dsp:txXfrm>
    </dsp:sp>
    <dsp:sp modelId="{F73845F7-02EB-487A-8541-E0568B8B6EB5}">
      <dsp:nvSpPr>
        <dsp:cNvPr id="0" name=""/>
        <dsp:cNvSpPr/>
      </dsp:nvSpPr>
      <dsp:spPr>
        <a:xfrm rot="2791345">
          <a:off x="1689351" y="4183674"/>
          <a:ext cx="1070924" cy="25902"/>
        </a:xfrm>
        <a:custGeom>
          <a:avLst/>
          <a:gdLst/>
          <a:ahLst/>
          <a:cxnLst/>
          <a:rect l="0" t="0" r="0" b="0"/>
          <a:pathLst>
            <a:path>
              <a:moveTo>
                <a:pt x="0" y="12951"/>
              </a:moveTo>
              <a:lnTo>
                <a:pt x="1070924" y="129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2198040" y="4169852"/>
        <a:ext cx="53546" cy="53546"/>
      </dsp:txXfrm>
    </dsp:sp>
    <dsp:sp modelId="{A293376B-53EF-43E8-B60C-D5D5A84849A1}">
      <dsp:nvSpPr>
        <dsp:cNvPr id="0" name=""/>
        <dsp:cNvSpPr/>
      </dsp:nvSpPr>
      <dsp:spPr>
        <a:xfrm>
          <a:off x="2593249" y="3974658"/>
          <a:ext cx="1842179" cy="1221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spcBef>
              <a:spcPct val="0"/>
            </a:spcBef>
            <a:spcAft>
              <a:spcPts val="0"/>
            </a:spcAft>
            <a:buNone/>
          </a:pPr>
          <a:r>
            <a:rPr lang="ar-SA" sz="2400" kern="1200" dirty="0">
              <a:solidFill>
                <a:schemeClr val="accent5">
                  <a:lumMod val="50000"/>
                </a:schemeClr>
              </a:solidFill>
            </a:rPr>
            <a:t>منفصل</a:t>
          </a:r>
        </a:p>
        <a:p>
          <a:pPr marL="0" lvl="0" indent="0" algn="ctr" defTabSz="1066800" rtl="1"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>
              <a:solidFill>
                <a:schemeClr val="accent5">
                  <a:lumMod val="50000"/>
                </a:schemeClr>
              </a:solidFill>
            </a:rPr>
            <a:t>يمكن أن يبتدئ به الكلام ويمكن أن يقع بعد (إلا)</a:t>
          </a:r>
          <a:endParaRPr lang="ar-SA" sz="1800" kern="1200" dirty="0">
            <a:solidFill>
              <a:schemeClr val="accent5">
                <a:lumMod val="50000"/>
              </a:schemeClr>
            </a:solidFill>
          </a:endParaRP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400" kern="1200" dirty="0"/>
        </a:p>
      </dsp:txBody>
      <dsp:txXfrm>
        <a:off x="2629012" y="4010421"/>
        <a:ext cx="1770653" cy="11495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1A71E-D6CE-4095-AEE2-600F7355A8F7}">
      <dsp:nvSpPr>
        <dsp:cNvPr id="0" name=""/>
        <dsp:cNvSpPr/>
      </dsp:nvSpPr>
      <dsp:spPr>
        <a:xfrm>
          <a:off x="5039609" y="727785"/>
          <a:ext cx="225738" cy="390570"/>
        </a:xfrm>
        <a:custGeom>
          <a:avLst/>
          <a:gdLst/>
          <a:ahLst/>
          <a:cxnLst/>
          <a:rect l="0" t="0" r="0" b="0"/>
          <a:pathLst>
            <a:path>
              <a:moveTo>
                <a:pt x="225738" y="0"/>
              </a:moveTo>
              <a:lnTo>
                <a:pt x="225738" y="390570"/>
              </a:lnTo>
              <a:lnTo>
                <a:pt x="0" y="39057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02820-22E3-4052-AC0A-4851AAA0F406}">
      <dsp:nvSpPr>
        <dsp:cNvPr id="0" name=""/>
        <dsp:cNvSpPr/>
      </dsp:nvSpPr>
      <dsp:spPr>
        <a:xfrm>
          <a:off x="8707574" y="2585355"/>
          <a:ext cx="127750" cy="1472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2298"/>
              </a:lnTo>
              <a:lnTo>
                <a:pt x="127750" y="1472298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F266C2-1459-4F86-B65F-32A67A47FDA4}">
      <dsp:nvSpPr>
        <dsp:cNvPr id="0" name=""/>
        <dsp:cNvSpPr/>
      </dsp:nvSpPr>
      <dsp:spPr>
        <a:xfrm>
          <a:off x="5265347" y="727785"/>
          <a:ext cx="4099130" cy="1313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7532"/>
              </a:lnTo>
              <a:lnTo>
                <a:pt x="4099130" y="1087532"/>
              </a:lnTo>
              <a:lnTo>
                <a:pt x="4099130" y="131327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F3C72-B408-4111-B753-75CEA471B491}">
      <dsp:nvSpPr>
        <dsp:cNvPr id="0" name=""/>
        <dsp:cNvSpPr/>
      </dsp:nvSpPr>
      <dsp:spPr>
        <a:xfrm>
          <a:off x="1531495" y="2597190"/>
          <a:ext cx="91440" cy="12793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9334"/>
              </a:lnTo>
              <a:lnTo>
                <a:pt x="91938" y="1279334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DEBFC-8DA3-4A90-AA38-1C70C0AA31CE}">
      <dsp:nvSpPr>
        <dsp:cNvPr id="0" name=""/>
        <dsp:cNvSpPr/>
      </dsp:nvSpPr>
      <dsp:spPr>
        <a:xfrm>
          <a:off x="2292114" y="727785"/>
          <a:ext cx="2973233" cy="1301790"/>
        </a:xfrm>
        <a:custGeom>
          <a:avLst/>
          <a:gdLst/>
          <a:ahLst/>
          <a:cxnLst/>
          <a:rect l="0" t="0" r="0" b="0"/>
          <a:pathLst>
            <a:path>
              <a:moveTo>
                <a:pt x="2973233" y="0"/>
              </a:moveTo>
              <a:lnTo>
                <a:pt x="2973233" y="1076052"/>
              </a:lnTo>
              <a:lnTo>
                <a:pt x="0" y="1076052"/>
              </a:lnTo>
              <a:lnTo>
                <a:pt x="0" y="130179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57CB2-8F41-4698-8D49-AF5A8A512453}">
      <dsp:nvSpPr>
        <dsp:cNvPr id="0" name=""/>
        <dsp:cNvSpPr/>
      </dsp:nvSpPr>
      <dsp:spPr>
        <a:xfrm>
          <a:off x="4214965" y="3960"/>
          <a:ext cx="2100764" cy="723824"/>
        </a:xfrm>
        <a:prstGeom prst="homePlate">
          <a:avLst/>
        </a:prstGeom>
        <a:solidFill>
          <a:schemeClr val="accent5">
            <a:lumMod val="60000"/>
            <a:lumOff val="40000"/>
            <a:alpha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chemeClr val="accent5">
                  <a:lumMod val="50000"/>
                </a:schemeClr>
              </a:solidFill>
            </a:rPr>
            <a:t>اسم الإشارة</a:t>
          </a:r>
        </a:p>
      </dsp:txBody>
      <dsp:txXfrm>
        <a:off x="4214965" y="3960"/>
        <a:ext cx="1919808" cy="723824"/>
      </dsp:txXfrm>
    </dsp:sp>
    <dsp:sp modelId="{4A31FF1C-8331-4B12-908A-109FD8CE8F02}">
      <dsp:nvSpPr>
        <dsp:cNvPr id="0" name=""/>
        <dsp:cNvSpPr/>
      </dsp:nvSpPr>
      <dsp:spPr>
        <a:xfrm>
          <a:off x="1398491" y="2029576"/>
          <a:ext cx="1787246" cy="567613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للمكان القريب</a:t>
          </a:r>
        </a:p>
      </dsp:txBody>
      <dsp:txXfrm>
        <a:off x="1398491" y="2029576"/>
        <a:ext cx="1787246" cy="567613"/>
      </dsp:txXfrm>
    </dsp:sp>
    <dsp:sp modelId="{9AD52853-E4E9-4A0D-8F1F-B3A2F98F1749}">
      <dsp:nvSpPr>
        <dsp:cNvPr id="0" name=""/>
        <dsp:cNvSpPr/>
      </dsp:nvSpPr>
      <dsp:spPr>
        <a:xfrm>
          <a:off x="1623434" y="2880868"/>
          <a:ext cx="2926386" cy="1991313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أقمنا هنا أياما</a:t>
          </a:r>
        </a:p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{إنا ها هنا قاعدون}</a:t>
          </a:r>
        </a:p>
      </dsp:txBody>
      <dsp:txXfrm>
        <a:off x="1623434" y="2880868"/>
        <a:ext cx="2926386" cy="1991313"/>
      </dsp:txXfrm>
    </dsp:sp>
    <dsp:sp modelId="{77B66DFB-EE5D-4644-A77F-7D149E4C55CF}">
      <dsp:nvSpPr>
        <dsp:cNvPr id="0" name=""/>
        <dsp:cNvSpPr/>
      </dsp:nvSpPr>
      <dsp:spPr>
        <a:xfrm>
          <a:off x="8543349" y="2041056"/>
          <a:ext cx="1642257" cy="544298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للمكان البعيد</a:t>
          </a:r>
        </a:p>
      </dsp:txBody>
      <dsp:txXfrm>
        <a:off x="8543349" y="2041056"/>
        <a:ext cx="1642257" cy="544298"/>
      </dsp:txXfrm>
    </dsp:sp>
    <dsp:sp modelId="{4751AFDD-2102-436C-B5A6-6F3082B1D09A}">
      <dsp:nvSpPr>
        <dsp:cNvPr id="0" name=""/>
        <dsp:cNvSpPr/>
      </dsp:nvSpPr>
      <dsp:spPr>
        <a:xfrm>
          <a:off x="8835325" y="2868989"/>
          <a:ext cx="2932127" cy="2377326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انتقلنا من هنا إلى هناك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{هنالك الولاية لله الحق}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{وأزلفنا ثَمَّ الآخرين}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{فأينما تولوا فثم وجه الله}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ليس ثمة سؤال</a:t>
          </a:r>
          <a:endParaRPr lang="ar-SA" sz="1800" kern="1200" dirty="0"/>
        </a:p>
      </dsp:txBody>
      <dsp:txXfrm>
        <a:off x="8835325" y="2868989"/>
        <a:ext cx="2932127" cy="2377326"/>
      </dsp:txXfrm>
    </dsp:sp>
    <dsp:sp modelId="{5EA58D4E-7DCE-4A26-A948-E5843D860F67}">
      <dsp:nvSpPr>
        <dsp:cNvPr id="0" name=""/>
        <dsp:cNvSpPr/>
      </dsp:nvSpPr>
      <dsp:spPr>
        <a:xfrm>
          <a:off x="2736518" y="908908"/>
          <a:ext cx="2303090" cy="418895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ما وضع لمشارٍ إليه</a:t>
          </a:r>
        </a:p>
      </dsp:txBody>
      <dsp:txXfrm>
        <a:off x="2736518" y="908908"/>
        <a:ext cx="2303090" cy="4188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54021-A169-4832-9C1D-57769E1555E4}">
      <dsp:nvSpPr>
        <dsp:cNvPr id="0" name=""/>
        <dsp:cNvSpPr/>
      </dsp:nvSpPr>
      <dsp:spPr>
        <a:xfrm>
          <a:off x="2341235" y="1972"/>
          <a:ext cx="2422538" cy="12112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6500" kern="1200" dirty="0"/>
            <a:t>ظاهر</a:t>
          </a:r>
        </a:p>
      </dsp:txBody>
      <dsp:txXfrm>
        <a:off x="2376712" y="37449"/>
        <a:ext cx="2351584" cy="1140315"/>
      </dsp:txXfrm>
    </dsp:sp>
    <dsp:sp modelId="{C1DFC275-506F-4C5F-957E-7E88C28414FD}">
      <dsp:nvSpPr>
        <dsp:cNvPr id="0" name=""/>
        <dsp:cNvSpPr/>
      </dsp:nvSpPr>
      <dsp:spPr>
        <a:xfrm>
          <a:off x="2583489" y="1213241"/>
          <a:ext cx="242253" cy="908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452"/>
              </a:lnTo>
              <a:lnTo>
                <a:pt x="242253" y="9084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8FB4B-ED86-46AB-9AE7-F5E108517BA7}">
      <dsp:nvSpPr>
        <dsp:cNvPr id="0" name=""/>
        <dsp:cNvSpPr/>
      </dsp:nvSpPr>
      <dsp:spPr>
        <a:xfrm>
          <a:off x="2825743" y="1516059"/>
          <a:ext cx="1938031" cy="12112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تغير ظاهر في الكلمة يُنطق ويكتب ويسمع</a:t>
          </a:r>
        </a:p>
      </dsp:txBody>
      <dsp:txXfrm>
        <a:off x="2861220" y="1551536"/>
        <a:ext cx="1867077" cy="1140315"/>
      </dsp:txXfrm>
    </dsp:sp>
    <dsp:sp modelId="{D3649F96-1E87-4512-A79E-A7216FFAA7B0}">
      <dsp:nvSpPr>
        <dsp:cNvPr id="0" name=""/>
        <dsp:cNvSpPr/>
      </dsp:nvSpPr>
      <dsp:spPr>
        <a:xfrm>
          <a:off x="2583489" y="1213241"/>
          <a:ext cx="242253" cy="2422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2538"/>
              </a:lnTo>
              <a:lnTo>
                <a:pt x="242253" y="2422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B7B41-C525-4F9D-92F1-7EDA6D250674}">
      <dsp:nvSpPr>
        <dsp:cNvPr id="0" name=""/>
        <dsp:cNvSpPr/>
      </dsp:nvSpPr>
      <dsp:spPr>
        <a:xfrm>
          <a:off x="2825743" y="3030146"/>
          <a:ext cx="1938031" cy="12112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محمدٌ، محمدًا، محمدٍ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والدان، والدين</a:t>
          </a:r>
          <a:endParaRPr lang="ar-SA" sz="1400" kern="1200" dirty="0"/>
        </a:p>
      </dsp:txBody>
      <dsp:txXfrm>
        <a:off x="2861220" y="3065623"/>
        <a:ext cx="1867077" cy="1140315"/>
      </dsp:txXfrm>
    </dsp:sp>
    <dsp:sp modelId="{F690CFC3-E73E-463E-AB5B-27BCB55289A4}">
      <dsp:nvSpPr>
        <dsp:cNvPr id="0" name=""/>
        <dsp:cNvSpPr/>
      </dsp:nvSpPr>
      <dsp:spPr>
        <a:xfrm>
          <a:off x="5369408" y="1972"/>
          <a:ext cx="2422538" cy="12112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6500" kern="1200" dirty="0"/>
            <a:t>مقدّر</a:t>
          </a:r>
        </a:p>
      </dsp:txBody>
      <dsp:txXfrm>
        <a:off x="5404885" y="37449"/>
        <a:ext cx="2351584" cy="1140315"/>
      </dsp:txXfrm>
    </dsp:sp>
    <dsp:sp modelId="{252449C1-7370-445E-8F89-0238EA3BC734}">
      <dsp:nvSpPr>
        <dsp:cNvPr id="0" name=""/>
        <dsp:cNvSpPr/>
      </dsp:nvSpPr>
      <dsp:spPr>
        <a:xfrm>
          <a:off x="5611662" y="1213241"/>
          <a:ext cx="242253" cy="908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452"/>
              </a:lnTo>
              <a:lnTo>
                <a:pt x="242253" y="9084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4A09AF-4C4E-4054-9E1B-791FCEC28AD4}">
      <dsp:nvSpPr>
        <dsp:cNvPr id="0" name=""/>
        <dsp:cNvSpPr/>
      </dsp:nvSpPr>
      <dsp:spPr>
        <a:xfrm>
          <a:off x="5853916" y="1516059"/>
          <a:ext cx="2781093" cy="12112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لا وجود له لفظًا في آخر الكلمة فلا ينطق به ولا يُسمع ولا يكتب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لوجود مانع في الحرف الأخير</a:t>
          </a:r>
          <a:endParaRPr lang="ar-SA" sz="1400" kern="1200" dirty="0"/>
        </a:p>
      </dsp:txBody>
      <dsp:txXfrm>
        <a:off x="5889393" y="1551536"/>
        <a:ext cx="2710139" cy="1140315"/>
      </dsp:txXfrm>
    </dsp:sp>
    <dsp:sp modelId="{DA796F7F-70C6-4DF5-84FB-1DFC4ACBE3E3}">
      <dsp:nvSpPr>
        <dsp:cNvPr id="0" name=""/>
        <dsp:cNvSpPr/>
      </dsp:nvSpPr>
      <dsp:spPr>
        <a:xfrm>
          <a:off x="5611662" y="1213241"/>
          <a:ext cx="242253" cy="2422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2538"/>
              </a:lnTo>
              <a:lnTo>
                <a:pt x="242253" y="2422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03790-8804-4BEC-BDBD-0844997E328B}">
      <dsp:nvSpPr>
        <dsp:cNvPr id="0" name=""/>
        <dsp:cNvSpPr/>
      </dsp:nvSpPr>
      <dsp:spPr>
        <a:xfrm>
          <a:off x="5853916" y="3030146"/>
          <a:ext cx="2781307" cy="12112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1- ما يتعذر ظهوره: الألف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موسى، عصا، محيا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2- ما يثقل ظهوره: الواو، والياء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عالي، ينمو</a:t>
          </a:r>
        </a:p>
      </dsp:txBody>
      <dsp:txXfrm>
        <a:off x="5889393" y="3065623"/>
        <a:ext cx="2710353" cy="11403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8EAC5-C6B2-43EA-99A0-0BB1E9CAFAA0}">
      <dsp:nvSpPr>
        <dsp:cNvPr id="0" name=""/>
        <dsp:cNvSpPr/>
      </dsp:nvSpPr>
      <dsp:spPr>
        <a:xfrm>
          <a:off x="6323783" y="600148"/>
          <a:ext cx="5306145" cy="26530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الخرائط الذهنية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/>
            <a:t>التعلم المقلوب</a:t>
          </a:r>
          <a:endParaRPr lang="en-US" sz="3600" kern="1200" dirty="0"/>
        </a:p>
      </dsp:txBody>
      <dsp:txXfrm>
        <a:off x="6401489" y="677854"/>
        <a:ext cx="5150733" cy="2497660"/>
      </dsp:txXfrm>
    </dsp:sp>
    <dsp:sp modelId="{AFA73336-A51F-4B15-9AC2-6F1AB2258CA4}">
      <dsp:nvSpPr>
        <dsp:cNvPr id="0" name=""/>
        <dsp:cNvSpPr/>
      </dsp:nvSpPr>
      <dsp:spPr>
        <a:xfrm>
          <a:off x="202719" y="571893"/>
          <a:ext cx="5306145" cy="26530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تدريبات الوحدات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الفن التعليمي</a:t>
          </a:r>
          <a:endParaRPr lang="en-US" sz="3600" kern="1200" dirty="0"/>
        </a:p>
      </dsp:txBody>
      <dsp:txXfrm>
        <a:off x="280425" y="649599"/>
        <a:ext cx="5150733" cy="2497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/>
          <a:lstStyle>
            <a:lvl1pPr algn="ctr">
              <a:lnSpc>
                <a:spcPct val="114000"/>
              </a:lnSpc>
              <a:defRPr sz="66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2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1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3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9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4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6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9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3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5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September 13,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0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 b="0" cap="none" spc="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September 13, 2023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00" b="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00" b="1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08693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50" r:id="rId4"/>
    <p:sldLayoutId id="2147483751" r:id="rId5"/>
    <p:sldLayoutId id="2147483756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600" b="0" i="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1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2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A89772B6-4564-4533-BFF4-7B2F212E9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0236" y="286601"/>
            <a:ext cx="5929422" cy="1852976"/>
          </a:xfrm>
        </p:spPr>
        <p:txBody>
          <a:bodyPr vert="horz" lIns="0" tIns="0" rIns="0" bIns="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cap="all" spc="700"/>
              <a:t>الوحدة الأولى</a:t>
            </a:r>
            <a:br>
              <a:rPr lang="en-US" sz="4000" b="1" cap="all" spc="700"/>
            </a:br>
            <a:r>
              <a:rPr lang="en-US" sz="4000" b="1" cap="all" spc="700"/>
              <a:t>مصطلحات ومفاهيم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31EADD77-3743-4686-B243-F7AC3CA5270A}"/>
              </a:ext>
            </a:extLst>
          </p:cNvPr>
          <p:cNvSpPr txBox="1"/>
          <p:nvPr/>
        </p:nvSpPr>
        <p:spPr>
          <a:xfrm>
            <a:off x="1252221" y="3822382"/>
            <a:ext cx="5929422" cy="33222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algn="l" rtl="0">
              <a:lnSpc>
                <a:spcPct val="120000"/>
              </a:lnSpc>
              <a:spcAft>
                <a:spcPts val="600"/>
              </a:spcAft>
              <a:tabLst>
                <a:tab pos="4572635" algn="l"/>
              </a:tabLst>
            </a:pPr>
            <a:r>
              <a:rPr lang="en-US" b="1" dirty="0"/>
              <a:t>ي</a:t>
            </a:r>
            <a:r>
              <a:rPr lang="ar-SA" b="1" dirty="0"/>
              <a:t>ـــ</a:t>
            </a:r>
            <a:r>
              <a:rPr lang="en-US" b="1" dirty="0" err="1"/>
              <a:t>ست</a:t>
            </a:r>
            <a:r>
              <a:rPr lang="ar-SA" b="1" dirty="0"/>
              <a:t>ـــ</a:t>
            </a:r>
            <a:r>
              <a:rPr lang="en-US" b="1" dirty="0" err="1"/>
              <a:t>حقُّ</a:t>
            </a:r>
            <a:r>
              <a:rPr lang="en-US" b="1" dirty="0"/>
              <a:t> </a:t>
            </a:r>
            <a:r>
              <a:rPr lang="en-US" b="1" dirty="0" err="1"/>
              <a:t>الحم</a:t>
            </a:r>
            <a:r>
              <a:rPr lang="ar-SA" b="1" dirty="0"/>
              <a:t>ــــ</a:t>
            </a:r>
            <a:r>
              <a:rPr lang="en-US" b="1" dirty="0" err="1"/>
              <a:t>دَ</a:t>
            </a:r>
            <a:r>
              <a:rPr lang="en-US" b="1" dirty="0"/>
              <a:t> ي</a:t>
            </a:r>
            <a:r>
              <a:rPr lang="ar-SA" b="1" dirty="0"/>
              <a:t>ـــــ</a:t>
            </a:r>
            <a:r>
              <a:rPr lang="en-US" b="1" dirty="0" err="1"/>
              <a:t>ومٌ</a:t>
            </a:r>
            <a:r>
              <a:rPr lang="en-US" b="1" dirty="0"/>
              <a:t>         ك</a:t>
            </a:r>
            <a:r>
              <a:rPr lang="ar-SA" b="1" dirty="0"/>
              <a:t>ــ</a:t>
            </a:r>
            <a:r>
              <a:rPr lang="en-US" b="1" dirty="0" err="1"/>
              <a:t>ان</a:t>
            </a:r>
            <a:r>
              <a:rPr lang="en-US" b="1" dirty="0"/>
              <a:t> ع</a:t>
            </a:r>
            <a:r>
              <a:rPr lang="ar-SA" b="1" dirty="0"/>
              <a:t>ـــــ</a:t>
            </a:r>
            <a:r>
              <a:rPr lang="en-US" b="1" dirty="0" err="1"/>
              <a:t>يناكِ</a:t>
            </a:r>
            <a:r>
              <a:rPr lang="en-US" b="1" dirty="0"/>
              <a:t> </a:t>
            </a:r>
            <a:r>
              <a:rPr lang="en-US" b="1" dirty="0" err="1"/>
              <a:t>اف</a:t>
            </a:r>
            <a:r>
              <a:rPr lang="ar-SA" b="1" dirty="0"/>
              <a:t>ـــ</a:t>
            </a:r>
            <a:r>
              <a:rPr lang="en-US" b="1" dirty="0" err="1"/>
              <a:t>تتاحَهْ</a:t>
            </a:r>
            <a:endParaRPr lang="en-US" dirty="0"/>
          </a:p>
          <a:p>
            <a:pPr algn="l" rtl="0">
              <a:lnSpc>
                <a:spcPct val="120000"/>
              </a:lnSpc>
              <a:spcAft>
                <a:spcPts val="600"/>
              </a:spcAft>
              <a:tabLst>
                <a:tab pos="4572635" algn="l"/>
              </a:tabLst>
            </a:pPr>
            <a:r>
              <a:rPr lang="en-US" b="1" dirty="0" err="1"/>
              <a:t>فه</a:t>
            </a:r>
            <a:r>
              <a:rPr lang="en-US" b="1" dirty="0"/>
              <a:t>ـــــو </a:t>
            </a:r>
            <a:r>
              <a:rPr lang="en-US" b="1" dirty="0" err="1"/>
              <a:t>يومٌ</a:t>
            </a:r>
            <a:r>
              <a:rPr lang="en-US" b="1" dirty="0"/>
              <a:t> </a:t>
            </a:r>
            <a:r>
              <a:rPr lang="en-US" b="1" dirty="0" err="1"/>
              <a:t>دونَ</a:t>
            </a:r>
            <a:r>
              <a:rPr lang="en-US" b="1" dirty="0"/>
              <a:t> شـــــــــ</a:t>
            </a:r>
            <a:r>
              <a:rPr lang="en-US" b="1" dirty="0" err="1"/>
              <a:t>كٍ</a:t>
            </a:r>
            <a:r>
              <a:rPr lang="en-US" b="1" dirty="0"/>
              <a:t>         </a:t>
            </a:r>
            <a:r>
              <a:rPr lang="en-US" b="1" dirty="0" err="1"/>
              <a:t>أسع</a:t>
            </a:r>
            <a:r>
              <a:rPr lang="en-US" b="1" dirty="0"/>
              <a:t>ــــ</a:t>
            </a:r>
            <a:r>
              <a:rPr lang="en-US" b="1" dirty="0" err="1"/>
              <a:t>دَ</a:t>
            </a:r>
            <a:r>
              <a:rPr lang="en-US" b="1" dirty="0"/>
              <a:t> </a:t>
            </a:r>
            <a:r>
              <a:rPr lang="en-US" b="1" dirty="0" err="1"/>
              <a:t>اللهُ</a:t>
            </a:r>
            <a:r>
              <a:rPr lang="en-US" b="1" dirty="0"/>
              <a:t> ص</a:t>
            </a:r>
            <a:r>
              <a:rPr lang="ar-SA" b="1" dirty="0"/>
              <a:t>ــــــــــ</a:t>
            </a:r>
            <a:r>
              <a:rPr lang="en-US" b="1" dirty="0" err="1"/>
              <a:t>باحَهْ</a:t>
            </a:r>
            <a:endParaRPr lang="en-US" dirty="0"/>
          </a:p>
        </p:txBody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accent2">
                  <a:lumMod val="60000"/>
                  <a:lumOff val="40000"/>
                  <a:alpha val="59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chemeClr val="accent6">
                  <a:lumMod val="75000"/>
                  <a:alpha val="61000"/>
                </a:schemeClr>
              </a:gs>
              <a:gs pos="99000">
                <a:schemeClr val="accent6">
                  <a:alpha val="87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 descr="خلفية مرسومة ومزخرفة لقوس قزح">
            <a:extLst>
              <a:ext uri="{FF2B5EF4-FFF2-40B4-BE49-F238E27FC236}">
                <a16:creationId xmlns:a16="http://schemas.microsoft.com/office/drawing/2014/main" id="{EF55A961-6A29-4840-837E-E143ADBF1F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95" r="25410" b="1"/>
          <a:stretch/>
        </p:blipFill>
        <p:spPr>
          <a:xfrm>
            <a:off x="8115300" y="-12515"/>
            <a:ext cx="4076700" cy="6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1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A28379F9-65C1-49A1-8586-27469A99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ctr" rtl="1"/>
            <a:r>
              <a:rPr lang="en-US" sz="3200" b="1" cap="all" spc="300" dirty="0" err="1">
                <a:solidFill>
                  <a:schemeClr val="bg1"/>
                </a:solidFill>
              </a:rPr>
              <a:t>من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الأسماء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المبنية</a:t>
            </a:r>
            <a:r>
              <a:rPr lang="en-US" sz="3200" b="1" cap="all" spc="300" dirty="0">
                <a:solidFill>
                  <a:schemeClr val="bg1"/>
                </a:solidFill>
              </a:rPr>
              <a:t>:</a:t>
            </a:r>
            <a:br>
              <a:rPr lang="en-US" sz="3200" b="1" cap="all" spc="300" dirty="0">
                <a:solidFill>
                  <a:schemeClr val="bg1"/>
                </a:solidFill>
              </a:rPr>
            </a:br>
            <a:r>
              <a:rPr lang="en-US" sz="3200" b="1" cap="all" spc="300" dirty="0">
                <a:solidFill>
                  <a:schemeClr val="bg1"/>
                </a:solidFill>
              </a:rPr>
              <a:t>أسماء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الإشارة</a:t>
            </a:r>
            <a:endParaRPr lang="en-US" sz="3200" b="1" cap="all" spc="300" dirty="0">
              <a:solidFill>
                <a:schemeClr val="bg1"/>
              </a:solidFill>
            </a:endParaRPr>
          </a:p>
        </p:txBody>
      </p:sp>
      <p:pic>
        <p:nvPicPr>
          <p:cNvPr id="5" name="عنصر نائب للمحتوى 4" descr="صورة تحتوي على نص, لقطة شاشة, الخط, رسم بياني&#10;&#10;تم إنشاء الوصف تلقائياً">
            <a:extLst>
              <a:ext uri="{FF2B5EF4-FFF2-40B4-BE49-F238E27FC236}">
                <a16:creationId xmlns:a16="http://schemas.microsoft.com/office/drawing/2014/main" id="{3E3699F3-A9F3-4CD5-87BD-00335BBCCC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4336" y="682214"/>
            <a:ext cx="7822460" cy="510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84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عنصر نائب للمحتوى 6">
            <a:extLst>
              <a:ext uri="{FF2B5EF4-FFF2-40B4-BE49-F238E27FC236}">
                <a16:creationId xmlns:a16="http://schemas.microsoft.com/office/drawing/2014/main" id="{38FF71CE-E6AC-40FB-89BA-5C7EEE18D3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723375"/>
              </p:ext>
            </p:extLst>
          </p:nvPr>
        </p:nvGraphicFramePr>
        <p:xfrm>
          <a:off x="-197510" y="344557"/>
          <a:ext cx="12230484" cy="6082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مربع نص 1">
            <a:extLst>
              <a:ext uri="{FF2B5EF4-FFF2-40B4-BE49-F238E27FC236}">
                <a16:creationId xmlns:a16="http://schemas.microsoft.com/office/drawing/2014/main" id="{915FE93A-7173-4F19-80DB-4F64720F104C}"/>
              </a:ext>
            </a:extLst>
          </p:cNvPr>
          <p:cNvSpPr txBox="1"/>
          <p:nvPr/>
        </p:nvSpPr>
        <p:spPr>
          <a:xfrm>
            <a:off x="5171845" y="3122425"/>
            <a:ext cx="2699309" cy="2862322"/>
          </a:xfrm>
          <a:custGeom>
            <a:avLst/>
            <a:gdLst>
              <a:gd name="connsiteX0" fmla="*/ 0 w 2699309"/>
              <a:gd name="connsiteY0" fmla="*/ 0 h 2862322"/>
              <a:gd name="connsiteX1" fmla="*/ 2699309 w 2699309"/>
              <a:gd name="connsiteY1" fmla="*/ 0 h 2862322"/>
              <a:gd name="connsiteX2" fmla="*/ 2699309 w 2699309"/>
              <a:gd name="connsiteY2" fmla="*/ 2862322 h 2862322"/>
              <a:gd name="connsiteX3" fmla="*/ 0 w 2699309"/>
              <a:gd name="connsiteY3" fmla="*/ 2862322 h 2862322"/>
              <a:gd name="connsiteX4" fmla="*/ 0 w 2699309"/>
              <a:gd name="connsiteY4" fmla="*/ 0 h 286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9309" h="2862322" extrusionOk="0">
                <a:moveTo>
                  <a:pt x="0" y="0"/>
                </a:moveTo>
                <a:cubicBezTo>
                  <a:pt x="895107" y="-5264"/>
                  <a:pt x="2352411" y="84467"/>
                  <a:pt x="2699309" y="0"/>
                </a:cubicBezTo>
                <a:cubicBezTo>
                  <a:pt x="2571136" y="1008489"/>
                  <a:pt x="2828459" y="1699315"/>
                  <a:pt x="2699309" y="2862322"/>
                </a:cubicBezTo>
                <a:cubicBezTo>
                  <a:pt x="2364610" y="2968642"/>
                  <a:pt x="1234878" y="2854673"/>
                  <a:pt x="0" y="2862322"/>
                </a:cubicBezTo>
                <a:cubicBezTo>
                  <a:pt x="160128" y="2068795"/>
                  <a:pt x="25049" y="918698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1">
            <a:spAutoFit/>
          </a:bodyPr>
          <a:lstStyle/>
          <a:p>
            <a:r>
              <a:rPr lang="ar-SA" sz="2000" dirty="0"/>
              <a:t>أحكام كاف الخطاب:</a:t>
            </a:r>
          </a:p>
          <a:p>
            <a:pPr marL="285750" indent="-285750">
              <a:buFontTx/>
              <a:buChar char="-"/>
            </a:pPr>
            <a:r>
              <a:rPr lang="ar-SA" sz="2000" dirty="0"/>
              <a:t>حرف يلحق اسم الإشارة للبعيد.</a:t>
            </a:r>
          </a:p>
          <a:p>
            <a:pPr marL="285750" indent="-285750">
              <a:buFontTx/>
              <a:buChar char="-"/>
            </a:pPr>
            <a:r>
              <a:rPr lang="ar-SA" sz="2000" dirty="0"/>
              <a:t>قد تتصرف بحسب المخاطب، وقد لا تتصرف.</a:t>
            </a:r>
          </a:p>
          <a:p>
            <a:pPr marL="285750" indent="-285750">
              <a:buFontTx/>
              <a:buChar char="-"/>
            </a:pPr>
            <a:r>
              <a:rPr lang="ar-SA" sz="2000" dirty="0"/>
              <a:t>{ذلكما مما علمني ربي}.</a:t>
            </a:r>
          </a:p>
          <a:p>
            <a:pPr marL="285750" indent="-285750">
              <a:buFontTx/>
              <a:buChar char="-"/>
            </a:pPr>
            <a:r>
              <a:rPr lang="ar-SA" sz="2000" dirty="0"/>
              <a:t>{ذلكم الله ربكم}.</a:t>
            </a:r>
          </a:p>
          <a:p>
            <a:pPr marL="285750" indent="-285750">
              <a:buFontTx/>
              <a:buChar char="-"/>
            </a:pPr>
            <a:r>
              <a:rPr lang="ar-SA" sz="2000" dirty="0"/>
              <a:t>{فذلكن الذي لمتنني فيه}.</a:t>
            </a:r>
          </a:p>
          <a:p>
            <a:pPr marL="285750" indent="-285750">
              <a:buFontTx/>
              <a:buChar char="-"/>
            </a:pPr>
            <a:r>
              <a:rPr lang="ar-SA" sz="2000" dirty="0"/>
              <a:t>فذانكَ برهانان من ربك}.</a:t>
            </a:r>
          </a:p>
        </p:txBody>
      </p:sp>
    </p:spTree>
    <p:extLst>
      <p:ext uri="{BB962C8B-B14F-4D97-AF65-F5344CB8AC3E}">
        <p14:creationId xmlns:p14="http://schemas.microsoft.com/office/powerpoint/2010/main" val="164396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8F57CB2-8F41-4698-8D49-AF5A8A5124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F8F57CB2-8F41-4698-8D49-AF5A8A5124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FC1A71E-D6CE-4095-AEE2-600F7355A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3FC1A71E-D6CE-4095-AEE2-600F7355A8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EA58D4E-7DCE-4A26-A948-E5843D860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5EA58D4E-7DCE-4A26-A948-E5843D860F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5DEBFC-8DA3-4A90-AA38-1C70C0AA31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245DEBFC-8DA3-4A90-AA38-1C70C0AA31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A31FF1C-8331-4B12-908A-109FD8CE8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4A31FF1C-8331-4B12-908A-109FD8CE8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F4F3C72-B408-4111-B753-75CEA471B4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9F4F3C72-B408-4111-B753-75CEA471B4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D52853-E4E9-4A0D-8F1F-B3A2F98F1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9AD52853-E4E9-4A0D-8F1F-B3A2F98F17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EF266C2-1459-4F86-B65F-32A67A47F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CEF266C2-1459-4F86-B65F-32A67A47FD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7B66DFB-EE5D-4644-A77F-7D149E4C5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dgm id="{77B66DFB-EE5D-4644-A77F-7D149E4C55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D02820-22E3-4052-AC0A-4851AAA0F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>
                                            <p:graphicEl>
                                              <a:dgm id="{4CD02820-22E3-4052-AC0A-4851AAA0F4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751AFDD-2102-436C-B5A6-6F3082B1D0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dgm id="{4751AFDD-2102-436C-B5A6-6F3082B1D0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2738C987-484E-4EDD-B113-9374CBBB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ctr" rtl="1"/>
            <a:r>
              <a:rPr lang="en-US" sz="3200" b="1" cap="all" spc="300" dirty="0" err="1">
                <a:solidFill>
                  <a:schemeClr val="bg1"/>
                </a:solidFill>
              </a:rPr>
              <a:t>من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الأسماء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المبنية</a:t>
            </a:r>
            <a:r>
              <a:rPr lang="en-US" sz="3200" b="1" cap="all" spc="300" dirty="0">
                <a:solidFill>
                  <a:schemeClr val="bg1"/>
                </a:solidFill>
              </a:rPr>
              <a:t>:</a:t>
            </a:r>
            <a:br>
              <a:rPr lang="en-US" sz="3200" b="1" cap="all" spc="300" dirty="0">
                <a:solidFill>
                  <a:schemeClr val="bg1"/>
                </a:solidFill>
              </a:rPr>
            </a:br>
            <a:r>
              <a:rPr lang="en-US" sz="3200" b="1" cap="all" spc="300" dirty="0" err="1">
                <a:solidFill>
                  <a:schemeClr val="bg1"/>
                </a:solidFill>
              </a:rPr>
              <a:t>الأسماء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الموصولة</a:t>
            </a:r>
            <a:endParaRPr lang="en-US" sz="3200" b="1" cap="all" spc="300" dirty="0">
              <a:solidFill>
                <a:schemeClr val="bg1"/>
              </a:solidFill>
            </a:endParaRPr>
          </a:p>
        </p:txBody>
      </p:sp>
      <p:pic>
        <p:nvPicPr>
          <p:cNvPr id="5" name="عنصر نائب للمحتوى 4" descr="صورة تحتوي على نص, لقطة شاشة, الخط, خط يد&#10;&#10;تم إنشاء الوصف تلقائياً">
            <a:extLst>
              <a:ext uri="{FF2B5EF4-FFF2-40B4-BE49-F238E27FC236}">
                <a16:creationId xmlns:a16="http://schemas.microsoft.com/office/drawing/2014/main" id="{59B07278-E8FA-4510-B68A-03E40C8BD9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3840" y="845422"/>
            <a:ext cx="7924631" cy="528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271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B02F283-AD3D-43EB-8EB3-EEABE7B68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267ACD-C9FA-48F7-BA90-C05046F4E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74922"/>
            <a:ext cx="12198726" cy="1606049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4">
                  <a:alpha val="74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17AA8-C417-4F74-9F1B-EAD82A19B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270744" y="1998314"/>
            <a:ext cx="1605188" cy="8160125"/>
          </a:xfrm>
          <a:prstGeom prst="rect">
            <a:avLst/>
          </a:prstGeom>
          <a:gradFill>
            <a:gsLst>
              <a:gs pos="5000">
                <a:schemeClr val="accent2">
                  <a:alpha val="68000"/>
                </a:schemeClr>
              </a:gs>
              <a:gs pos="100000">
                <a:schemeClr val="accent5">
                  <a:alpha val="43000"/>
                </a:schemeClr>
              </a:gs>
            </a:gsLst>
            <a:lin ang="9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9F9CB9-0076-49F5-845A-C97CCFC163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2413" y="2532510"/>
            <a:ext cx="1605189" cy="7090015"/>
          </a:xfrm>
          <a:prstGeom prst="rect">
            <a:avLst/>
          </a:prstGeom>
          <a:gradFill>
            <a:gsLst>
              <a:gs pos="42000">
                <a:schemeClr val="accent4">
                  <a:alpha val="0"/>
                </a:schemeClr>
              </a:gs>
              <a:gs pos="99000">
                <a:schemeClr val="accent6">
                  <a:alpha val="48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67348B-D4F9-4978-8FB4-D4031CD13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930450" y="5273748"/>
            <a:ext cx="7275001" cy="1150514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56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3B17CF39-676A-4F98-A7F2-942758E7F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69" y="5553718"/>
            <a:ext cx="7203004" cy="1054645"/>
          </a:xfrm>
        </p:spPr>
        <p:txBody>
          <a:bodyPr vert="horz" lIns="0" tIns="0" rIns="0" bIns="0" rtlCol="0" anchor="ctr">
            <a:normAutofit/>
          </a:bodyPr>
          <a:lstStyle/>
          <a:p>
            <a:pPr rtl="1"/>
            <a:r>
              <a:rPr lang="en-US" sz="3200" b="1" cap="all" spc="300" dirty="0" err="1">
                <a:solidFill>
                  <a:schemeClr val="bg1"/>
                </a:solidFill>
              </a:rPr>
              <a:t>من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الأسماء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المبنية</a:t>
            </a:r>
            <a:r>
              <a:rPr lang="en-US" sz="3200" b="1" cap="all" spc="300" dirty="0">
                <a:solidFill>
                  <a:schemeClr val="bg1"/>
                </a:solidFill>
              </a:rPr>
              <a:t>:</a:t>
            </a:r>
            <a:br>
              <a:rPr lang="en-US" sz="3200" b="1" cap="all" spc="300" dirty="0">
                <a:solidFill>
                  <a:schemeClr val="bg1"/>
                </a:solidFill>
              </a:rPr>
            </a:br>
            <a:r>
              <a:rPr lang="en-US" sz="3200" b="1" cap="all" spc="300" dirty="0">
                <a:solidFill>
                  <a:schemeClr val="bg1"/>
                </a:solidFill>
              </a:rPr>
              <a:t>أسماء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الاستفهام</a:t>
            </a:r>
            <a:endParaRPr lang="en-US" sz="3200" b="1" cap="all" spc="300" dirty="0">
              <a:solidFill>
                <a:schemeClr val="bg1"/>
              </a:solidFill>
            </a:endParaRPr>
          </a:p>
        </p:txBody>
      </p:sp>
      <p:pic>
        <p:nvPicPr>
          <p:cNvPr id="5" name="عنصر نائب للمحتوى 4" descr="صورة تحتوي على نص, لوحة المفاتيح, إلكترونيات&#10;&#10;تم إنشاء الوصف تلقائياً">
            <a:extLst>
              <a:ext uri="{FF2B5EF4-FFF2-40B4-BE49-F238E27FC236}">
                <a16:creationId xmlns:a16="http://schemas.microsoft.com/office/drawing/2014/main" id="{E0DA2C95-0FAF-42EA-8033-CAF8A6C697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5186" y="457200"/>
            <a:ext cx="9328353" cy="440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5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48A7BA5-9C3D-4DC0-BB55-9E92E853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ctr" rtl="1"/>
            <a:r>
              <a:rPr lang="en-US" sz="3200" b="1" cap="all" spc="300" dirty="0" err="1">
                <a:solidFill>
                  <a:schemeClr val="bg1"/>
                </a:solidFill>
              </a:rPr>
              <a:t>من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الأسماء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المبنية</a:t>
            </a:r>
            <a:r>
              <a:rPr lang="en-US" sz="3200" b="1" cap="all" spc="300" dirty="0">
                <a:solidFill>
                  <a:schemeClr val="bg1"/>
                </a:solidFill>
              </a:rPr>
              <a:t>:</a:t>
            </a:r>
            <a:br>
              <a:rPr lang="en-US" sz="3200" b="1" cap="all" spc="300" dirty="0">
                <a:solidFill>
                  <a:schemeClr val="bg1"/>
                </a:solidFill>
              </a:rPr>
            </a:br>
            <a:r>
              <a:rPr lang="en-US" sz="3200" b="1" cap="all" spc="300" dirty="0">
                <a:solidFill>
                  <a:schemeClr val="bg1"/>
                </a:solidFill>
              </a:rPr>
              <a:t>أسماء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الشرط</a:t>
            </a:r>
            <a:endParaRPr lang="en-US" sz="3200" b="1" cap="all" spc="300" dirty="0">
              <a:solidFill>
                <a:schemeClr val="bg1"/>
              </a:solidFill>
            </a:endParaRPr>
          </a:p>
        </p:txBody>
      </p:sp>
      <p:pic>
        <p:nvPicPr>
          <p:cNvPr id="5" name="عنصر نائب للمحتوى 4" descr="صورة تحتوي على نص, إلكترونيات, حاسبة, لوحة المفاتيح&#10;&#10;تم إنشاء الوصف تلقائياً">
            <a:extLst>
              <a:ext uri="{FF2B5EF4-FFF2-40B4-BE49-F238E27FC236}">
                <a16:creationId xmlns:a16="http://schemas.microsoft.com/office/drawing/2014/main" id="{942006CB-9D51-447B-B080-A9C8C9DA4C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6445" y="457200"/>
            <a:ext cx="7148485" cy="595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326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A99E107E-AE08-49EE-BEE6-90E849899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910279"/>
              </p:ext>
            </p:extLst>
          </p:nvPr>
        </p:nvGraphicFramePr>
        <p:xfrm>
          <a:off x="1635319" y="2345635"/>
          <a:ext cx="9032680" cy="341110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85665">
                  <a:extLst>
                    <a:ext uri="{9D8B030D-6E8A-4147-A177-3AD203B41FA5}">
                      <a16:colId xmlns:a16="http://schemas.microsoft.com/office/drawing/2014/main" val="3917432360"/>
                    </a:ext>
                  </a:extLst>
                </a:gridCol>
                <a:gridCol w="3336122">
                  <a:extLst>
                    <a:ext uri="{9D8B030D-6E8A-4147-A177-3AD203B41FA5}">
                      <a16:colId xmlns:a16="http://schemas.microsoft.com/office/drawing/2014/main" val="1191276841"/>
                    </a:ext>
                  </a:extLst>
                </a:gridCol>
                <a:gridCol w="3010893">
                  <a:extLst>
                    <a:ext uri="{9D8B030D-6E8A-4147-A177-3AD203B41FA5}">
                      <a16:colId xmlns:a16="http://schemas.microsoft.com/office/drawing/2014/main" val="2359614549"/>
                    </a:ext>
                  </a:extLst>
                </a:gridCol>
              </a:tblGrid>
              <a:tr h="1896937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يبنى على الفتح كثيرًا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يبنى على السكون</a:t>
                      </a:r>
                    </a:p>
                    <a:p>
                      <a:pPr algn="ctr" rtl="1"/>
                      <a:r>
                        <a:rPr lang="ar-SA" sz="2400" dirty="0"/>
                        <a:t>إذا اتصل به ضمير التاء المتحركة، أو (</a:t>
                      </a:r>
                      <a:r>
                        <a:rPr lang="ar-SA" sz="2400" dirty="0" err="1"/>
                        <a:t>نا</a:t>
                      </a:r>
                      <a:r>
                        <a:rPr lang="ar-SA" sz="2400" dirty="0"/>
                        <a:t>) المتكلمين، أو نون النسوة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يبنى على الضم</a:t>
                      </a:r>
                    </a:p>
                    <a:p>
                      <a:pPr algn="ctr" rtl="1"/>
                      <a:r>
                        <a:rPr lang="ar-SA" sz="2400" dirty="0"/>
                        <a:t>إذا اتصلت به واو الجماعة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6659468"/>
                  </a:ext>
                </a:extLst>
              </a:tr>
              <a:tr h="151417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ذَهَبَ</a:t>
                      </a:r>
                    </a:p>
                    <a:p>
                      <a:pPr algn="ctr" rtl="1"/>
                      <a:r>
                        <a:rPr lang="ar-SA" sz="2400" dirty="0"/>
                        <a:t>جَلَسَ</a:t>
                      </a:r>
                    </a:p>
                    <a:p>
                      <a:pPr algn="ctr" rtl="1"/>
                      <a:r>
                        <a:rPr lang="ar-SA" sz="2400" dirty="0"/>
                        <a:t>كَتَبَ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ذَهَبْتُ، ذهَبْتَ، ذَهَبْتِ</a:t>
                      </a:r>
                    </a:p>
                    <a:p>
                      <a:pPr algn="ctr" rtl="1"/>
                      <a:r>
                        <a:rPr lang="ar-SA" sz="2400" dirty="0"/>
                        <a:t>ذَهَبْنا، كَتَبْنا</a:t>
                      </a:r>
                    </a:p>
                    <a:p>
                      <a:pPr algn="ctr" rtl="1"/>
                      <a:r>
                        <a:rPr lang="ar-SA" sz="2400" dirty="0"/>
                        <a:t>النساء ذَهَبْنَ، الصديقات حَضَرْنَ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المهندسون اجتمعُوا</a:t>
                      </a:r>
                    </a:p>
                    <a:p>
                      <a:pPr algn="ctr" rtl="1"/>
                      <a:r>
                        <a:rPr lang="ar-SA" sz="2400" dirty="0"/>
                        <a:t>العمال ذَهَبُوا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768878"/>
                  </a:ext>
                </a:extLst>
              </a:tr>
            </a:tbl>
          </a:graphicData>
        </a:graphic>
      </p:graphicFrame>
      <p:sp>
        <p:nvSpPr>
          <p:cNvPr id="3" name="عنوان 2">
            <a:extLst>
              <a:ext uri="{FF2B5EF4-FFF2-40B4-BE49-F238E27FC236}">
                <a16:creationId xmlns:a16="http://schemas.microsoft.com/office/drawing/2014/main" id="{11756486-28B4-4D4B-965D-B7016894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علامات بناء الفعل الماضي</a:t>
            </a:r>
          </a:p>
        </p:txBody>
      </p:sp>
    </p:spTree>
    <p:extLst>
      <p:ext uri="{BB962C8B-B14F-4D97-AF65-F5344CB8AC3E}">
        <p14:creationId xmlns:p14="http://schemas.microsoft.com/office/powerpoint/2010/main" val="296851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B4E4A9-E9D9-42B6-9665-BFB65B5FDE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65177"/>
              </p:ext>
            </p:extLst>
          </p:nvPr>
        </p:nvGraphicFramePr>
        <p:xfrm>
          <a:off x="3517546" y="2542033"/>
          <a:ext cx="5486400" cy="2286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0539098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649429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الإعراب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البناء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447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الفتحة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الفتح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064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الضمة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الضم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7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الكسرة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الكسر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47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السكون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السكون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665638"/>
                  </a:ext>
                </a:extLst>
              </a:tr>
            </a:tbl>
          </a:graphicData>
        </a:graphic>
      </p:graphicFrame>
      <p:sp>
        <p:nvSpPr>
          <p:cNvPr id="3" name="عنوان 2">
            <a:extLst>
              <a:ext uri="{FF2B5EF4-FFF2-40B4-BE49-F238E27FC236}">
                <a16:creationId xmlns:a16="http://schemas.microsoft.com/office/drawing/2014/main" id="{8DA4F1A1-74E5-432E-BA88-A4952B3E6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الفرق بين علامات الإعراب وعلامات البناء</a:t>
            </a:r>
          </a:p>
        </p:txBody>
      </p:sp>
    </p:spTree>
    <p:extLst>
      <p:ext uri="{BB962C8B-B14F-4D97-AF65-F5344CB8AC3E}">
        <p14:creationId xmlns:p14="http://schemas.microsoft.com/office/powerpoint/2010/main" val="278972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8AC301-6758-1308-4CE3-29754AC77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11" y="168591"/>
            <a:ext cx="10241280" cy="1234440"/>
          </a:xfrm>
        </p:spPr>
        <p:txBody>
          <a:bodyPr/>
          <a:lstStyle/>
          <a:p>
            <a:r>
              <a:rPr lang="ar-SA" dirty="0"/>
              <a:t>نوعا الإعراب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63DA031C-902B-C950-F899-7A6214FE8C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668454"/>
              </p:ext>
            </p:extLst>
          </p:nvPr>
        </p:nvGraphicFramePr>
        <p:xfrm>
          <a:off x="636104" y="1828801"/>
          <a:ext cx="10976459" cy="4243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876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754021-A169-4832-9C1D-57769E155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5754021-A169-4832-9C1D-57769E1555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DFC275-506F-4C5F-957E-7E88C28414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1DFC275-506F-4C5F-957E-7E88C28414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B8FB4B-ED86-46AB-9AE7-F5E108517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93B8FB4B-ED86-46AB-9AE7-F5E108517B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49F96-1E87-4512-A79E-A7216FFAA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D3649F96-1E87-4512-A79E-A7216FFAA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BB7B41-C525-4F9D-92F1-7EDA6D250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BB7B41-C525-4F9D-92F1-7EDA6D2506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90CFC3-E73E-463E-AB5B-27BCB55289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F690CFC3-E73E-463E-AB5B-27BCB55289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2449C1-7370-445E-8F89-0238EA3BC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52449C1-7370-445E-8F89-0238EA3BC7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4A09AF-4C4E-4054-9E1B-791FCEC28A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434A09AF-4C4E-4054-9E1B-791FCEC28A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796F7F-70C6-4DF5-84FB-1DFC4ACBE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DA796F7F-70C6-4DF5-84FB-1DFC4ACBE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503790-8804-4BEC-BDBD-0844997E3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DC503790-8804-4BEC-BDBD-0844997E32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1F25A5-F817-4410-8F56-6E91A7A45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مراجعة الأعمال</a:t>
            </a:r>
            <a:endParaRPr lang="ar-SA" dirty="0"/>
          </a:p>
        </p:txBody>
      </p:sp>
      <p:graphicFrame>
        <p:nvGraphicFramePr>
          <p:cNvPr id="5" name="عنصر نائب للمحتوى 2">
            <a:extLst>
              <a:ext uri="{FF2B5EF4-FFF2-40B4-BE49-F238E27FC236}">
                <a16:creationId xmlns:a16="http://schemas.microsoft.com/office/drawing/2014/main" id="{CF535156-7D5E-4354-81A4-8E47FDB3DF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76080"/>
              </p:ext>
            </p:extLst>
          </p:nvPr>
        </p:nvGraphicFramePr>
        <p:xfrm>
          <a:off x="250257" y="2252312"/>
          <a:ext cx="11941743" cy="3819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27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1D7A4D-3686-4F11-AB58-4C480013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 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B04C653-0795-7DAE-19D7-F23D3BF9A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9D5F5F9-A532-86D7-E52B-ABAA63D69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0416" y="246888"/>
            <a:ext cx="12680081" cy="614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45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72063D5-104D-2971-8966-64AB1CAE4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8717" y="241001"/>
            <a:ext cx="13021056" cy="620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069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C583D6B6-BED5-4A07-9503-A3AD483AC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ctr"/>
            <a:r>
              <a:rPr lang="en-US" sz="4800" b="1" cap="all" spc="750" dirty="0" err="1">
                <a:solidFill>
                  <a:schemeClr val="bg1"/>
                </a:solidFill>
              </a:rPr>
              <a:t>الأسماء</a:t>
            </a:r>
            <a:r>
              <a:rPr lang="en-US" sz="4800" b="1" cap="all" spc="750" dirty="0">
                <a:solidFill>
                  <a:schemeClr val="bg1"/>
                </a:solidFill>
              </a:rPr>
              <a:t> </a:t>
            </a:r>
            <a:r>
              <a:rPr lang="en-US" sz="4800" b="1" cap="all" spc="750" dirty="0" err="1">
                <a:solidFill>
                  <a:schemeClr val="bg1"/>
                </a:solidFill>
              </a:rPr>
              <a:t>المبنية</a:t>
            </a:r>
            <a:endParaRPr lang="en-US" sz="4800" b="1" cap="all" spc="750" dirty="0">
              <a:solidFill>
                <a:schemeClr val="bg1"/>
              </a:solidFill>
            </a:endParaRPr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087E37C4-4B3B-4CBA-AF12-B2EDAD80E4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4375" y="153520"/>
            <a:ext cx="4974088" cy="686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056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44059CFC-4148-4575-9904-AA0028F25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77" y="437614"/>
            <a:ext cx="3581399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ctr" rtl="1"/>
            <a:r>
              <a:rPr lang="en-US" sz="3200" b="1" cap="all" spc="300" dirty="0" err="1">
                <a:solidFill>
                  <a:schemeClr val="bg1"/>
                </a:solidFill>
              </a:rPr>
              <a:t>من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الأسماء</a:t>
            </a:r>
            <a:r>
              <a:rPr lang="en-US" sz="3200" b="1" cap="all" spc="300" dirty="0">
                <a:solidFill>
                  <a:schemeClr val="bg1"/>
                </a:solidFill>
              </a:rPr>
              <a:t> </a:t>
            </a:r>
            <a:r>
              <a:rPr lang="en-US" sz="3200" b="1" cap="all" spc="300" dirty="0" err="1">
                <a:solidFill>
                  <a:schemeClr val="bg1"/>
                </a:solidFill>
              </a:rPr>
              <a:t>المبنية</a:t>
            </a:r>
            <a:r>
              <a:rPr lang="en-US" sz="3200" b="1" cap="all" spc="300" dirty="0">
                <a:solidFill>
                  <a:schemeClr val="bg1"/>
                </a:solidFill>
              </a:rPr>
              <a:t>:</a:t>
            </a:r>
            <a:br>
              <a:rPr lang="en-US" sz="3200" b="1" cap="all" spc="300" dirty="0">
                <a:solidFill>
                  <a:schemeClr val="bg1"/>
                </a:solidFill>
              </a:rPr>
            </a:br>
            <a:r>
              <a:rPr lang="en-US" sz="3200" b="1" cap="all" spc="300" dirty="0" err="1">
                <a:solidFill>
                  <a:schemeClr val="bg1"/>
                </a:solidFill>
              </a:rPr>
              <a:t>الضمائر</a:t>
            </a:r>
            <a:endParaRPr lang="en-US" sz="3200" b="1" cap="all" spc="300" dirty="0">
              <a:solidFill>
                <a:schemeClr val="bg1"/>
              </a:solidFill>
            </a:endParaRPr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AD2D5689-724E-4D09-9DB3-B3898724B1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141" t="18644" r="10653" b="8135"/>
          <a:stretch/>
        </p:blipFill>
        <p:spPr>
          <a:xfrm>
            <a:off x="4062452" y="780369"/>
            <a:ext cx="8021086" cy="563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79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1D7A4D-3686-4F11-AB58-4C480013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5">
            <a:extLst>
              <a:ext uri="{FF2B5EF4-FFF2-40B4-BE49-F238E27FC236}">
                <a16:creationId xmlns:a16="http://schemas.microsoft.com/office/drawing/2014/main" id="{5C43EF32-A3E5-4836-83BE-799657D55B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560947"/>
              </p:ext>
            </p:extLst>
          </p:nvPr>
        </p:nvGraphicFramePr>
        <p:xfrm>
          <a:off x="1437436" y="365760"/>
          <a:ext cx="10240963" cy="5903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042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CC0D9E-BEBF-4B77-9531-4C3EEF3257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1DCC0D9E-BEBF-4B77-9531-4C3EEF3257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160C9B-FD56-43BF-91F7-0A98D50F8B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99160C9B-FD56-43BF-91F7-0A98D50F8B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BEBD9A-9F15-48E4-A128-51478960FD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51BEBD9A-9F15-48E4-A128-51478960FD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41EFCE-AD69-4BE1-BCCF-23D4076A84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ED41EFCE-AD69-4BE1-BCCF-23D4076A84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DC300B-60AB-48C7-A195-938C66771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34DC300B-60AB-48C7-A195-938C66771E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87F437F-93DC-4EB3-B763-3BBF4EE1F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187F437F-93DC-4EB3-B763-3BBF4EE1F0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117923-BA00-47C1-9638-48E26B256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19117923-BA00-47C1-9638-48E26B256B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AC1CD0B-E494-4234-9FC0-3EBFB12586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BAC1CD0B-E494-4234-9FC0-3EBFB12586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483A7F-C7E0-412F-BC17-F1E4E14494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10483A7F-C7E0-412F-BC17-F1E4E14494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369362-905B-4EBE-8EFA-F93FDAEB4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3C369362-905B-4EBE-8EFA-F93FDAEB41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92D164-5F3B-4D5B-A48B-DB455AA88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2392D164-5F3B-4D5B-A48B-DB455AA88D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796C968-D7B9-4CEC-85F1-0468F1D2BC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dgm id="{F796C968-D7B9-4CEC-85F1-0468F1D2BC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5A97C61-7DF8-4B58-BB21-CE586B8B6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graphicEl>
                                              <a:dgm id="{85A97C61-7DF8-4B58-BB21-CE586B8B62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60EB98-B29D-4A26-A706-1807E8649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6">
                                            <p:graphicEl>
                                              <a:dgm id="{2460EB98-B29D-4A26-A706-1807E86499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5D118C-6637-4D3D-8BBC-D116F23B5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6">
                                            <p:graphicEl>
                                              <a:dgm id="{725D118C-6637-4D3D-8BBC-D116F23B5B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8FE668-1B3E-4E87-AADD-1003A29FB3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6">
                                            <p:graphicEl>
                                              <a:dgm id="{3B8FE668-1B3E-4E87-AADD-1003A29FB3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5B4F216-94B1-4E6C-996E-7A7E9ADE0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dgm id="{C5B4F216-94B1-4E6C-996E-7A7E9ADE09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CF265F-0D29-4C1E-BD18-D8988ACF9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6">
                                            <p:graphicEl>
                                              <a:dgm id="{A4CF265F-0D29-4C1E-BD18-D8988ACF9B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7B1C2F-7BF0-4109-A69F-414400374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6">
                                            <p:graphicEl>
                                              <a:dgm id="{B77B1C2F-7BF0-4109-A69F-414400374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FBFC7C-B459-49B7-89B3-4AD1C714E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6">
                                            <p:graphicEl>
                                              <a:dgm id="{4BFBFC7C-B459-49B7-89B3-4AD1C714E1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841BE1-EAB2-42CD-B99D-BEB86F750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6">
                                            <p:graphicEl>
                                              <a:dgm id="{7F841BE1-EAB2-42CD-B99D-BEB86F7500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C83B36-DB22-4A43-A5A0-794331561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6">
                                            <p:graphicEl>
                                              <a:dgm id="{DCC83B36-DB22-4A43-A5A0-794331561D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98180C-EFAD-4852-8CB7-63C5987CB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6">
                                            <p:graphicEl>
                                              <a:dgm id="{C798180C-EFAD-4852-8CB7-63C5987CB8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1D7A4D-3686-4F11-AB58-4C480013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5">
            <a:extLst>
              <a:ext uri="{FF2B5EF4-FFF2-40B4-BE49-F238E27FC236}">
                <a16:creationId xmlns:a16="http://schemas.microsoft.com/office/drawing/2014/main" id="{5C43EF32-A3E5-4836-83BE-799657D55B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439566"/>
              </p:ext>
            </p:extLst>
          </p:nvPr>
        </p:nvGraphicFramePr>
        <p:xfrm>
          <a:off x="421436" y="0"/>
          <a:ext cx="11351464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739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355AF6-8FE7-459A-9432-131A7A4C6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F4355AF6-8FE7-459A-9432-131A7A4C6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72B5B8-CBA3-4DFB-B7DD-B0643D8DE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EF72B5B8-CBA3-4DFB-B7DD-B0643D8DEB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DAC4ADB-4B83-49F0-A9D0-F03E499D3C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BDAC4ADB-4B83-49F0-A9D0-F03E499D3C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E58ACA-C5E8-43A9-ACB7-59FE333DD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EBE58ACA-C5E8-43A9-ACB7-59FE333DD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A8E5DC-BCF9-4752-9637-D0AE59186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95A8E5DC-BCF9-4752-9637-D0AE591860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6F238E-BE40-4BFB-94C8-720FE6A04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356F238E-BE40-4BFB-94C8-720FE6A040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4469BC-A27B-4148-9315-425D958E4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734469BC-A27B-4148-9315-425D958E4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1D01E2-6085-4CAC-A4CE-B193E856B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C91D01E2-6085-4CAC-A4CE-B193E856B9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ABAD75-F0F7-4E0C-9D70-7A55BDCB46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F9ABAD75-F0F7-4E0C-9D70-7A55BDCB46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BB8A78-E732-457C-9BA1-AB1FC4316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92BB8A78-E732-457C-9BA1-AB1FC4316D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BBD38D-A2B7-488D-8619-CAD319F46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FFBBD38D-A2B7-488D-8619-CAD319F46D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544313-D663-4886-A1FD-8D0ACFDAF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dgm id="{E7544313-D663-4886-A1FD-8D0ACFDAFC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936C69-4BDA-41A6-995C-FC432C96D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graphicEl>
                                              <a:dgm id="{92936C69-4BDA-41A6-995C-FC432C96DD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222B28-E93C-498C-93F0-13073589E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6">
                                            <p:graphicEl>
                                              <a:dgm id="{7C222B28-E93C-498C-93F0-13073589E2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88D2A02-C021-4E9D-83B8-A3ED81F3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6">
                                            <p:graphicEl>
                                              <a:dgm id="{088D2A02-C021-4E9D-83B8-A3ED81F32F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176560-BAC1-4288-A2D2-67324BA79E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6">
                                            <p:graphicEl>
                                              <a:dgm id="{A3176560-BAC1-4288-A2D2-67324BA79E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19D35F-5387-423F-92FB-6BCE7C0671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dgm id="{9219D35F-5387-423F-92FB-6BCE7C0671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C8C8EB-B93C-4DAC-ABAC-E26DDE038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6">
                                            <p:graphicEl>
                                              <a:dgm id="{95C8C8EB-B93C-4DAC-ABAC-E26DDE0383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786B23-490E-49E2-8B01-8F2525808A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6">
                                            <p:graphicEl>
                                              <a:dgm id="{6F786B23-490E-49E2-8B01-8F2525808A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73845F7-02EB-487A-8541-E0568B8B6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6">
                                            <p:graphicEl>
                                              <a:dgm id="{F73845F7-02EB-487A-8541-E0568B8B6E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93376B-53EF-43E8-B60C-D5D5A8484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6">
                                            <p:graphicEl>
                                              <a:dgm id="{A293376B-53EF-43E8-B60C-D5D5A84849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1D7A4D-3686-4F11-AB58-4C480013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5">
            <a:extLst>
              <a:ext uri="{FF2B5EF4-FFF2-40B4-BE49-F238E27FC236}">
                <a16:creationId xmlns:a16="http://schemas.microsoft.com/office/drawing/2014/main" id="{5C43EF32-A3E5-4836-83BE-799657D55B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357830"/>
              </p:ext>
            </p:extLst>
          </p:nvPr>
        </p:nvGraphicFramePr>
        <p:xfrm>
          <a:off x="421436" y="0"/>
          <a:ext cx="11351464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293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355AF6-8FE7-459A-9432-131A7A4C6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F4355AF6-8FE7-459A-9432-131A7A4C6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72B5B8-CBA3-4DFB-B7DD-B0643D8DE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EF72B5B8-CBA3-4DFB-B7DD-B0643D8DEB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DAC4ADB-4B83-49F0-A9D0-F03E499D3C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BDAC4ADB-4B83-49F0-A9D0-F03E499D3C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E58ACA-C5E8-43A9-ACB7-59FE333DD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EBE58ACA-C5E8-43A9-ACB7-59FE333DD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A8E5DC-BCF9-4752-9637-D0AE59186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95A8E5DC-BCF9-4752-9637-D0AE591860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6F238E-BE40-4BFB-94C8-720FE6A04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356F238E-BE40-4BFB-94C8-720FE6A040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4469BC-A27B-4148-9315-425D958E4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734469BC-A27B-4148-9315-425D958E4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544313-D663-4886-A1FD-8D0ACFDAF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E7544313-D663-4886-A1FD-8D0ACFDAFC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936C69-4BDA-41A6-995C-FC432C96D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92936C69-4BDA-41A6-995C-FC432C96DD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33D527-27E3-41CE-97F7-36EAB86D18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7C33D527-27E3-41CE-97F7-36EAB86D18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32BA98-84F5-406E-B184-B69C8841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3132BA98-84F5-406E-B184-B69C88417C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4A9B555-4C72-4201-B1A7-011D3F3E06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dgm id="{C4A9B555-4C72-4201-B1A7-011D3F3E06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E20221-2A75-40B9-859A-0381D0F7E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graphicEl>
                                              <a:dgm id="{74E20221-2A75-40B9-859A-0381D0F7E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D6391C-7514-455E-AD31-8E61127456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6">
                                            <p:graphicEl>
                                              <a:dgm id="{71D6391C-7514-455E-AD31-8E61127456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EF3F6C-899B-453B-BC91-097458DFF6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6">
                                            <p:graphicEl>
                                              <a:dgm id="{96EF3F6C-899B-453B-BC91-097458DFF6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A2CAE6-DA9A-4FE8-B09B-725235448F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6">
                                            <p:graphicEl>
                                              <a:dgm id="{3CA2CAE6-DA9A-4FE8-B09B-725235448F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90FCFD-820C-4CC9-9FAD-F317024DCF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dgm id="{3890FCFD-820C-4CC9-9FAD-F317024DCF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561A68F-477C-49C3-99E8-CE565F7D5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6">
                                            <p:graphicEl>
                                              <a:dgm id="{7561A68F-477C-49C3-99E8-CE565F7D57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46CF57-251B-4DAF-8083-6A5DD9FF2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6">
                                            <p:graphicEl>
                                              <a:dgm id="{E946CF57-251B-4DAF-8083-6A5DD9FF27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B78854-36C3-410A-BE72-30106FCB4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6">
                                            <p:graphicEl>
                                              <a:dgm id="{19B78854-36C3-410A-BE72-30106FCB48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CB4C69-5267-46F7-B884-57F700CAEC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6">
                                            <p:graphicEl>
                                              <a:dgm id="{1ECB4C69-5267-46F7-B884-57F700CAEC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4158DA-5C66-4BB9-9BA4-D07D640400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6">
                                            <p:graphicEl>
                                              <a:dgm id="{3D4158DA-5C66-4BB9-9BA4-D07D640400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A14819-37C8-4F3B-AA97-8276098329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6">
                                            <p:graphicEl>
                                              <a:dgm id="{AEA14819-37C8-4F3B-AA97-8276098329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3625A1-414C-4189-BA07-849D7B69E6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6">
                                            <p:graphicEl>
                                              <a:dgm id="{5C3625A1-414C-4189-BA07-849D7B69E6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B4FDC4-7DCC-4C89-80CD-4DB8C8682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6">
                                            <p:graphicEl>
                                              <a:dgm id="{2DB4FDC4-7DCC-4C89-80CD-4DB8C8682A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222B28-E93C-498C-93F0-13073589E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6">
                                            <p:graphicEl>
                                              <a:dgm id="{7C222B28-E93C-498C-93F0-13073589E2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88D2A02-C021-4E9D-83B8-A3ED81F3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6">
                                            <p:graphicEl>
                                              <a:dgm id="{088D2A02-C021-4E9D-83B8-A3ED81F32F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7D0C5B-39EE-4029-A06E-00F573B39A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6">
                                            <p:graphicEl>
                                              <a:dgm id="{147D0C5B-39EE-4029-A06E-00F573B39A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9A9B54-251B-49C7-B01B-E209713127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6">
                                            <p:graphicEl>
                                              <a:dgm id="{689A9B54-251B-49C7-B01B-E209713127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73845F7-02EB-487A-8541-E0568B8B6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6">
                                            <p:graphicEl>
                                              <a:dgm id="{F73845F7-02EB-487A-8541-E0568B8B6E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93376B-53EF-43E8-B60C-D5D5A8484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6">
                                            <p:graphicEl>
                                              <a:dgm id="{A293376B-53EF-43E8-B60C-D5D5A84849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1D7A4D-3686-4F11-AB58-4C480013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5">
            <a:extLst>
              <a:ext uri="{FF2B5EF4-FFF2-40B4-BE49-F238E27FC236}">
                <a16:creationId xmlns:a16="http://schemas.microsoft.com/office/drawing/2014/main" id="{5C43EF32-A3E5-4836-83BE-799657D55B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505442"/>
              </p:ext>
            </p:extLst>
          </p:nvPr>
        </p:nvGraphicFramePr>
        <p:xfrm>
          <a:off x="421436" y="0"/>
          <a:ext cx="11351464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0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355AF6-8FE7-459A-9432-131A7A4C6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F4355AF6-8FE7-459A-9432-131A7A4C6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72B5B8-CBA3-4DFB-B7DD-B0643D8DE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EF72B5B8-CBA3-4DFB-B7DD-B0643D8DEB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DAC4ADB-4B83-49F0-A9D0-F03E499D3C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BDAC4ADB-4B83-49F0-A9D0-F03E499D3C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E58ACA-C5E8-43A9-ACB7-59FE333DD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EBE58ACA-C5E8-43A9-ACB7-59FE333DD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A8E5DC-BCF9-4752-9637-D0AE59186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95A8E5DC-BCF9-4752-9637-D0AE591860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222B28-E93C-498C-93F0-13073589E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7C222B28-E93C-498C-93F0-13073589E2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88D2A02-C021-4E9D-83B8-A3ED81F3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088D2A02-C021-4E9D-83B8-A3ED81F32F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986585-D1D6-4DC9-9005-6FACE7F8E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B3986585-D1D6-4DC9-9005-6FACE7F8E6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263FF1-FC31-40FB-9348-74381D330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90263FF1-FC31-40FB-9348-74381D3301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1D9F7E-909A-4025-8DE9-14DF45762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131D9F7E-909A-4025-8DE9-14DF45762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891ED2-892E-43F4-9622-3A66225A2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D8891ED2-892E-43F4-9622-3A66225A2F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8F4743-92B8-4D3D-9425-614E59FE0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dgm id="{C38F4743-92B8-4D3D-9425-614E59FE03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4B1878-B5DC-4522-99DA-BE1808148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graphicEl>
                                              <a:dgm id="{724B1878-B5DC-4522-99DA-BE18081485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6B20C5-1B4D-4B96-B98B-69302C45A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6">
                                            <p:graphicEl>
                                              <a:dgm id="{FF6B20C5-1B4D-4B96-B98B-69302C45A8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D12799-5F13-4B6A-94BA-941EC60FA2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6">
                                            <p:graphicEl>
                                              <a:dgm id="{16D12799-5F13-4B6A-94BA-941EC60FA2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58FE50-B7BD-4DAB-9C3B-78337B0A8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6">
                                            <p:graphicEl>
                                              <a:dgm id="{8F58FE50-B7BD-4DAB-9C3B-78337B0A83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31D181-1788-4A5C-8663-E5C106478D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dgm id="{4431D181-1788-4A5C-8663-E5C106478D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ACC0C-92A9-4A1A-99B0-0B213F922B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6">
                                            <p:graphicEl>
                                              <a:dgm id="{FF0ACC0C-92A9-4A1A-99B0-0B213F922B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B44259-48D0-4AAB-9B76-7D280E694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6">
                                            <p:graphicEl>
                                              <a:dgm id="{83B44259-48D0-4AAB-9B76-7D280E694C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7D0C5B-39EE-4029-A06E-00F573B39A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6">
                                            <p:graphicEl>
                                              <a:dgm id="{147D0C5B-39EE-4029-A06E-00F573B39A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9A9B54-251B-49C7-B01B-E209713127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6">
                                            <p:graphicEl>
                                              <a:dgm id="{689A9B54-251B-49C7-B01B-E209713127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A34F32-BAE7-4CBF-A010-AEFDBD0F2A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6">
                                            <p:graphicEl>
                                              <a:dgm id="{FCA34F32-BAE7-4CBF-A010-AEFDBD0F2A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9A321B-BDC8-4030-BBF4-C85DDBED8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6">
                                            <p:graphicEl>
                                              <a:dgm id="{1B9A321B-BDC8-4030-BBF4-C85DDBED8C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A1D304-E763-4C37-BDD8-6B6D7BBAF2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6">
                                            <p:graphicEl>
                                              <a:dgm id="{E7A1D304-E763-4C37-BDD8-6B6D7BBAF2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9197C1-3081-4DF3-BC68-78915EF101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6">
                                            <p:graphicEl>
                                              <a:dgm id="{129197C1-3081-4DF3-BC68-78915EF101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73845F7-02EB-487A-8541-E0568B8B6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6">
                                            <p:graphicEl>
                                              <a:dgm id="{F73845F7-02EB-487A-8541-E0568B8B6E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93376B-53EF-43E8-B60C-D5D5A8484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6">
                                            <p:graphicEl>
                                              <a:dgm id="{A293376B-53EF-43E8-B60C-D5D5A84849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412435"/>
      </a:dk2>
      <a:lt2>
        <a:srgbClr val="E2E8E3"/>
      </a:lt2>
      <a:accent1>
        <a:srgbClr val="DA36B3"/>
      </a:accent1>
      <a:accent2>
        <a:srgbClr val="C8245D"/>
      </a:accent2>
      <a:accent3>
        <a:srgbClr val="DA4136"/>
      </a:accent3>
      <a:accent4>
        <a:srgbClr val="C87424"/>
      </a:accent4>
      <a:accent5>
        <a:srgbClr val="B3A62C"/>
      </a:accent5>
      <a:accent6>
        <a:srgbClr val="83B220"/>
      </a:accent6>
      <a:hlink>
        <a:srgbClr val="319449"/>
      </a:hlink>
      <a:folHlink>
        <a:srgbClr val="7F7F7F"/>
      </a:folHlink>
    </a:clrScheme>
    <a:fontScheme name="Avenir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41082</TotalTime>
  <Words>790</Words>
  <Application>Microsoft Office PowerPoint</Application>
  <PresentationFormat>شاشة عريضة</PresentationFormat>
  <Paragraphs>164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3" baseType="lpstr">
      <vt:lpstr>amiri</vt:lpstr>
      <vt:lpstr>Arial</vt:lpstr>
      <vt:lpstr>Segoe UI</vt:lpstr>
      <vt:lpstr>Segoe UI Semibold</vt:lpstr>
      <vt:lpstr>GradientRiseVTI</vt:lpstr>
      <vt:lpstr>الوحدة الأولى مصطلحات ومفاهيم</vt:lpstr>
      <vt:lpstr> </vt:lpstr>
      <vt:lpstr>عرض تقديمي في PowerPoint</vt:lpstr>
      <vt:lpstr>الأسماء المبنية</vt:lpstr>
      <vt:lpstr>من الأسماء المبنية: الضمائر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من الأسماء المبنية: أسماء الإشارة</vt:lpstr>
      <vt:lpstr>عرض تقديمي في PowerPoint</vt:lpstr>
      <vt:lpstr>من الأسماء المبنية: الأسماء الموصولة</vt:lpstr>
      <vt:lpstr>من الأسماء المبنية: أسماء الاستفهام</vt:lpstr>
      <vt:lpstr>من الأسماء المبنية: أسماء الشرط</vt:lpstr>
      <vt:lpstr>علامات بناء الفعل الماضي</vt:lpstr>
      <vt:lpstr>الفرق بين علامات الإعراب وعلامات البناء</vt:lpstr>
      <vt:lpstr>نوعا الإعراب</vt:lpstr>
      <vt:lpstr>مراجعة الأعمال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نِعمَ وبئسَ وما جرى مجراهما</dc:title>
  <dc:creator>أسماء .</dc:creator>
  <cp:lastModifiedBy>أسماء .</cp:lastModifiedBy>
  <cp:revision>24</cp:revision>
  <dcterms:created xsi:type="dcterms:W3CDTF">2022-02-21T23:04:48Z</dcterms:created>
  <dcterms:modified xsi:type="dcterms:W3CDTF">2023-09-12T21:06:28Z</dcterms:modified>
</cp:coreProperties>
</file>