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11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9AF4068-2BA8-4D48-ADE1-02E761EE93ED}" type="datetimeFigureOut">
              <a:rPr lang="ar-SA" smtClean="0"/>
              <a:t>11/19/1447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085BF0E-120F-45E1-AACD-8F79858957BE}" type="slidenum">
              <a:rPr lang="ar-SA" smtClean="0"/>
              <a:t>‹#›</a:t>
            </a:fld>
            <a:endParaRPr lang="ar-SA"/>
          </a:p>
        </p:txBody>
      </p:sp>
    </p:spTree>
    <p:extLst>
      <p:ext uri="{BB962C8B-B14F-4D97-AF65-F5344CB8AC3E}">
        <p14:creationId xmlns:p14="http://schemas.microsoft.com/office/powerpoint/2010/main" val="251951188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0085BF0E-120F-45E1-AACD-8F79858957BE}" type="slidenum">
              <a:rPr lang="ar-SA" smtClean="0"/>
              <a:t>4</a:t>
            </a:fld>
            <a:endParaRPr lang="ar-SA"/>
          </a:p>
        </p:txBody>
      </p:sp>
    </p:spTree>
    <p:extLst>
      <p:ext uri="{BB962C8B-B14F-4D97-AF65-F5344CB8AC3E}">
        <p14:creationId xmlns:p14="http://schemas.microsoft.com/office/powerpoint/2010/main" val="2835679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D3848D09-F6B3-440E-BE61-1C2E1096C20E}" type="datetimeFigureOut">
              <a:rPr lang="ar-SA" smtClean="0"/>
              <a:t>11/19/1447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202314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3848D09-F6B3-440E-BE61-1C2E1096C20E}" type="datetimeFigureOut">
              <a:rPr lang="ar-SA" smtClean="0"/>
              <a:t>11/19/1447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2864989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3848D09-F6B3-440E-BE61-1C2E1096C20E}" type="datetimeFigureOut">
              <a:rPr lang="ar-SA" smtClean="0"/>
              <a:t>11/19/1447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27499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3848D09-F6B3-440E-BE61-1C2E1096C20E}" type="datetimeFigureOut">
              <a:rPr lang="ar-SA" smtClean="0"/>
              <a:t>11/19/1447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410872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3848D09-F6B3-440E-BE61-1C2E1096C20E}" type="datetimeFigureOut">
              <a:rPr lang="ar-SA" smtClean="0"/>
              <a:t>11/19/1447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3888562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D3848D09-F6B3-440E-BE61-1C2E1096C20E}" type="datetimeFigureOut">
              <a:rPr lang="ar-SA" smtClean="0"/>
              <a:t>11/19/1447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216832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D3848D09-F6B3-440E-BE61-1C2E1096C20E}" type="datetimeFigureOut">
              <a:rPr lang="ar-SA" smtClean="0"/>
              <a:t>11/19/1447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1923974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D3848D09-F6B3-440E-BE61-1C2E1096C20E}" type="datetimeFigureOut">
              <a:rPr lang="ar-SA" smtClean="0"/>
              <a:t>11/19/1447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3882340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3848D09-F6B3-440E-BE61-1C2E1096C20E}" type="datetimeFigureOut">
              <a:rPr lang="ar-SA" smtClean="0"/>
              <a:t>11/19/1447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146508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3848D09-F6B3-440E-BE61-1C2E1096C20E}" type="datetimeFigureOut">
              <a:rPr lang="ar-SA" smtClean="0"/>
              <a:t>11/19/1447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58505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3848D09-F6B3-440E-BE61-1C2E1096C20E}" type="datetimeFigureOut">
              <a:rPr lang="ar-SA" smtClean="0"/>
              <a:t>11/19/1447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0FFAE0C-673B-4C50-A732-1F915AA5D2BA}" type="slidenum">
              <a:rPr lang="ar-SA" smtClean="0"/>
              <a:t>‹#›</a:t>
            </a:fld>
            <a:endParaRPr lang="ar-SA"/>
          </a:p>
        </p:txBody>
      </p:sp>
    </p:spTree>
    <p:extLst>
      <p:ext uri="{BB962C8B-B14F-4D97-AF65-F5344CB8AC3E}">
        <p14:creationId xmlns:p14="http://schemas.microsoft.com/office/powerpoint/2010/main" val="730337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3848D09-F6B3-440E-BE61-1C2E1096C20E}" type="datetimeFigureOut">
              <a:rPr lang="ar-SA" smtClean="0"/>
              <a:t>11/19/1447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0FFAE0C-673B-4C50-A732-1F915AA5D2BA}" type="slidenum">
              <a:rPr lang="ar-SA" smtClean="0"/>
              <a:t>‹#›</a:t>
            </a:fld>
            <a:endParaRPr lang="ar-SA"/>
          </a:p>
        </p:txBody>
      </p:sp>
    </p:spTree>
    <p:extLst>
      <p:ext uri="{BB962C8B-B14F-4D97-AF65-F5344CB8AC3E}">
        <p14:creationId xmlns:p14="http://schemas.microsoft.com/office/powerpoint/2010/main" val="1343058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708920"/>
            <a:ext cx="4604469" cy="1342057"/>
          </a:xfrm>
          <a:prstGeom prst="rect">
            <a:avLst/>
          </a:prstGeom>
          <a:solidFill>
            <a:schemeClr val="accent6">
              <a:lumMod val="75000"/>
              <a:alpha val="49000"/>
            </a:schemeClr>
          </a:solidFill>
          <a:ln>
            <a:noFill/>
          </a:ln>
          <a:effectLst/>
        </p:spPr>
      </p:pic>
      <p:sp>
        <p:nvSpPr>
          <p:cNvPr id="5" name="مربع نص 4"/>
          <p:cNvSpPr txBox="1"/>
          <p:nvPr/>
        </p:nvSpPr>
        <p:spPr>
          <a:xfrm>
            <a:off x="3779912" y="1691696"/>
            <a:ext cx="1840915"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SA" sz="4000" dirty="0" smtClean="0">
                <a:solidFill>
                  <a:schemeClr val="accent1">
                    <a:lumMod val="75000"/>
                  </a:schemeClr>
                </a:solidFill>
              </a:rPr>
              <a:t>المعمل 9</a:t>
            </a:r>
            <a:endParaRPr lang="ar-SA" sz="4000" dirty="0">
              <a:solidFill>
                <a:schemeClr val="accent1">
                  <a:lumMod val="75000"/>
                </a:schemeClr>
              </a:solidFill>
            </a:endParaRPr>
          </a:p>
        </p:txBody>
      </p:sp>
    </p:spTree>
    <p:extLst>
      <p:ext uri="{BB962C8B-B14F-4D97-AF65-F5344CB8AC3E}">
        <p14:creationId xmlns:p14="http://schemas.microsoft.com/office/powerpoint/2010/main" val="191284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8177619" cy="6120680"/>
          </a:xfrm>
          <a:prstGeom prst="rect">
            <a:avLst/>
          </a:prstGeom>
          <a:noFill/>
          <a:ln>
            <a:noFill/>
          </a:ln>
        </p:spPr>
      </p:pic>
      <p:sp>
        <p:nvSpPr>
          <p:cNvPr id="3" name="مربع نص 2"/>
          <p:cNvSpPr txBox="1"/>
          <p:nvPr/>
        </p:nvSpPr>
        <p:spPr>
          <a:xfrm>
            <a:off x="6365667" y="258830"/>
            <a:ext cx="1912923" cy="461665"/>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r>
              <a:rPr lang="ar-SA" sz="2400" dirty="0" smtClean="0">
                <a:solidFill>
                  <a:schemeClr val="accent6">
                    <a:lumMod val="75000"/>
                  </a:schemeClr>
                </a:solidFill>
              </a:rPr>
              <a:t>طريقة العمل</a:t>
            </a:r>
            <a:endParaRPr lang="ar-SA" sz="2400" dirty="0">
              <a:solidFill>
                <a:schemeClr val="accent6">
                  <a:lumMod val="75000"/>
                </a:schemeClr>
              </a:solidFill>
            </a:endParaRPr>
          </a:p>
        </p:txBody>
      </p:sp>
    </p:spTree>
    <p:extLst>
      <p:ext uri="{BB962C8B-B14F-4D97-AF65-F5344CB8AC3E}">
        <p14:creationId xmlns:p14="http://schemas.microsoft.com/office/powerpoint/2010/main" val="2250440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p:nvPr/>
        </p:nvPicPr>
        <p:blipFill>
          <a:blip r:embed="rId2">
            <a:extLst>
              <a:ext uri="{28A0092B-C50C-407E-A947-70E740481C1C}">
                <a14:useLocalDpi xmlns:a14="http://schemas.microsoft.com/office/drawing/2010/main" val="0"/>
              </a:ext>
            </a:extLst>
          </a:blip>
          <a:srcRect/>
          <a:stretch>
            <a:fillRect/>
          </a:stretch>
        </p:blipFill>
        <p:spPr bwMode="auto">
          <a:xfrm>
            <a:off x="2511207" y="2467724"/>
            <a:ext cx="6300699" cy="1897380"/>
          </a:xfrm>
          <a:prstGeom prst="rect">
            <a:avLst/>
          </a:prstGeom>
          <a:noFill/>
          <a:ln>
            <a:noFill/>
          </a:ln>
        </p:spPr>
      </p:pic>
      <p:pic>
        <p:nvPicPr>
          <p:cNvPr id="3" name="صورة 2"/>
          <p:cNvPicPr/>
          <p:nvPr/>
        </p:nvPicPr>
        <p:blipFill>
          <a:blip r:embed="rId3">
            <a:extLst>
              <a:ext uri="{28A0092B-C50C-407E-A947-70E740481C1C}">
                <a14:useLocalDpi xmlns:a14="http://schemas.microsoft.com/office/drawing/2010/main" val="0"/>
              </a:ext>
            </a:extLst>
          </a:blip>
          <a:srcRect/>
          <a:stretch>
            <a:fillRect/>
          </a:stretch>
        </p:blipFill>
        <p:spPr bwMode="auto">
          <a:xfrm>
            <a:off x="1465040" y="4365104"/>
            <a:ext cx="7344815" cy="2304256"/>
          </a:xfrm>
          <a:prstGeom prst="rect">
            <a:avLst/>
          </a:prstGeom>
          <a:noFill/>
          <a:ln>
            <a:noFill/>
          </a:ln>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916" y="188640"/>
            <a:ext cx="2350876" cy="3083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0440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974373"/>
            <a:ext cx="8136904" cy="243143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ar-SA" sz="2800" b="0" i="0" dirty="0" smtClean="0">
                <a:solidFill>
                  <a:schemeClr val="accent6">
                    <a:lumMod val="75000"/>
                  </a:schemeClr>
                </a:solidFill>
                <a:effectLst/>
                <a:latin typeface="wf_segoe-ui_normal"/>
              </a:rPr>
              <a:t>المناقشة : </a:t>
            </a:r>
          </a:p>
          <a:p>
            <a:r>
              <a:rPr lang="ar-SA" sz="2000" b="0" i="0" dirty="0" smtClean="0">
                <a:solidFill>
                  <a:srgbClr val="212121"/>
                </a:solidFill>
                <a:effectLst/>
                <a:latin typeface="wf_segoe-ui_normal"/>
              </a:rPr>
              <a:t>اختلاف الرقم الهيدروجيني لمحلول التربة باختلاف نوع التربة و مكانها وما تحتويه من عناصر واملاح ذائبة وكمية هذه العناصر الذائبة فيها.</a:t>
            </a:r>
          </a:p>
          <a:p>
            <a:endParaRPr lang="ar-SA" sz="2000" dirty="0">
              <a:solidFill>
                <a:srgbClr val="212121"/>
              </a:solidFill>
              <a:latin typeface="wf_segoe-ui_normal"/>
            </a:endParaRPr>
          </a:p>
          <a:p>
            <a:r>
              <a:rPr lang="ar-SA" sz="2000" b="0" i="0" dirty="0" smtClean="0">
                <a:solidFill>
                  <a:srgbClr val="212121"/>
                </a:solidFill>
                <a:effectLst/>
                <a:latin typeface="wf_segoe-ui_normal"/>
              </a:rPr>
              <a:t>هناك ارتباط بين كمية الملاح الذائبة في التربة وقيمة الرقم الهيدروجيني لها. ويمكن قياس قيمة الرقم الهيدروجيني والاستدلال بها على كمية الاملاح الذائبة في التربة. وكل من قيمة الرقم لهيدروجيني وكمية الملاح الموجودة في التربة </a:t>
            </a:r>
            <a:r>
              <a:rPr lang="ar-SA" sz="2000" b="0" i="0" dirty="0" err="1" smtClean="0">
                <a:solidFill>
                  <a:srgbClr val="212121"/>
                </a:solidFill>
                <a:effectLst/>
                <a:latin typeface="wf_segoe-ui_normal"/>
              </a:rPr>
              <a:t>تأثرعلى</a:t>
            </a:r>
            <a:r>
              <a:rPr lang="ar-SA" sz="2000" b="0" i="0" dirty="0" smtClean="0">
                <a:solidFill>
                  <a:srgbClr val="212121"/>
                </a:solidFill>
                <a:effectLst/>
                <a:latin typeface="wf_segoe-ui_normal"/>
              </a:rPr>
              <a:t> نمو النباتات وتحدد نوعية النباتات لتي تنمو في هذا البيئة.</a:t>
            </a:r>
            <a:endParaRPr lang="ar-SA" sz="2000" dirty="0"/>
          </a:p>
        </p:txBody>
      </p:sp>
    </p:spTree>
    <p:extLst>
      <p:ext uri="{BB962C8B-B14F-4D97-AF65-F5344CB8AC3E}">
        <p14:creationId xmlns:p14="http://schemas.microsoft.com/office/powerpoint/2010/main" val="225044087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78</Words>
  <Application>Microsoft Office PowerPoint</Application>
  <PresentationFormat>عرض على الشاشة (3:4)‏</PresentationFormat>
  <Paragraphs>7</Paragraphs>
  <Slides>4</Slides>
  <Notes>1</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نسق Office</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pc</dc:creator>
  <cp:lastModifiedBy>pc</cp:lastModifiedBy>
  <cp:revision>2</cp:revision>
  <dcterms:created xsi:type="dcterms:W3CDTF">2026-05-04T21:28:15Z</dcterms:created>
  <dcterms:modified xsi:type="dcterms:W3CDTF">2026-05-04T21:46:50Z</dcterms:modified>
</cp:coreProperties>
</file>