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B8B4-9870-4137-9593-040F93CCDD90}" type="datetimeFigureOut">
              <a:rPr lang="ar-SA" smtClean="0"/>
              <a:t>9/9/1446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143F-7CE6-40A5-A9B0-A71E7E6307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015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B8B4-9870-4137-9593-040F93CCDD90}" type="datetimeFigureOut">
              <a:rPr lang="ar-SA" smtClean="0"/>
              <a:t>9/9/1446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143F-7CE6-40A5-A9B0-A71E7E6307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261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B8B4-9870-4137-9593-040F93CCDD90}" type="datetimeFigureOut">
              <a:rPr lang="ar-SA" smtClean="0"/>
              <a:t>9/9/1446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143F-7CE6-40A5-A9B0-A71E7E6307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189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B8B4-9870-4137-9593-040F93CCDD90}" type="datetimeFigureOut">
              <a:rPr lang="ar-SA" smtClean="0"/>
              <a:t>9/9/1446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143F-7CE6-40A5-A9B0-A71E7E6307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806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B8B4-9870-4137-9593-040F93CCDD90}" type="datetimeFigureOut">
              <a:rPr lang="ar-SA" smtClean="0"/>
              <a:t>9/9/1446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143F-7CE6-40A5-A9B0-A71E7E6307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244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B8B4-9870-4137-9593-040F93CCDD90}" type="datetimeFigureOut">
              <a:rPr lang="ar-SA" smtClean="0"/>
              <a:t>9/9/1446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143F-7CE6-40A5-A9B0-A71E7E6307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109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B8B4-9870-4137-9593-040F93CCDD90}" type="datetimeFigureOut">
              <a:rPr lang="ar-SA" smtClean="0"/>
              <a:t>9/9/1446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143F-7CE6-40A5-A9B0-A71E7E6307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600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B8B4-9870-4137-9593-040F93CCDD90}" type="datetimeFigureOut">
              <a:rPr lang="ar-SA" smtClean="0"/>
              <a:t>9/9/1446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143F-7CE6-40A5-A9B0-A71E7E6307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126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B8B4-9870-4137-9593-040F93CCDD90}" type="datetimeFigureOut">
              <a:rPr lang="ar-SA" smtClean="0"/>
              <a:t>9/9/1446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143F-7CE6-40A5-A9B0-A71E7E6307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11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B8B4-9870-4137-9593-040F93CCDD90}" type="datetimeFigureOut">
              <a:rPr lang="ar-SA" smtClean="0"/>
              <a:t>9/9/1446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143F-7CE6-40A5-A9B0-A71E7E6307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072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B8B4-9870-4137-9593-040F93CCDD90}" type="datetimeFigureOut">
              <a:rPr lang="ar-SA" smtClean="0"/>
              <a:t>9/9/1446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143F-7CE6-40A5-A9B0-A71E7E6307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602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B8B4-9870-4137-9593-040F93CCDD90}" type="datetimeFigureOut">
              <a:rPr lang="ar-SA" smtClean="0"/>
              <a:t>9/9/1446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D143F-7CE6-40A5-A9B0-A71E7E6307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06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950108" y="2348880"/>
            <a:ext cx="3462807" cy="144655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SA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المعمل </a:t>
            </a:r>
            <a:r>
              <a:rPr lang="ar-SA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6</a:t>
            </a:r>
            <a:endParaRPr lang="ar-SA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143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6185"/>
            <a:ext cx="9143999" cy="520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31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" y="0"/>
            <a:ext cx="914273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31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313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5" y="0"/>
            <a:ext cx="9131605" cy="6853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313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524000"/>
            <a:ext cx="77343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7104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Application>Microsoft Office PowerPoint</Application>
  <PresentationFormat>عرض على الشاشة (3:4)‏</PresentationFormat>
  <Paragraphs>1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pc</dc:creator>
  <cp:lastModifiedBy>pc</cp:lastModifiedBy>
  <cp:revision>2</cp:revision>
  <dcterms:created xsi:type="dcterms:W3CDTF">2025-03-04T00:25:11Z</dcterms:created>
  <dcterms:modified xsi:type="dcterms:W3CDTF">2025-03-08T19:13:45Z</dcterms:modified>
</cp:coreProperties>
</file>