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9" d="100"/>
          <a:sy n="79" d="100"/>
        </p:scale>
        <p:origin x="-11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B8B4-9870-4137-9593-040F93CCDD90}" type="datetimeFigureOut">
              <a:rPr lang="ar-SA" smtClean="0"/>
              <a:t>9/9/1446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143F-7CE6-40A5-A9B0-A71E7E63070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40154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B8B4-9870-4137-9593-040F93CCDD90}" type="datetimeFigureOut">
              <a:rPr lang="ar-SA" smtClean="0"/>
              <a:t>9/9/1446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143F-7CE6-40A5-A9B0-A71E7E63070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82613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B8B4-9870-4137-9593-040F93CCDD90}" type="datetimeFigureOut">
              <a:rPr lang="ar-SA" smtClean="0"/>
              <a:t>9/9/1446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143F-7CE6-40A5-A9B0-A71E7E63070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1893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B8B4-9870-4137-9593-040F93CCDD90}" type="datetimeFigureOut">
              <a:rPr lang="ar-SA" smtClean="0"/>
              <a:t>9/9/1446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143F-7CE6-40A5-A9B0-A71E7E63070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48068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B8B4-9870-4137-9593-040F93CCDD90}" type="datetimeFigureOut">
              <a:rPr lang="ar-SA" smtClean="0"/>
              <a:t>9/9/1446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143F-7CE6-40A5-A9B0-A71E7E63070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2444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B8B4-9870-4137-9593-040F93CCDD90}" type="datetimeFigureOut">
              <a:rPr lang="ar-SA" smtClean="0"/>
              <a:t>9/9/1446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143F-7CE6-40A5-A9B0-A71E7E63070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1092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B8B4-9870-4137-9593-040F93CCDD90}" type="datetimeFigureOut">
              <a:rPr lang="ar-SA" smtClean="0"/>
              <a:t>9/9/1446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143F-7CE6-40A5-A9B0-A71E7E63070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06005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B8B4-9870-4137-9593-040F93CCDD90}" type="datetimeFigureOut">
              <a:rPr lang="ar-SA" smtClean="0"/>
              <a:t>9/9/1446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143F-7CE6-40A5-A9B0-A71E7E63070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81269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B8B4-9870-4137-9593-040F93CCDD90}" type="datetimeFigureOut">
              <a:rPr lang="ar-SA" smtClean="0"/>
              <a:t>9/9/1446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143F-7CE6-40A5-A9B0-A71E7E63070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118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B8B4-9870-4137-9593-040F93CCDD90}" type="datetimeFigureOut">
              <a:rPr lang="ar-SA" smtClean="0"/>
              <a:t>9/9/1446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143F-7CE6-40A5-A9B0-A71E7E63070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80726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B8B4-9870-4137-9593-040F93CCDD90}" type="datetimeFigureOut">
              <a:rPr lang="ar-SA" smtClean="0"/>
              <a:t>9/9/1446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143F-7CE6-40A5-A9B0-A71E7E63070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3602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0B8B4-9870-4137-9593-040F93CCDD90}" type="datetimeFigureOut">
              <a:rPr lang="ar-SA" smtClean="0"/>
              <a:t>9/9/1446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D143F-7CE6-40A5-A9B0-A71E7E63070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9060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2950108" y="2348880"/>
            <a:ext cx="3462807" cy="144655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1">
            <a:spAutoFit/>
          </a:bodyPr>
          <a:lstStyle/>
          <a:p>
            <a:r>
              <a:rPr lang="ar-SA" sz="8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المعمل </a:t>
            </a:r>
            <a:r>
              <a:rPr lang="ar-SA" sz="8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6</a:t>
            </a:r>
            <a:endParaRPr lang="ar-SA" sz="8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1436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3999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6185"/>
            <a:ext cx="9143999" cy="5201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6313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" y="0"/>
            <a:ext cx="914273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6313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6313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5" y="0"/>
            <a:ext cx="9131605" cy="6853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6313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" y="1524000"/>
            <a:ext cx="77343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271046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</Words>
  <Application>Microsoft Office PowerPoint</Application>
  <PresentationFormat>عرض على الشاشة (3:4)‏</PresentationFormat>
  <Paragraphs>1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pc</dc:creator>
  <cp:lastModifiedBy>pc</cp:lastModifiedBy>
  <cp:revision>2</cp:revision>
  <dcterms:created xsi:type="dcterms:W3CDTF">2025-03-04T00:25:11Z</dcterms:created>
  <dcterms:modified xsi:type="dcterms:W3CDTF">2025-03-08T19:13:45Z</dcterms:modified>
</cp:coreProperties>
</file>