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71" r:id="rId2"/>
    <p:sldId id="285" r:id="rId3"/>
    <p:sldId id="286" r:id="rId4"/>
    <p:sldId id="259" r:id="rId5"/>
    <p:sldId id="275" r:id="rId6"/>
    <p:sldId id="279" r:id="rId7"/>
    <p:sldId id="264" r:id="rId8"/>
    <p:sldId id="257" r:id="rId9"/>
    <p:sldId id="258" r:id="rId10"/>
    <p:sldId id="283" r:id="rId11"/>
    <p:sldId id="277" r:id="rId12"/>
    <p:sldId id="278" r:id="rId13"/>
    <p:sldId id="280" r:id="rId14"/>
    <p:sldId id="281" r:id="rId15"/>
    <p:sldId id="282" r:id="rId16"/>
    <p:sldId id="263" r:id="rId17"/>
    <p:sldId id="28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F423F"/>
    <a:srgbClr val="C2595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9"/>
    <p:restoredTop sz="94689"/>
  </p:normalViewPr>
  <p:slideViewPr>
    <p:cSldViewPr>
      <p:cViewPr varScale="1">
        <p:scale>
          <a:sx n="79" d="100"/>
          <a:sy n="79" d="100"/>
        </p:scale>
        <p:origin x="200" y="81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3F9AC-6894-E442-AB6B-3898F9182C47}"/>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C4C17538-4E24-9A4E-8A50-0490848190CC}"/>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BEE6C264-B780-8540-83B8-27559DC23CF3}"/>
              </a:ext>
            </a:extLst>
          </p:cNvPr>
          <p:cNvSpPr>
            <a:spLocks noGrp="1"/>
          </p:cNvSpPr>
          <p:nvPr>
            <p:ph type="dt" sz="half" idx="10"/>
          </p:nvPr>
        </p:nvSpPr>
        <p:spPr/>
        <p:txBody>
          <a:bodyPr/>
          <a:lstStyle/>
          <a:p>
            <a:fld id="{1D8BD707-D9CF-40AE-B4C6-C98DA3205C09}" type="datetimeFigureOut">
              <a:rPr lang="en-US" smtClean="0"/>
              <a:pPr/>
              <a:t>8/26/24</a:t>
            </a:fld>
            <a:endParaRPr lang="en-US"/>
          </a:p>
        </p:txBody>
      </p:sp>
      <p:sp>
        <p:nvSpPr>
          <p:cNvPr id="5" name="Footer Placeholder 4">
            <a:extLst>
              <a:ext uri="{FF2B5EF4-FFF2-40B4-BE49-F238E27FC236}">
                <a16:creationId xmlns:a16="http://schemas.microsoft.com/office/drawing/2014/main" id="{2A4A1409-FD3A-B645-B265-187F9317E5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AEC97D-B995-AF4F-B6B5-F66ED4B7B0AA}"/>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942383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73BAD-D276-B943-AAE8-E92D3277097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5E68B40-C02C-BD40-90F6-7B4D0FEEDCF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7215E7-AACD-B24E-A248-F2E1351719BC}"/>
              </a:ext>
            </a:extLst>
          </p:cNvPr>
          <p:cNvSpPr>
            <a:spLocks noGrp="1"/>
          </p:cNvSpPr>
          <p:nvPr>
            <p:ph type="dt" sz="half" idx="10"/>
          </p:nvPr>
        </p:nvSpPr>
        <p:spPr/>
        <p:txBody>
          <a:bodyPr/>
          <a:lstStyle/>
          <a:p>
            <a:fld id="{1D8BD707-D9CF-40AE-B4C6-C98DA3205C09}" type="datetimeFigureOut">
              <a:rPr lang="en-US" smtClean="0"/>
              <a:pPr/>
              <a:t>8/26/24</a:t>
            </a:fld>
            <a:endParaRPr lang="en-US"/>
          </a:p>
        </p:txBody>
      </p:sp>
      <p:sp>
        <p:nvSpPr>
          <p:cNvPr id="5" name="Footer Placeholder 4">
            <a:extLst>
              <a:ext uri="{FF2B5EF4-FFF2-40B4-BE49-F238E27FC236}">
                <a16:creationId xmlns:a16="http://schemas.microsoft.com/office/drawing/2014/main" id="{F6A0C090-EC1A-5646-AA1D-C17A2C9C2C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AF5EB8-9975-8C40-980E-680A58C8BCF6}"/>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2493333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238FD4-9099-1E49-AD6D-4641E5C84336}"/>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77FFBD9-232E-8C45-A84B-662238685A4B}"/>
              </a:ext>
            </a:extLst>
          </p:cNvPr>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C5CE66-05F5-A241-8F32-651B253B8372}"/>
              </a:ext>
            </a:extLst>
          </p:cNvPr>
          <p:cNvSpPr>
            <a:spLocks noGrp="1"/>
          </p:cNvSpPr>
          <p:nvPr>
            <p:ph type="dt" sz="half" idx="10"/>
          </p:nvPr>
        </p:nvSpPr>
        <p:spPr/>
        <p:txBody>
          <a:bodyPr/>
          <a:lstStyle/>
          <a:p>
            <a:fld id="{1D8BD707-D9CF-40AE-B4C6-C98DA3205C09}" type="datetimeFigureOut">
              <a:rPr lang="en-US" smtClean="0"/>
              <a:pPr/>
              <a:t>8/26/24</a:t>
            </a:fld>
            <a:endParaRPr lang="en-US"/>
          </a:p>
        </p:txBody>
      </p:sp>
      <p:sp>
        <p:nvSpPr>
          <p:cNvPr id="5" name="Footer Placeholder 4">
            <a:extLst>
              <a:ext uri="{FF2B5EF4-FFF2-40B4-BE49-F238E27FC236}">
                <a16:creationId xmlns:a16="http://schemas.microsoft.com/office/drawing/2014/main" id="{5A613F8F-1443-2B47-9D8C-7F1A3D1D76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FFE107-B5C0-CC4F-ACFB-5AF6EB3E1F12}"/>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398388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FD298-28F0-C945-962D-92E997EBEA6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7C195C8-DCF8-1946-8C9C-18D294C80BF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200D7A-2D37-7849-B788-9A3B2EB004BB}"/>
              </a:ext>
            </a:extLst>
          </p:cNvPr>
          <p:cNvSpPr>
            <a:spLocks noGrp="1"/>
          </p:cNvSpPr>
          <p:nvPr>
            <p:ph type="dt" sz="half" idx="10"/>
          </p:nvPr>
        </p:nvSpPr>
        <p:spPr/>
        <p:txBody>
          <a:bodyPr/>
          <a:lstStyle/>
          <a:p>
            <a:fld id="{1D8BD707-D9CF-40AE-B4C6-C98DA3205C09}" type="datetimeFigureOut">
              <a:rPr lang="en-US" smtClean="0"/>
              <a:pPr/>
              <a:t>8/26/24</a:t>
            </a:fld>
            <a:endParaRPr lang="en-US"/>
          </a:p>
        </p:txBody>
      </p:sp>
      <p:sp>
        <p:nvSpPr>
          <p:cNvPr id="5" name="Footer Placeholder 4">
            <a:extLst>
              <a:ext uri="{FF2B5EF4-FFF2-40B4-BE49-F238E27FC236}">
                <a16:creationId xmlns:a16="http://schemas.microsoft.com/office/drawing/2014/main" id="{2045C0B3-A13B-E24D-9DF2-AAFDD1194D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718464-8408-6344-B5AA-26B05F1FC757}"/>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01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20269-1245-7541-8ED1-6F5198481678}"/>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C54254D3-6B0E-5241-BD02-B1CA2D53B3A1}"/>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B3F7F50-3A34-4E40-9A3A-03052A461514}"/>
              </a:ext>
            </a:extLst>
          </p:cNvPr>
          <p:cNvSpPr>
            <a:spLocks noGrp="1"/>
          </p:cNvSpPr>
          <p:nvPr>
            <p:ph type="dt" sz="half" idx="10"/>
          </p:nvPr>
        </p:nvSpPr>
        <p:spPr/>
        <p:txBody>
          <a:bodyPr/>
          <a:lstStyle/>
          <a:p>
            <a:fld id="{1D8BD707-D9CF-40AE-B4C6-C98DA3205C09}" type="datetimeFigureOut">
              <a:rPr lang="en-US" smtClean="0"/>
              <a:pPr/>
              <a:t>8/26/24</a:t>
            </a:fld>
            <a:endParaRPr lang="en-US"/>
          </a:p>
        </p:txBody>
      </p:sp>
      <p:sp>
        <p:nvSpPr>
          <p:cNvPr id="5" name="Footer Placeholder 4">
            <a:extLst>
              <a:ext uri="{FF2B5EF4-FFF2-40B4-BE49-F238E27FC236}">
                <a16:creationId xmlns:a16="http://schemas.microsoft.com/office/drawing/2014/main" id="{8914930F-3317-C042-A91B-CB607BF205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144D3C-B710-5F44-A207-D05E66908971}"/>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598660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35D68-7B4D-6C47-A63D-E4A98A7FC95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CE6C6D3-2633-8748-B8C0-C655F1A0FACB}"/>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835206C-9977-7F43-806B-B9CF62EC5B24}"/>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6C1C7D3-96F5-5A48-920E-83BC3C721D91}"/>
              </a:ext>
            </a:extLst>
          </p:cNvPr>
          <p:cNvSpPr>
            <a:spLocks noGrp="1"/>
          </p:cNvSpPr>
          <p:nvPr>
            <p:ph type="dt" sz="half" idx="10"/>
          </p:nvPr>
        </p:nvSpPr>
        <p:spPr/>
        <p:txBody>
          <a:bodyPr/>
          <a:lstStyle/>
          <a:p>
            <a:fld id="{1D8BD707-D9CF-40AE-B4C6-C98DA3205C09}" type="datetimeFigureOut">
              <a:rPr lang="en-US" smtClean="0"/>
              <a:pPr/>
              <a:t>8/26/24</a:t>
            </a:fld>
            <a:endParaRPr lang="en-US"/>
          </a:p>
        </p:txBody>
      </p:sp>
      <p:sp>
        <p:nvSpPr>
          <p:cNvPr id="6" name="Footer Placeholder 5">
            <a:extLst>
              <a:ext uri="{FF2B5EF4-FFF2-40B4-BE49-F238E27FC236}">
                <a16:creationId xmlns:a16="http://schemas.microsoft.com/office/drawing/2014/main" id="{C5173529-13F9-274C-A314-E8D3E633681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9C49EDE-4D62-B14D-8733-A147CEA4D1AC}"/>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0114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E626C9-28BB-2848-BF24-48A8CA0111AC}"/>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E1249E1-D4E8-EB4C-9E7D-6A52028BFD79}"/>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56B7EE40-4BAD-5642-B640-D6FE7499F298}"/>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36B4DE5-2C84-0C40-9774-1CC9AB4489B9}"/>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F62E85B2-77EF-B140-A16C-EE35CDF181CC}"/>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70DBE7B-D159-3242-98CB-8A651A7A71F6}"/>
              </a:ext>
            </a:extLst>
          </p:cNvPr>
          <p:cNvSpPr>
            <a:spLocks noGrp="1"/>
          </p:cNvSpPr>
          <p:nvPr>
            <p:ph type="dt" sz="half" idx="10"/>
          </p:nvPr>
        </p:nvSpPr>
        <p:spPr/>
        <p:txBody>
          <a:bodyPr/>
          <a:lstStyle/>
          <a:p>
            <a:fld id="{1D8BD707-D9CF-40AE-B4C6-C98DA3205C09}" type="datetimeFigureOut">
              <a:rPr lang="en-US" smtClean="0"/>
              <a:pPr/>
              <a:t>8/26/24</a:t>
            </a:fld>
            <a:endParaRPr lang="en-US"/>
          </a:p>
        </p:txBody>
      </p:sp>
      <p:sp>
        <p:nvSpPr>
          <p:cNvPr id="8" name="Footer Placeholder 7">
            <a:extLst>
              <a:ext uri="{FF2B5EF4-FFF2-40B4-BE49-F238E27FC236}">
                <a16:creationId xmlns:a16="http://schemas.microsoft.com/office/drawing/2014/main" id="{7DAA27A7-1F1D-3741-8493-88847D7515D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9773C93-4484-144F-87A8-AE0F340E259C}"/>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69064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D0F67-C744-CF47-A201-CE228E207C8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67DD6B2-7B89-B64B-9620-5FA172581BFD}"/>
              </a:ext>
            </a:extLst>
          </p:cNvPr>
          <p:cNvSpPr>
            <a:spLocks noGrp="1"/>
          </p:cNvSpPr>
          <p:nvPr>
            <p:ph type="dt" sz="half" idx="10"/>
          </p:nvPr>
        </p:nvSpPr>
        <p:spPr/>
        <p:txBody>
          <a:bodyPr/>
          <a:lstStyle/>
          <a:p>
            <a:fld id="{1D8BD707-D9CF-40AE-B4C6-C98DA3205C09}" type="datetimeFigureOut">
              <a:rPr lang="en-US" smtClean="0"/>
              <a:pPr/>
              <a:t>8/26/24</a:t>
            </a:fld>
            <a:endParaRPr lang="en-US"/>
          </a:p>
        </p:txBody>
      </p:sp>
      <p:sp>
        <p:nvSpPr>
          <p:cNvPr id="4" name="Footer Placeholder 3">
            <a:extLst>
              <a:ext uri="{FF2B5EF4-FFF2-40B4-BE49-F238E27FC236}">
                <a16:creationId xmlns:a16="http://schemas.microsoft.com/office/drawing/2014/main" id="{95555F9E-1857-424A-9D0B-C3A987C2411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C43AD10-0AF6-8442-91C8-C7FD991AFBE4}"/>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949381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C2F72D0-8144-834F-B5B7-31C0699B0763}"/>
              </a:ext>
            </a:extLst>
          </p:cNvPr>
          <p:cNvSpPr>
            <a:spLocks noGrp="1"/>
          </p:cNvSpPr>
          <p:nvPr>
            <p:ph type="dt" sz="half" idx="10"/>
          </p:nvPr>
        </p:nvSpPr>
        <p:spPr/>
        <p:txBody>
          <a:bodyPr/>
          <a:lstStyle/>
          <a:p>
            <a:fld id="{1D8BD707-D9CF-40AE-B4C6-C98DA3205C09}" type="datetimeFigureOut">
              <a:rPr lang="en-US" smtClean="0"/>
              <a:pPr/>
              <a:t>8/26/24</a:t>
            </a:fld>
            <a:endParaRPr lang="en-US"/>
          </a:p>
        </p:txBody>
      </p:sp>
      <p:sp>
        <p:nvSpPr>
          <p:cNvPr id="3" name="Footer Placeholder 2">
            <a:extLst>
              <a:ext uri="{FF2B5EF4-FFF2-40B4-BE49-F238E27FC236}">
                <a16:creationId xmlns:a16="http://schemas.microsoft.com/office/drawing/2014/main" id="{CBA0EB7D-22AC-D243-A9B7-7341EA1CD8C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D541253-5CA3-854C-A3FB-F58D83FCEA70}"/>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1626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DC64BF-8714-8449-8C06-7FA05046E70F}"/>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746B754F-4BD1-2341-A142-0EA8AEF38D8A}"/>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12CD093-1C92-9747-BF43-D705C9FD179C}"/>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E480E0D0-4BCB-6E4A-951D-279EE0C6EBB0}"/>
              </a:ext>
            </a:extLst>
          </p:cNvPr>
          <p:cNvSpPr>
            <a:spLocks noGrp="1"/>
          </p:cNvSpPr>
          <p:nvPr>
            <p:ph type="dt" sz="half" idx="10"/>
          </p:nvPr>
        </p:nvSpPr>
        <p:spPr/>
        <p:txBody>
          <a:bodyPr/>
          <a:lstStyle/>
          <a:p>
            <a:fld id="{1D8BD707-D9CF-40AE-B4C6-C98DA3205C09}" type="datetimeFigureOut">
              <a:rPr lang="en-US" smtClean="0"/>
              <a:pPr/>
              <a:t>8/26/24</a:t>
            </a:fld>
            <a:endParaRPr lang="en-US"/>
          </a:p>
        </p:txBody>
      </p:sp>
      <p:sp>
        <p:nvSpPr>
          <p:cNvPr id="6" name="Footer Placeholder 5">
            <a:extLst>
              <a:ext uri="{FF2B5EF4-FFF2-40B4-BE49-F238E27FC236}">
                <a16:creationId xmlns:a16="http://schemas.microsoft.com/office/drawing/2014/main" id="{D98379D4-F6F7-264B-BC81-E2655D27C45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19BB1B7-96FB-3D41-B484-CE944F738FFF}"/>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90357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9D15B0-809F-094B-9DA8-537B38024B6D}"/>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FAE25C0E-B393-CF45-B6A9-7D1398D41D4A}"/>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536DB109-5FAD-A345-956E-0B6BB2FF5371}"/>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452A75DA-BCBD-664D-8B78-0A948E73BCD5}"/>
              </a:ext>
            </a:extLst>
          </p:cNvPr>
          <p:cNvSpPr>
            <a:spLocks noGrp="1"/>
          </p:cNvSpPr>
          <p:nvPr>
            <p:ph type="dt" sz="half" idx="10"/>
          </p:nvPr>
        </p:nvSpPr>
        <p:spPr/>
        <p:txBody>
          <a:bodyPr/>
          <a:lstStyle/>
          <a:p>
            <a:fld id="{1D8BD707-D9CF-40AE-B4C6-C98DA3205C09}" type="datetimeFigureOut">
              <a:rPr lang="en-US" smtClean="0"/>
              <a:pPr/>
              <a:t>8/26/24</a:t>
            </a:fld>
            <a:endParaRPr lang="en-US"/>
          </a:p>
        </p:txBody>
      </p:sp>
      <p:sp>
        <p:nvSpPr>
          <p:cNvPr id="6" name="Footer Placeholder 5">
            <a:extLst>
              <a:ext uri="{FF2B5EF4-FFF2-40B4-BE49-F238E27FC236}">
                <a16:creationId xmlns:a16="http://schemas.microsoft.com/office/drawing/2014/main" id="{6E17069A-1DC1-824E-BF34-2A04F777DB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8971499-5870-044B-BBCB-73D7725BB2B5}"/>
              </a:ext>
            </a:extLst>
          </p:cNvPr>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065461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4080A07-1778-DD46-94A1-A38C1FC94CC6}"/>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27A5BC7-DFBC-2644-BFE8-EC6A01F6A31D}"/>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F89202-8D44-AC4A-BB26-00CB82679C92}"/>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D8BD707-D9CF-40AE-B4C6-C98DA3205C09}" type="datetimeFigureOut">
              <a:rPr lang="en-US" smtClean="0"/>
              <a:pPr/>
              <a:t>8/26/24</a:t>
            </a:fld>
            <a:endParaRPr lang="en-US"/>
          </a:p>
        </p:txBody>
      </p:sp>
      <p:sp>
        <p:nvSpPr>
          <p:cNvPr id="5" name="Footer Placeholder 4">
            <a:extLst>
              <a:ext uri="{FF2B5EF4-FFF2-40B4-BE49-F238E27FC236}">
                <a16:creationId xmlns:a16="http://schemas.microsoft.com/office/drawing/2014/main" id="{1AE769A8-DD85-3A44-B2BF-2F4D8F51115B}"/>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DC401BA-BC6E-8749-A9ED-5E4009B6B931}"/>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793396139"/>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m/url?url=http://biologygroup.hooxs.com/t19-topic&amp;rct=j&amp;frm=1&amp;q=&amp;esrc=s&amp;sa=U&amp;ved=0ahUKEwi1poXgisfKAhWFPBoKHQfiDi4QwW4IKjAJ&amp;usg=AFQjCNEVg_KlG3gjK7KkxNylo_SEsD7XDA"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tiff"/><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faculty.ksu.edu.sa/ar/aalbity" TargetMode="External"/><Relationship Id="rId2" Type="http://schemas.openxmlformats.org/officeDocument/2006/relationships/hyperlink" Target="mailto:aalbity@ksu.edu.s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524000"/>
            <a:ext cx="6629400" cy="1295399"/>
          </a:xfrm>
        </p:spPr>
        <p:txBody>
          <a:bodyPr>
            <a:normAutofit/>
          </a:bodyPr>
          <a:lstStyle/>
          <a:p>
            <a:pPr algn="ctr"/>
            <a:r>
              <a:rPr lang="ar-SA" sz="5400" dirty="0"/>
              <a:t>السلامة في المختبرات</a:t>
            </a:r>
            <a:endParaRPr lang="en-US" sz="5400" dirty="0">
              <a:solidFill>
                <a:srgbClr val="D60093"/>
              </a:solidFill>
            </a:endParaRPr>
          </a:p>
        </p:txBody>
      </p:sp>
      <p:sp>
        <p:nvSpPr>
          <p:cNvPr id="4" name="مستطيل 3"/>
          <p:cNvSpPr/>
          <p:nvPr/>
        </p:nvSpPr>
        <p:spPr>
          <a:xfrm>
            <a:off x="3124200" y="3048000"/>
            <a:ext cx="2784352" cy="523220"/>
          </a:xfrm>
          <a:prstGeom prst="rect">
            <a:avLst/>
          </a:prstGeom>
        </p:spPr>
        <p:txBody>
          <a:bodyPr wrap="none">
            <a:spAutoFit/>
          </a:bodyPr>
          <a:lstStyle/>
          <a:p>
            <a:r>
              <a:rPr lang="en-US" sz="2800" b="1" dirty="0">
                <a:latin typeface="Calibri" panose="020F0502020204030204" pitchFamily="34" charset="0"/>
                <a:cs typeface="Times New Roman" pitchFamily="18" charset="0"/>
              </a:rPr>
              <a:t>BCH 101</a:t>
            </a:r>
            <a:r>
              <a:rPr lang="en-US" sz="2800" b="1" dirty="0">
                <a:latin typeface="Calibri" panose="020F0502020204030204" pitchFamily="34" charset="0"/>
              </a:rPr>
              <a:t> practical</a:t>
            </a:r>
            <a:endParaRPr lang="en-US" sz="2800" b="1" dirty="0">
              <a:latin typeface="Calibri" panose="020F0502020204030204" pitchFamily="34" charset="0"/>
              <a:cs typeface="Times New Roman" pitchFamily="18" charset="0"/>
            </a:endParaRPr>
          </a:p>
        </p:txBody>
      </p:sp>
      <p:pic>
        <p:nvPicPr>
          <p:cNvPr id="28674" name="Picture 2" descr="نتيجة بحث الصور عن احتياطات قبل البدء بالمعمل">
            <a:hlinkClick r:id="rId2"/>
          </p:cNvPr>
          <p:cNvPicPr>
            <a:picLocks noChangeAspect="1" noChangeArrowheads="1"/>
          </p:cNvPicPr>
          <p:nvPr/>
        </p:nvPicPr>
        <p:blipFill>
          <a:blip r:embed="rId3" cstate="print"/>
          <a:srcRect/>
          <a:stretch>
            <a:fillRect/>
          </a:stretch>
        </p:blipFill>
        <p:spPr bwMode="auto">
          <a:xfrm>
            <a:off x="3352800" y="3886200"/>
            <a:ext cx="2771331" cy="21600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4" descr="http://www.mo3alem.com/up/uploads/29b76cce55.jpg"/>
          <p:cNvPicPr>
            <a:picLocks noChangeAspect="1" noChangeArrowheads="1"/>
          </p:cNvPicPr>
          <p:nvPr/>
        </p:nvPicPr>
        <p:blipFill>
          <a:blip r:embed="rId2" cstate="print"/>
          <a:srcRect/>
          <a:stretch>
            <a:fillRect/>
          </a:stretch>
        </p:blipFill>
        <p:spPr bwMode="auto">
          <a:xfrm>
            <a:off x="762000" y="2133600"/>
            <a:ext cx="2286000" cy="2334638"/>
          </a:xfrm>
          <a:prstGeom prst="rect">
            <a:avLst/>
          </a:prstGeom>
          <a:ln>
            <a:noFill/>
          </a:ln>
          <a:effectLst>
            <a:softEdge rad="112500"/>
          </a:effectLst>
        </p:spPr>
      </p:pic>
      <p:pic>
        <p:nvPicPr>
          <p:cNvPr id="7" name="Picture 2" descr="http://faculty.mu.edu.sa/public/uploads/image/20131121/20131121233933_69080.jpg"/>
          <p:cNvPicPr>
            <a:picLocks noGrp="1" noChangeAspect="1" noChangeArrowheads="1"/>
          </p:cNvPicPr>
          <p:nvPr>
            <p:ph idx="1"/>
          </p:nvPr>
        </p:nvPicPr>
        <p:blipFill>
          <a:blip r:embed="rId3" cstate="print"/>
          <a:srcRect/>
          <a:stretch>
            <a:fillRect/>
          </a:stretch>
        </p:blipFill>
        <p:spPr bwMode="auto">
          <a:xfrm>
            <a:off x="3581400" y="1143000"/>
            <a:ext cx="4419600" cy="4654671"/>
          </a:xfrm>
          <a:prstGeom prst="rect">
            <a:avLst/>
          </a:prstGeom>
          <a:ln>
            <a:noFill/>
          </a:ln>
          <a:effectLst>
            <a:softEdge rad="112500"/>
          </a:effectLst>
        </p:spPr>
      </p:pic>
    </p:spTree>
    <p:extLst>
      <p:ext uri="{BB962C8B-B14F-4D97-AF65-F5344CB8AC3E}">
        <p14:creationId xmlns:p14="http://schemas.microsoft.com/office/powerpoint/2010/main" val="24534973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noAutofit/>
          </a:bodyPr>
          <a:lstStyle/>
          <a:p>
            <a:pPr algn="ctr"/>
            <a:r>
              <a:rPr lang="ar-SA" sz="4000" b="1" dirty="0">
                <a:solidFill>
                  <a:schemeClr val="accent1">
                    <a:lumMod val="75000"/>
                  </a:schemeClr>
                </a:solidFill>
              </a:rPr>
              <a:t>بعض الأدوات المستخدمة في المختبرات</a:t>
            </a:r>
            <a:endParaRPr lang="en-US" sz="4000" dirty="0">
              <a:solidFill>
                <a:schemeClr val="accent1">
                  <a:lumMod val="75000"/>
                </a:schemeClr>
              </a:solidFill>
            </a:endParaRPr>
          </a:p>
        </p:txBody>
      </p:sp>
      <p:pic>
        <p:nvPicPr>
          <p:cNvPr id="6" name="Picture 5" descr="Untitled.jpg"/>
          <p:cNvPicPr>
            <a:picLocks noChangeAspect="1"/>
          </p:cNvPicPr>
          <p:nvPr/>
        </p:nvPicPr>
        <p:blipFill>
          <a:blip r:embed="rId2" cstate="print"/>
          <a:stretch>
            <a:fillRect/>
          </a:stretch>
        </p:blipFill>
        <p:spPr>
          <a:xfrm>
            <a:off x="457200" y="1447800"/>
            <a:ext cx="7853362" cy="458895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noAutofit/>
          </a:bodyPr>
          <a:lstStyle/>
          <a:p>
            <a:pPr algn="ctr"/>
            <a:r>
              <a:rPr lang="ar-SA" sz="3600" b="1" dirty="0">
                <a:solidFill>
                  <a:schemeClr val="bg1">
                    <a:lumMod val="50000"/>
                  </a:schemeClr>
                </a:solidFill>
              </a:rPr>
              <a:t>بعض الأدوات المستخدمة في المختبرات</a:t>
            </a:r>
            <a:endParaRPr lang="en-US" sz="3600" dirty="0">
              <a:solidFill>
                <a:schemeClr val="bg1">
                  <a:lumMod val="50000"/>
                </a:schemeClr>
              </a:solidFill>
            </a:endParaRPr>
          </a:p>
        </p:txBody>
      </p:sp>
      <p:pic>
        <p:nvPicPr>
          <p:cNvPr id="4" name="Picture 3" descr="Untitled11.jpg"/>
          <p:cNvPicPr>
            <a:picLocks noChangeAspect="1"/>
          </p:cNvPicPr>
          <p:nvPr/>
        </p:nvPicPr>
        <p:blipFill>
          <a:blip r:embed="rId2" cstate="print"/>
          <a:stretch>
            <a:fillRect/>
          </a:stretch>
        </p:blipFill>
        <p:spPr>
          <a:xfrm>
            <a:off x="457200" y="1143000"/>
            <a:ext cx="7543800" cy="533400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3600" b="1" dirty="0" err="1">
                <a:solidFill>
                  <a:schemeClr val="bg1">
                    <a:lumMod val="50000"/>
                  </a:schemeClr>
                </a:solidFill>
              </a:rPr>
              <a:t>الماصه</a:t>
            </a:r>
            <a:r>
              <a:rPr lang="ar-SA" sz="3600" b="1" dirty="0">
                <a:solidFill>
                  <a:schemeClr val="bg1">
                    <a:lumMod val="50000"/>
                  </a:schemeClr>
                </a:solidFill>
              </a:rPr>
              <a:t>               </a:t>
            </a:r>
            <a:r>
              <a:rPr lang="en-US" sz="3600" b="1" dirty="0">
                <a:solidFill>
                  <a:schemeClr val="bg1">
                    <a:lumMod val="50000"/>
                  </a:schemeClr>
                </a:solidFill>
              </a:rPr>
              <a:t>                            </a:t>
            </a:r>
            <a:r>
              <a:rPr lang="ar-SA" sz="3600" b="1" dirty="0">
                <a:solidFill>
                  <a:schemeClr val="bg1">
                    <a:lumMod val="50000"/>
                  </a:schemeClr>
                </a:solidFill>
              </a:rPr>
              <a:t>أداة السحب</a:t>
            </a:r>
          </a:p>
        </p:txBody>
      </p:sp>
      <p:sp>
        <p:nvSpPr>
          <p:cNvPr id="1026" name="AutoShape 2" descr="data:image/jpeg;base64,/9j/4AAQSkZJRgABAQAAAQABAAD/2wCEAAkGBhQSEBUTERQWFRUVFBgUFBUXFBcUFRUXFRQWFxYVGBcYHCYeGBojGhcWHy8gIycpLSwsFx40NTAqNSYsLCkBCQoKDgwOGg8PGiwcHBwsLCwsLCwsLCkpKSwpLCwsLCwsKSwpKSksLCksKSksKSksLyosLCwpLCkpLCwpLCkpLP/AABEIASUArAMBIgACEQEDEQH/xAAbAAADAQEBAQEAAAAAAAAAAAAABQYHBAMBAv/EAEwQAAEDAgIFBA4HBgUEAwEAAAECAxEABBIhBQYTMUEiI1FhBxQkMjM0cXJzgZGxsrNCQ1J0obTBRFNigoPDY6Kj0fBkkpSkJcLhVP/EABkBAQEBAQEBAAAAAAAAAAAAAAACAQMEBf/EACYRAQADAQABBAMAAQUAAAAAAAABAjERIQMSMkETIlEEM2FxoeH/2gAMAwEAAhEDEQA/ALDSemn0tuqS6sK2byxChAKUrUkBJSYAyG8SAJkyTdWLpU0hR3qQknykAms40yOZd9Bc/LXWiaL8A16NHwiqnITGuqpfWPSrjbiglRAS2hQAIGZdCZPJJ3EjoqoqO1s8Mv7u3+YNZXWzju1U0o66u4S6rEG1thBgAgKaSogwBOc8ONUdSepXh7zz2fkJqspbSMJdZbpaEtYCRieCVQSCQEqWBIzzKQD0gkUh0bpt5VzbJxHCtxxKpJMhNutYEQBvSDMTvz6XutI5LP3hPwLqU0P41Z+me/KOVUYmdaLX5eMJJ6j7q/dBqFssd0+92ipSioOm3dWolMqLgS8cSCZgJUhMA8CABFX2rTxXatrK1LxAqxKiTKjG4DKN3VFRC2sTSUnMFp1J6NyhH6VY6liLC3HQ0B76uY8JifJ0akNSdZ3bp1aXcJTsG3k4RGErubtoo6SAGUb85BzzqvNZx2K/Cr+5tfn9JVMQ1pFSetGmXWnXQ2qAi0LqRA8IA+ZM7xzYyqsqG118Lcfcf7d9W18yy2LgVzaUfKGHVgwUtrUD0FKSQfwrpFL9YvE7j0Dvy1VKi3V6+cU8pC1lQDDbmeZxlbqV59HJGXCqOpDV53u4iN9rM8BhfVl68X4Gq+qvHJRTE/rQ4cduJUAVOEgGAoBlQhXSM+PGDvFfvU9xSrY4ySRcXKZJJMC6dw7ycsMQNwERXNrc5Dtv5Hj7Gx/vXXqj4Bf3m4+eutn4kfJH6X8C96G5+BYrQdGeAa9Gj4RUBfJxs3EfRTdNnyw4E+1OEjqIrQNGiGW/MSP8opbIK66aj9avDr+7t/PVVhUnrOMN00YSraNqbwycSilYUgJH0u+VlIykzyayuqtj7qYOeu/PZ+Qmqup3U5SVoddG9bykkQR4I7NBM8VNhCv5hVFWW0rhJrUDs2iOFyzx/jj176mdEtd1WfU87+VcFU+tfi8ymUusrSFGAopeQQgHpVuHlpFoJxLl40nJOzaU6kTmorIbkeQJc8ocngDVVxM6t6+KMCa+1+HVgJJUQAASScgABmSTwqFoBlBKBlu209XOOQZ6xB8hFVWqPiTHox7zUF26lDSrdgyla0IaSrChRYcXhI77MBlp8kkgwk5SFAaJq+8hVs0ptWJJQDMgkqOapj6WKZ65qrW+kxHkwrOexa0pLq8SVDuRocpJGfbukFEZ9S0nyEHjWjVE9j95BdcwYZ2DSsk4TBdfTO4ZSlXv415r+pat61iOxPe/7eHWtImszM4tqidZoceuIe2cMIZUFNsKEmVyjaZrOByCndC+JOVsaybXi4i8uEkAgFC8wZE27YyIWnigZHo310v6lPTj3XnkL9H0Letb21jrU7N/G2hYEYkpVHEYgDH41z6fVFo+ZKYZczACiObVmAciR0Gv3okdzteiR8Arw1mcw2VyRwYdP+mqrcuT3kFGgwW7soWpRUtkpQMKQgIYUneRJKyXVcYgZAZzU1l+oDhXpJRwlI2Tq4KioAlxEASARGI9PDdWoVkXrePdWewv1PRv6M+28cki1idBU2E5LbIdxcAmcCkGATy04xluKQZBiuTQWnWWWUtPqwuI8IcKyHFqAUt0ZTClKUYMQZG4Ak1hntgwSOZRxj6x0dPWD6qk9M+FP/P1rp7f164RP7cdellnZ3J4ly5/C4WgfgkD1Vo7KpSD0gH2is3vxLT/AKW7/OvVoOi1yw0eltB9qRWTkNjZdVR+sY7pWT9FpopP2TtFZjhO/PrPTVhUVrXdpbfcKzALTIGRJJ2i+ArImI8z4LY7NSmcCrlI70OoIEzEspJA9cn11U1Kaj3KXFXS2zKVOtwYI3W7YIg5yDIqrpMxM9gria1vZ2imW1HkEuLUI3lKAkezGTlxipm3StpbLqVAkOW7ZKoUrCpaGlJSQAADtCqIiQBkIii1zvUsracXMBD2Q3qJ2QCR1+4AnhUdY6woeUlrCpC9vbLAVmFJ7btgSCIzGWRG4yCYNdaUma954TPetZpNrc0FWqkqEpUttKh9pO0TKT0ggQQciCZpzSnWg9z/ANRv5ia5QucZ5pTTaUPEJCzyWitQKJK20hQUgFEphRkQoDoAFU+oCocuUoVibXsbhOQAl5KwogAZYtmFR0k1JX2hXw8Q2AUqSlIUVACFJQM5zByG4H11Wag2uzceRM4WLZM9MG4k+2a8/oW9Wfd+SP8Arn39f16/8ivo1rX8c+f+e/X3/FnWbdikc6v7m1+f0jWk1mXYjfxPPDKUWzSDBn9t0goTlkYIyr0Q8jTazPWbQwfvLhRURCkJ+lmBbNr4KHAqHrrTahNI+NXXpE/km6RSt/Fo6qPVv6f7Unkq/Q5m3ZP+Ej4BXhrKibK4HSw4Pag17aF8WZ9C38Arz1i8Uf8ARL+E1kQzsx5RuqWjCzpEcQtl8d9ijAu3H2RGZNaFUfoYf/II9Fdn/XthVhT8dfT/AFpHIbPq39X9rz2Sm/tUKeJXA5tIk4PtL4qTPHp9VKLjR7ZWohIOe/Cg8BxCa9NYV4blR/wW/jeqU0yedNXNZ9veucT+3CzWHT7jan0JbSUJfuQtRknlXbi8iCAkkKgSDu9Va5ofxdmM+aRn/IKyHWLV9xxb7iVpCFP3JWDixcm6cSIAEK70kZjfWu6E8WZ9C38Ca4U9/Z92fT6H+T+D2U/Fv3/67aznsh5PlWEqSEM4oE5bRzLcRw4iK0apHT5i6cj9wz8x2qt6f5I9uPBbC7sTJOzuSRALyYER9WMwDuEEAeSr+pnVI87dz+9a/LNVTVtaeyPb/G1xFdkfRyn9ihHfAOqAJACoCARJyBhRInLKorR2hHjct3D6cAS7bISMQJUe2rdIMBSsgmSSTvIjq0fWbwzHmPe5ukL/AHrf3m2/N29eqnqTFPai08loFKdafFj6Rv5iabUp1o8XPnt/MTXnrq5xOq79P8nuFduqHjNz6O399xXGe/H8nuFduqA7pufR2/vfrrbHKuqo1lfYXfKnrsFJSENtJBz5QNxeqJE9aiMspBrVDWbdiMDG9E5sNzKSn9svxkSBiHWMpnrri7NKrI9ddKONX7yUqwpKknIhJUe0jIkjlkBKSEyM8yCMjrlYt2TWLg37xt3S3KGwMO1zWGzJhCFA5FtPTmnLOaumps13Q/i7PokfAK8NZlgWdwTuDKyfIEkk+ya99EeLteiR8Arl1tcCbC6Ucwm3dURukJbUSJ4SAR66mNbKU1O0wH7/ACQUlDd2kyZ/abcDOBnACo4YxWgVkHYk0wh+/cS2hScDDpMuBYIW+0UgYUJkjOVESRhGeGtgrbz2WVjkJPWTxhXoUfG9Utpnwxqp1j8YV6BHxvVL6Z8MfVXSfhCK/N13ngrj01z+beq70F4qx6Fv5aahbrwVz6a5/NO1cav+KMegb+WmudsXX7MKktYPGXPQs/G7VbUnp3xpz0LXxvUrpbHRqkOdu/St/lmqpKnNUxzl16Vv8u1VHS2lcTus3hmPNe9zdIbjc395tvzdvT7WbwzHke+FFIroZN/eLX82xV1xFtX1KdaPFz57fzE02pVrP4ufPb+YmudddJxPEcofy+4V3apDui48xj+9XERyh/L7hXfqn4e48xj+9XW2OVdUxrNOxGgBx4giCw2YGHIi8vkqkpAzkTnJz31pZrN+xMBtHoKidg3iKlFQxdtXg5EkwkAJyEZyYzri7NJrL9cWwbxWJtK4uEYThdKkqNvbpJltaQEkKSMwodIrUKyjXQJ7ddx4YLiEoxKZBxhq0WSgOHFMhkGBBJR0CqqmWl6G8WZ9E38Arn1m8TeHSgjyzlH410aH8XZ9Ej4BXNrT4m7AnkjIbzyhWRrZxG6hoAv14XAtOyewnE+o4dqxBUHspOZJTvMzWj1nWoqyb1ajHLQ+5kCBKn2SRm4rj0RlBymBolbbWVxA6/aXLD/JTOJluZBIADq0nIESo4wQJ+iZ6aQu3u1hwiCRCgDICkqKVQeIxJMHoiu3srXbiH0bJgOksrOIpWS2UyEwUEEBRWZHHABSfRdytbSVOtJbVmA0lKm0tpSopSgA57kzJzkmr74ZWPJ9cHm7r09x+Zcq61e8Ut/QNfLTULceDuvvFz+Ycq61d8Tt/QNfLTUTjYMDUnpzxpz0LPxv1WGpPTnjbnoWPjuaV0tjq1U7+69K3+Waqiqe1U7659Mj8szVDS2lcTms/hrfyPfAmkt1ub+8W35tinWtHhrfyPfLFJbrcj7xa/m2KuvxRb5Lyles3i589v5qaaUr1l8XPnt/NTXONdJxPHvh/L7hTDVXw7/mM+96uA98P5fcK79VfD3HmM/3a62xypqlrOOxK3CnT9phB/8AbvR+laPWc9idRK3Z/cNgdQ7bvv8A9rk7NHrOtYblSLl+CIW8lMFAP7LbSZJ6xw+iPVotZrrPg7afCjntUzyoy7Vt4ynzt2f4VVNRfF7oXxZn0LfwCuXWs9xu5TyRlEzyk5Rxnorr0N4sz6JHwCuTWvxN3yJ35jv08JHvqY1U4ltSmEIvSG1KUMFzixNIZwEPW4CEpQ2iRv37sszV/UFqaT26uTPJuOrPbW8xnkOrq31eittrK4z3sj2wW6JE82OCj9C4VkA05nyZzTlGQJiE7jeFLY5I5pvvElKZKASQDmJJJzz6afdkJBUtSABym0xIBSCEXUTKhGZGZCgADKTNKNIulSgo71IQT3vFI6FKH4ny1U4mNdVx4O7+8XH5hdXWr3ilv6Br5aaiLlPIvPvD/wCLhV+tW+r/AIox6Bv5aamchUaYGpPTY7qd9Cx8dzVYalNNeNu+ht/juqV0tjr1U33Ppk/lmaoKQaqftHpx+XZp/S2lcTus/hrf+t8sUluRkj7xbfm2KdazeGt/63yxSa4GSPvFt+aYq64i2rqlmsYliP8AEa+ammdK9ZXAm3KiQAFtkkkAABxJkk5AVzrrpOM3d7ITIIVs3MJw4VYXwFcnFlzEHIE5HgasdSLnaKdciAtthQGeSVbUpmQDMESIEVnTuqLTbmCBuEEvW7alJhTYVm+FHJShJBzHqrRdR0gKdSFJVgQy2opUFAKb2qVpkE5hQIInIiqmZ55THO+FXWedipQKlgCIt0T/AOZf7+v/AHFaHWe9ipMFef1CfV3bfCPwqVNDNZ7rGVdsPxu2vTkT2rb5dW4Z9fVnoVZ7rImX3845ZjkzB7UtzMz5OFVTU3xb6KEMND/CR8Arj1sPcbvDJOckRy05yN3lphYs4WkJ+yhKfYkCl+th7kcjPvMhEnnEZCSBPlIqY1U4mtT2wL1UGZRcHfvG2t4PX5eqruojVXx05ESi5OfpbarettrK4h9erdta1pdK0jZJ5SGi4eUm5QRkhXBRMccIBkEgor/vzCcKRkgRhJT9FRSQIJGZy3k1Q66A7U5DwaI5RBnuiRhjyZz6qndITjzIMgEQZASRkJjON09VVOIj5DWTWFq3dvm1zk6VFWF3CMbbJwlQaInl7gT/ALaPq+e5GI/cNfLTWX626MaVcXqnUpOJ3DCnlIC8NvbEJwh9KQZAElM5jfx0/Vwdx2/oGvlpqJx0jhjUrpkd1O+ht/mXVVVSul/HHfQW/wAy7/2ra6y2OzVTdcfeP7DNPqQ6qDK4+8f2GafUtrYxPazeGtv63yxSa43I+8W35tiurX/TCbY27i4jE6gSrCJLKlZqggZIO+paw1wTcPNsobI563XixlScG2ZcSQQgJUThWMlfRMFWcVExxExPetYpPrchCrRaXO8KkBWSjltE/YzpxSzWLwB89v5qKiNXOM7efaRdN4Q0G21A/WFwSlTsiSRPbKgryeQCqvUjDtbjB3nNFI5eRO0KwMf0cRMBOQBgboEjpVwm5M78QG8kTA4xu9VW2qy5fuZjEAyFAEkAw4qJIBOShw91b3sJiPKkrPexY2QpyREsgjOf26/HR1VoVQPYy79zqaj/AN+/rFfa/rOdZnAHrnjy1Eic/EreIz8u6tGrPtZArbXEbgpZ37+4reRHq/Hqra6y2L1hcpBIiQDB3iRupbrV4qvzm/mopqKVa0ibVYO4lAMEgxtUTBGYPkzrI1s4nNUlzeGeCLnp/e23Tuq5qI1TQO28jPIuOBH1ttlnVvW21lcR2uE7RWeRbRIw4v3+e8eyprSDcOGDinM9Sj3yct0GcuFU+tqRtiZg7NGWMjLn88O71xUzpKNocOXTvzPFUnfO+eNX9QiPk9tZrMld64koCW3HFrlKivKyZOJCgoBJGBGcfRy3CtB0Ee5WPQt/Amo3SrCVHSJIMhTkHEsARZI4Ax+FWOgfFWPQt9f0B01E5C42XfUtpUd2O+gtvmXlVNQ2s+n2be9UHlYS4zb4dxyS5dhR3gwMQ3TvpWeSWjweaq7rj7x/ZZp7UvqJpND6LhTZkC6UgzEhSWWZHJJGXUaqKydbGIzsh2SXjbNmMWJ1xI2imzyW8JUFIcQRG0jf9Lcak9C2LaXG3UKaJ2tqgqC3VLUrat4U8t5X0HHFSROZnNOVtrhh2ttKkJUNupBcUAlKg1yVQSJhWH/hqZsw200lO0t3HO27dQDS0JyD7DSYBXJKWpBkmZPTWwmf406lWszZVbkBRSdo1mAknwqNwUCPaKbUp1mUBbmd20amElU86iRCQSfZWRqpxnek7RW3VyzIUBOETw3gDDPqHkq01Utyh+5BUpZOyJUoIBJwrSPBoSNyUjdwqQv3UB7vgkSMKckwMssOUccqrdUFAu3GFOFI2WAbMtwnArgUjLFjM9dPHJ4mO9U9QXYzQAtyJ8DnJJ/b7/pq9qD7Gp5xz0WeRH7ff9IrFLw1BaxNy5c57y5GX/SMg5zV6az/AE6QXLiUycToPJOcMoCRMZ7uE1VdTfF+kUs1n8VXxMogTEkOogTw8tNBS3WNM26h/E3u3+FRWQqcTeqc9tnPLBcdG/a2+WVW1SWrx7qEnPZv8P8AEtv96raW1lcSmtRG1MiebR9BSv3/ABSDnU3pKS4ZBTEAZHNIHJVEZSIy4VTazztTCQebR9KM5eyiPJnU5pNB2hxQdxEcEncJ4xunqq/pz+3fpJKv/kcJT3zsyCf2NO6FCMvLVZq2qbRj0SR7BFSt+4AdIzxLkckn9kA3gR7ap9Vj3Gz5gqZx0jZNazbX/QHbF4V8uW7doDCJ75y5UcXNrjvBG7MgcctJqH1n0aHLp4gJUtVuy2QtxSE7N1y5S73pmcKRG7fvEmZV3mOvse2QaauAMQm6JhW/K3t0nLCkjveiq2pLsdslDLyVJSlQuOUlBxIClMMLUEqIzSCogZnLo70VtBO60jnGfI9xI+q6iD7M6QMIhG4jn7beXD+0tT35MeqqDWcc4xv+uiMUzsjHekE+SkZEIlRVk/bAFW1AzumRucUQeG6rjjnOr2lmsA5n+o181FMqW6wpJZgEiXGhIwkjnkfaSofhUxq5xC3558yM8Y4kgHykfjFVerSpfuJ3gMhUSQFYVqgEgTyVJMxxqZvmDtjys8QBJSJ39RA9giqXVlkpfuAVFRIZUSQhJJwrTuQlI71KRxOW/KsjvlMbCiqE7G6Ycd625H/nX1XdQ/Y6BxuT+6MZR+3X08T00WuahLsEuPZfXPcd+SauzUJcslRuRihKnbgRhzAKYMKkHrqqovi6pZrIgG2WFAEEoBBGIEbRMgg76ZilusU9rLiJlESSBO0REkAkDrg+SpVOEurrYFyIEc2+d0ZbS2qsqR1bxdtDEEjm39yir6y26Up66rqSyuJnWRJ2pg/Vo+jPF3OZqb0iIcVCsU5nqJ3p35QeHCqXWFA2xzM7NOUmN7ueGY9dTekAkuqwcDCoJ78d9PSZ48atH2ZXRz0j5Fn22qx+lUWqniTPmfqam7tEr0jmRkrcYB7nd39NUmqniTPmfqamVxsm1Smlmkm7dJQ2ohm37+BErvNxwqzqrqY0mgG6dlKVczbZKyHf3v8ACrP1Ugtj31SQALiAkd0nJO7wLIyMCdw4VQUi1UTAuMgO6TkMx4JrdkPdT2sbCd1nQS7bwR9dIKMc81u/4DvpE/ZKCAFFMdsWxI2ATi7qZjMBMEGDOe710+1oScbMCfDdeWyMwMC5PVhNJAg4N0Db20yMJntpmIAt2pHWSeFbCZ/q7pZrGsBiTJG0akBJUfDI+ikEn2Uzrg034L+o181FZGqnEPeKVteTITiEDAoZTuwx0cIqi1TXL9zycIGyCBs1NQjAqBhUkfSx50oumedJIE4x15z0wPd6qeaurm4uN0pDKVQSQFYVqiSBOS05xxqafbP4oKiOx2eW4I3NqHl7uvc6t6h+x22A45ETgMxH/wDdexMe6qUuDULdOpBuBx2lwYwqz5MgTEVdmoy4Rm/6R+PZWwi+LIUu1h8XVwzRnllziM88qZClusKQbdQIkSiREyNoiRHHyVipwm0CR20mDPNv9B+stuiqqpTV5pKbkYUxzbxyThHf23QBVZRlUzrFh22Yk7NMcgqyl2eUAY4ZUguIU4uRswFBI5PhAEJ5cAAjMlMHPk+SqLWFR2phM82niBxd4GkF6TtFbUDhhAO5ECATJk788vJVwiz3uyrHpGACMKplRB8Xd3AJM+0VS6q+JM+Z+pqXvr1tDmkUrcQlSknClS0pUo9ru7gTJ3jdVPqiT2ixO/ZiQNwPED11Dob1M6QSTduwlKuZt++JH07zdyFddU1Tl83N29yQrmbbvt3f3mfeq91C2PbVZJAuMgO6DkDI8E1/CPdT2kmrKYD4gDug5DcOaa6h7qd0IT2tDuFbOSj4UCEKXvaO/C2uPWk8cjSE3Ci3AQoEv28EsuBIAuGyZItWwDAyn2pqi1jRKmv6ozjOWjlmQPxFJ2msLZkAc8xuCR9e39lav0rYlk8WlLtPJJZgEp5beYCSRzqPtJI9opjS/Ty4ZJIJ5beQSpZPOo3JSCT7KyGziRulAOwVLJxAYua6Rn4OKe6s2+F645RXi2SiohAJOFQ+rQkbgOFTVxcjbGG1xj3bFwZTuw4fwiqfVlcuXHJKRibCAW1tEIDQEYVoT9LGcp3iufpz3rZrzh/UN2Ogdo7IIBSoiSDI7evB05RFXNRXY+HOOeYr89eV0Fqaj7tjFt0kmFLfSYjcUwYynjViajbhyNvAxEOP5bpgZCYiibLIUt1h8XVH2m+v61HXTIUs1jUBbqJIAxNySQABtUZychRs4V6HB7aTJ+qfyz/eW3Sapql9Cug3SYUlXNPzhUFAc5bZGCYOY/GqijK4ntYEKLuSgOQnegqzl3iFCKRXDSkOKz2mIhXKBhMoSMCRPJTlMZ7z01QadHOHM94nj6XhSQAFx3Yb8Y20EeF2aJmeOHAcurrqq652elwc9Jeafy71UGqviTPmfqamrtslekoUUwkyAEweYe34kk8OBG+qXVTxJnzP1NS6m1Tt+0VXTsJSrmbfJRIHf3echKvdVFU3f2aV3jhKEqUlliCrhK7vccJ6qEujVgQLgYQmLkiBmPBNHLIe4U8pJqyzh7YGEJ7oOQ3eCaHQOjop3RpDrMRLcxudOeERDRz5RAHlkeWkbD6A0VZeHt0yNmogquGwBzTiyBPk8hp5rK0CpoqUpIG1MpcW3ENzJKHEdHEjyikgYQtsqC1rKHWSO6XXEg7ZG9PbLiT64/22GTxcVxaZ8F/Ua+ciu6uDTSJaiSOcazBg+FRWQSmX7cl2ZTOPdPWMpj9KdaCXLz+6RsgoCYB2eLIkCRChnSN9jne+X34zxZ7xnupzoBjA/cAEmQyokmSSUqBM+QD2Vy9LnnirfR9UP2PZ2js8EqAyjdfXhnf1/hVvUXqDG0d6cK5z/wCuvPZXRi1qRB5Tvpnoz351Wmo5ejdoXyXFgbV8YRs4giDnsyrr76tTZZUu0+YYJ/jb8vhUUxpbrCD2uqMjibgxMc6jOJE+2jZKNBKJuRI+re+O2/GqipzRdkUXSZUDLT+5JQM3LbgVqndVHWRExHJIT+nnUh3PfgT9EkxLvGKUOupcWo96EkIGJMYgEpOJPVnHqNONYFq2nJQVchO5SUx4XpIpWpSipW3SUmRswlQJwYExiMnlYsW7hFbE+UWh5XKiF6TgTyDJkCOYe6ao9VfEmfM/U1Pv99pPzD8h6qDVXxNnzP1NHQ2qevbcLunQUpVzVuYVu7+7z70+6qGp68aCrt0FGMbG3PD7d301kjp1cbwh4QEw+chuHNt9Q91OKT6uNwHhhwgPmBl+7b6KcUgJdYJxNQc+c6Z8EchCkkHrBpWMWyViJ79rI41Gdq3mCtxceQRTLWMqxMwkKEuzKogbI8MKp48OFKJWUZISE7ZgqIXB5L7Zw4dmmQYg57j6qnv7K52qzrg00uGtxPONZCCTzqOkgV3VyaVHNj0jfzUVaEw8DtJwGMQy5rdO6MdNdXZ21ziBHKawAgDC3sgAOSIHKDhiTv38B5rt14p4TO8dPRNdmiRzz39L4J/WuXp151Uz01qN1CQAtcACW1TAAnu+9qzqM1CXK1EcWlH1G/vYrqxZmpq1GT/pnvfVIanUQk3Ceh8iet1LKvw2v+WthNlHS/Tw5g+c381FMK4dNeLun7KCseVAxj8RWKctuO6Ueid+Nim9LLYd0EfZb9u0cI/DZD2mmdJZXCLTgO0O6MCfokmed6xSxxpSVKxQvEQpPJIwgpHIEHcIPtppppvnCZV3iRAzG93h00sbbCVubEqkrBdz+s2aAZ6DhCMvJUR8mWjw8721SpWkcSUkhskEgEjmXt07t1P9VfE2fM/U0huzDmkh/gk+y3Ur+4fZT3VXxJnzP1NWo2pHcsg3TmISCyyRP8LlwP8A7U8pRd5XJPSxl/K5n8Q9tNH60EgAPACBtz8CKa0u0KnkuK+0+7/kcU2PwQD66Y0CvS6QVszuKlpz4yy4Y/A1y3TCUoAAiXWQY632x+tdWnUZMr+xcN5dO1JY/Daz6q8LjN23E/XFXlCWHv1IoHQri02qGFqH0Ic9Tags/gk13V5XbAW2tBEhSSkg7jiBH60HEU8qOv3V+dCp5T6vtPED+m220fLmhXtivLRz2NttSj3zaCo7sygYj7Zr21bT3K2o73AXVec8ouq9WJZrZZBlUX2PLUJLh47FtHVAur5Yjy7SfZVrS/RmiAytxQM7RU8RhSCohOZO4rVugRAgRWNMKnrgAXS0Zc4u3WBvxHlY/wDJbD/t6TVDXO5YIU4lwoSVpEJURmJBGXqUofzHpoOivG8bxNrTEylQjpkERXtQaBFq1cB0rcSoKGFlEgzyg0HFH/WHrmnleVraIbThbSlKd8JAA9gr2oJ7TuHa5xOzTwziXeMdNLA4halwnBhUEmU4QshCOWI3iCBP8PVTPWBwhZgE8hHEAfXZd8DNL33SVHapUmICIwmUYRBOeR35eSuVfmWj9XppO1wv3ZkDa2hI3xmlLQn1inergHabEcWWz/3IBP4mk+tr+FSjE9zOTmPtpWDBO4BtU8cxvzig0XbbNhpB+g2hH/akD9K6jqpVfom5a6C08kdZK7dUeWEqPqNNaT6dbdlpxlOMtrUSnicTakZZj7X/AAA0HToQyyFfbUtyOjaOKXH+au+uXRjBQy2hUYkoAVG6QM49ddVAs1kMWylD6Cm3Orm3ULk9XJz6q8F53bKOhL7k+Zsm4/1ifVXbptnHbPJhSsTLicKe+MoUITPE7hSrQF+X3i4QAUsoQqFBScajtFYT9nMb4OQkCKCir4a+18NBNFwt2jsZFsPto496taWR1kpLXlJqgtLcNoShO5CQgTmYSIH4Cpq+YfLrjWDE26+ytJAUAlAAU7KowgEtAb5xLUeKRVXQFFFFAUUUUBRRRQFFFFBO6wE7TenvE7yQT4bdBFLXQpKjjKVhUKRGQSkpSMEzyoIVn10z0+g7QwVd6jIRH1+/KaWqRC17MqVJBXISopXgSCnIZZAGOuuVf9SVW+CqudHocKStIJSZSc8oII3dYB9VdAr7RXVIooooCiiigKKKKAooooCiiigKKKKAooooCiiigKDRRQTmsBRtTiwzs07znEu8IOU0rWtClr2eFEKAXnhxLCE8qcsWWHMjh1VTvGHj6NP4Kcqd087zx80e6oiv7dbNvHFlRRRVsFFFFAUUUUBRRRQFFFFAUUUUBRRRQFFFFAUUUUBRRRQLbxYDwHFTaj6kKSP7gpLdaLVcvOlGDm1JbViKgSS025lAOUOAeo040qYeYPSXEeUlsrj2Nqr5q8ebcV9q4fM8TDqkCfIEgeQCsDWiiitBRRRQFFFFAUUUUBRRRQFFFFAUUUUBRRRQFFFFAUUUUCvWFpRaSpCglSHWlpUU4tzgChEjvkFSZn6Xqr20LZ7K2ZbnFgaQkqiMRCACqOEnP10UUH//2Q=="/>
          <p:cNvSpPr>
            <a:spLocks noChangeAspect="1" noChangeArrowheads="1"/>
          </p:cNvSpPr>
          <p:nvPr/>
        </p:nvSpPr>
        <p:spPr bwMode="auto">
          <a:xfrm>
            <a:off x="8161338" y="-1790700"/>
            <a:ext cx="2209800" cy="3743325"/>
          </a:xfrm>
          <a:prstGeom prst="rect">
            <a:avLst/>
          </a:prstGeom>
          <a:noFill/>
        </p:spPr>
        <p:txBody>
          <a:bodyPr vert="horz" wrap="square" lIns="91440" tIns="45720" rIns="91440" bIns="45720" numCol="1" anchor="t" anchorCtr="0" compatLnSpc="1">
            <a:prstTxWarp prst="textNoShape">
              <a:avLst/>
            </a:prstTxWarp>
          </a:bodyPr>
          <a:lstStyle/>
          <a:p>
            <a:endParaRPr lang="ar-SA"/>
          </a:p>
        </p:txBody>
      </p:sp>
      <p:sp>
        <p:nvSpPr>
          <p:cNvPr id="1028" name="AutoShape 4" descr="data:image/jpeg;base64,/9j/4AAQSkZJRgABAQAAAQABAAD/2wCEAAkGBhQSEBUTERQWFRUVFBgUFBUXFBcUFRUXFRQWFxYVGBcYHCYeGBojGhcWHy8gIycpLSwsFx40NTAqNSYsLCkBCQoKDgwOGg8PGiwcHBwsLCwsLCwsLCkpKSwpLCwsLCwsKSwpKSksLCksKSksKSksLyosLCwpLCkpLCwpLCkpLP/AABEIASUArAMBIgACEQEDEQH/xAAbAAADAQEBAQEAAAAAAAAAAAAABQYHBAMBAv/EAEwQAAEDAgIFBA4HBgUEAwEAAAECAxEABBIhBQYTMUEiI1FhBxQkMjM0cXJzgZGxsrNCQ1J0obTBRFNigoPDY6Kj0fBkkpSkJcLhVP/EABkBAQEBAQEBAAAAAAAAAAAAAAACAQMEBf/EACYRAQADAQABBAMAAQUAAAAAAAABAjERIQMSMkETIlEEM2FxoeH/2gAMAwEAAhEDEQA/ALDSemn0tuqS6sK2byxChAKUrUkBJSYAyG8SAJkyTdWLpU0hR3qQknykAms40yOZd9Bc/LXWiaL8A16NHwiqnITGuqpfWPSrjbiglRAS2hQAIGZdCZPJJ3EjoqoqO1s8Mv7u3+YNZXWzju1U0o66u4S6rEG1thBgAgKaSogwBOc8ONUdSepXh7zz2fkJqspbSMJdZbpaEtYCRieCVQSCQEqWBIzzKQD0gkUh0bpt5VzbJxHCtxxKpJMhNutYEQBvSDMTvz6XutI5LP3hPwLqU0P41Z+me/KOVUYmdaLX5eMJJ6j7q/dBqFssd0+92ipSioOm3dWolMqLgS8cSCZgJUhMA8CABFX2rTxXatrK1LxAqxKiTKjG4DKN3VFRC2sTSUnMFp1J6NyhH6VY6liLC3HQ0B76uY8JifJ0akNSdZ3bp1aXcJTsG3k4RGErubtoo6SAGUb85BzzqvNZx2K/Cr+5tfn9JVMQ1pFSetGmXWnXQ2qAi0LqRA8IA+ZM7xzYyqsqG118Lcfcf7d9W18yy2LgVzaUfKGHVgwUtrUD0FKSQfwrpFL9YvE7j0Dvy1VKi3V6+cU8pC1lQDDbmeZxlbqV59HJGXCqOpDV53u4iN9rM8BhfVl68X4Gq+qvHJRTE/rQ4cduJUAVOEgGAoBlQhXSM+PGDvFfvU9xSrY4ySRcXKZJJMC6dw7ycsMQNwERXNrc5Dtv5Hj7Gx/vXXqj4Bf3m4+eutn4kfJH6X8C96G5+BYrQdGeAa9Gj4RUBfJxs3EfRTdNnyw4E+1OEjqIrQNGiGW/MSP8opbIK66aj9avDr+7t/PVVhUnrOMN00YSraNqbwycSilYUgJH0u+VlIykzyayuqtj7qYOeu/PZ+Qmqup3U5SVoddG9bykkQR4I7NBM8VNhCv5hVFWW0rhJrUDs2iOFyzx/jj176mdEtd1WfU87+VcFU+tfi8ymUusrSFGAopeQQgHpVuHlpFoJxLl40nJOzaU6kTmorIbkeQJc8ocngDVVxM6t6+KMCa+1+HVgJJUQAASScgABmSTwqFoBlBKBlu209XOOQZ6xB8hFVWqPiTHox7zUF26lDSrdgyla0IaSrChRYcXhI77MBlp8kkgwk5SFAaJq+8hVs0ptWJJQDMgkqOapj6WKZ65qrW+kxHkwrOexa0pLq8SVDuRocpJGfbukFEZ9S0nyEHjWjVE9j95BdcwYZ2DSsk4TBdfTO4ZSlXv415r+pat61iOxPe/7eHWtImszM4tqidZoceuIe2cMIZUFNsKEmVyjaZrOByCndC+JOVsaybXi4i8uEkAgFC8wZE27YyIWnigZHo310v6lPTj3XnkL9H0Letb21jrU7N/G2hYEYkpVHEYgDH41z6fVFo+ZKYZczACiObVmAciR0Gv3okdzteiR8Arw1mcw2VyRwYdP+mqrcuT3kFGgwW7soWpRUtkpQMKQgIYUneRJKyXVcYgZAZzU1l+oDhXpJRwlI2Tq4KioAlxEASARGI9PDdWoVkXrePdWewv1PRv6M+28cki1idBU2E5LbIdxcAmcCkGATy04xluKQZBiuTQWnWWWUtPqwuI8IcKyHFqAUt0ZTClKUYMQZG4Ak1hntgwSOZRxj6x0dPWD6qk9M+FP/P1rp7f164RP7cdellnZ3J4ly5/C4WgfgkD1Vo7KpSD0gH2is3vxLT/AKW7/OvVoOi1yw0eltB9qRWTkNjZdVR+sY7pWT9FpopP2TtFZjhO/PrPTVhUVrXdpbfcKzALTIGRJJ2i+ArImI8z4LY7NSmcCrlI70OoIEzEspJA9cn11U1Kaj3KXFXS2zKVOtwYI3W7YIg5yDIqrpMxM9gria1vZ2imW1HkEuLUI3lKAkezGTlxipm3StpbLqVAkOW7ZKoUrCpaGlJSQAADtCqIiQBkIii1zvUsracXMBD2Q3qJ2QCR1+4AnhUdY6woeUlrCpC9vbLAVmFJ7btgSCIzGWRG4yCYNdaUma954TPetZpNrc0FWqkqEpUttKh9pO0TKT0ggQQciCZpzSnWg9z/ANRv5ia5QucZ5pTTaUPEJCzyWitQKJK20hQUgFEphRkQoDoAFU+oCocuUoVibXsbhOQAl5KwogAZYtmFR0k1JX2hXw8Q2AUqSlIUVACFJQM5zByG4H11Wag2uzceRM4WLZM9MG4k+2a8/oW9Wfd+SP8Arn39f16/8ivo1rX8c+f+e/X3/FnWbdikc6v7m1+f0jWk1mXYjfxPPDKUWzSDBn9t0goTlkYIyr0Q8jTazPWbQwfvLhRURCkJ+lmBbNr4KHAqHrrTahNI+NXXpE/km6RSt/Fo6qPVv6f7Unkq/Q5m3ZP+Ej4BXhrKibK4HSw4Pag17aF8WZ9C38Arz1i8Uf8ARL+E1kQzsx5RuqWjCzpEcQtl8d9ijAu3H2RGZNaFUfoYf/II9Fdn/XthVhT8dfT/AFpHIbPq39X9rz2Sm/tUKeJXA5tIk4PtL4qTPHp9VKLjR7ZWohIOe/Cg8BxCa9NYV4blR/wW/jeqU0yedNXNZ9veucT+3CzWHT7jan0JbSUJfuQtRknlXbi8iCAkkKgSDu9Va5ofxdmM+aRn/IKyHWLV9xxb7iVpCFP3JWDixcm6cSIAEK70kZjfWu6E8WZ9C38Ca4U9/Z92fT6H+T+D2U/Fv3/67aznsh5PlWEqSEM4oE5bRzLcRw4iK0apHT5i6cj9wz8x2qt6f5I9uPBbC7sTJOzuSRALyYER9WMwDuEEAeSr+pnVI87dz+9a/LNVTVtaeyPb/G1xFdkfRyn9ihHfAOqAJACoCARJyBhRInLKorR2hHjct3D6cAS7bISMQJUe2rdIMBSsgmSSTvIjq0fWbwzHmPe5ukL/AHrf3m2/N29eqnqTFPai08loFKdafFj6Rv5iabUp1o8XPnt/MTXnrq5xOq79P8nuFduqHjNz6O399xXGe/H8nuFduqA7pufR2/vfrrbHKuqo1lfYXfKnrsFJSENtJBz5QNxeqJE9aiMspBrVDWbdiMDG9E5sNzKSn9svxkSBiHWMpnrri7NKrI9ddKONX7yUqwpKknIhJUe0jIkjlkBKSEyM8yCMjrlYt2TWLg37xt3S3KGwMO1zWGzJhCFA5FtPTmnLOaumps13Q/i7PokfAK8NZlgWdwTuDKyfIEkk+ya99EeLteiR8Arl1tcCbC6Ucwm3dURukJbUSJ4SAR66mNbKU1O0wH7/ACQUlDd2kyZ/abcDOBnACo4YxWgVkHYk0wh+/cS2hScDDpMuBYIW+0UgYUJkjOVESRhGeGtgrbz2WVjkJPWTxhXoUfG9Utpnwxqp1j8YV6BHxvVL6Z8MfVXSfhCK/N13ngrj01z+beq70F4qx6Fv5aahbrwVz6a5/NO1cav+KMegb+WmudsXX7MKktYPGXPQs/G7VbUnp3xpz0LXxvUrpbHRqkOdu/St/lmqpKnNUxzl16Vv8u1VHS2lcTus3hmPNe9zdIbjc395tvzdvT7WbwzHke+FFIroZN/eLX82xV1xFtX1KdaPFz57fzE02pVrP4ufPb+YmudddJxPEcofy+4V3apDui48xj+9XERyh/L7hXfqn4e48xj+9XW2OVdUxrNOxGgBx4giCw2YGHIi8vkqkpAzkTnJz31pZrN+xMBtHoKidg3iKlFQxdtXg5EkwkAJyEZyYzri7NJrL9cWwbxWJtK4uEYThdKkqNvbpJltaQEkKSMwodIrUKyjXQJ7ddx4YLiEoxKZBxhq0WSgOHFMhkGBBJR0CqqmWl6G8WZ9E38Arn1m8TeHSgjyzlH410aH8XZ9Ej4BXNrT4m7AnkjIbzyhWRrZxG6hoAv14XAtOyewnE+o4dqxBUHspOZJTvMzWj1nWoqyb1ajHLQ+5kCBKn2SRm4rj0RlBymBolbbWVxA6/aXLD/JTOJluZBIADq0nIESo4wQJ+iZ6aQu3u1hwiCRCgDICkqKVQeIxJMHoiu3srXbiH0bJgOksrOIpWS2UyEwUEEBRWZHHABSfRdytbSVOtJbVmA0lKm0tpSopSgA57kzJzkmr74ZWPJ9cHm7r09x+Zcq61e8Ut/QNfLTULceDuvvFz+Ycq61d8Tt/QNfLTUTjYMDUnpzxpz0LPxv1WGpPTnjbnoWPjuaV0tjq1U7+69K3+Waqiqe1U7659Mj8szVDS2lcTms/hrfyPfAmkt1ub+8W35tinWtHhrfyPfLFJbrcj7xa/m2KuvxRb5Lyles3i589v5qaaUr1l8XPnt/NTXONdJxPHvh/L7hTDVXw7/mM+96uA98P5fcK79VfD3HmM/3a62xypqlrOOxK3CnT9phB/8AbvR+laPWc9idRK3Z/cNgdQ7bvv8A9rk7NHrOtYblSLl+CIW8lMFAP7LbSZJ6xw+iPVotZrrPg7afCjntUzyoy7Vt4ynzt2f4VVNRfF7oXxZn0LfwCuXWs9xu5TyRlEzyk5Rxnorr0N4sz6JHwCuTWvxN3yJ35jv08JHvqY1U4ltSmEIvSG1KUMFzixNIZwEPW4CEpQ2iRv37sszV/UFqaT26uTPJuOrPbW8xnkOrq31eittrK4z3sj2wW6JE82OCj9C4VkA05nyZzTlGQJiE7jeFLY5I5pvvElKZKASQDmJJJzz6afdkJBUtSABym0xIBSCEXUTKhGZGZCgADKTNKNIulSgo71IQT3vFI6FKH4ny1U4mNdVx4O7+8XH5hdXWr3ilv6Br5aaiLlPIvPvD/wCLhV+tW+r/AIox6Bv5aamchUaYGpPTY7qd9Cx8dzVYalNNeNu+ht/juqV0tjr1U33Ppk/lmaoKQaqftHpx+XZp/S2lcTus/hrf+t8sUluRkj7xbfm2KdazeGt/63yxSa4GSPvFt+aYq64i2rqlmsYliP8AEa+ammdK9ZXAm3KiQAFtkkkAABxJkk5AVzrrpOM3d7ITIIVs3MJw4VYXwFcnFlzEHIE5HgasdSLnaKdciAtthQGeSVbUpmQDMESIEVnTuqLTbmCBuEEvW7alJhTYVm+FHJShJBzHqrRdR0gKdSFJVgQy2opUFAKb2qVpkE5hQIInIiqmZ55THO+FXWedipQKlgCIt0T/AOZf7+v/AHFaHWe9ipMFef1CfV3bfCPwqVNDNZ7rGVdsPxu2vTkT2rb5dW4Z9fVnoVZ7rImX3845ZjkzB7UtzMz5OFVTU3xb6KEMND/CR8Arj1sPcbvDJOckRy05yN3lphYs4WkJ+yhKfYkCl+th7kcjPvMhEnnEZCSBPlIqY1U4mtT2wL1UGZRcHfvG2t4PX5eqruojVXx05ESi5OfpbarettrK4h9erdta1pdK0jZJ5SGi4eUm5QRkhXBRMccIBkEgor/vzCcKRkgRhJT9FRSQIJGZy3k1Q66A7U5DwaI5RBnuiRhjyZz6qndITjzIMgEQZASRkJjON09VVOIj5DWTWFq3dvm1zk6VFWF3CMbbJwlQaInl7gT/ALaPq+e5GI/cNfLTWX626MaVcXqnUpOJ3DCnlIC8NvbEJwh9KQZAElM5jfx0/Vwdx2/oGvlpqJx0jhjUrpkd1O+ht/mXVVVSul/HHfQW/wAy7/2ra6y2OzVTdcfeP7DNPqQ6qDK4+8f2GafUtrYxPazeGtv63yxSa43I+8W35tiurX/TCbY27i4jE6gSrCJLKlZqggZIO+paw1wTcPNsobI563XixlScG2ZcSQQgJUThWMlfRMFWcVExxExPetYpPrchCrRaXO8KkBWSjltE/YzpxSzWLwB89v5qKiNXOM7efaRdN4Q0G21A/WFwSlTsiSRPbKgryeQCqvUjDtbjB3nNFI5eRO0KwMf0cRMBOQBgboEjpVwm5M78QG8kTA4xu9VW2qy5fuZjEAyFAEkAw4qJIBOShw91b3sJiPKkrPexY2QpyREsgjOf26/HR1VoVQPYy79zqaj/AN+/rFfa/rOdZnAHrnjy1Eic/EreIz8u6tGrPtZArbXEbgpZ37+4reRHq/Hqra6y2L1hcpBIiQDB3iRupbrV4qvzm/mopqKVa0ibVYO4lAMEgxtUTBGYPkzrI1s4nNUlzeGeCLnp/e23Tuq5qI1TQO28jPIuOBH1ttlnVvW21lcR2uE7RWeRbRIw4v3+e8eyprSDcOGDinM9Sj3yct0GcuFU+tqRtiZg7NGWMjLn88O71xUzpKNocOXTvzPFUnfO+eNX9QiPk9tZrMld64koCW3HFrlKivKyZOJCgoBJGBGcfRy3CtB0Ee5WPQt/Amo3SrCVHSJIMhTkHEsARZI4Ax+FWOgfFWPQt9f0B01E5C42XfUtpUd2O+gtvmXlVNQ2s+n2be9UHlYS4zb4dxyS5dhR3gwMQ3TvpWeSWjweaq7rj7x/ZZp7UvqJpND6LhTZkC6UgzEhSWWZHJJGXUaqKydbGIzsh2SXjbNmMWJ1xI2imzyW8JUFIcQRG0jf9Lcak9C2LaXG3UKaJ2tqgqC3VLUrat4U8t5X0HHFSROZnNOVtrhh2ttKkJUNupBcUAlKg1yVQSJhWH/hqZsw200lO0t3HO27dQDS0JyD7DSYBXJKWpBkmZPTWwmf406lWszZVbkBRSdo1mAknwqNwUCPaKbUp1mUBbmd20amElU86iRCQSfZWRqpxnek7RW3VyzIUBOETw3gDDPqHkq01Utyh+5BUpZOyJUoIBJwrSPBoSNyUjdwqQv3UB7vgkSMKckwMssOUccqrdUFAu3GFOFI2WAbMtwnArgUjLFjM9dPHJ4mO9U9QXYzQAtyJ8DnJJ/b7/pq9qD7Gp5xz0WeRH7ff9IrFLw1BaxNy5c57y5GX/SMg5zV6az/AE6QXLiUycToPJOcMoCRMZ7uE1VdTfF+kUs1n8VXxMogTEkOogTw8tNBS3WNM26h/E3u3+FRWQqcTeqc9tnPLBcdG/a2+WVW1SWrx7qEnPZv8P8AEtv96raW1lcSmtRG1MiebR9BSv3/ABSDnU3pKS4ZBTEAZHNIHJVEZSIy4VTazztTCQebR9KM5eyiPJnU5pNB2hxQdxEcEncJ4xunqq/pz+3fpJKv/kcJT3zsyCf2NO6FCMvLVZq2qbRj0SR7BFSt+4AdIzxLkckn9kA3gR7ap9Vj3Gz5gqZx0jZNazbX/QHbF4V8uW7doDCJ75y5UcXNrjvBG7MgcctJqH1n0aHLp4gJUtVuy2QtxSE7N1y5S73pmcKRG7fvEmZV3mOvse2QaauAMQm6JhW/K3t0nLCkjveiq2pLsdslDLyVJSlQuOUlBxIClMMLUEqIzSCogZnLo70VtBO60jnGfI9xI+q6iD7M6QMIhG4jn7beXD+0tT35MeqqDWcc4xv+uiMUzsjHekE+SkZEIlRVk/bAFW1AzumRucUQeG6rjjnOr2lmsA5n+o181FMqW6wpJZgEiXGhIwkjnkfaSofhUxq5xC3558yM8Y4kgHykfjFVerSpfuJ3gMhUSQFYVqgEgTyVJMxxqZvmDtjys8QBJSJ39RA9giqXVlkpfuAVFRIZUSQhJJwrTuQlI71KRxOW/KsjvlMbCiqE7G6Ycd625H/nX1XdQ/Y6BxuT+6MZR+3X08T00WuahLsEuPZfXPcd+SauzUJcslRuRihKnbgRhzAKYMKkHrqqovi6pZrIgG2WFAEEoBBGIEbRMgg76ZilusU9rLiJlESSBO0REkAkDrg+SpVOEurrYFyIEc2+d0ZbS2qsqR1bxdtDEEjm39yir6y26Up66rqSyuJnWRJ2pg/Vo+jPF3OZqb0iIcVCsU5nqJ3p35QeHCqXWFA2xzM7NOUmN7ueGY9dTekAkuqwcDCoJ78d9PSZ48atH2ZXRz0j5Fn22qx+lUWqniTPmfqam7tEr0jmRkrcYB7nd39NUmqniTPmfqamVxsm1Smlmkm7dJQ2ohm37+BErvNxwqzqrqY0mgG6dlKVczbZKyHf3v8ACrP1Ugtj31SQALiAkd0nJO7wLIyMCdw4VQUi1UTAuMgO6TkMx4JrdkPdT2sbCd1nQS7bwR9dIKMc81u/4DvpE/ZKCAFFMdsWxI2ATi7qZjMBMEGDOe710+1oScbMCfDdeWyMwMC5PVhNJAg4N0Db20yMJntpmIAt2pHWSeFbCZ/q7pZrGsBiTJG0akBJUfDI+ikEn2Uzrg034L+o181FZGqnEPeKVteTITiEDAoZTuwx0cIqi1TXL9zycIGyCBs1NQjAqBhUkfSx50oumedJIE4x15z0wPd6qeaurm4uN0pDKVQSQFYVqiSBOS05xxqafbP4oKiOx2eW4I3NqHl7uvc6t6h+x22A45ETgMxH/wDdexMe6qUuDULdOpBuBx2lwYwqz5MgTEVdmoy4Rm/6R+PZWwi+LIUu1h8XVwzRnllziM88qZClusKQbdQIkSiREyNoiRHHyVipwm0CR20mDPNv9B+stuiqqpTV5pKbkYUxzbxyThHf23QBVZRlUzrFh22Yk7NMcgqyl2eUAY4ZUguIU4uRswFBI5PhAEJ5cAAjMlMHPk+SqLWFR2phM82niBxd4GkF6TtFbUDhhAO5ECATJk788vJVwiz3uyrHpGACMKplRB8Xd3AJM+0VS6q+JM+Z+pqXvr1tDmkUrcQlSknClS0pUo9ru7gTJ3jdVPqiT2ixO/ZiQNwPED11Dob1M6QSTduwlKuZt++JH07zdyFddU1Tl83N29yQrmbbvt3f3mfeq91C2PbVZJAuMgO6DkDI8E1/CPdT2kmrKYD4gDug5DcOaa6h7qd0IT2tDuFbOSj4UCEKXvaO/C2uPWk8cjSE3Ci3AQoEv28EsuBIAuGyZItWwDAyn2pqi1jRKmv6ozjOWjlmQPxFJ2msLZkAc8xuCR9e39lav0rYlk8WlLtPJJZgEp5beYCSRzqPtJI9opjS/Ty4ZJIJ5beQSpZPOo3JSCT7KyGziRulAOwVLJxAYua6Rn4OKe6s2+F645RXi2SiohAJOFQ+rQkbgOFTVxcjbGG1xj3bFwZTuw4fwiqfVlcuXHJKRibCAW1tEIDQEYVoT9LGcp3iufpz3rZrzh/UN2Ogdo7IIBSoiSDI7evB05RFXNRXY+HOOeYr89eV0Fqaj7tjFt0kmFLfSYjcUwYynjViajbhyNvAxEOP5bpgZCYiibLIUt1h8XVH2m+v61HXTIUs1jUBbqJIAxNySQABtUZychRs4V6HB7aTJ+qfyz/eW3Sapql9Cug3SYUlXNPzhUFAc5bZGCYOY/GqijK4ntYEKLuSgOQnegqzl3iFCKRXDSkOKz2mIhXKBhMoSMCRPJTlMZ7z01QadHOHM94nj6XhSQAFx3Yb8Y20EeF2aJmeOHAcurrqq652elwc9Jeafy71UGqviTPmfqamrtslekoUUwkyAEweYe34kk8OBG+qXVTxJnzP1NS6m1Tt+0VXTsJSrmbfJRIHf3echKvdVFU3f2aV3jhKEqUlliCrhK7vccJ6qEujVgQLgYQmLkiBmPBNHLIe4U8pJqyzh7YGEJ7oOQ3eCaHQOjop3RpDrMRLcxudOeERDRz5RAHlkeWkbD6A0VZeHt0yNmogquGwBzTiyBPk8hp5rK0CpoqUpIG1MpcW3ENzJKHEdHEjyikgYQtsqC1rKHWSO6XXEg7ZG9PbLiT64/22GTxcVxaZ8F/Ua+ciu6uDTSJaiSOcazBg+FRWQSmX7cl2ZTOPdPWMpj9KdaCXLz+6RsgoCYB2eLIkCRChnSN9jne+X34zxZ7xnupzoBjA/cAEmQyokmSSUqBM+QD2Vy9LnnirfR9UP2PZ2js8EqAyjdfXhnf1/hVvUXqDG0d6cK5z/wCuvPZXRi1qRB5Tvpnoz351Wmo5ejdoXyXFgbV8YRs4giDnsyrr76tTZZUu0+YYJ/jb8vhUUxpbrCD2uqMjibgxMc6jOJE+2jZKNBKJuRI+re+O2/GqipzRdkUXSZUDLT+5JQM3LbgVqndVHWRExHJIT+nnUh3PfgT9EkxLvGKUOupcWo96EkIGJMYgEpOJPVnHqNONYFq2nJQVchO5SUx4XpIpWpSipW3SUmRswlQJwYExiMnlYsW7hFbE+UWh5XKiF6TgTyDJkCOYe6ao9VfEmfM/U1Pv99pPzD8h6qDVXxNnzP1NHQ2qevbcLunQUpVzVuYVu7+7z70+6qGp68aCrt0FGMbG3PD7d301kjp1cbwh4QEw+chuHNt9Q91OKT6uNwHhhwgPmBl+7b6KcUgJdYJxNQc+c6Z8EchCkkHrBpWMWyViJ79rI41Gdq3mCtxceQRTLWMqxMwkKEuzKogbI8MKp48OFKJWUZISE7ZgqIXB5L7Zw4dmmQYg57j6qnv7K52qzrg00uGtxPONZCCTzqOkgV3VyaVHNj0jfzUVaEw8DtJwGMQy5rdO6MdNdXZ21ziBHKawAgDC3sgAOSIHKDhiTv38B5rt14p4TO8dPRNdmiRzz39L4J/WuXp151Uz01qN1CQAtcACW1TAAnu+9qzqM1CXK1EcWlH1G/vYrqxZmpq1GT/pnvfVIanUQk3Ceh8iet1LKvw2v+WthNlHS/Tw5g+c381FMK4dNeLun7KCseVAxj8RWKctuO6Ueid+Nim9LLYd0EfZb9u0cI/DZD2mmdJZXCLTgO0O6MCfokmed6xSxxpSVKxQvEQpPJIwgpHIEHcIPtppppvnCZV3iRAzG93h00sbbCVubEqkrBdz+s2aAZ6DhCMvJUR8mWjw8721SpWkcSUkhskEgEjmXt07t1P9VfE2fM/U0huzDmkh/gk+y3Ur+4fZT3VXxJnzP1NWo2pHcsg3TmISCyyRP8LlwP8A7U8pRd5XJPSxl/K5n8Q9tNH60EgAPACBtz8CKa0u0KnkuK+0+7/kcU2PwQD66Y0CvS6QVszuKlpz4yy4Y/A1y3TCUoAAiXWQY632x+tdWnUZMr+xcN5dO1JY/Daz6q8LjN23E/XFXlCWHv1IoHQri02qGFqH0Ic9Tags/gk13V5XbAW2tBEhSSkg7jiBH60HEU8qOv3V+dCp5T6vtPED+m220fLmhXtivLRz2NttSj3zaCo7sygYj7Zr21bT3K2o73AXVec8ouq9WJZrZZBlUX2PLUJLh47FtHVAur5Yjy7SfZVrS/RmiAytxQM7RU8RhSCohOZO4rVugRAgRWNMKnrgAXS0Zc4u3WBvxHlY/wDJbD/t6TVDXO5YIU4lwoSVpEJURmJBGXqUofzHpoOivG8bxNrTEylQjpkERXtQaBFq1cB0rcSoKGFlEgzyg0HFH/WHrmnleVraIbThbSlKd8JAA9gr2oJ7TuHa5xOzTwziXeMdNLA4halwnBhUEmU4QshCOWI3iCBP8PVTPWBwhZgE8hHEAfXZd8DNL33SVHapUmICIwmUYRBOeR35eSuVfmWj9XppO1wv3ZkDa2hI3xmlLQn1inergHabEcWWz/3IBP4mk+tr+FSjE9zOTmPtpWDBO4BtU8cxvzig0XbbNhpB+g2hH/akD9K6jqpVfom5a6C08kdZK7dUeWEqPqNNaT6dbdlpxlOMtrUSnicTakZZj7X/AAA0HToQyyFfbUtyOjaOKXH+au+uXRjBQy2hUYkoAVG6QM49ddVAs1kMWylD6Cm3Orm3ULk9XJz6q8F53bKOhL7k+Zsm4/1ifVXbptnHbPJhSsTLicKe+MoUITPE7hSrQF+X3i4QAUsoQqFBScajtFYT9nMb4OQkCKCir4a+18NBNFwt2jsZFsPto496taWR1kpLXlJqgtLcNoShO5CQgTmYSIH4Cpq+YfLrjWDE26+ytJAUAlAAU7KowgEtAb5xLUeKRVXQFFFFAUUUUBRRRQFFFFBO6wE7TenvE7yQT4bdBFLXQpKjjKVhUKRGQSkpSMEzyoIVn10z0+g7QwVd6jIRH1+/KaWqRC17MqVJBXISopXgSCnIZZAGOuuVf9SVW+CqudHocKStIJSZSc8oII3dYB9VdAr7RXVIooooCiiigKKKKAooooCiiigKKKKAooooCiiigKDRRQTmsBRtTiwzs07znEu8IOU0rWtClr2eFEKAXnhxLCE8qcsWWHMjh1VTvGHj6NP4Kcqd087zx80e6oiv7dbNvHFlRRRVsFFFFAUUUUBRRRQFFFFAUUUUBRRRQFFFFAUUUUBRRRQLbxYDwHFTaj6kKSP7gpLdaLVcvOlGDm1JbViKgSS025lAOUOAeo040qYeYPSXEeUlsrj2Nqr5q8ebcV9q4fM8TDqkCfIEgeQCsDWiiitBRRRQFFFFAUUUUBRRRQFFFFAUUUUBRRRQFFFFAUUUUCvWFpRaSpCglSHWlpUU4tzgChEjvkFSZn6Xqr20LZ7K2ZbnFgaQkqiMRCACqOEnP10UUH//2Q=="/>
          <p:cNvSpPr>
            <a:spLocks noChangeAspect="1" noChangeArrowheads="1"/>
          </p:cNvSpPr>
          <p:nvPr/>
        </p:nvSpPr>
        <p:spPr bwMode="auto">
          <a:xfrm>
            <a:off x="8161338" y="-1790700"/>
            <a:ext cx="2209800" cy="3743325"/>
          </a:xfrm>
          <a:prstGeom prst="rect">
            <a:avLst/>
          </a:prstGeom>
          <a:noFill/>
        </p:spPr>
        <p:txBody>
          <a:bodyPr vert="horz" wrap="square" lIns="91440" tIns="45720" rIns="91440" bIns="45720" numCol="1" anchor="t" anchorCtr="0" compatLnSpc="1">
            <a:prstTxWarp prst="textNoShape">
              <a:avLst/>
            </a:prstTxWarp>
          </a:bodyPr>
          <a:lstStyle/>
          <a:p>
            <a:endParaRPr lang="ar-SA"/>
          </a:p>
        </p:txBody>
      </p:sp>
      <p:pic>
        <p:nvPicPr>
          <p:cNvPr id="1030" name="Picture 6" descr="http://www.labomoderne.com/documents/imggamme/verrerie_pipettes_hirsch.jpg"/>
          <p:cNvPicPr>
            <a:picLocks noChangeAspect="1" noChangeArrowheads="1"/>
          </p:cNvPicPr>
          <p:nvPr/>
        </p:nvPicPr>
        <p:blipFill>
          <a:blip r:embed="rId2" cstate="print"/>
          <a:srcRect/>
          <a:stretch>
            <a:fillRect/>
          </a:stretch>
        </p:blipFill>
        <p:spPr bwMode="auto">
          <a:xfrm>
            <a:off x="1295400" y="1981200"/>
            <a:ext cx="3581400" cy="3743325"/>
          </a:xfrm>
          <a:prstGeom prst="rect">
            <a:avLst/>
          </a:prstGeom>
          <a:noFill/>
        </p:spPr>
      </p:pic>
      <p:pic>
        <p:nvPicPr>
          <p:cNvPr id="1032" name="Picture 8" descr="http://i01.i.aliimg.com/wsphoto/v1/1580773417_1/Lab-Fast-Release-font-b-Pipette-b-font-Pump-Pipettor-Transfer-font-b-Pipette-b-font.jpg"/>
          <p:cNvPicPr>
            <a:picLocks noChangeAspect="1" noChangeArrowheads="1"/>
          </p:cNvPicPr>
          <p:nvPr/>
        </p:nvPicPr>
        <p:blipFill>
          <a:blip r:embed="rId3" cstate="print"/>
          <a:srcRect/>
          <a:stretch>
            <a:fillRect/>
          </a:stretch>
        </p:blipFill>
        <p:spPr bwMode="auto">
          <a:xfrm>
            <a:off x="5791200" y="2057400"/>
            <a:ext cx="2381250" cy="3714751"/>
          </a:xfrm>
          <a:prstGeom prst="rect">
            <a:avLst/>
          </a:prstGeom>
          <a:noFill/>
        </p:spPr>
      </p:pic>
      <p:sp>
        <p:nvSpPr>
          <p:cNvPr id="3" name="TextBox 2">
            <a:extLst>
              <a:ext uri="{FF2B5EF4-FFF2-40B4-BE49-F238E27FC236}">
                <a16:creationId xmlns:a16="http://schemas.microsoft.com/office/drawing/2014/main" id="{E5468451-C1BB-3D45-B1EA-F6CB34F0A038}"/>
              </a:ext>
            </a:extLst>
          </p:cNvPr>
          <p:cNvSpPr txBox="1"/>
          <p:nvPr/>
        </p:nvSpPr>
        <p:spPr>
          <a:xfrm>
            <a:off x="6267450" y="1267124"/>
            <a:ext cx="1455738" cy="461665"/>
          </a:xfrm>
          <a:prstGeom prst="rect">
            <a:avLst/>
          </a:prstGeom>
          <a:noFill/>
        </p:spPr>
        <p:txBody>
          <a:bodyPr wrap="square" rtlCol="0">
            <a:spAutoFit/>
          </a:bodyPr>
          <a:lstStyle/>
          <a:p>
            <a:pPr marL="0" algn="r" defTabSz="914400" rtl="1" eaLnBrk="1" latinLnBrk="0" hangingPunct="1"/>
            <a:r>
              <a:rPr lang="en-US" sz="2400" dirty="0"/>
              <a:t>Pipette</a:t>
            </a:r>
          </a:p>
        </p:txBody>
      </p:sp>
      <p:sp>
        <p:nvSpPr>
          <p:cNvPr id="4" name="TextBox 3">
            <a:extLst>
              <a:ext uri="{FF2B5EF4-FFF2-40B4-BE49-F238E27FC236}">
                <a16:creationId xmlns:a16="http://schemas.microsoft.com/office/drawing/2014/main" id="{3900A6A0-847D-504A-A61F-916711223F49}"/>
              </a:ext>
            </a:extLst>
          </p:cNvPr>
          <p:cNvSpPr txBox="1"/>
          <p:nvPr/>
        </p:nvSpPr>
        <p:spPr>
          <a:xfrm>
            <a:off x="2362200" y="1290935"/>
            <a:ext cx="2743200" cy="461665"/>
          </a:xfrm>
          <a:prstGeom prst="rect">
            <a:avLst/>
          </a:prstGeom>
          <a:noFill/>
        </p:spPr>
        <p:txBody>
          <a:bodyPr wrap="square" rtlCol="0">
            <a:spAutoFit/>
          </a:bodyPr>
          <a:lstStyle/>
          <a:p>
            <a:r>
              <a:rPr lang="en-US" sz="2400" dirty="0"/>
              <a:t>Burette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0"/>
            <a:ext cx="9525000" cy="1143000"/>
          </a:xfrm>
        </p:spPr>
        <p:txBody>
          <a:bodyPr>
            <a:normAutofit/>
          </a:bodyPr>
          <a:lstStyle/>
          <a:p>
            <a:pPr algn="r"/>
            <a:r>
              <a:rPr lang="ar-SA" sz="3200" b="1" dirty="0">
                <a:solidFill>
                  <a:schemeClr val="accent1">
                    <a:lumMod val="75000"/>
                  </a:schemeClr>
                </a:solidFill>
              </a:rPr>
              <a:t>بعض </a:t>
            </a:r>
            <a:r>
              <a:rPr lang="ar-SA" sz="3200" b="1" dirty="0" err="1">
                <a:solidFill>
                  <a:schemeClr val="accent1">
                    <a:lumMod val="75000"/>
                  </a:schemeClr>
                </a:solidFill>
              </a:rPr>
              <a:t>الأجهزه</a:t>
            </a:r>
            <a:r>
              <a:rPr lang="ar-SA" sz="3200" b="1" dirty="0">
                <a:solidFill>
                  <a:schemeClr val="accent1">
                    <a:lumMod val="75000"/>
                  </a:schemeClr>
                </a:solidFill>
              </a:rPr>
              <a:t> الأساسيه المستخدمة في معامل الكيمياء الحيويه</a:t>
            </a:r>
          </a:p>
        </p:txBody>
      </p:sp>
      <p:sp>
        <p:nvSpPr>
          <p:cNvPr id="3" name="عنصر نائب للمحتوى 2"/>
          <p:cNvSpPr>
            <a:spLocks noGrp="1"/>
          </p:cNvSpPr>
          <p:nvPr>
            <p:ph idx="1"/>
          </p:nvPr>
        </p:nvSpPr>
        <p:spPr>
          <a:xfrm>
            <a:off x="533400" y="990600"/>
            <a:ext cx="7467600" cy="4873752"/>
          </a:xfrm>
        </p:spPr>
        <p:txBody>
          <a:bodyPr/>
          <a:lstStyle/>
          <a:p>
            <a:pPr algn="ctr">
              <a:buNone/>
            </a:pPr>
            <a:r>
              <a:rPr lang="ar-SA" sz="4400" b="1" dirty="0"/>
              <a:t>الميزان</a:t>
            </a:r>
            <a:endParaRPr lang="ar-SA" sz="4400" dirty="0"/>
          </a:p>
          <a:p>
            <a:pPr>
              <a:buNone/>
            </a:pPr>
            <a:endParaRPr lang="ar-SA" dirty="0"/>
          </a:p>
          <a:p>
            <a:pPr>
              <a:buNone/>
            </a:pPr>
            <a:endParaRPr lang="ar-SA" dirty="0"/>
          </a:p>
          <a:p>
            <a:pPr>
              <a:buNone/>
            </a:pPr>
            <a:endParaRPr lang="ar-SA" dirty="0"/>
          </a:p>
          <a:p>
            <a:pPr>
              <a:buNone/>
            </a:pPr>
            <a:endParaRPr lang="ar-SA" dirty="0"/>
          </a:p>
          <a:p>
            <a:pPr>
              <a:buNone/>
            </a:pPr>
            <a:endParaRPr lang="ar-SA" dirty="0"/>
          </a:p>
        </p:txBody>
      </p:sp>
      <p:pic>
        <p:nvPicPr>
          <p:cNvPr id="27652" name="Picture 4" descr="https://encrypted-tbn0.gstatic.com/images?q=tbn:ANd9GcRENxE0DacfureSdq0vU2O1_Oy9gotujcyeFlwEYSroBDDdPAEQuw"/>
          <p:cNvPicPr>
            <a:picLocks noChangeAspect="1" noChangeArrowheads="1"/>
          </p:cNvPicPr>
          <p:nvPr/>
        </p:nvPicPr>
        <p:blipFill>
          <a:blip r:embed="rId2" cstate="print"/>
          <a:srcRect/>
          <a:stretch>
            <a:fillRect/>
          </a:stretch>
        </p:blipFill>
        <p:spPr bwMode="auto">
          <a:xfrm>
            <a:off x="609600" y="2362200"/>
            <a:ext cx="3514725" cy="2867025"/>
          </a:xfrm>
          <a:prstGeom prst="rect">
            <a:avLst/>
          </a:prstGeom>
          <a:noFill/>
        </p:spPr>
      </p:pic>
      <p:pic>
        <p:nvPicPr>
          <p:cNvPr id="27654" name="Picture 6" descr="https://encrypted-tbn0.gstatic.com/images?q=tbn:ANd9GcS77XfUKmAJOw9rxw8at0TH94XoAzdBi_ndB7S9IqUu4C14fWIGIg"/>
          <p:cNvPicPr>
            <a:picLocks noChangeAspect="1" noChangeArrowheads="1"/>
          </p:cNvPicPr>
          <p:nvPr/>
        </p:nvPicPr>
        <p:blipFill>
          <a:blip r:embed="rId3" cstate="print"/>
          <a:srcRect/>
          <a:stretch>
            <a:fillRect/>
          </a:stretch>
        </p:blipFill>
        <p:spPr bwMode="auto">
          <a:xfrm>
            <a:off x="4876800" y="2286000"/>
            <a:ext cx="3371850" cy="3743325"/>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81000"/>
            <a:ext cx="7467600" cy="6092952"/>
          </a:xfrm>
        </p:spPr>
        <p:txBody>
          <a:bodyPr>
            <a:normAutofit/>
          </a:bodyPr>
          <a:lstStyle/>
          <a:p>
            <a:pPr>
              <a:buNone/>
            </a:pPr>
            <a:r>
              <a:rPr lang="ar-SA" sz="2400" dirty="0"/>
              <a:t>جهاز قياس الرقم الهيدروجيني </a:t>
            </a:r>
          </a:p>
        </p:txBody>
      </p:sp>
      <p:pic>
        <p:nvPicPr>
          <p:cNvPr id="28674" name="Picture 2" descr="http://us.mt.com/mt_ext_files/Product/Product/2/S20_SevenEasy_pH_US_eStore_Product-Product_1155894847959_files/SevenEasy_S20K_l_1155894847959.jpg"/>
          <p:cNvPicPr>
            <a:picLocks noChangeAspect="1" noChangeArrowheads="1"/>
          </p:cNvPicPr>
          <p:nvPr/>
        </p:nvPicPr>
        <p:blipFill>
          <a:blip r:embed="rId2" cstate="print"/>
          <a:srcRect/>
          <a:stretch>
            <a:fillRect/>
          </a:stretch>
        </p:blipFill>
        <p:spPr bwMode="auto">
          <a:xfrm>
            <a:off x="386085" y="1600200"/>
            <a:ext cx="3952027" cy="3952027"/>
          </a:xfrm>
          <a:prstGeom prst="rect">
            <a:avLst/>
          </a:prstGeom>
          <a:noFill/>
        </p:spPr>
      </p:pic>
      <p:sp>
        <p:nvSpPr>
          <p:cNvPr id="2" name="TextBox 1">
            <a:extLst>
              <a:ext uri="{FF2B5EF4-FFF2-40B4-BE49-F238E27FC236}">
                <a16:creationId xmlns:a16="http://schemas.microsoft.com/office/drawing/2014/main" id="{480AF47F-5B35-BE4C-B089-8C085369F9D3}"/>
              </a:ext>
            </a:extLst>
          </p:cNvPr>
          <p:cNvSpPr txBox="1"/>
          <p:nvPr/>
        </p:nvSpPr>
        <p:spPr>
          <a:xfrm>
            <a:off x="0" y="834382"/>
            <a:ext cx="2667000" cy="646331"/>
          </a:xfrm>
          <a:prstGeom prst="rect">
            <a:avLst/>
          </a:prstGeom>
          <a:noFill/>
        </p:spPr>
        <p:txBody>
          <a:bodyPr wrap="square" rtlCol="0">
            <a:spAutoFit/>
          </a:bodyPr>
          <a:lstStyle/>
          <a:p>
            <a:pPr marL="0" algn="r" defTabSz="914400" rtl="1" eaLnBrk="1" latinLnBrk="0" hangingPunct="1"/>
            <a:r>
              <a:rPr lang="en-US" sz="3600" dirty="0"/>
              <a:t>PH meter </a:t>
            </a:r>
          </a:p>
        </p:txBody>
      </p:sp>
      <p:pic>
        <p:nvPicPr>
          <p:cNvPr id="4" name="Picture 3">
            <a:extLst>
              <a:ext uri="{FF2B5EF4-FFF2-40B4-BE49-F238E27FC236}">
                <a16:creationId xmlns:a16="http://schemas.microsoft.com/office/drawing/2014/main" id="{006FCCAF-0691-5044-A61D-DB1FE9402F43}"/>
              </a:ext>
            </a:extLst>
          </p:cNvPr>
          <p:cNvPicPr>
            <a:picLocks noChangeAspect="1"/>
          </p:cNvPicPr>
          <p:nvPr/>
        </p:nvPicPr>
        <p:blipFill>
          <a:blip r:embed="rId3"/>
          <a:stretch>
            <a:fillRect/>
          </a:stretch>
        </p:blipFill>
        <p:spPr>
          <a:xfrm>
            <a:off x="4552950" y="2819400"/>
            <a:ext cx="4591050" cy="3162723"/>
          </a:xfrm>
          <a:prstGeom prst="rect">
            <a:avLst/>
          </a:prstGeom>
        </p:spPr>
      </p:pic>
      <p:sp>
        <p:nvSpPr>
          <p:cNvPr id="6" name="Rectangle 5">
            <a:extLst>
              <a:ext uri="{FF2B5EF4-FFF2-40B4-BE49-F238E27FC236}">
                <a16:creationId xmlns:a16="http://schemas.microsoft.com/office/drawing/2014/main" id="{47088495-D0BE-1041-A299-B56CC27DF10C}"/>
              </a:ext>
            </a:extLst>
          </p:cNvPr>
          <p:cNvSpPr/>
          <p:nvPr/>
        </p:nvSpPr>
        <p:spPr>
          <a:xfrm>
            <a:off x="5029200" y="834381"/>
            <a:ext cx="4758227" cy="646331"/>
          </a:xfrm>
          <a:prstGeom prst="rect">
            <a:avLst/>
          </a:prstGeom>
        </p:spPr>
        <p:txBody>
          <a:bodyPr wrap="none">
            <a:spAutoFit/>
          </a:bodyPr>
          <a:lstStyle/>
          <a:p>
            <a:pPr marL="46990" marR="888365" algn="ctr">
              <a:spcBef>
                <a:spcPts val="105"/>
              </a:spcBef>
              <a:spcAft>
                <a:spcPts val="0"/>
              </a:spcAft>
            </a:pPr>
            <a:r>
              <a:rPr lang="en-US" sz="3600" spc="-25" dirty="0">
                <a:ea typeface="Times New Roman" panose="02020603050405020304" pitchFamily="18" charset="0"/>
                <a:cs typeface="Times New Roman" panose="02020603050405020304" pitchFamily="18" charset="0"/>
              </a:rPr>
              <a:t>Spectrophotometer</a:t>
            </a:r>
            <a:endParaRPr lang="en-GB" sz="3600" dirty="0">
              <a:effectLst/>
              <a:ea typeface="Times New Roman" panose="02020603050405020304" pitchFamily="18" charset="0"/>
            </a:endParaRPr>
          </a:p>
        </p:txBody>
      </p:sp>
      <p:sp>
        <p:nvSpPr>
          <p:cNvPr id="7" name="TextBox 6">
            <a:extLst>
              <a:ext uri="{FF2B5EF4-FFF2-40B4-BE49-F238E27FC236}">
                <a16:creationId xmlns:a16="http://schemas.microsoft.com/office/drawing/2014/main" id="{BC3B4762-FAE3-E449-81C4-F44E7F34175D}"/>
              </a:ext>
            </a:extLst>
          </p:cNvPr>
          <p:cNvSpPr txBox="1"/>
          <p:nvPr/>
        </p:nvSpPr>
        <p:spPr>
          <a:xfrm>
            <a:off x="6085114" y="372368"/>
            <a:ext cx="2971800" cy="461665"/>
          </a:xfrm>
          <a:prstGeom prst="rect">
            <a:avLst/>
          </a:prstGeom>
          <a:noFill/>
        </p:spPr>
        <p:txBody>
          <a:bodyPr wrap="square" rtlCol="0">
            <a:spAutoFit/>
          </a:bodyPr>
          <a:lstStyle/>
          <a:p>
            <a:r>
              <a:rPr lang="ar-SA" sz="2400" dirty="0"/>
              <a:t>مقياس الطيف الضوئي</a:t>
            </a:r>
            <a:endParaRPr lang="en-US"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algn="ctr">
              <a:buNone/>
            </a:pPr>
            <a:endParaRPr lang="en-US" sz="9600" dirty="0"/>
          </a:p>
          <a:p>
            <a:pPr algn="ctr">
              <a:buNone/>
            </a:pPr>
            <a:endParaRPr lang="en-US" sz="9600" dirty="0"/>
          </a:p>
          <a:p>
            <a:pPr algn="ctr">
              <a:buNone/>
            </a:pPr>
            <a:endParaRPr lang="en-US" sz="9600" dirty="0"/>
          </a:p>
        </p:txBody>
      </p:sp>
      <p:pic>
        <p:nvPicPr>
          <p:cNvPr id="5" name="Picture 4" descr="thank-you-900x450.jpg"/>
          <p:cNvPicPr>
            <a:picLocks noChangeAspect="1"/>
          </p:cNvPicPr>
          <p:nvPr/>
        </p:nvPicPr>
        <p:blipFill>
          <a:blip r:embed="rId2" cstate="print"/>
          <a:stretch>
            <a:fillRect/>
          </a:stretch>
        </p:blipFill>
        <p:spPr>
          <a:xfrm>
            <a:off x="0" y="1219200"/>
            <a:ext cx="8572500" cy="4724400"/>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5" name="Content Placeholder 4"/>
          <p:cNvSpPr>
            <a:spLocks noGrp="1"/>
          </p:cNvSpPr>
          <p:nvPr>
            <p:ph idx="1"/>
          </p:nvPr>
        </p:nvSpPr>
        <p:spPr/>
        <p:txBody>
          <a:bodyPr/>
          <a:lstStyle/>
          <a:p>
            <a:endParaRPr lang="ar-SA"/>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5E2D2-1972-EB4D-B0BB-0A6FAD90A56B}"/>
              </a:ext>
            </a:extLst>
          </p:cNvPr>
          <p:cNvSpPr>
            <a:spLocks noGrp="1"/>
          </p:cNvSpPr>
          <p:nvPr>
            <p:ph type="title"/>
          </p:nvPr>
        </p:nvSpPr>
        <p:spPr/>
        <p:txBody>
          <a:bodyPr/>
          <a:lstStyle/>
          <a:p>
            <a:pPr algn="r" rtl="1"/>
            <a:r>
              <a:rPr lang="ar-SA" dirty="0">
                <a:solidFill>
                  <a:srgbClr val="C00000"/>
                </a:solidFill>
              </a:rPr>
              <a:t>التواصل</a:t>
            </a:r>
            <a:r>
              <a:rPr lang="ar-SA" dirty="0"/>
              <a:t> </a:t>
            </a:r>
            <a:endParaRPr lang="en-US" dirty="0"/>
          </a:p>
        </p:txBody>
      </p:sp>
      <p:sp>
        <p:nvSpPr>
          <p:cNvPr id="3" name="Content Placeholder 2">
            <a:extLst>
              <a:ext uri="{FF2B5EF4-FFF2-40B4-BE49-F238E27FC236}">
                <a16:creationId xmlns:a16="http://schemas.microsoft.com/office/drawing/2014/main" id="{3868DF5A-93CA-0F49-8D7C-5306A482D847}"/>
              </a:ext>
            </a:extLst>
          </p:cNvPr>
          <p:cNvSpPr>
            <a:spLocks noGrp="1"/>
          </p:cNvSpPr>
          <p:nvPr>
            <p:ph idx="1"/>
          </p:nvPr>
        </p:nvSpPr>
        <p:spPr/>
        <p:txBody>
          <a:bodyPr/>
          <a:lstStyle/>
          <a:p>
            <a:pPr algn="r" rtl="1"/>
            <a:r>
              <a:rPr lang="ar-SA" spc="-79" dirty="0">
                <a:latin typeface="Arial"/>
                <a:cs typeface="Arial"/>
              </a:rPr>
              <a:t>مبنى</a:t>
            </a:r>
            <a:r>
              <a:rPr lang="en-US" spc="-79" dirty="0">
                <a:latin typeface="Arial"/>
                <a:cs typeface="Arial"/>
              </a:rPr>
              <a:t>5 </a:t>
            </a:r>
            <a:r>
              <a:rPr lang="ar-SA" spc="-79" dirty="0">
                <a:latin typeface="Arial"/>
                <a:cs typeface="Arial"/>
              </a:rPr>
              <a:t> ، الدور الثالث، مكتب رقم </a:t>
            </a:r>
            <a:r>
              <a:rPr lang="en-US" spc="-79" dirty="0">
                <a:latin typeface="Arial"/>
                <a:cs typeface="Arial"/>
              </a:rPr>
              <a:t>284</a:t>
            </a:r>
            <a:endParaRPr lang="ar-SA" spc="-79" dirty="0">
              <a:latin typeface="Arial"/>
              <a:cs typeface="Arial"/>
            </a:endParaRPr>
          </a:p>
          <a:p>
            <a:pPr algn="r" rtl="1"/>
            <a:endParaRPr lang="ar-SA" spc="-79" dirty="0">
              <a:latin typeface="Arial"/>
              <a:cs typeface="Arial"/>
            </a:endParaRPr>
          </a:p>
          <a:p>
            <a:pPr algn="r" rtl="1"/>
            <a:r>
              <a:rPr lang="ar-SA" spc="-79" dirty="0">
                <a:latin typeface="Arial"/>
                <a:cs typeface="Arial"/>
              </a:rPr>
              <a:t>البريد الالكتروني </a:t>
            </a:r>
          </a:p>
          <a:p>
            <a:pPr marL="0" indent="0" algn="r" rtl="1">
              <a:buNone/>
            </a:pPr>
            <a:r>
              <a:rPr lang="en-US" spc="-79" dirty="0">
                <a:latin typeface="Arial"/>
                <a:cs typeface="Arial"/>
                <a:hlinkClick r:id="rId2"/>
              </a:rPr>
              <a:t>aalbity@ksu.edu.sa</a:t>
            </a:r>
            <a:endParaRPr lang="en-US" spc="-79" dirty="0">
              <a:latin typeface="Arial"/>
              <a:cs typeface="Arial"/>
            </a:endParaRPr>
          </a:p>
          <a:p>
            <a:pPr marL="0" indent="0" algn="r" rtl="1">
              <a:buNone/>
            </a:pPr>
            <a:endParaRPr lang="en-US" spc="-79" dirty="0">
              <a:latin typeface="Arial"/>
              <a:cs typeface="Arial"/>
            </a:endParaRPr>
          </a:p>
          <a:p>
            <a:pPr marL="0" indent="0" algn="r" rtl="1">
              <a:buNone/>
            </a:pPr>
            <a:r>
              <a:rPr lang="ar-SA" spc="-79" dirty="0">
                <a:latin typeface="Arial"/>
                <a:cs typeface="Arial"/>
              </a:rPr>
              <a:t>الموقع </a:t>
            </a:r>
          </a:p>
          <a:p>
            <a:pPr marL="0" indent="0" algn="r" rtl="1">
              <a:buNone/>
            </a:pPr>
            <a:r>
              <a:rPr lang="en-GB" spc="-79" dirty="0">
                <a:latin typeface="Arial"/>
                <a:cs typeface="Arial"/>
                <a:hlinkClick r:id="rId3"/>
              </a:rPr>
              <a:t>https://faculty.ksu.edu.sa/ar/aalbity</a:t>
            </a:r>
            <a:endParaRPr lang="ar-SA" spc="-79" dirty="0">
              <a:latin typeface="Arial"/>
              <a:cs typeface="Arial"/>
            </a:endParaRPr>
          </a:p>
          <a:p>
            <a:pPr marL="0" indent="0" algn="r" rtl="1">
              <a:buNone/>
            </a:pPr>
            <a:r>
              <a:rPr lang="ar-SA" spc="-79" dirty="0">
                <a:latin typeface="Arial"/>
                <a:cs typeface="Arial"/>
              </a:rPr>
              <a:t>لتحميل الجزء النظري و  أوراق العمل</a:t>
            </a:r>
          </a:p>
          <a:p>
            <a:pPr marL="0" indent="0" algn="r" rtl="1">
              <a:buNone/>
            </a:pPr>
            <a:endParaRPr lang="ar-SA" spc="-79" dirty="0">
              <a:latin typeface="Arial"/>
              <a:cs typeface="Arial"/>
            </a:endParaRPr>
          </a:p>
          <a:p>
            <a:pPr marL="0" indent="0" algn="r" rtl="1">
              <a:buNone/>
            </a:pPr>
            <a:endParaRPr lang="en-US" dirty="0"/>
          </a:p>
        </p:txBody>
      </p:sp>
    </p:spTree>
    <p:extLst>
      <p:ext uri="{BB962C8B-B14F-4D97-AF65-F5344CB8AC3E}">
        <p14:creationId xmlns:p14="http://schemas.microsoft.com/office/powerpoint/2010/main" val="225891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EF7D8-C77D-0D4E-87E9-D5194A2BB13C}"/>
              </a:ext>
            </a:extLst>
          </p:cNvPr>
          <p:cNvSpPr>
            <a:spLocks noGrp="1"/>
          </p:cNvSpPr>
          <p:nvPr>
            <p:ph type="title"/>
          </p:nvPr>
        </p:nvSpPr>
        <p:spPr>
          <a:xfrm>
            <a:off x="481693" y="381000"/>
            <a:ext cx="7886700" cy="994172"/>
          </a:xfrm>
        </p:spPr>
        <p:txBody>
          <a:bodyPr/>
          <a:lstStyle/>
          <a:p>
            <a:pPr algn="ctr" rtl="1"/>
            <a:r>
              <a:rPr lang="ar-SA" dirty="0">
                <a:solidFill>
                  <a:srgbClr val="C00000"/>
                </a:solidFill>
              </a:rPr>
              <a:t>طريقة كتابة التقرير العملي </a:t>
            </a:r>
            <a:endParaRPr lang="en-US" dirty="0">
              <a:solidFill>
                <a:srgbClr val="C00000"/>
              </a:solidFill>
            </a:endParaRPr>
          </a:p>
        </p:txBody>
      </p:sp>
      <p:sp>
        <p:nvSpPr>
          <p:cNvPr id="3" name="Content Placeholder 2">
            <a:extLst>
              <a:ext uri="{FF2B5EF4-FFF2-40B4-BE49-F238E27FC236}">
                <a16:creationId xmlns:a16="http://schemas.microsoft.com/office/drawing/2014/main" id="{37049403-092E-E140-9623-67D5DA578C38}"/>
              </a:ext>
            </a:extLst>
          </p:cNvPr>
          <p:cNvSpPr>
            <a:spLocks noGrp="1"/>
          </p:cNvSpPr>
          <p:nvPr>
            <p:ph idx="1"/>
          </p:nvPr>
        </p:nvSpPr>
        <p:spPr>
          <a:xfrm>
            <a:off x="130628" y="1375172"/>
            <a:ext cx="8860972" cy="5482828"/>
          </a:xfrm>
        </p:spPr>
        <p:txBody>
          <a:bodyPr>
            <a:normAutofit/>
          </a:bodyPr>
          <a:lstStyle/>
          <a:p>
            <a:pPr algn="r" rtl="1"/>
            <a:r>
              <a:rPr lang="ar-SA" dirty="0">
                <a:solidFill>
                  <a:schemeClr val="accent1">
                    <a:lumMod val="75000"/>
                  </a:schemeClr>
                </a:solidFill>
              </a:rPr>
              <a:t>صفحة الغلاف </a:t>
            </a:r>
          </a:p>
          <a:p>
            <a:pPr marL="0" indent="0" algn="r" rtl="1">
              <a:buNone/>
            </a:pPr>
            <a:r>
              <a:rPr lang="ar-SA" dirty="0"/>
              <a:t> رمز المقرر، عنوان التجربة، أسماء الطالبات ، اس أستاذ المادة</a:t>
            </a:r>
          </a:p>
          <a:p>
            <a:pPr algn="r" rtl="1"/>
            <a:r>
              <a:rPr lang="ar-SA" dirty="0">
                <a:solidFill>
                  <a:schemeClr val="accent1">
                    <a:lumMod val="75000"/>
                  </a:schemeClr>
                </a:solidFill>
              </a:rPr>
              <a:t>المقدمة</a:t>
            </a:r>
          </a:p>
          <a:p>
            <a:pPr marL="0" indent="0" algn="r" rtl="1">
              <a:buNone/>
            </a:pPr>
            <a:r>
              <a:rPr lang="ar-SA" dirty="0"/>
              <a:t>مقدمة عامة مختصرة لموضوع المعمل  </a:t>
            </a:r>
          </a:p>
          <a:p>
            <a:pPr algn="r" rtl="1"/>
            <a:r>
              <a:rPr lang="ar-SA" dirty="0">
                <a:solidFill>
                  <a:schemeClr val="accent1">
                    <a:lumMod val="75000"/>
                  </a:schemeClr>
                </a:solidFill>
              </a:rPr>
              <a:t>الأهداف</a:t>
            </a:r>
          </a:p>
          <a:p>
            <a:pPr marL="0" indent="0" algn="r" rtl="1">
              <a:buNone/>
            </a:pPr>
            <a:r>
              <a:rPr lang="ar-SA" dirty="0"/>
              <a:t>الأهداف لكل تجربة بالجزء العملي</a:t>
            </a:r>
          </a:p>
          <a:p>
            <a:pPr algn="r" rtl="1"/>
            <a:r>
              <a:rPr lang="ar-SA" dirty="0">
                <a:solidFill>
                  <a:schemeClr val="accent1">
                    <a:lumMod val="75000"/>
                  </a:schemeClr>
                </a:solidFill>
              </a:rPr>
              <a:t>النتائج</a:t>
            </a:r>
          </a:p>
          <a:p>
            <a:pPr marL="0" indent="0" algn="r" rtl="1">
              <a:buNone/>
            </a:pPr>
            <a:r>
              <a:rPr lang="ar-SA" dirty="0"/>
              <a:t>يجب شرح النتائج فقط ( ما تم ملاحظته )</a:t>
            </a:r>
          </a:p>
          <a:p>
            <a:pPr algn="r" rtl="1"/>
            <a:r>
              <a:rPr lang="ar-SA" dirty="0">
                <a:solidFill>
                  <a:schemeClr val="accent1">
                    <a:lumMod val="75000"/>
                  </a:schemeClr>
                </a:solidFill>
              </a:rPr>
              <a:t>المناقشة</a:t>
            </a:r>
          </a:p>
          <a:p>
            <a:pPr marL="0" indent="0" algn="r" rtl="1">
              <a:buNone/>
            </a:pPr>
            <a:r>
              <a:rPr lang="ar-SA" dirty="0"/>
              <a:t>تفسير النتائج ( لماذا حصلت على هذه النتيجة)</a:t>
            </a:r>
          </a:p>
          <a:p>
            <a:pPr marL="0" indent="0" algn="r" rtl="1">
              <a:buNone/>
            </a:pPr>
            <a:endParaRPr lang="ar-SA" dirty="0"/>
          </a:p>
          <a:p>
            <a:pPr marL="0" indent="0" algn="r" rtl="1">
              <a:buNone/>
            </a:pPr>
            <a:r>
              <a:rPr lang="ar-SA" dirty="0"/>
              <a:t> </a:t>
            </a:r>
            <a:r>
              <a:rPr lang="ar-SA" b="1" u="sng" dirty="0"/>
              <a:t>(المجموعة الواحدة تحتوي على 3 طالبات فقط)</a:t>
            </a:r>
            <a:br>
              <a:rPr lang="ar-SA" dirty="0"/>
            </a:br>
            <a:endParaRPr lang="ar-SA" sz="3200" b="1" dirty="0"/>
          </a:p>
          <a:p>
            <a:pPr marL="0" indent="0" algn="r" rtl="1">
              <a:buNone/>
            </a:pPr>
            <a:endParaRPr lang="ar-SA" dirty="0"/>
          </a:p>
          <a:p>
            <a:pPr marL="0" indent="0" algn="r" rtl="1">
              <a:buNone/>
            </a:pPr>
            <a:endParaRPr lang="ar-SA" dirty="0"/>
          </a:p>
          <a:p>
            <a:pPr marL="0" indent="0" algn="r" rtl="1">
              <a:buNone/>
            </a:pPr>
            <a:endParaRPr lang="en-US" dirty="0"/>
          </a:p>
        </p:txBody>
      </p:sp>
      <p:pic>
        <p:nvPicPr>
          <p:cNvPr id="4" name="Picture 2" descr="https://encrypted-tbn2.gstatic.com/images?q=tbn:ANd9GcSVpBDuhAZdZcEhlz_6oyhNRGMX_fv1qs6q70PCaRA5-ON6fukFzA">
            <a:extLst>
              <a:ext uri="{FF2B5EF4-FFF2-40B4-BE49-F238E27FC236}">
                <a16:creationId xmlns:a16="http://schemas.microsoft.com/office/drawing/2014/main" id="{DC4BC032-6EBF-9148-AEBF-041EF8A20826}"/>
              </a:ext>
            </a:extLst>
          </p:cNvPr>
          <p:cNvPicPr>
            <a:picLocks noChangeAspect="1" noChangeArrowheads="1"/>
          </p:cNvPicPr>
          <p:nvPr/>
        </p:nvPicPr>
        <p:blipFill>
          <a:blip r:embed="rId2" cstate="print"/>
          <a:srcRect/>
          <a:stretch>
            <a:fillRect/>
          </a:stretch>
        </p:blipFill>
        <p:spPr bwMode="auto">
          <a:xfrm>
            <a:off x="304800" y="3886200"/>
            <a:ext cx="1828800" cy="2133600"/>
          </a:xfrm>
          <a:prstGeom prst="rect">
            <a:avLst/>
          </a:prstGeom>
          <a:noFill/>
        </p:spPr>
      </p:pic>
    </p:spTree>
    <p:extLst>
      <p:ext uri="{BB962C8B-B14F-4D97-AF65-F5344CB8AC3E}">
        <p14:creationId xmlns:p14="http://schemas.microsoft.com/office/powerpoint/2010/main" val="40185947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546E6AD-C94A-C44F-842E-E087CE0AD2B5}"/>
              </a:ext>
            </a:extLst>
          </p:cNvPr>
          <p:cNvSpPr>
            <a:spLocks noGrp="1"/>
          </p:cNvSpPr>
          <p:nvPr>
            <p:ph idx="1"/>
          </p:nvPr>
        </p:nvSpPr>
        <p:spPr/>
        <p:txBody>
          <a:bodyPr>
            <a:normAutofit/>
          </a:bodyPr>
          <a:lstStyle/>
          <a:p>
            <a:r>
              <a:rPr lang="ar-SA" dirty="0"/>
              <a:t> </a:t>
            </a:r>
            <a:r>
              <a:rPr lang="en-US" b="1" dirty="0"/>
              <a:t>Font: </a:t>
            </a:r>
            <a:r>
              <a:rPr lang="en-US" dirty="0"/>
              <a:t>Times New Roman, Arial </a:t>
            </a:r>
            <a:endParaRPr lang="en-GB" dirty="0"/>
          </a:p>
          <a:p>
            <a:pPr marL="0" indent="0">
              <a:buNone/>
            </a:pPr>
            <a:endParaRPr lang="en-GB" dirty="0"/>
          </a:p>
          <a:p>
            <a:pPr lvl="0"/>
            <a:r>
              <a:rPr lang="en-US" dirty="0"/>
              <a:t> Size: title: 16 pt., subtitle: 14 pt. and body: 12 pt.</a:t>
            </a:r>
            <a:endParaRPr lang="en-GB" dirty="0"/>
          </a:p>
          <a:p>
            <a:pPr marL="0" indent="0">
              <a:buNone/>
            </a:pPr>
            <a:endParaRPr lang="en-GB" dirty="0"/>
          </a:p>
          <a:p>
            <a:pPr lvl="0"/>
            <a:r>
              <a:rPr lang="en-US" dirty="0"/>
              <a:t> </a:t>
            </a:r>
            <a:r>
              <a:rPr lang="en-US" dirty="0" err="1"/>
              <a:t>Colour</a:t>
            </a:r>
            <a:r>
              <a:rPr lang="en-US" dirty="0"/>
              <a:t>: black</a:t>
            </a:r>
          </a:p>
          <a:p>
            <a:pPr lvl="0"/>
            <a:endParaRPr lang="en-US" dirty="0"/>
          </a:p>
          <a:p>
            <a:pPr lvl="0"/>
            <a:r>
              <a:rPr lang="en-US" dirty="0"/>
              <a:t>Line space:  2</a:t>
            </a:r>
            <a:endParaRPr lang="ar-SA" dirty="0"/>
          </a:p>
          <a:p>
            <a:pPr marL="0" indent="0">
              <a:buNone/>
            </a:pPr>
            <a:endParaRPr lang="ar-SA" dirty="0"/>
          </a:p>
          <a:p>
            <a:r>
              <a:rPr lang="en-GB" dirty="0"/>
              <a:t>justify</a:t>
            </a:r>
          </a:p>
          <a:p>
            <a:pPr marL="0" indent="0" algn="r" rtl="1">
              <a:buNone/>
            </a:pPr>
            <a:endParaRPr lang="en-US" dirty="0"/>
          </a:p>
        </p:txBody>
      </p:sp>
      <p:sp>
        <p:nvSpPr>
          <p:cNvPr id="5" name="Title 4">
            <a:extLst>
              <a:ext uri="{FF2B5EF4-FFF2-40B4-BE49-F238E27FC236}">
                <a16:creationId xmlns:a16="http://schemas.microsoft.com/office/drawing/2014/main" id="{C3031F00-30F8-4345-A827-CBE47198CD12}"/>
              </a:ext>
            </a:extLst>
          </p:cNvPr>
          <p:cNvSpPr>
            <a:spLocks noGrp="1"/>
          </p:cNvSpPr>
          <p:nvPr>
            <p:ph type="title"/>
          </p:nvPr>
        </p:nvSpPr>
        <p:spPr/>
        <p:txBody>
          <a:bodyPr/>
          <a:lstStyle/>
          <a:p>
            <a:pPr algn="ctr"/>
            <a:r>
              <a:rPr lang="ar-SA" dirty="0">
                <a:solidFill>
                  <a:srgbClr val="C00000"/>
                </a:solidFill>
              </a:rPr>
              <a:t>طريقة كتابة التقرير الدراسي </a:t>
            </a:r>
            <a:endParaRPr lang="en-US" dirty="0">
              <a:solidFill>
                <a:srgbClr val="C00000"/>
              </a:solidFill>
            </a:endParaRPr>
          </a:p>
        </p:txBody>
      </p:sp>
    </p:spTree>
    <p:extLst>
      <p:ext uri="{BB962C8B-B14F-4D97-AF65-F5344CB8AC3E}">
        <p14:creationId xmlns:p14="http://schemas.microsoft.com/office/powerpoint/2010/main" val="11555570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838200"/>
            <a:ext cx="2667000" cy="792162"/>
          </a:xfrm>
        </p:spPr>
        <p:txBody>
          <a:bodyPr>
            <a:noAutofit/>
          </a:bodyPr>
          <a:lstStyle/>
          <a:p>
            <a:pPr lvl="0" algn="r"/>
            <a:r>
              <a:rPr lang="ar-SA" sz="4000" b="1" dirty="0">
                <a:solidFill>
                  <a:schemeClr val="accent1">
                    <a:lumMod val="75000"/>
                  </a:schemeClr>
                </a:solidFill>
                <a:latin typeface="Times New Roman" pitchFamily="18" charset="0"/>
                <a:ea typeface="Calibri" pitchFamily="34" charset="0"/>
                <a:cs typeface="Times New Roman" pitchFamily="18" charset="0"/>
              </a:rPr>
              <a:t>101 كيح</a:t>
            </a:r>
            <a:br>
              <a:rPr lang="en-US" sz="4000" b="1" dirty="0">
                <a:solidFill>
                  <a:schemeClr val="accent1">
                    <a:lumMod val="75000"/>
                  </a:schemeClr>
                </a:solidFill>
                <a:latin typeface="Times New Roman" pitchFamily="18" charset="0"/>
                <a:ea typeface="Calibri" pitchFamily="34" charset="0"/>
                <a:cs typeface="Times New Roman" pitchFamily="18" charset="0"/>
              </a:rPr>
            </a:br>
            <a:endParaRPr lang="en-US" sz="4000" b="1" dirty="0">
              <a:solidFill>
                <a:schemeClr val="accent1">
                  <a:lumMod val="75000"/>
                </a:schemeClr>
              </a:solidFill>
            </a:endParaRPr>
          </a:p>
        </p:txBody>
      </p:sp>
      <p:sp>
        <p:nvSpPr>
          <p:cNvPr id="4" name="عنوان فرعي 2"/>
          <p:cNvSpPr>
            <a:spLocks noGrp="1"/>
          </p:cNvSpPr>
          <p:nvPr>
            <p:ph idx="1"/>
          </p:nvPr>
        </p:nvSpPr>
        <p:spPr>
          <a:xfrm>
            <a:off x="304800" y="1905000"/>
            <a:ext cx="8686800" cy="4738464"/>
          </a:xfrm>
        </p:spPr>
        <p:txBody>
          <a:bodyPr>
            <a:normAutofit/>
          </a:bodyPr>
          <a:lstStyle/>
          <a:p>
            <a:pPr algn="r" rtl="1">
              <a:buNone/>
            </a:pPr>
            <a:r>
              <a:rPr lang="ar-SA" b="1" i="1" dirty="0">
                <a:solidFill>
                  <a:schemeClr val="bg1">
                    <a:lumMod val="50000"/>
                  </a:schemeClr>
                </a:solidFill>
              </a:rPr>
              <a:t>    وصف المقرر(الجزء العملي):</a:t>
            </a:r>
            <a:endParaRPr lang="en-US" dirty="0">
              <a:solidFill>
                <a:schemeClr val="bg1">
                  <a:lumMod val="50000"/>
                </a:schemeClr>
              </a:solidFill>
            </a:endParaRPr>
          </a:p>
          <a:p>
            <a:pPr algn="r" rtl="1">
              <a:buNone/>
            </a:pPr>
            <a:r>
              <a:rPr lang="ar-SA" dirty="0"/>
              <a:t>   التعرف على التجارب الاساسيه في الكيمياء الحيوية والتي لها علاقه بالبروتين والكربوهيدرات والدهون والاحماض النووية لغرض التعرف على طبيعة تلك الجزيئات الحيوية والتأكد من وجودها.</a:t>
            </a:r>
          </a:p>
        </p:txBody>
      </p:sp>
      <p:sp>
        <p:nvSpPr>
          <p:cNvPr id="15366" name="AutoShape 6" descr="data:image/jpeg;base64,/9j/4AAQSkZJRgABAQAAAQABAAD/2wCEAAkGBxQQEhQUEhQUFhQWFBQXGBUWFxcYFRoWGBgWGhYUGBYYHCgiGBolHBgYITEhJS0rLi4uICAzODQsNygtLisBCgoKDg0OGxAQGjcmICU3NzUvNCwsLDQsLCwsLC8tLCw3LCw0OCwsLSw3LCwsLCwsLCwsLCwrKzcsLCwsLCwsK//AABEIAKQBMwMBIgACEQEDEQH/xAAbAAEAAgMBAQAAAAAAAAAAAAAABQYBBAcDAv/EAEkQAAIBAwIEAwQFBQ0HBQAAAAECAwAEERIhBQYTMSJBURQyYXEHI0KBkRUzUlR0FiRDYnKTlKGxsrPS0zQ1U3OStNElRGOCov/EABkBAQADAQEAAAAAAAAAAAAAAAABAgMEBf/EACURAQACAgIBAwQDAAAAAAAAAAABAhESAyExIkFRE9Hh8ARCwf/aAAwDAQACEQMRAD8A7jSlKBSlKBSlKBSlKBSlKDBNfMcgbsQfkQa5Hz5x2We4khXPRRtAUA4LA4Zj4t99h8qjmtrvhrxy9Noydwe6nHdXAfz9DXPPNOeo6bxw9dz27cTTUPUVy/n/AIkLiKymVTiSOQkYBKn6vKnxDcHIqHsOV7q4jEkUKlWzgkqDscHYyeopPLbaaxXJHFXXaZw7RqFZzXLeK8Nnt+FdOZcMLkFVGGAUgnYBtt8+dTX0Ts3s8qt2WXYYwBkAnbJq8ck7a4UnjxXaJXgmgNVH6Uf9iGBn65NsZ8m+IrX+iqRjbyg5AEgwDtjKgnbJ86nf16o09Gy7E0zVI+lfPs8WFz9afLP2G/jCvb6OXY2DBs+F5AAR2GAcYyfMnzqPqeuap09EWXHVWNVcc+jpmW+jHYMHBwunI0k4O58wD91efCJWXiilQwzdspbHkZCCM6vMfCqxzZiOvK88OJnvw7TWGYDc7ChNcY5j4xNfTlQrFNemJCpx3wpwH3J79vOr8nJopx8e7sySA7ggj4b1nNcTjW74XKh6ZQnfSACrr5g4kwf7RVs5/wCYHa1t+hqC3AZiR30gDKE5GN23+VUjm6mZjuFp4e4iJ6lfVmUnAYE+mRn8K+ya4WnBpRALmPQQG3VCesm5AZlDDSM/HO4q28U4rJccI1Sq3UWVEbK4JwRhsFvQjz75pHNOJmYJ4ozERLo2oetZBrh/CuBXF0GMMQOkgNqwp37d5N6vH0fcCubSSTrIERkHYrgsDsSAx3xmnHy2t/Xovx1rHnteaUpW7EpSlApSlApSlApSlApSlApSlApSlApSlApSlBxCxgA4phsbXpzt59U43rq3MHFre36YuBkOx0+DWAQPeIxt371UPpA5VkMvtNurNnBdUA1hxjEg2yew7diM1VPyddXrgMs0j+7qfOw/lMuAK5I3pmsQ6p1vi0ysf0rlZRaOg1KVkKkAYwenjvVc4byddXEayRRgo2cHUg7HB2J9QasvO3LTpBZxpGZBErqxVdXjbSxOMZwSG3qt28XEIl0xpcog91VVwAPgBsKi1Z3mZhat8UiIlY+ZbGSDg8UVxsyzqMEggLl9IyvwqS+iMYt5sY/Ojt290VETQ3c/C3WVJXkS5VgGXx6MdwG94ZPlVct7C8UYWO6QZ7KrDPxOBVszF9oj2VxE0msz7uj/AEormyAxn66Pb7mrV+idcQTbY+tHlj7IqupYXU3D5o5FmYrNE4DqdeMMGK5XJ3x2qEg4XdIMKlyAe+lZBv8AHAGaibWi+2PYitZprn3Xn6YEBtocgY63n/Iavb6NGA4e/YAPL8gNIqL5e4LNeWdzBOHUh0eHqqdnwd/ENwcYPpmqpPa3luHiKTqrHxIi4RvLfyIx+NTMzFtseYRERNdc+G59HCD2+LGPt9h/EbzrHDIccTQ4/wDeHfH/AMp86s30b8uSpIbiZCgCkIGADEtsWPngD19aq3FeBXCzy4hlB6sjB0Q+bEghlXvuOxqk0tWtel4tWbW7dqulJRgO5VgPwrjH0cRKOIRagAcSY2xuFO1e/L8F5HcwEi5x1UBLByNJIDZyMYwTW5zdynLa3BuLSPKM2sGNRrjc7t2GcZyQfjWlpm2L48KViK5pny2/pidC1shI1ASnf0JQD+sH8K+be3tpuFQRXEqRuDK8TEE4xI490DJU9qrtrwi7vpQWWRnOAXddgPizZwB6CrzzXydrtIVhGZLdSAPDl1O7jcd87j76iItO1sEzWNa5US/5cuLTTLo8O2maM5G/YhgdS/firDxPjD3nCXEoLSxzRKxx7w1AqxB88bH4ioOYXkkS2rCbpr2TR2I93smTg9qsTcqSxcKkVkLSvJHIyYBYKp2GB3Pc7VStZ7xHWGk3jrM95VHg3LM92GMEYOkgNuq4z27muk/R3wW4s1mWddKsVZRqU74IY+EnyC1zqztL2DIhinjBO4jR1z8Tgb1dfo6mu+vItz1tBiyOoGA1Blxgt2OCavwxiY6U5rZjy6FSlK6nKUpSgUpSgUpSgUpSgUpSgUpSgUrGazQKUrFBmlKGg1xdrqdc7oAWGDsGyR8+x7VgXqdMS6gIymvWdhoIzqOewxURecEMs07lpVDRxqnTldASA+chWHqO9aht5ngW1xHlIYCRk7PH0mCSN2w5Vhgdhv51rFK/Px+VdpTnD+LxTkiNjkAEqyOjaT2YK6glfiNq3qhLVJZrhJpITCsUciAMyMztI0ZJHTYgIOn5nJz2GKm6peIiekxLNKVC86XjwWF3LE2mSO3ldG2OGVCQcHbvVUpms1SOU+O3FxemOUSIg4fbSBH6RzI7OGlBjY7MANifLsKu9ArXvbtIUaSVgiKMszHAA9TWxUDzxw2S6spYogDITGygkDOiRXwCdgSF2z50GxDzJauupZ0wZUh74PVf3IyDuC2ds963bO+jlLiNw3Tcxvj7LjGVPxGRXPeJctXd1LLN0nh6t9w2QKXi6yRW64kkypZMjuBk/KrNyVwiW19rEpY9S7kkR2ZSzoVQBm0gAHY7YFBZaxWaUClKUGKVmlApXwJRnTkZ9MjP4VkSA43G/bfv8qD6pSvgSrnGRn0yM/hQfdK+BIDjcb9t+/yr7oFKV8CQZ05GoAHHng5AOPTY0H3SviKQMAykEHsQcg/I14219HKWEciOVOGCsCQfQ4O1MSNmlKUClKUCqpz9csnsS9Ro4pL2NJmVin1eiQ4MgIKDUqbgj086tdR3MLabWdsAlYZGGQCNSqSDg7HcCgqFxftHc2CWU7XMbPfAh5yVYog8BkCnUEOcZyfjXryvxi5/JdtINLswkMs88n1caK75ZznU/bAx9+KuNjEvTjOlchBjAAxkDOMds/CtDj3Lkd4iIzyRojhwkWgKzA5XWrIwYA74IxnegrPGONyz2vDJJNdutxdRrOFdkxGUlI+s2ZFZlQg7HcDzxURwXjNz1rRY3aUe2cWjVXlIV4YvzWZMNrCjsTn510yGyAjEcjGbbdpQhLb5ywVQv4AV6pbqMYVRpzpwAMZ749KCvfRxdvNw63eVi7sH1MzaiSJGHvHv6VZq+EQKMKAB6AYFap4vB/x4f5xP/NB4cyXUsVuzW4jMuqJVEhITxSIpzpGezHHxrUumaC7EjRQC3kRUMwX65Zy2AHbzjYaRnyOPI7ffGr2GWMKk8GerA28qDwpNG7ef6Kmt72yCcGPqRSagQUDK2VI3BXO4xTI0jNLb3DtNJqtpWQR+EDovgDQ7faV27HyO3mKm6hLb6s+yT+NHVhEz+LqJg6oXJ7uq+vvLvuQ2PSxma3cQSElT+YkbcsAM9F283UdifeHqQxoJevK6t1lRkkVWRlKsrAFWU7FSD3BFeteF7dpDG8kjBURSzMewVRkk/dQRfBVU3F14IwYnjgVlUBukIo3CFvMBnbAqbqtcq36SzXRXWOq8Uyh4pIz02iRAw1qAd0PbONs96stArV4r+Yl/5cn901tVD808VS2g8Yduq6wIsYGtpJToRRqIUbnuxAoNjl7e1t/+RD/cWpCovlyUmBEMcsRiAi0zBQ/gAAbKMVYEb5UkVKUClKUClKUClKUHPOVbWJJpFuLaQ3nt106y9ByRGxbpubjGkp0yoxqPkMbbRvJXDLqNuEmVfq0jvRp6Lo0eo7CVy5BJ8tl++r7E59vlXJ0+ywnTk4yZJwTj12G9S+KCocJv7tr7ptKkqKshuFRMQwE6ehEkh8Ty4yWBztvhcjNY4dw9xcwjoyC5Xi1zLLJ0nBNqyzaCbjTpdNJjGnUfIY226Fw7l22t21QxBDljszYy3vMVzgk+tSmKDlXI/C7qNuEdVfAkV4NPRdHi1dhKxYgk+Wy11asYrymuFTGo9/gT/ZQe1QNzZSPeOySPEvs8Q1KqMGPUmOMup3GQdvWpX25PU/8AS3/ise3J6n/pb/xU1vgmuVai63sSWqowke1dVcsFbXobuvdR2GrbBI2rZtNMs9uYIHiEKuJC0RjAQpgQDIGvxaW8OVGjvvU1Faxs/WXVqIAzqcAgZwCmcbZPlW3itZ5fiP2VNWaUpWK5WrPxKJHMbSKHEbS6Sd+mpwz4/RB862qpPNXL1xcXpkiMiR/k6eLXG0QLSM4KxESA7EeYA7dxQXG2uFlRXRgyOoZWG4KkZBB9CK0OZrmKO1lM7lI2QxlgCzZk8ChVAJZiWAAHc1jlW0eGytYpBpeO3iRlyDhlQAjIJB3FaPN9l7bE1tEy9ZGt59LZCkJKHVSwGF1dMjO+O+KCS4JxGOZCI9f1ZEbCSN43BAHdXAO4wc9qkahFsZboE3QMWGOhbe4lB04H5xk0ajnO2MCn7mIv+Jd/0u5/1KCbqP47xhLOEyyBiNSIFUZZndgiKMkDdiBkkD41qfuYi/4l3/S7n/Urw45yz1rXoRyMCJYpVaVnl8UciyBWLNq0krjvtQbnB+NrdCZQjxyQv05I5NOpWKhhujMpBVgdia5EhEdtYqiRapjDGWaNWwDGWLY2yfDjf1rp3L9ibaa560ime7k62lVYIAqLHpRm944TJHfftiqPFwC6MEMUthcMYlTDJLbrh0GNSMJww8/Q4rg/nUtaK6xnv/Hb/DvWs2zOEDa8W8cSvFEQZr2JykGpj0MaGCrnT3371O8iz9aXh0xRFd5LjOhAv8DcDGO/kK9Lbl+aMoV4bcgxmQqerbE6pPzjEm48RPqakeWOCTx3FqPY5YIYWlYl3hIAaKRQBolZiSz1zcXFf6lZ0mO/v+HRy8lfpzG8T19l94rArxNqGQo1jcghk8SsCNwQQNxXPz9ISTwRF4o3DWE93KgLApJBoZEUntuc6vIiukyx6lKnsQQfkdqrq8k2uiKMh2SK2ltVBbvFKFDhsDc+Eb7V7Dynny3zDNPcGCdY8+yQXKtHqA0ylx0yGJ3Gnv8A1VJ82WYnsrqIuEEkEq6zuF1IRqI9BUbyhwuJGlmUys6lrTVKysRHbSOqqoRVABOTvk/GtviZ9qnFsN400vcehBz04fjqIJYegGdm3DU4LFcTwrG7CBEihCtBJqmJCjOoSR4QFdPhK538q3PyA/69efjB/o04AP3xf/tKf9vBU5QQf5Af9evPxg/0ajuYuXy0KBrtyyXdrMj3Ghk6iSDRHiNU2diB65Iq21Bc5fmE/a7H/uoaD25bupJY2Mzq0glkUqsZjCaWxowWYntnVnfII2r65n4wLK2ecrqCFAVyF951XOT2xnNa/ED7LOJxtFKVSfHk5KpFMR+CMfIYJ2XI9ebOGrdWksbkhcBiRjP1bB8b7b6cUHxwTmFLqe6ijwRbmEdRWDK/UTXtp7Y7VN1A8tcKRGlukyPbFt5DHhQqaYgoA0jfOd/jU9QK8by5WKN5GzpRGdsbnCgk4HyFe1anFrUzQTRggGSKRAT2BZSAT8N6DUsOYoZpIo0LapbYXKZUgdIlVyT5HLDapaqbyzycbO4glDLhLAW7gFyWk1o2saicL4TtVn4pfLbxPIwJCj3R3YnZVGfMkgD50EFHxkNeT9K2mkMTRW0sisgC7dQERswJVepkkf14qx+0p+kv4ioCHgE0dxLLDOscdxLHLKjRa5NSoqFEk16VUhR3Vj33323v3M2f6pbfzMf+WgkfaU/SX8RWROp2DKfvFRv7mLL9Utf5mP8Ay16W/ALWNg8dtbo6nIZYo1YH1BAyKCAvec2jllHRUww3cFq7FyJC83Tw6ppwVHUXuc96sd776/yW/tWoPiXJyO8sgeUrJNHcPACgV5ogujxldSjKJsDjapeGb2lEli7YcENkEENhlPxDKQareM1mFqziWmkpypyd5GXHljfyrFrMxMec7ht8jfFb3sjZziPPrvn8cVGtJLJN0oBHiNh1ZDkqnY9FNt5CO/ko77kCstJ+Gm0fKN5a4vOws5HdWju3mXohApiwssiENnJIEels+Z2x2q7VCWvLsUOp4UjjnYSYk0lgrOdTEISMZOCcYzW1wjifV1JIvTnjwJI85G/Z0P2o28m+YOCCK2hikaUpUhUfzDIUtbhlJDLBKQRsQQjEEH1qQrwvrYTRvG2dLoyHHfDAg4+O9BrSX6w26yyEkBE7bszEAAAeZJIFfHAbJo01S468p1ykHI1HsgO2VQYUfLPc1BcCv24gbaUQOLUCQxt1EI1RnTG8seAQfC2ACwycnGAauFApWM1mgUpWM0EdxywMyApgTRN1ImPlIARg+ispZDjyY1oXvFDLBbSRlkL3Furr2ZSXAeJx5EHIIqwVSZLwSXM6RW0siR3lt1SsiqRNpjOtYiuCgUqWJYE4PpQXYVmsCs0ClKUFX4Ne9G3uX0sx9tu1VVBJLvcsqDbsCzDJOwGScAVL8EsDDF4zmVzrlf8ASkIGo59BgKPgBVMTopfXyTXMluscls8IWdo/FNqeQiPOJNchwchu+K6GtBS+E80QCeQqk+i6nmCSsE6bSW8YWRFAbWNoWOWUDb5VLcL5rhuGtVRZM3UDzx5AGETRkNvs3jHbPnULZ8jyI0KtMhigmu5o8IwkLXAkGlzqxheoe3fA7V6cs8hrZSWcitHqgtZIZCqaTKzlCJCc+Wk9896C61W+buJRRvaQTghJ7hcPrCBGg+vUsT3BMYGKslRHGeApdS20rk/veR3CYBViyMmGz5AHNB5cB4nHxO1ZzGOm7TxFCQwZUd4zuO4OnP318WbSdGe3k1NJEjKGIJ6iMH6TBuxfAwR3BHxBO1y3wRbGDooxZepK+SAPzkjORgbYBbFQfNd/pvIIJpWitXtrl3KuYiXRotGJVIYEAt4Qd/Q0Fj4HGUt4FYEMsMQIPcEIAQa3q0eCyK8ETRyNIhRSsj++ykbM2w3PyFb1ApSlBCxf7wl/ZIP8Wevlf31c5/gbZiP5dwQPF8o1LD4s2dtO+pzDdyJd20VuIUluUlDTSIz4SEagmhXQnJc7523qX4FaGGCONggZVwdBYrnO7ZbxEnuSd8k7nvQSFK0rzi0ELqks0SO2NKs6qxycDAJ332r6ficK6syxjQ6o2WXwu2NKHfZjkYHxFBt0pWGbHegzUIR7Lc5/gbg4P8W58j8pF29AVH6VTQYVX+euIm3tdSojs89vGNeSgaSVFVyFILaSQcAjOO9Bma8eaSS3t2wQ560wwekCAdC52MxB2H2QcnyBmLGzSFFjjGlV7D+skk7kk7kncmtPgUU6rILgQ6uqxVoVKh1IHjZCW0tnIxqPYHzxUpQKjeLcM6ul420Tx56cmM9+6OPtRt5r8iMEA1JUoK/+6uJPDOssco2dBFLIAf4rohDKe4PoRnB2pVgpQK0+M3Jit5pFxqSKRxntlVJGR6bVuVG8zf7Hc/s839xqCC5c4ebH2WH2hzCUk6adNQpZsPokl7sw1MVAAzg98Vv8/wDV/Jt30NfV6D6ennXnH2dO+cZ7VuTWIuLZEJKnRGyuO6uuGRx8iBX1wS/M8WXAWVcpKgz4ZF94DO+k9wT3BBoOXcTB/fPsWroauE6dGvpdbrnrdvPTp1Y8sZq68kdX2jiXW972pMY1aMdCL3NXlnP35qV5NnaSwtHdiztbQszMcszFFJJPmSamaBXLueOM3UMvFRCzaY7G2cETFOkzGXLxqAcscDOMdhXUahrx/wB+RR4XRJBOXBVTqKNCEySMkDW23xoJK3f6tST9hSSfluSarUVogJuIZ5IUuriNnHTDNI+VjQIWB0I4Qb4OQc7VIcbPXdbRDs4LTkd1hH2fgXbC4P2dZ8qzzIAEtwNgLq2AH/3G1BNCs0pQKUrXvL2OEKZHVAzqi6jjLscKo+JNBA2cLXcMxLYmS6uFjkwAyiKdummcZ0+EAjzBPrUvwa/68SsRpceGRPNJBs6/j29Rg+dePAI4lEyxSCTFzOz4x4JHcu0Zx6aq+JLZoboSRglJ8LMB9l0U9Ob7wNDHfsnpQTFK14L2N2Ko6My+8qspI8twDtvWxQKUpQKhGl9omkUAGKBWVtSghpmCkAZG4Ve5Hm2PI42+MXEixnoqWlbwp6Bj2Zz5KO5Pw8+1fFjFHbxiIMMgHUT7zO27yN/GZiWPzoNaG7e2ZRMS0MpGiU/wbtjEMmPsknwt5e6fImcrRkkhdDG5VkK6WVhkMMYII8wRUVZ34tXWGRy8LHEMpJJXz6MrfIHS57gYO+7DCx1q8RvlgTU+e4CqBlmY+6ijzY1GQc128gYqZNk1qDFIDImQuqIMo6g1FRlc9x6ivbhtk7v7RcD6zBEcecrCp8gexkP2m+4bdwjzwNriQS3LOsyjVGInK9EMGUxqw97IxqJ7kDGABUjyzIvQVAGVosxuju0jK6+8DI27986vMEGt8D6wny0L/a1RXER7LOLgbRSYSf0B2EU/3e4ceTAn3aCo85cEuJJeJBIHk9stLeKJl0lQ6GTVrJIKAagc1r8T5Yu2a7Kh9L8RspVjAj0vHGLfXLqPiGNDbZHbtV0uv95W37He/wCLZVPUCqz9Jdu8nC7xI1Z3aEgKoLMTkbADc1Zq+X7H5GgpnKdpcJxG9a4w2q3sgsiRPHGcdXKgM7ZYZGd/MbCp7ihjnkW2eMSdpXycdMKT0pAf0i67Y32J8t9Xl7iAi4bbTSsx/e0JJOWdmKqAPVmJIHzNbvAbNkQyTAdeU65cHIBxhYwfNUXC588E+dB58uRRqJghlYrOyu0sjSMzKF3BJOFwRsMVMVDcvKQbnIxqupWXO2V0p4h6j41M0ClKUClKUFa+kHiktradSEkP17ZdgpJV5kVlGrbJBIqrzcy3Us8kJZ4lk4pDbaWWIyRwta9RlGNSklhnJ1bE/d0W9so510SorrqVtLAEalIKnB8wQDWtccCt5NYeGNuo6yPlR4nUAK5P6QAAzQRnInEZJ4Zuq2toru4hDYAJSN8KW0gDVj0ArZ4ipt51nX3JNMU4JwABq6cw8shiFOfsn+KAZOwsY7dBHCixoCSFUADJOSdvMk5zVc59tWf2JhG0kUV7HJMqoZD0wkgyY1BLgMV2APr5UErynamGytoiysY4IkLIdSEqoBKt5jIqWqucP4es0Ya2aezjLORGkcUYYlsmXQ6MV1d/L5VsfkOX9euvwt/9Ggm6hOL5juI7gqTHFb3IbG51M0JRQvck6Tin5Dl/Xrr8Lf8A0arfH4kjvoVvZJHthZTYeTODN1F3HTAHV0dsDOO1Ba+A2bIheX89MRJJ5hW0gCNSd9KgYGfids4qD5vvpo77hyQjWH9rLRGTpo+iIFSTpO6ncbVZ+HaelHo16dC6derXpwMatfi1Y76t/WvZogSCQCRnBwMjPfB8qCu/RzdyTcOt5JWZ3YPqZmLHIdh7x74xirLXzHGFGFAAHkBgfgK+qBVb564VLdRW6w5yt5bSMylQyoj5Zxq2yBvjBqyUoKzyVwmW19sEuo9S8lkR2KlnQqgDnRgAnB2wPlVgu1JRwvcqwHzION69qwaCh8lWhFvbxezyQ3kVvoe5eAYVsrrTWxHV1EZypI2zntVj9gvP1xP6Ov8Anr65ZmZ0mLsWIurpRk5wqzOFUfAAAAVMUEL7Befrif0df89esdtcIknUnEhKNoCxBCGwcEEMcmpWlByzkBSLiw0B9fsE3tmz/n9UWnrk95M68Z371frl9JlPpv8A/gVKVoT2zFmwAQ3qceQGO3wql4zC1JxLRe5Zc9j4Vbt6nGK+LsdaOeM5CshTO4OHUg/21t+wt+gN8d3PYdh2rybBUsDHhm0ate2vV09Pbvq8OPWs9J+Gm0fLW4Nwq4EsLT9ILbwPEnTLEyaumOowIGjaMeEZ3PfatyeRsyYO3WjHc5Hu7D4VI3V0kKl5HVFHdmIA+G5paXKTKHjZXU9mUgjbvuPOujE4yxyj43Otdzq6zAjJzo3xt6dqkrq3WRGR1DI6lWU9ipGCD91emKzUCmcJvYva4hJcBpIRdWqeFtMmt4XUGXGnqqsOkqCSdzt2q51SuX7aa1kazeJGE1xd3HUMoX6h31MUQeIspkRT275zU5+5e2/Rk/np/wDPQTNfL9jUR+5e2/Rk/np/89eF9y1EIphCrdRoZUXVLKRllIGzMR596CO5bRZfZ4BLFLFZwQ5MbqwecDSrYByFQKSM9yw/R3uBqrcmKVjgR7R4pIrWONpnWMHIABhUgliMjV6dqtVByfkPh90h4P1lOhIbwaejIjxk+UzsxBJ8tlrrFYxWaBSlKBSlKBSlKBWDWageaeYRYm11BdE9ysLMxwEUpI2vtv7mMfGgzyH/ALtsv2WD/DWp2q3yFxNJ7YiJFSKCaW2jCsWBjhOlGyd9xirJQKieYpmRYdLFc3NupwcZUuAVPwNS1QvM8sSrD1Zo4gJ4nGs41dM6iqjzOAaCapWjHxiBsaZozmIzDDA5iHeQfxfjWzbXCyorxsGR1DKynKspGQwI7gig9aUpQKUpQKjOYuLrZW7zspbTpARcZZ3YIiAnYZZgMntUnUfx3hKXkDwSagr48S7MrKQyOpP2lYAj5UFcuOPz2NvPLcWcUIR4n1Rz6om68wWVmYopV11Fj4cH1qT4LzPFeXM8MDRyRwxQv1Y3DgtIZQUONhjQD3861bjlF5o5VuLyaUyG33KqqKsMokAES+HUxGGbvj0xXlzJwQobieETs8yW0XTt2MRXptIeoXQhtP1hJAIJ0gedBjivNsyNdGC1EsFn+fcy6JCQgkcQx6DrKoQfEVydhWrxL6SIIVvSTEGgSN4Y2lCvOskCSjCkZG76ds9q2ZeTDIsgF1PGl0kftUeiPMjdNUdgSCYmdRhsZ+GO9bF1yVE8d7GGwt2qL7oJiVIUhAX12QGgs8TZAPqAa+q+Y1wAPQAV9UGDVPXg83SB1zf7dr6OI9Gj20vq9zVjT4+9XGsYq9LzXwia5Vu7uJJHjkMJZbeY6lRhIfFGwDgYGp0JwVGcZOCSMVu8DibqXEpQxrK6FUYYY6UVWkZfsliO3fCgnvW/ZWKQgiNdIJzjJI+7J2+6tmpm/WI/fdEVKUpWayBuz/6nbfsd7/i2VT1c1tObZ3ltwy+JuKXFqZTEunoKZcRq/cN9WhPrj4V0qgUpSgheW+91+1y/3Y6mqqPB+Z7RdZRpdM5uLhHaMhHEYUS9M43AAyAdzUxY8wwzSRxIW1y2wuVBUgdIkKCT5HLDbvQS1KUoFKUoFKUoFKUoFR3FeDpctAzlswTCZMHHjCsu+24wxqRpQR3BeDpaLIsZYiSaWZtRz45DqYD4ZqRpSgVWOZ7OX2uxuY4mlSD2kOqFdf1selSA5AIyN96s9KDlfD+T7tViB1xleG3MbaGiOZZJS6wtqB7g7kfjV95RtHgsbSKRdMkdtAjrkHDLGoYZHfBFS9KBSlKBSlKBSlKBSlKBSlKBSlKBSlKBSlKBSlKCMTgFuNOIl8E7Tr32mbVqk79zqb8ak6UoFYNZpQc8sOSLhI4IWeHRbW93EjgsWkM4IBZCoEYGc7FqkOWOTTZ3MEoYaUsBbuNUjEyh0YsusnCYXsMfKrnSgUpSgUpSgUpSgUpSgUpSgUpSgUpSgUpSgUpSgUpSgUpSgUpSgUpSgUpSgUpSgUpSgUpSgUpSgUpSgUpSgUpSgUpSgUpSg//Z"/>
          <p:cNvSpPr>
            <a:spLocks noChangeAspect="1" noChangeArrowheads="1"/>
          </p:cNvSpPr>
          <p:nvPr/>
        </p:nvSpPr>
        <p:spPr bwMode="auto">
          <a:xfrm>
            <a:off x="8424863" y="-1219200"/>
            <a:ext cx="4762500" cy="2543175"/>
          </a:xfrm>
          <a:prstGeom prst="rect">
            <a:avLst/>
          </a:prstGeom>
          <a:noFill/>
        </p:spPr>
        <p:txBody>
          <a:bodyPr vert="horz" wrap="square" lIns="91440" tIns="45720" rIns="91440" bIns="45720" numCol="1" anchor="t" anchorCtr="0" compatLnSpc="1">
            <a:prstTxWarp prst="textNoShape">
              <a:avLst/>
            </a:prstTxWarp>
          </a:bodyPr>
          <a:lstStyle/>
          <a:p>
            <a:endParaRPr lang="ar-SA"/>
          </a:p>
        </p:txBody>
      </p:sp>
      <p:sp>
        <p:nvSpPr>
          <p:cNvPr id="15368" name="AutoShape 8" descr="data:image/jpeg;base64,/9j/4AAQSkZJRgABAQAAAQABAAD/2wCEAAkGBxQQEhQUEhQUFhQWFBQXGBUWFxcYFRoWGBgWGhYUGBYYHCgiGBolHBgYITEhJS0rLi4uICAzODQsNygtLisBCgoKDg0OGxAQGjcmICU3NzUvNCwsLDQsLCwsLC8tLCw3LCw0OCwsLSw3LCwsLCwsLCwsLCwrKzcsLCwsLCwsK//AABEIAKQBMwMBIgACEQEDEQH/xAAbAAEAAgMBAQAAAAAAAAAAAAAABQYBBAcDAv/EAEkQAAIBAwIEAwQFBQ0HBQAAAAECAwAEERIhBQYTMSJBURQyYXEHI0KBkRUzUlR0FiRDYnKTlKGxsrPS0zQ1U3OStNElRGOCov/EABkBAQADAQEAAAAAAAAAAAAAAAABAgMEBf/EACURAQACAgIBAwQDAAAAAAAAAAABAhESAyExIkFRE9Hh8ARCwf/aAAwDAQACEQMRAD8A7jSlKBSlKBSlKBSlKBSlKDBNfMcgbsQfkQa5Hz5x2We4khXPRRtAUA4LA4Zj4t99h8qjmtrvhrxy9Noydwe6nHdXAfz9DXPPNOeo6bxw9dz27cTTUPUVy/n/AIkLiKymVTiSOQkYBKn6vKnxDcHIqHsOV7q4jEkUKlWzgkqDscHYyeopPLbaaxXJHFXXaZw7RqFZzXLeK8Nnt+FdOZcMLkFVGGAUgnYBtt8+dTX0Ts3s8qt2WXYYwBkAnbJq8ck7a4UnjxXaJXgmgNVH6Uf9iGBn65NsZ8m+IrX+iqRjbyg5AEgwDtjKgnbJ86nf16o09Gy7E0zVI+lfPs8WFz9afLP2G/jCvb6OXY2DBs+F5AAR2GAcYyfMnzqPqeuap09EWXHVWNVcc+jpmW+jHYMHBwunI0k4O58wD91efCJWXiilQwzdspbHkZCCM6vMfCqxzZiOvK88OJnvw7TWGYDc7ChNcY5j4xNfTlQrFNemJCpx3wpwH3J79vOr8nJopx8e7sySA7ggj4b1nNcTjW74XKh6ZQnfSACrr5g4kwf7RVs5/wCYHa1t+hqC3AZiR30gDKE5GN23+VUjm6mZjuFp4e4iJ6lfVmUnAYE+mRn8K+ya4WnBpRALmPQQG3VCesm5AZlDDSM/HO4q28U4rJccI1Sq3UWVEbK4JwRhsFvQjz75pHNOJmYJ4ozERLo2oetZBrh/CuBXF0GMMQOkgNqwp37d5N6vH0fcCubSSTrIERkHYrgsDsSAx3xmnHy2t/Xovx1rHnteaUpW7EpSlApSlApSlApSlApSlApSlApSlApSlApSlBxCxgA4phsbXpzt59U43rq3MHFre36YuBkOx0+DWAQPeIxt371UPpA5VkMvtNurNnBdUA1hxjEg2yew7diM1VPyddXrgMs0j+7qfOw/lMuAK5I3pmsQ6p1vi0ysf0rlZRaOg1KVkKkAYwenjvVc4byddXEayRRgo2cHUg7HB2J9QasvO3LTpBZxpGZBErqxVdXjbSxOMZwSG3qt28XEIl0xpcog91VVwAPgBsKi1Z3mZhat8UiIlY+ZbGSDg8UVxsyzqMEggLl9IyvwqS+iMYt5sY/Ojt290VETQ3c/C3WVJXkS5VgGXx6MdwG94ZPlVct7C8UYWO6QZ7KrDPxOBVszF9oj2VxE0msz7uj/AEormyAxn66Pb7mrV+idcQTbY+tHlj7IqupYXU3D5o5FmYrNE4DqdeMMGK5XJ3x2qEg4XdIMKlyAe+lZBv8AHAGaibWi+2PYitZprn3Xn6YEBtocgY63n/Iavb6NGA4e/YAPL8gNIqL5e4LNeWdzBOHUh0eHqqdnwd/ENwcYPpmqpPa3luHiKTqrHxIi4RvLfyIx+NTMzFtseYRERNdc+G59HCD2+LGPt9h/EbzrHDIccTQ4/wDeHfH/AMp86s30b8uSpIbiZCgCkIGADEtsWPngD19aq3FeBXCzy4hlB6sjB0Q+bEghlXvuOxqk0tWtel4tWbW7dqulJRgO5VgPwrjH0cRKOIRagAcSY2xuFO1e/L8F5HcwEi5x1UBLByNJIDZyMYwTW5zdynLa3BuLSPKM2sGNRrjc7t2GcZyQfjWlpm2L48KViK5pny2/pidC1shI1ASnf0JQD+sH8K+be3tpuFQRXEqRuDK8TEE4xI490DJU9qrtrwi7vpQWWRnOAXddgPizZwB6CrzzXydrtIVhGZLdSAPDl1O7jcd87j76iItO1sEzWNa5US/5cuLTTLo8O2maM5G/YhgdS/firDxPjD3nCXEoLSxzRKxx7w1AqxB88bH4ioOYXkkS2rCbpr2TR2I93smTg9qsTcqSxcKkVkLSvJHIyYBYKp2GB3Pc7VStZ7xHWGk3jrM95VHg3LM92GMEYOkgNuq4z27muk/R3wW4s1mWddKsVZRqU74IY+EnyC1zqztL2DIhinjBO4jR1z8Tgb1dfo6mu+vItz1tBiyOoGA1Blxgt2OCavwxiY6U5rZjy6FSlK6nKUpSgUpSgUpSgUpSgUpSgUpSgUrGazQKUrFBmlKGg1xdrqdc7oAWGDsGyR8+x7VgXqdMS6gIymvWdhoIzqOewxURecEMs07lpVDRxqnTldASA+chWHqO9aht5ngW1xHlIYCRk7PH0mCSN2w5Vhgdhv51rFK/Px+VdpTnD+LxTkiNjkAEqyOjaT2YK6glfiNq3qhLVJZrhJpITCsUciAMyMztI0ZJHTYgIOn5nJz2GKm6peIiekxLNKVC86XjwWF3LE2mSO3ldG2OGVCQcHbvVUpms1SOU+O3FxemOUSIg4fbSBH6RzI7OGlBjY7MANifLsKu9ArXvbtIUaSVgiKMszHAA9TWxUDzxw2S6spYogDITGygkDOiRXwCdgSF2z50GxDzJauupZ0wZUh74PVf3IyDuC2ds963bO+jlLiNw3Tcxvj7LjGVPxGRXPeJctXd1LLN0nh6t9w2QKXi6yRW64kkypZMjuBk/KrNyVwiW19rEpY9S7kkR2ZSzoVQBm0gAHY7YFBZaxWaUClKUGKVmlApXwJRnTkZ9MjP4VkSA43G/bfv8qD6pSvgSrnGRn0yM/hQfdK+BIDjcb9t+/yr7oFKV8CQZ05GoAHHng5AOPTY0H3SviKQMAykEHsQcg/I14219HKWEciOVOGCsCQfQ4O1MSNmlKUClKUCqpz9csnsS9Ro4pL2NJmVin1eiQ4MgIKDUqbgj086tdR3MLabWdsAlYZGGQCNSqSDg7HcCgqFxftHc2CWU7XMbPfAh5yVYog8BkCnUEOcZyfjXryvxi5/JdtINLswkMs88n1caK75ZznU/bAx9+KuNjEvTjOlchBjAAxkDOMds/CtDj3Lkd4iIzyRojhwkWgKzA5XWrIwYA74IxnegrPGONyz2vDJJNdutxdRrOFdkxGUlI+s2ZFZlQg7HcDzxURwXjNz1rRY3aUe2cWjVXlIV4YvzWZMNrCjsTn510yGyAjEcjGbbdpQhLb5ywVQv4AV6pbqMYVRpzpwAMZ749KCvfRxdvNw63eVi7sH1MzaiSJGHvHv6VZq+EQKMKAB6AYFap4vB/x4f5xP/NB4cyXUsVuzW4jMuqJVEhITxSIpzpGezHHxrUumaC7EjRQC3kRUMwX65Zy2AHbzjYaRnyOPI7ffGr2GWMKk8GerA28qDwpNG7ef6Kmt72yCcGPqRSagQUDK2VI3BXO4xTI0jNLb3DtNJqtpWQR+EDovgDQ7faV27HyO3mKm6hLb6s+yT+NHVhEz+LqJg6oXJ7uq+vvLvuQ2PSxma3cQSElT+YkbcsAM9F283UdifeHqQxoJevK6t1lRkkVWRlKsrAFWU7FSD3BFeteF7dpDG8kjBURSzMewVRkk/dQRfBVU3F14IwYnjgVlUBukIo3CFvMBnbAqbqtcq36SzXRXWOq8Uyh4pIz02iRAw1qAd0PbONs96stArV4r+Yl/5cn901tVD808VS2g8Yduq6wIsYGtpJToRRqIUbnuxAoNjl7e1t/+RD/cWpCovlyUmBEMcsRiAi0zBQ/gAAbKMVYEb5UkVKUClKUClKUClKUHPOVbWJJpFuLaQ3nt106y9ByRGxbpubjGkp0yoxqPkMbbRvJXDLqNuEmVfq0jvRp6Lo0eo7CVy5BJ8tl++r7E59vlXJ0+ywnTk4yZJwTj12G9S+KCocJv7tr7ptKkqKshuFRMQwE6ehEkh8Ty4yWBztvhcjNY4dw9xcwjoyC5Xi1zLLJ0nBNqyzaCbjTpdNJjGnUfIY226Fw7l22t21QxBDljszYy3vMVzgk+tSmKDlXI/C7qNuEdVfAkV4NPRdHi1dhKxYgk+Wy11asYrymuFTGo9/gT/ZQe1QNzZSPeOySPEvs8Q1KqMGPUmOMup3GQdvWpX25PU/8AS3/ise3J6n/pb/xU1vgmuVai63sSWqowke1dVcsFbXobuvdR2GrbBI2rZtNMs9uYIHiEKuJC0RjAQpgQDIGvxaW8OVGjvvU1Faxs/WXVqIAzqcAgZwCmcbZPlW3itZ5fiP2VNWaUpWK5WrPxKJHMbSKHEbS6Sd+mpwz4/RB862qpPNXL1xcXpkiMiR/k6eLXG0QLSM4KxESA7EeYA7dxQXG2uFlRXRgyOoZWG4KkZBB9CK0OZrmKO1lM7lI2QxlgCzZk8ChVAJZiWAAHc1jlW0eGytYpBpeO3iRlyDhlQAjIJB3FaPN9l7bE1tEy9ZGt59LZCkJKHVSwGF1dMjO+O+KCS4JxGOZCI9f1ZEbCSN43BAHdXAO4wc9qkahFsZboE3QMWGOhbe4lB04H5xk0ajnO2MCn7mIv+Jd/0u5/1KCbqP47xhLOEyyBiNSIFUZZndgiKMkDdiBkkD41qfuYi/4l3/S7n/Urw45yz1rXoRyMCJYpVaVnl8UciyBWLNq0krjvtQbnB+NrdCZQjxyQv05I5NOpWKhhujMpBVgdia5EhEdtYqiRapjDGWaNWwDGWLY2yfDjf1rp3L9ibaa560ime7k62lVYIAqLHpRm944TJHfftiqPFwC6MEMUthcMYlTDJLbrh0GNSMJww8/Q4rg/nUtaK6xnv/Hb/DvWs2zOEDa8W8cSvFEQZr2JykGpj0MaGCrnT3371O8iz9aXh0xRFd5LjOhAv8DcDGO/kK9Lbl+aMoV4bcgxmQqerbE6pPzjEm48RPqakeWOCTx3FqPY5YIYWlYl3hIAaKRQBolZiSz1zcXFf6lZ0mO/v+HRy8lfpzG8T19l94rArxNqGQo1jcghk8SsCNwQQNxXPz9ISTwRF4o3DWE93KgLApJBoZEUntuc6vIiukyx6lKnsQQfkdqrq8k2uiKMh2SK2ltVBbvFKFDhsDc+Eb7V7Dynny3zDNPcGCdY8+yQXKtHqA0ylx0yGJ3Gnv8A1VJ82WYnsrqIuEEkEq6zuF1IRqI9BUbyhwuJGlmUys6lrTVKysRHbSOqqoRVABOTvk/GtviZ9qnFsN400vcehBz04fjqIJYegGdm3DU4LFcTwrG7CBEihCtBJqmJCjOoSR4QFdPhK538q3PyA/69efjB/o04AP3xf/tKf9vBU5QQf5Af9evPxg/0ajuYuXy0KBrtyyXdrMj3Ghk6iSDRHiNU2diB65Iq21Bc5fmE/a7H/uoaD25bupJY2Mzq0glkUqsZjCaWxowWYntnVnfII2r65n4wLK2ecrqCFAVyF951XOT2xnNa/ED7LOJxtFKVSfHk5KpFMR+CMfIYJ2XI9ebOGrdWksbkhcBiRjP1bB8b7b6cUHxwTmFLqe6ijwRbmEdRWDK/UTXtp7Y7VN1A8tcKRGlukyPbFt5DHhQqaYgoA0jfOd/jU9QK8by5WKN5GzpRGdsbnCgk4HyFe1anFrUzQTRggGSKRAT2BZSAT8N6DUsOYoZpIo0LapbYXKZUgdIlVyT5HLDapaqbyzycbO4glDLhLAW7gFyWk1o2saicL4TtVn4pfLbxPIwJCj3R3YnZVGfMkgD50EFHxkNeT9K2mkMTRW0sisgC7dQERswJVepkkf14qx+0p+kv4ioCHgE0dxLLDOscdxLHLKjRa5NSoqFEk16VUhR3Vj33323v3M2f6pbfzMf+WgkfaU/SX8RWROp2DKfvFRv7mLL9Utf5mP8Ay16W/ALWNg8dtbo6nIZYo1YH1BAyKCAvec2jllHRUww3cFq7FyJC83Tw6ppwVHUXuc96sd776/yW/tWoPiXJyO8sgeUrJNHcPACgV5ogujxldSjKJsDjapeGb2lEli7YcENkEENhlPxDKQareM1mFqziWmkpypyd5GXHljfyrFrMxMec7ht8jfFb3sjZziPPrvn8cVGtJLJN0oBHiNh1ZDkqnY9FNt5CO/ko77kCstJ+Gm0fKN5a4vOws5HdWju3mXohApiwssiENnJIEels+Z2x2q7VCWvLsUOp4UjjnYSYk0lgrOdTEISMZOCcYzW1wjifV1JIvTnjwJI85G/Z0P2o28m+YOCCK2hikaUpUhUfzDIUtbhlJDLBKQRsQQjEEH1qQrwvrYTRvG2dLoyHHfDAg4+O9BrSX6w26yyEkBE7bszEAAAeZJIFfHAbJo01S468p1ykHI1HsgO2VQYUfLPc1BcCv24gbaUQOLUCQxt1EI1RnTG8seAQfC2ACwycnGAauFApWM1mgUpWM0EdxywMyApgTRN1ImPlIARg+ispZDjyY1oXvFDLBbSRlkL3Furr2ZSXAeJx5EHIIqwVSZLwSXM6RW0siR3lt1SsiqRNpjOtYiuCgUqWJYE4PpQXYVmsCs0ClKUFX4Ne9G3uX0sx9tu1VVBJLvcsqDbsCzDJOwGScAVL8EsDDF4zmVzrlf8ASkIGo59BgKPgBVMTopfXyTXMluscls8IWdo/FNqeQiPOJNchwchu+K6GtBS+E80QCeQqk+i6nmCSsE6bSW8YWRFAbWNoWOWUDb5VLcL5rhuGtVRZM3UDzx5AGETRkNvs3jHbPnULZ8jyI0KtMhigmu5o8IwkLXAkGlzqxheoe3fA7V6cs8hrZSWcitHqgtZIZCqaTKzlCJCc+Wk9896C61W+buJRRvaQTghJ7hcPrCBGg+vUsT3BMYGKslRHGeApdS20rk/veR3CYBViyMmGz5AHNB5cB4nHxO1ZzGOm7TxFCQwZUd4zuO4OnP318WbSdGe3k1NJEjKGIJ6iMH6TBuxfAwR3BHxBO1y3wRbGDooxZepK+SAPzkjORgbYBbFQfNd/pvIIJpWitXtrl3KuYiXRotGJVIYEAt4Qd/Q0Fj4HGUt4FYEMsMQIPcEIAQa3q0eCyK8ETRyNIhRSsj++ykbM2w3PyFb1ApSlBCxf7wl/ZIP8Wevlf31c5/gbZiP5dwQPF8o1LD4s2dtO+pzDdyJd20VuIUluUlDTSIz4SEagmhXQnJc7523qX4FaGGCONggZVwdBYrnO7ZbxEnuSd8k7nvQSFK0rzi0ELqks0SO2NKs6qxycDAJ332r6ficK6syxjQ6o2WXwu2NKHfZjkYHxFBt0pWGbHegzUIR7Lc5/gbg4P8W58j8pF29AVH6VTQYVX+euIm3tdSojs89vGNeSgaSVFVyFILaSQcAjOO9Bma8eaSS3t2wQ560wwekCAdC52MxB2H2QcnyBmLGzSFFjjGlV7D+skk7kk7kncmtPgUU6rILgQ6uqxVoVKh1IHjZCW0tnIxqPYHzxUpQKjeLcM6ul420Tx56cmM9+6OPtRt5r8iMEA1JUoK/+6uJPDOssco2dBFLIAf4rohDKe4PoRnB2pVgpQK0+M3Jit5pFxqSKRxntlVJGR6bVuVG8zf7Hc/s839xqCC5c4ebH2WH2hzCUk6adNQpZsPokl7sw1MVAAzg98Vv8/wDV/Jt30NfV6D6ennXnH2dO+cZ7VuTWIuLZEJKnRGyuO6uuGRx8iBX1wS/M8WXAWVcpKgz4ZF94DO+k9wT3BBoOXcTB/fPsWroauE6dGvpdbrnrdvPTp1Y8sZq68kdX2jiXW972pMY1aMdCL3NXlnP35qV5NnaSwtHdiztbQszMcszFFJJPmSamaBXLueOM3UMvFRCzaY7G2cETFOkzGXLxqAcscDOMdhXUahrx/wB+RR4XRJBOXBVTqKNCEySMkDW23xoJK3f6tST9hSSfluSarUVogJuIZ5IUuriNnHTDNI+VjQIWB0I4Qb4OQc7VIcbPXdbRDs4LTkd1hH2fgXbC4P2dZ8qzzIAEtwNgLq2AH/3G1BNCs0pQKUrXvL2OEKZHVAzqi6jjLscKo+JNBA2cLXcMxLYmS6uFjkwAyiKdummcZ0+EAjzBPrUvwa/68SsRpceGRPNJBs6/j29Rg+dePAI4lEyxSCTFzOz4x4JHcu0Zx6aq+JLZoboSRglJ8LMB9l0U9Ob7wNDHfsnpQTFK14L2N2Ko6My+8qspI8twDtvWxQKUpQKhGl9omkUAGKBWVtSghpmCkAZG4Ve5Hm2PI42+MXEixnoqWlbwp6Bj2Zz5KO5Pw8+1fFjFHbxiIMMgHUT7zO27yN/GZiWPzoNaG7e2ZRMS0MpGiU/wbtjEMmPsknwt5e6fImcrRkkhdDG5VkK6WVhkMMYII8wRUVZ34tXWGRy8LHEMpJJXz6MrfIHS57gYO+7DCx1q8RvlgTU+e4CqBlmY+6ijzY1GQc128gYqZNk1qDFIDImQuqIMo6g1FRlc9x6ivbhtk7v7RcD6zBEcecrCp8gexkP2m+4bdwjzwNriQS3LOsyjVGInK9EMGUxqw97IxqJ7kDGABUjyzIvQVAGVosxuju0jK6+8DI27986vMEGt8D6wny0L/a1RXER7LOLgbRSYSf0B2EU/3e4ceTAn3aCo85cEuJJeJBIHk9stLeKJl0lQ6GTVrJIKAagc1r8T5Yu2a7Kh9L8RspVjAj0vHGLfXLqPiGNDbZHbtV0uv95W37He/wCLZVPUCqz9Jdu8nC7xI1Z3aEgKoLMTkbADc1Zq+X7H5GgpnKdpcJxG9a4w2q3sgsiRPHGcdXKgM7ZYZGd/MbCp7ihjnkW2eMSdpXycdMKT0pAf0i67Y32J8t9Xl7iAi4bbTSsx/e0JJOWdmKqAPVmJIHzNbvAbNkQyTAdeU65cHIBxhYwfNUXC588E+dB58uRRqJghlYrOyu0sjSMzKF3BJOFwRsMVMVDcvKQbnIxqupWXO2V0p4h6j41M0ClKUClKUFa+kHiktradSEkP17ZdgpJV5kVlGrbJBIqrzcy3Us8kJZ4lk4pDbaWWIyRwta9RlGNSklhnJ1bE/d0W9so510SorrqVtLAEalIKnB8wQDWtccCt5NYeGNuo6yPlR4nUAK5P6QAAzQRnInEZJ4Zuq2toru4hDYAJSN8KW0gDVj0ArZ4ipt51nX3JNMU4JwABq6cw8shiFOfsn+KAZOwsY7dBHCixoCSFUADJOSdvMk5zVc59tWf2JhG0kUV7HJMqoZD0wkgyY1BLgMV2APr5UErynamGytoiysY4IkLIdSEqoBKt5jIqWqucP4es0Ya2aezjLORGkcUYYlsmXQ6MV1d/L5VsfkOX9euvwt/9Ggm6hOL5juI7gqTHFb3IbG51M0JRQvck6Tin5Dl/Xrr8Lf8A0arfH4kjvoVvZJHthZTYeTODN1F3HTAHV0dsDOO1Ba+A2bIheX89MRJJ5hW0gCNSd9KgYGfids4qD5vvpo77hyQjWH9rLRGTpo+iIFSTpO6ncbVZ+HaelHo16dC6derXpwMatfi1Y76t/WvZogSCQCRnBwMjPfB8qCu/RzdyTcOt5JWZ3YPqZmLHIdh7x74xirLXzHGFGFAAHkBgfgK+qBVb564VLdRW6w5yt5bSMylQyoj5Zxq2yBvjBqyUoKzyVwmW19sEuo9S8lkR2KlnQqgDnRgAnB2wPlVgu1JRwvcqwHzION69qwaCh8lWhFvbxezyQ3kVvoe5eAYVsrrTWxHV1EZypI2zntVj9gvP1xP6Ov8Anr65ZmZ0mLsWIurpRk5wqzOFUfAAAAVMUEL7Befrif0df89esdtcIknUnEhKNoCxBCGwcEEMcmpWlByzkBSLiw0B9fsE3tmz/n9UWnrk95M68Z371frl9JlPpv8A/gVKVoT2zFmwAQ3qceQGO3wql4zC1JxLRe5Zc9j4Vbt6nGK+LsdaOeM5CshTO4OHUg/21t+wt+gN8d3PYdh2rybBUsDHhm0ate2vV09Pbvq8OPWs9J+Gm0fLW4Nwq4EsLT9ILbwPEnTLEyaumOowIGjaMeEZ3PfatyeRsyYO3WjHc5Hu7D4VI3V0kKl5HVFHdmIA+G5paXKTKHjZXU9mUgjbvuPOujE4yxyj43Otdzq6zAjJzo3xt6dqkrq3WRGR1DI6lWU9ipGCD91emKzUCmcJvYva4hJcBpIRdWqeFtMmt4XUGXGnqqsOkqCSdzt2q51SuX7aa1kazeJGE1xd3HUMoX6h31MUQeIspkRT275zU5+5e2/Rk/np/wDPQTNfL9jUR+5e2/Rk/np/89eF9y1EIphCrdRoZUXVLKRllIGzMR596CO5bRZfZ4BLFLFZwQ5MbqwecDSrYByFQKSM9yw/R3uBqrcmKVjgR7R4pIrWONpnWMHIABhUgliMjV6dqtVByfkPh90h4P1lOhIbwaejIjxk+UzsxBJ8tlrrFYxWaBSlKBSlKBSlKBWDWageaeYRYm11BdE9ysLMxwEUpI2vtv7mMfGgzyH/ALtsv2WD/DWp2q3yFxNJ7YiJFSKCaW2jCsWBjhOlGyd9xirJQKieYpmRYdLFc3NupwcZUuAVPwNS1QvM8sSrD1Zo4gJ4nGs41dM6iqjzOAaCapWjHxiBsaZozmIzDDA5iHeQfxfjWzbXCyorxsGR1DKynKspGQwI7gig9aUpQKUpQKjOYuLrZW7zspbTpARcZZ3YIiAnYZZgMntUnUfx3hKXkDwSagr48S7MrKQyOpP2lYAj5UFcuOPz2NvPLcWcUIR4n1Rz6om68wWVmYopV11Fj4cH1qT4LzPFeXM8MDRyRwxQv1Y3DgtIZQUONhjQD3861bjlF5o5VuLyaUyG33KqqKsMokAES+HUxGGbvj0xXlzJwQobieETs8yW0XTt2MRXptIeoXQhtP1hJAIJ0gedBjivNsyNdGC1EsFn+fcy6JCQgkcQx6DrKoQfEVydhWrxL6SIIVvSTEGgSN4Y2lCvOskCSjCkZG76ds9q2ZeTDIsgF1PGl0kftUeiPMjdNUdgSCYmdRhsZ+GO9bF1yVE8d7GGwt2qL7oJiVIUhAX12QGgs8TZAPqAa+q+Y1wAPQAV9UGDVPXg83SB1zf7dr6OI9Gj20vq9zVjT4+9XGsYq9LzXwia5Vu7uJJHjkMJZbeY6lRhIfFGwDgYGp0JwVGcZOCSMVu8DibqXEpQxrK6FUYYY6UVWkZfsliO3fCgnvW/ZWKQgiNdIJzjJI+7J2+6tmpm/WI/fdEVKUpWayBuz/6nbfsd7/i2VT1c1tObZ3ltwy+JuKXFqZTEunoKZcRq/cN9WhPrj4V0qgUpSgheW+91+1y/3Y6mqqPB+Z7RdZRpdM5uLhHaMhHEYUS9M43AAyAdzUxY8wwzSRxIW1y2wuVBUgdIkKCT5HLDbvQS1KUoFKUoFKUoFKUoFR3FeDpctAzlswTCZMHHjCsu+24wxqRpQR3BeDpaLIsZYiSaWZtRz45DqYD4ZqRpSgVWOZ7OX2uxuY4mlSD2kOqFdf1selSA5AIyN96s9KDlfD+T7tViB1xleG3MbaGiOZZJS6wtqB7g7kfjV95RtHgsbSKRdMkdtAjrkHDLGoYZHfBFS9KBSlKBSlKBSlKBSlKBSlKBSlKBSlKBSlKBSlKCMTgFuNOIl8E7Tr32mbVqk79zqb8ak6UoFYNZpQc8sOSLhI4IWeHRbW93EjgsWkM4IBZCoEYGc7FqkOWOTTZ3MEoYaUsBbuNUjEyh0YsusnCYXsMfKrnSgUpSgUpSgUpSgUpSgUpSgUpSgUpSgUpSgUpSgUpSgUpSgUpSgUpSgUpSgUpSgUpSgUpSgUpSgUpSgUpSgUpSgUpSgUpSg//Z"/>
          <p:cNvSpPr>
            <a:spLocks noChangeAspect="1" noChangeArrowheads="1"/>
          </p:cNvSpPr>
          <p:nvPr/>
        </p:nvSpPr>
        <p:spPr bwMode="auto">
          <a:xfrm>
            <a:off x="8424863" y="-1219200"/>
            <a:ext cx="4762500" cy="2543175"/>
          </a:xfrm>
          <a:prstGeom prst="rect">
            <a:avLst/>
          </a:prstGeom>
          <a:noFill/>
        </p:spPr>
        <p:txBody>
          <a:bodyPr vert="horz" wrap="square" lIns="91440" tIns="45720" rIns="91440" bIns="45720" numCol="1" anchor="t" anchorCtr="0" compatLnSpc="1">
            <a:prstTxWarp prst="textNoShape">
              <a:avLst/>
            </a:prstTxWarp>
          </a:bodyPr>
          <a:lstStyle/>
          <a:p>
            <a:endParaRPr lang="ar-SA"/>
          </a:p>
        </p:txBody>
      </p:sp>
      <p:sp>
        <p:nvSpPr>
          <p:cNvPr id="15370" name="AutoShape 10" descr="data:image/jpeg;base64,/9j/4AAQSkZJRgABAQAAAQABAAD/2wCEAAkGBxQQEhQUEhQUFhQWFBQXGBUWFxcYFRoWGBgWGhYUGBYYHCgiGBolHBgYITEhJS0rLi4uICAzODQsNygtLisBCgoKDg0OGxAQGjcmICU3NzUvNCwsLDQsLCwsLC8tLCw3LCw0OCwsLSw3LCwsLCwsLCwsLCwrKzcsLCwsLCwsK//AABEIAKQBMwMBIgACEQEDEQH/xAAbAAEAAgMBAQAAAAAAAAAAAAAABQYBBAcDAv/EAEkQAAIBAwIEAwQFBQ0HBQAAAAECAwAEERIhBQYTMSJBURQyYXEHI0KBkRUzUlR0FiRDYnKTlKGxsrPS0zQ1U3OStNElRGOCov/EABkBAQADAQEAAAAAAAAAAAAAAAABAgMEBf/EACURAQACAgIBAwQDAAAAAAAAAAABAhESAyExIkFRE9Hh8ARCwf/aAAwDAQACEQMRAD8A7jSlKBSlKBSlKBSlKBSlKDBNfMcgbsQfkQa5Hz5x2We4khXPRRtAUA4LA4Zj4t99h8qjmtrvhrxy9Noydwe6nHdXAfz9DXPPNOeo6bxw9dz27cTTUPUVy/n/AIkLiKymVTiSOQkYBKn6vKnxDcHIqHsOV7q4jEkUKlWzgkqDscHYyeopPLbaaxXJHFXXaZw7RqFZzXLeK8Nnt+FdOZcMLkFVGGAUgnYBtt8+dTX0Ts3s8qt2WXYYwBkAnbJq8ck7a4UnjxXaJXgmgNVH6Uf9iGBn65NsZ8m+IrX+iqRjbyg5AEgwDtjKgnbJ86nf16o09Gy7E0zVI+lfPs8WFz9afLP2G/jCvb6OXY2DBs+F5AAR2GAcYyfMnzqPqeuap09EWXHVWNVcc+jpmW+jHYMHBwunI0k4O58wD91efCJWXiilQwzdspbHkZCCM6vMfCqxzZiOvK88OJnvw7TWGYDc7ChNcY5j4xNfTlQrFNemJCpx3wpwH3J79vOr8nJopx8e7sySA7ggj4b1nNcTjW74XKh6ZQnfSACrr5g4kwf7RVs5/wCYHa1t+hqC3AZiR30gDKE5GN23+VUjm6mZjuFp4e4iJ6lfVmUnAYE+mRn8K+ya4WnBpRALmPQQG3VCesm5AZlDDSM/HO4q28U4rJccI1Sq3UWVEbK4JwRhsFvQjz75pHNOJmYJ4ozERLo2oetZBrh/CuBXF0GMMQOkgNqwp37d5N6vH0fcCubSSTrIERkHYrgsDsSAx3xmnHy2t/Xovx1rHnteaUpW7EpSlApSlApSlApSlApSlApSlApSlApSlApSlBxCxgA4phsbXpzt59U43rq3MHFre36YuBkOx0+DWAQPeIxt371UPpA5VkMvtNurNnBdUA1hxjEg2yew7diM1VPyddXrgMs0j+7qfOw/lMuAK5I3pmsQ6p1vi0ysf0rlZRaOg1KVkKkAYwenjvVc4byddXEayRRgo2cHUg7HB2J9QasvO3LTpBZxpGZBErqxVdXjbSxOMZwSG3qt28XEIl0xpcog91VVwAPgBsKi1Z3mZhat8UiIlY+ZbGSDg8UVxsyzqMEggLl9IyvwqS+iMYt5sY/Ojt290VETQ3c/C3WVJXkS5VgGXx6MdwG94ZPlVct7C8UYWO6QZ7KrDPxOBVszF9oj2VxE0msz7uj/AEormyAxn66Pb7mrV+idcQTbY+tHlj7IqupYXU3D5o5FmYrNE4DqdeMMGK5XJ3x2qEg4XdIMKlyAe+lZBv8AHAGaibWi+2PYitZprn3Xn6YEBtocgY63n/Iavb6NGA4e/YAPL8gNIqL5e4LNeWdzBOHUh0eHqqdnwd/ENwcYPpmqpPa3luHiKTqrHxIi4RvLfyIx+NTMzFtseYRERNdc+G59HCD2+LGPt9h/EbzrHDIccTQ4/wDeHfH/AMp86s30b8uSpIbiZCgCkIGADEtsWPngD19aq3FeBXCzy4hlB6sjB0Q+bEghlXvuOxqk0tWtel4tWbW7dqulJRgO5VgPwrjH0cRKOIRagAcSY2xuFO1e/L8F5HcwEi5x1UBLByNJIDZyMYwTW5zdynLa3BuLSPKM2sGNRrjc7t2GcZyQfjWlpm2L48KViK5pny2/pidC1shI1ASnf0JQD+sH8K+be3tpuFQRXEqRuDK8TEE4xI490DJU9qrtrwi7vpQWWRnOAXddgPizZwB6CrzzXydrtIVhGZLdSAPDl1O7jcd87j76iItO1sEzWNa5US/5cuLTTLo8O2maM5G/YhgdS/firDxPjD3nCXEoLSxzRKxx7w1AqxB88bH4ioOYXkkS2rCbpr2TR2I93smTg9qsTcqSxcKkVkLSvJHIyYBYKp2GB3Pc7VStZ7xHWGk3jrM95VHg3LM92GMEYOkgNuq4z27muk/R3wW4s1mWddKsVZRqU74IY+EnyC1zqztL2DIhinjBO4jR1z8Tgb1dfo6mu+vItz1tBiyOoGA1Blxgt2OCavwxiY6U5rZjy6FSlK6nKUpSgUpSgUpSgUpSgUpSgUpSgUrGazQKUrFBmlKGg1xdrqdc7oAWGDsGyR8+x7VgXqdMS6gIymvWdhoIzqOewxURecEMs07lpVDRxqnTldASA+chWHqO9aht5ngW1xHlIYCRk7PH0mCSN2w5Vhgdhv51rFK/Px+VdpTnD+LxTkiNjkAEqyOjaT2YK6glfiNq3qhLVJZrhJpITCsUciAMyMztI0ZJHTYgIOn5nJz2GKm6peIiekxLNKVC86XjwWF3LE2mSO3ldG2OGVCQcHbvVUpms1SOU+O3FxemOUSIg4fbSBH6RzI7OGlBjY7MANifLsKu9ArXvbtIUaSVgiKMszHAA9TWxUDzxw2S6spYogDITGygkDOiRXwCdgSF2z50GxDzJauupZ0wZUh74PVf3IyDuC2ds963bO+jlLiNw3Tcxvj7LjGVPxGRXPeJctXd1LLN0nh6t9w2QKXi6yRW64kkypZMjuBk/KrNyVwiW19rEpY9S7kkR2ZSzoVQBm0gAHY7YFBZaxWaUClKUGKVmlApXwJRnTkZ9MjP4VkSA43G/bfv8qD6pSvgSrnGRn0yM/hQfdK+BIDjcb9t+/yr7oFKV8CQZ05GoAHHng5AOPTY0H3SviKQMAykEHsQcg/I14219HKWEciOVOGCsCQfQ4O1MSNmlKUClKUCqpz9csnsS9Ro4pL2NJmVin1eiQ4MgIKDUqbgj086tdR3MLabWdsAlYZGGQCNSqSDg7HcCgqFxftHc2CWU7XMbPfAh5yVYog8BkCnUEOcZyfjXryvxi5/JdtINLswkMs88n1caK75ZznU/bAx9+KuNjEvTjOlchBjAAxkDOMds/CtDj3Lkd4iIzyRojhwkWgKzA5XWrIwYA74IxnegrPGONyz2vDJJNdutxdRrOFdkxGUlI+s2ZFZlQg7HcDzxURwXjNz1rRY3aUe2cWjVXlIV4YvzWZMNrCjsTn510yGyAjEcjGbbdpQhLb5ywVQv4AV6pbqMYVRpzpwAMZ749KCvfRxdvNw63eVi7sH1MzaiSJGHvHv6VZq+EQKMKAB6AYFap4vB/x4f5xP/NB4cyXUsVuzW4jMuqJVEhITxSIpzpGezHHxrUumaC7EjRQC3kRUMwX65Zy2AHbzjYaRnyOPI7ffGr2GWMKk8GerA28qDwpNG7ef6Kmt72yCcGPqRSagQUDK2VI3BXO4xTI0jNLb3DtNJqtpWQR+EDovgDQ7faV27HyO3mKm6hLb6s+yT+NHVhEz+LqJg6oXJ7uq+vvLvuQ2PSxma3cQSElT+YkbcsAM9F283UdifeHqQxoJevK6t1lRkkVWRlKsrAFWU7FSD3BFeteF7dpDG8kjBURSzMewVRkk/dQRfBVU3F14IwYnjgVlUBukIo3CFvMBnbAqbqtcq36SzXRXWOq8Uyh4pIz02iRAw1qAd0PbONs96stArV4r+Yl/5cn901tVD808VS2g8Yduq6wIsYGtpJToRRqIUbnuxAoNjl7e1t/+RD/cWpCovlyUmBEMcsRiAi0zBQ/gAAbKMVYEb5UkVKUClKUClKUClKUHPOVbWJJpFuLaQ3nt106y9ByRGxbpubjGkp0yoxqPkMbbRvJXDLqNuEmVfq0jvRp6Lo0eo7CVy5BJ8tl++r7E59vlXJ0+ywnTk4yZJwTj12G9S+KCocJv7tr7ptKkqKshuFRMQwE6ehEkh8Ty4yWBztvhcjNY4dw9xcwjoyC5Xi1zLLJ0nBNqyzaCbjTpdNJjGnUfIY226Fw7l22t21QxBDljszYy3vMVzgk+tSmKDlXI/C7qNuEdVfAkV4NPRdHi1dhKxYgk+Wy11asYrymuFTGo9/gT/ZQe1QNzZSPeOySPEvs8Q1KqMGPUmOMup3GQdvWpX25PU/8AS3/ise3J6n/pb/xU1vgmuVai63sSWqowke1dVcsFbXobuvdR2GrbBI2rZtNMs9uYIHiEKuJC0RjAQpgQDIGvxaW8OVGjvvU1Faxs/WXVqIAzqcAgZwCmcbZPlW3itZ5fiP2VNWaUpWK5WrPxKJHMbSKHEbS6Sd+mpwz4/RB862qpPNXL1xcXpkiMiR/k6eLXG0QLSM4KxESA7EeYA7dxQXG2uFlRXRgyOoZWG4KkZBB9CK0OZrmKO1lM7lI2QxlgCzZk8ChVAJZiWAAHc1jlW0eGytYpBpeO3iRlyDhlQAjIJB3FaPN9l7bE1tEy9ZGt59LZCkJKHVSwGF1dMjO+O+KCS4JxGOZCI9f1ZEbCSN43BAHdXAO4wc9qkahFsZboE3QMWGOhbe4lB04H5xk0ajnO2MCn7mIv+Jd/0u5/1KCbqP47xhLOEyyBiNSIFUZZndgiKMkDdiBkkD41qfuYi/4l3/S7n/Urw45yz1rXoRyMCJYpVaVnl8UciyBWLNq0krjvtQbnB+NrdCZQjxyQv05I5NOpWKhhujMpBVgdia5EhEdtYqiRapjDGWaNWwDGWLY2yfDjf1rp3L9ibaa560ime7k62lVYIAqLHpRm944TJHfftiqPFwC6MEMUthcMYlTDJLbrh0GNSMJww8/Q4rg/nUtaK6xnv/Hb/DvWs2zOEDa8W8cSvFEQZr2JykGpj0MaGCrnT3371O8iz9aXh0xRFd5LjOhAv8DcDGO/kK9Lbl+aMoV4bcgxmQqerbE6pPzjEm48RPqakeWOCTx3FqPY5YIYWlYl3hIAaKRQBolZiSz1zcXFf6lZ0mO/v+HRy8lfpzG8T19l94rArxNqGQo1jcghk8SsCNwQQNxXPz9ISTwRF4o3DWE93KgLApJBoZEUntuc6vIiukyx6lKnsQQfkdqrq8k2uiKMh2SK2ltVBbvFKFDhsDc+Eb7V7Dynny3zDNPcGCdY8+yQXKtHqA0ylx0yGJ3Gnv8A1VJ82WYnsrqIuEEkEq6zuF1IRqI9BUbyhwuJGlmUys6lrTVKysRHbSOqqoRVABOTvk/GtviZ9qnFsN400vcehBz04fjqIJYegGdm3DU4LFcTwrG7CBEihCtBJqmJCjOoSR4QFdPhK538q3PyA/69efjB/o04AP3xf/tKf9vBU5QQf5Af9evPxg/0ajuYuXy0KBrtyyXdrMj3Ghk6iSDRHiNU2diB65Iq21Bc5fmE/a7H/uoaD25bupJY2Mzq0glkUqsZjCaWxowWYntnVnfII2r65n4wLK2ecrqCFAVyF951XOT2xnNa/ED7LOJxtFKVSfHk5KpFMR+CMfIYJ2XI9ebOGrdWksbkhcBiRjP1bB8b7b6cUHxwTmFLqe6ijwRbmEdRWDK/UTXtp7Y7VN1A8tcKRGlukyPbFt5DHhQqaYgoA0jfOd/jU9QK8by5WKN5GzpRGdsbnCgk4HyFe1anFrUzQTRggGSKRAT2BZSAT8N6DUsOYoZpIo0LapbYXKZUgdIlVyT5HLDapaqbyzycbO4glDLhLAW7gFyWk1o2saicL4TtVn4pfLbxPIwJCj3R3YnZVGfMkgD50EFHxkNeT9K2mkMTRW0sisgC7dQERswJVepkkf14qx+0p+kv4ioCHgE0dxLLDOscdxLHLKjRa5NSoqFEk16VUhR3Vj33323v3M2f6pbfzMf+WgkfaU/SX8RWROp2DKfvFRv7mLL9Utf5mP8Ay16W/ALWNg8dtbo6nIZYo1YH1BAyKCAvec2jllHRUww3cFq7FyJC83Tw6ppwVHUXuc96sd776/yW/tWoPiXJyO8sgeUrJNHcPACgV5ogujxldSjKJsDjapeGb2lEli7YcENkEENhlPxDKQareM1mFqziWmkpypyd5GXHljfyrFrMxMec7ht8jfFb3sjZziPPrvn8cVGtJLJN0oBHiNh1ZDkqnY9FNt5CO/ko77kCstJ+Gm0fKN5a4vOws5HdWju3mXohApiwssiENnJIEels+Z2x2q7VCWvLsUOp4UjjnYSYk0lgrOdTEISMZOCcYzW1wjifV1JIvTnjwJI85G/Z0P2o28m+YOCCK2hikaUpUhUfzDIUtbhlJDLBKQRsQQjEEH1qQrwvrYTRvG2dLoyHHfDAg4+O9BrSX6w26yyEkBE7bszEAAAeZJIFfHAbJo01S468p1ykHI1HsgO2VQYUfLPc1BcCv24gbaUQOLUCQxt1EI1RnTG8seAQfC2ACwycnGAauFApWM1mgUpWM0EdxywMyApgTRN1ImPlIARg+ispZDjyY1oXvFDLBbSRlkL3Furr2ZSXAeJx5EHIIqwVSZLwSXM6RW0siR3lt1SsiqRNpjOtYiuCgUqWJYE4PpQXYVmsCs0ClKUFX4Ne9G3uX0sx9tu1VVBJLvcsqDbsCzDJOwGScAVL8EsDDF4zmVzrlf8ASkIGo59BgKPgBVMTopfXyTXMluscls8IWdo/FNqeQiPOJNchwchu+K6GtBS+E80QCeQqk+i6nmCSsE6bSW8YWRFAbWNoWOWUDb5VLcL5rhuGtVRZM3UDzx5AGETRkNvs3jHbPnULZ8jyI0KtMhigmu5o8IwkLXAkGlzqxheoe3fA7V6cs8hrZSWcitHqgtZIZCqaTKzlCJCc+Wk9896C61W+buJRRvaQTghJ7hcPrCBGg+vUsT3BMYGKslRHGeApdS20rk/veR3CYBViyMmGz5AHNB5cB4nHxO1ZzGOm7TxFCQwZUd4zuO4OnP318WbSdGe3k1NJEjKGIJ6iMH6TBuxfAwR3BHxBO1y3wRbGDooxZepK+SAPzkjORgbYBbFQfNd/pvIIJpWitXtrl3KuYiXRotGJVIYEAt4Qd/Q0Fj4HGUt4FYEMsMQIPcEIAQa3q0eCyK8ETRyNIhRSsj++ykbM2w3PyFb1ApSlBCxf7wl/ZIP8Wevlf31c5/gbZiP5dwQPF8o1LD4s2dtO+pzDdyJd20VuIUluUlDTSIz4SEagmhXQnJc7523qX4FaGGCONggZVwdBYrnO7ZbxEnuSd8k7nvQSFK0rzi0ELqks0SO2NKs6qxycDAJ332r6ficK6syxjQ6o2WXwu2NKHfZjkYHxFBt0pWGbHegzUIR7Lc5/gbg4P8W58j8pF29AVH6VTQYVX+euIm3tdSojs89vGNeSgaSVFVyFILaSQcAjOO9Bma8eaSS3t2wQ560wwekCAdC52MxB2H2QcnyBmLGzSFFjjGlV7D+skk7kk7kncmtPgUU6rILgQ6uqxVoVKh1IHjZCW0tnIxqPYHzxUpQKjeLcM6ul420Tx56cmM9+6OPtRt5r8iMEA1JUoK/+6uJPDOssco2dBFLIAf4rohDKe4PoRnB2pVgpQK0+M3Jit5pFxqSKRxntlVJGR6bVuVG8zf7Hc/s839xqCC5c4ebH2WH2hzCUk6adNQpZsPokl7sw1MVAAzg98Vv8/wDV/Jt30NfV6D6ennXnH2dO+cZ7VuTWIuLZEJKnRGyuO6uuGRx8iBX1wS/M8WXAWVcpKgz4ZF94DO+k9wT3BBoOXcTB/fPsWroauE6dGvpdbrnrdvPTp1Y8sZq68kdX2jiXW972pMY1aMdCL3NXlnP35qV5NnaSwtHdiztbQszMcszFFJJPmSamaBXLueOM3UMvFRCzaY7G2cETFOkzGXLxqAcscDOMdhXUahrx/wB+RR4XRJBOXBVTqKNCEySMkDW23xoJK3f6tST9hSSfluSarUVogJuIZ5IUuriNnHTDNI+VjQIWB0I4Qb4OQc7VIcbPXdbRDs4LTkd1hH2fgXbC4P2dZ8qzzIAEtwNgLq2AH/3G1BNCs0pQKUrXvL2OEKZHVAzqi6jjLscKo+JNBA2cLXcMxLYmS6uFjkwAyiKdummcZ0+EAjzBPrUvwa/68SsRpceGRPNJBs6/j29Rg+dePAI4lEyxSCTFzOz4x4JHcu0Zx6aq+JLZoboSRglJ8LMB9l0U9Ob7wNDHfsnpQTFK14L2N2Ko6My+8qspI8twDtvWxQKUpQKhGl9omkUAGKBWVtSghpmCkAZG4Ve5Hm2PI42+MXEixnoqWlbwp6Bj2Zz5KO5Pw8+1fFjFHbxiIMMgHUT7zO27yN/GZiWPzoNaG7e2ZRMS0MpGiU/wbtjEMmPsknwt5e6fImcrRkkhdDG5VkK6WVhkMMYII8wRUVZ34tXWGRy8LHEMpJJXz6MrfIHS57gYO+7DCx1q8RvlgTU+e4CqBlmY+6ijzY1GQc128gYqZNk1qDFIDImQuqIMo6g1FRlc9x6ivbhtk7v7RcD6zBEcecrCp8gexkP2m+4bdwjzwNriQS3LOsyjVGInK9EMGUxqw97IxqJ7kDGABUjyzIvQVAGVosxuju0jK6+8DI27986vMEGt8D6wny0L/a1RXER7LOLgbRSYSf0B2EU/3e4ceTAn3aCo85cEuJJeJBIHk9stLeKJl0lQ6GTVrJIKAagc1r8T5Yu2a7Kh9L8RspVjAj0vHGLfXLqPiGNDbZHbtV0uv95W37He/wCLZVPUCqz9Jdu8nC7xI1Z3aEgKoLMTkbADc1Zq+X7H5GgpnKdpcJxG9a4w2q3sgsiRPHGcdXKgM7ZYZGd/MbCp7ihjnkW2eMSdpXycdMKT0pAf0i67Y32J8t9Xl7iAi4bbTSsx/e0JJOWdmKqAPVmJIHzNbvAbNkQyTAdeU65cHIBxhYwfNUXC588E+dB58uRRqJghlYrOyu0sjSMzKF3BJOFwRsMVMVDcvKQbnIxqupWXO2V0p4h6j41M0ClKUClKUFa+kHiktradSEkP17ZdgpJV5kVlGrbJBIqrzcy3Us8kJZ4lk4pDbaWWIyRwta9RlGNSklhnJ1bE/d0W9so510SorrqVtLAEalIKnB8wQDWtccCt5NYeGNuo6yPlR4nUAK5P6QAAzQRnInEZJ4Zuq2toru4hDYAJSN8KW0gDVj0ArZ4ipt51nX3JNMU4JwABq6cw8shiFOfsn+KAZOwsY7dBHCixoCSFUADJOSdvMk5zVc59tWf2JhG0kUV7HJMqoZD0wkgyY1BLgMV2APr5UErynamGytoiysY4IkLIdSEqoBKt5jIqWqucP4es0Ya2aezjLORGkcUYYlsmXQ6MV1d/L5VsfkOX9euvwt/9Ggm6hOL5juI7gqTHFb3IbG51M0JRQvck6Tin5Dl/Xrr8Lf8A0arfH4kjvoVvZJHthZTYeTODN1F3HTAHV0dsDOO1Ba+A2bIheX89MRJJ5hW0gCNSd9KgYGfids4qD5vvpo77hyQjWH9rLRGTpo+iIFSTpO6ncbVZ+HaelHo16dC6derXpwMatfi1Y76t/WvZogSCQCRnBwMjPfB8qCu/RzdyTcOt5JWZ3YPqZmLHIdh7x74xirLXzHGFGFAAHkBgfgK+qBVb564VLdRW6w5yt5bSMylQyoj5Zxq2yBvjBqyUoKzyVwmW19sEuo9S8lkR2KlnQqgDnRgAnB2wPlVgu1JRwvcqwHzION69qwaCh8lWhFvbxezyQ3kVvoe5eAYVsrrTWxHV1EZypI2zntVj9gvP1xP6Ov8Anr65ZmZ0mLsWIurpRk5wqzOFUfAAAAVMUEL7Befrif0df89esdtcIknUnEhKNoCxBCGwcEEMcmpWlByzkBSLiw0B9fsE3tmz/n9UWnrk95M68Z371frl9JlPpv8A/gVKVoT2zFmwAQ3qceQGO3wql4zC1JxLRe5Zc9j4Vbt6nGK+LsdaOeM5CshTO4OHUg/21t+wt+gN8d3PYdh2rybBUsDHhm0ate2vV09Pbvq8OPWs9J+Gm0fLW4Nwq4EsLT9ILbwPEnTLEyaumOowIGjaMeEZ3PfatyeRsyYO3WjHc5Hu7D4VI3V0kKl5HVFHdmIA+G5paXKTKHjZXU9mUgjbvuPOujE4yxyj43Otdzq6zAjJzo3xt6dqkrq3WRGR1DI6lWU9ipGCD91emKzUCmcJvYva4hJcBpIRdWqeFtMmt4XUGXGnqqsOkqCSdzt2q51SuX7aa1kazeJGE1xd3HUMoX6h31MUQeIspkRT275zU5+5e2/Rk/np/wDPQTNfL9jUR+5e2/Rk/np/89eF9y1EIphCrdRoZUXVLKRllIGzMR596CO5bRZfZ4BLFLFZwQ5MbqwecDSrYByFQKSM9yw/R3uBqrcmKVjgR7R4pIrWONpnWMHIABhUgliMjV6dqtVByfkPh90h4P1lOhIbwaejIjxk+UzsxBJ8tlrrFYxWaBSlKBSlKBSlKBWDWageaeYRYm11BdE9ysLMxwEUpI2vtv7mMfGgzyH/ALtsv2WD/DWp2q3yFxNJ7YiJFSKCaW2jCsWBjhOlGyd9xirJQKieYpmRYdLFc3NupwcZUuAVPwNS1QvM8sSrD1Zo4gJ4nGs41dM6iqjzOAaCapWjHxiBsaZozmIzDDA5iHeQfxfjWzbXCyorxsGR1DKynKspGQwI7gig9aUpQKUpQKjOYuLrZW7zspbTpARcZZ3YIiAnYZZgMntUnUfx3hKXkDwSagr48S7MrKQyOpP2lYAj5UFcuOPz2NvPLcWcUIR4n1Rz6om68wWVmYopV11Fj4cH1qT4LzPFeXM8MDRyRwxQv1Y3DgtIZQUONhjQD3861bjlF5o5VuLyaUyG33KqqKsMokAES+HUxGGbvj0xXlzJwQobieETs8yW0XTt2MRXptIeoXQhtP1hJAIJ0gedBjivNsyNdGC1EsFn+fcy6JCQgkcQx6DrKoQfEVydhWrxL6SIIVvSTEGgSN4Y2lCvOskCSjCkZG76ds9q2ZeTDIsgF1PGl0kftUeiPMjdNUdgSCYmdRhsZ+GO9bF1yVE8d7GGwt2qL7oJiVIUhAX12QGgs8TZAPqAa+q+Y1wAPQAV9UGDVPXg83SB1zf7dr6OI9Gj20vq9zVjT4+9XGsYq9LzXwia5Vu7uJJHjkMJZbeY6lRhIfFGwDgYGp0JwVGcZOCSMVu8DibqXEpQxrK6FUYYY6UVWkZfsliO3fCgnvW/ZWKQgiNdIJzjJI+7J2+6tmpm/WI/fdEVKUpWayBuz/6nbfsd7/i2VT1c1tObZ3ltwy+JuKXFqZTEunoKZcRq/cN9WhPrj4V0qgUpSgheW+91+1y/3Y6mqqPB+Z7RdZRpdM5uLhHaMhHEYUS9M43AAyAdzUxY8wwzSRxIW1y2wuVBUgdIkKCT5HLDbvQS1KUoFKUoFKUoFKUoFR3FeDpctAzlswTCZMHHjCsu+24wxqRpQR3BeDpaLIsZYiSaWZtRz45DqYD4ZqRpSgVWOZ7OX2uxuY4mlSD2kOqFdf1selSA5AIyN96s9KDlfD+T7tViB1xleG3MbaGiOZZJS6wtqB7g7kfjV95RtHgsbSKRdMkdtAjrkHDLGoYZHfBFS9KBSlKBSlKBSlKBSlKBSlKBSlKBSlKBSlKBSlKCMTgFuNOIl8E7Tr32mbVqk79zqb8ak6UoFYNZpQc8sOSLhI4IWeHRbW93EjgsWkM4IBZCoEYGc7FqkOWOTTZ3MEoYaUsBbuNUjEyh0YsusnCYXsMfKrnSgUpSgUpSgUpSgUpSgUpSgUpSgUpSgUpSgUpSgUpSgUpSgUpSgUpSgUpSgUpSgUpSgUpSgUpSgUpSgUpSgUpSgUpSgUpSg//Z"/>
          <p:cNvSpPr>
            <a:spLocks noChangeAspect="1" noChangeArrowheads="1"/>
          </p:cNvSpPr>
          <p:nvPr/>
        </p:nvSpPr>
        <p:spPr bwMode="auto">
          <a:xfrm>
            <a:off x="8424863" y="-1219200"/>
            <a:ext cx="4762500" cy="2543175"/>
          </a:xfrm>
          <a:prstGeom prst="rect">
            <a:avLst/>
          </a:prstGeom>
          <a:noFill/>
        </p:spPr>
        <p:txBody>
          <a:bodyPr vert="horz" wrap="square" lIns="91440" tIns="45720" rIns="91440" bIns="45720" numCol="1" anchor="t" anchorCtr="0" compatLnSpc="1">
            <a:prstTxWarp prst="textNoShape">
              <a:avLst/>
            </a:prstTxWarp>
          </a:bodyPr>
          <a:lstStyle/>
          <a:p>
            <a:endParaRPr lang="ar-SA"/>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7467600" cy="639762"/>
          </a:xfrm>
        </p:spPr>
        <p:txBody>
          <a:bodyPr>
            <a:normAutofit/>
          </a:bodyPr>
          <a:lstStyle/>
          <a:p>
            <a:pPr algn="ctr"/>
            <a:r>
              <a:rPr lang="ar-SA" sz="2800" b="1" dirty="0">
                <a:solidFill>
                  <a:schemeClr val="accent1">
                    <a:lumMod val="75000"/>
                  </a:schemeClr>
                </a:solidFill>
              </a:rPr>
              <a:t>عناوين التجارب المعمليه لمادة 101 كيح الجزء العملي</a:t>
            </a:r>
            <a:endParaRPr lang="en-US" sz="2800" b="1" dirty="0">
              <a:solidFill>
                <a:schemeClr val="accent1">
                  <a:lumMod val="75000"/>
                </a:schemeClr>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4183433649"/>
              </p:ext>
            </p:extLst>
          </p:nvPr>
        </p:nvGraphicFramePr>
        <p:xfrm>
          <a:off x="685800" y="685799"/>
          <a:ext cx="7391400" cy="5951780"/>
        </p:xfrm>
        <a:graphic>
          <a:graphicData uri="http://schemas.openxmlformats.org/drawingml/2006/table">
            <a:tbl>
              <a:tblPr/>
              <a:tblGrid>
                <a:gridCol w="3377790">
                  <a:extLst>
                    <a:ext uri="{9D8B030D-6E8A-4147-A177-3AD203B41FA5}">
                      <a16:colId xmlns:a16="http://schemas.microsoft.com/office/drawing/2014/main" val="20000"/>
                    </a:ext>
                  </a:extLst>
                </a:gridCol>
                <a:gridCol w="4013610">
                  <a:extLst>
                    <a:ext uri="{9D8B030D-6E8A-4147-A177-3AD203B41FA5}">
                      <a16:colId xmlns:a16="http://schemas.microsoft.com/office/drawing/2014/main" val="20001"/>
                    </a:ext>
                  </a:extLst>
                </a:gridCol>
              </a:tblGrid>
              <a:tr h="413371">
                <a:tc>
                  <a:txBody>
                    <a:bodyPr/>
                    <a:lstStyle/>
                    <a:p>
                      <a:pPr marL="0" marR="0" algn="ctr">
                        <a:lnSpc>
                          <a:spcPct val="115000"/>
                        </a:lnSpc>
                        <a:spcBef>
                          <a:spcPts val="0"/>
                        </a:spcBef>
                        <a:spcAft>
                          <a:spcPts val="0"/>
                        </a:spcAft>
                      </a:pPr>
                      <a:r>
                        <a:rPr lang="ar-SA" sz="2400" b="1" dirty="0">
                          <a:solidFill>
                            <a:schemeClr val="bg1">
                              <a:lumMod val="50000"/>
                            </a:schemeClr>
                          </a:solidFill>
                          <a:latin typeface="Calibri"/>
                          <a:ea typeface="Calibri"/>
                          <a:cs typeface="+mj-cs"/>
                        </a:rPr>
                        <a:t>الاسبوع</a:t>
                      </a:r>
                      <a:endParaRPr lang="en-US" sz="2400" dirty="0">
                        <a:solidFill>
                          <a:schemeClr val="bg1">
                            <a:lumMod val="50000"/>
                          </a:schemeClr>
                        </a:solidFill>
                        <a:latin typeface="Calibri"/>
                        <a:ea typeface="Calibri"/>
                        <a:cs typeface="+mj-cs"/>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ar-SA" sz="2400" b="1" dirty="0">
                          <a:solidFill>
                            <a:schemeClr val="bg1">
                              <a:lumMod val="50000"/>
                            </a:schemeClr>
                          </a:solidFill>
                          <a:latin typeface="Calibri"/>
                          <a:ea typeface="Calibri"/>
                          <a:cs typeface="+mj-cs"/>
                        </a:rPr>
                        <a:t>عنوان التجربه</a:t>
                      </a:r>
                      <a:endParaRPr lang="en-US" sz="2400" dirty="0">
                        <a:solidFill>
                          <a:schemeClr val="bg1">
                            <a:lumMod val="50000"/>
                          </a:schemeClr>
                        </a:solidFill>
                        <a:latin typeface="Calibri"/>
                        <a:ea typeface="Calibri"/>
                        <a:cs typeface="+mj-cs"/>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240113">
                <a:tc>
                  <a:txBody>
                    <a:bodyPr/>
                    <a:lstStyle/>
                    <a:p>
                      <a:pPr marL="0" marR="0" algn="ctr">
                        <a:lnSpc>
                          <a:spcPct val="115000"/>
                        </a:lnSpc>
                        <a:spcBef>
                          <a:spcPts val="0"/>
                        </a:spcBef>
                        <a:spcAft>
                          <a:spcPts val="0"/>
                        </a:spcAft>
                      </a:pPr>
                      <a:r>
                        <a:rPr lang="ar-SA" sz="2400">
                          <a:latin typeface="Calibri"/>
                          <a:ea typeface="Calibri"/>
                          <a:cs typeface="+mj-cs"/>
                        </a:rPr>
                        <a:t>الاول</a:t>
                      </a:r>
                      <a:endParaRPr lang="en-US" sz="2400">
                        <a:latin typeface="Calibri"/>
                        <a:ea typeface="Calibri"/>
                        <a:cs typeface="+mj-cs"/>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ar-SA" sz="2400" dirty="0">
                          <a:latin typeface="Calibri"/>
                          <a:ea typeface="Calibri"/>
                          <a:cs typeface="+mj-cs"/>
                        </a:rPr>
                        <a:t>السلامه والامان في المختبرات العلميه , والتعرف على طبيعة المواد الكيميائيه وخطورتها.</a:t>
                      </a:r>
                      <a:endParaRPr lang="en-US" sz="2400" dirty="0">
                        <a:latin typeface="Calibri"/>
                        <a:ea typeface="Calibri"/>
                        <a:cs typeface="+mj-cs"/>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13371">
                <a:tc>
                  <a:txBody>
                    <a:bodyPr/>
                    <a:lstStyle/>
                    <a:p>
                      <a:pPr marL="0" marR="0" algn="ctr">
                        <a:lnSpc>
                          <a:spcPct val="115000"/>
                        </a:lnSpc>
                        <a:spcBef>
                          <a:spcPts val="0"/>
                        </a:spcBef>
                        <a:spcAft>
                          <a:spcPts val="0"/>
                        </a:spcAft>
                      </a:pPr>
                      <a:r>
                        <a:rPr lang="ar-SA" sz="2400">
                          <a:latin typeface="Calibri"/>
                          <a:ea typeface="Calibri"/>
                          <a:cs typeface="+mj-cs"/>
                        </a:rPr>
                        <a:t>الثاني</a:t>
                      </a:r>
                      <a:endParaRPr lang="en-US" sz="2400">
                        <a:latin typeface="Calibri"/>
                        <a:ea typeface="Calibri"/>
                        <a:cs typeface="+mj-cs"/>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ar-SA" sz="2400" dirty="0">
                          <a:latin typeface="Calibri"/>
                          <a:ea typeface="Calibri"/>
                          <a:cs typeface="+mj-cs"/>
                        </a:rPr>
                        <a:t>المحاليل المنظمة</a:t>
                      </a:r>
                      <a:endParaRPr lang="en-US" sz="2400" dirty="0">
                        <a:latin typeface="Calibri"/>
                        <a:ea typeface="Calibri"/>
                        <a:cs typeface="+mj-cs"/>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13371">
                <a:tc>
                  <a:txBody>
                    <a:bodyPr/>
                    <a:lstStyle/>
                    <a:p>
                      <a:pPr marL="0" marR="0" algn="ctr">
                        <a:lnSpc>
                          <a:spcPct val="115000"/>
                        </a:lnSpc>
                        <a:spcBef>
                          <a:spcPts val="0"/>
                        </a:spcBef>
                        <a:spcAft>
                          <a:spcPts val="0"/>
                        </a:spcAft>
                      </a:pPr>
                      <a:r>
                        <a:rPr lang="ar-SA" sz="2400">
                          <a:latin typeface="Calibri"/>
                          <a:ea typeface="Calibri"/>
                          <a:cs typeface="+mj-cs"/>
                        </a:rPr>
                        <a:t>الثالث</a:t>
                      </a:r>
                      <a:endParaRPr lang="en-US" sz="2400">
                        <a:latin typeface="Calibri"/>
                        <a:ea typeface="Calibri"/>
                        <a:cs typeface="+mj-cs"/>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ar-SA" sz="2400" dirty="0">
                          <a:latin typeface="Calibri"/>
                          <a:ea typeface="Calibri"/>
                          <a:cs typeface="+mj-cs"/>
                        </a:rPr>
                        <a:t>الأحماض الامينية</a:t>
                      </a:r>
                      <a:endParaRPr lang="en-US" sz="2400" dirty="0">
                        <a:latin typeface="Calibri"/>
                        <a:ea typeface="Calibri"/>
                        <a:cs typeface="+mj-cs"/>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13371">
                <a:tc>
                  <a:txBody>
                    <a:bodyPr/>
                    <a:lstStyle/>
                    <a:p>
                      <a:pPr marL="0" marR="0" algn="ctr">
                        <a:lnSpc>
                          <a:spcPct val="115000"/>
                        </a:lnSpc>
                        <a:spcBef>
                          <a:spcPts val="0"/>
                        </a:spcBef>
                        <a:spcAft>
                          <a:spcPts val="0"/>
                        </a:spcAft>
                      </a:pPr>
                      <a:r>
                        <a:rPr lang="ar-SA" sz="2400">
                          <a:latin typeface="Calibri"/>
                          <a:ea typeface="Calibri"/>
                          <a:cs typeface="+mj-cs"/>
                        </a:rPr>
                        <a:t>الرابع</a:t>
                      </a:r>
                      <a:endParaRPr lang="en-US" sz="2400">
                        <a:latin typeface="Calibri"/>
                        <a:ea typeface="Calibri"/>
                        <a:cs typeface="+mj-cs"/>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ar-SA" sz="2400" dirty="0">
                          <a:latin typeface="Times New Roman"/>
                          <a:ea typeface="Calibri"/>
                          <a:cs typeface="+mj-cs"/>
                        </a:rPr>
                        <a:t>البروتينات 1</a:t>
                      </a:r>
                      <a:endParaRPr lang="en-US" sz="2400" dirty="0">
                        <a:latin typeface="Calibri"/>
                        <a:ea typeface="Calibri"/>
                        <a:cs typeface="+mj-cs"/>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13371">
                <a:tc>
                  <a:txBody>
                    <a:bodyPr/>
                    <a:lstStyle/>
                    <a:p>
                      <a:pPr marL="0" marR="0" algn="ctr">
                        <a:lnSpc>
                          <a:spcPct val="115000"/>
                        </a:lnSpc>
                        <a:spcBef>
                          <a:spcPts val="0"/>
                        </a:spcBef>
                        <a:spcAft>
                          <a:spcPts val="0"/>
                        </a:spcAft>
                      </a:pPr>
                      <a:r>
                        <a:rPr lang="ar-SA" sz="2400">
                          <a:latin typeface="Calibri"/>
                          <a:ea typeface="Calibri"/>
                          <a:cs typeface="+mj-cs"/>
                        </a:rPr>
                        <a:t>الخامس</a:t>
                      </a:r>
                      <a:endParaRPr lang="en-US" sz="2400">
                        <a:latin typeface="Calibri"/>
                        <a:ea typeface="Calibri"/>
                        <a:cs typeface="+mj-cs"/>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ar-SA" sz="2400" dirty="0">
                          <a:latin typeface="Times New Roman"/>
                          <a:ea typeface="Calibri"/>
                          <a:cs typeface="+mj-cs"/>
                        </a:rPr>
                        <a:t>البروتينات 2</a:t>
                      </a:r>
                      <a:endParaRPr lang="en-US" sz="2400" dirty="0">
                        <a:latin typeface="Calibri"/>
                        <a:ea typeface="Calibri"/>
                        <a:cs typeface="+mj-cs"/>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13371">
                <a:tc>
                  <a:txBody>
                    <a:bodyPr/>
                    <a:lstStyle/>
                    <a:p>
                      <a:pPr marL="0" marR="0" algn="ctr">
                        <a:lnSpc>
                          <a:spcPct val="115000"/>
                        </a:lnSpc>
                        <a:spcBef>
                          <a:spcPts val="0"/>
                        </a:spcBef>
                        <a:spcAft>
                          <a:spcPts val="0"/>
                        </a:spcAft>
                      </a:pPr>
                      <a:r>
                        <a:rPr lang="ar-SA" sz="2400">
                          <a:latin typeface="Calibri"/>
                          <a:ea typeface="Calibri"/>
                          <a:cs typeface="+mj-cs"/>
                        </a:rPr>
                        <a:t>السادس</a:t>
                      </a:r>
                      <a:endParaRPr lang="en-US" sz="2400">
                        <a:latin typeface="Calibri"/>
                        <a:ea typeface="Calibri"/>
                        <a:cs typeface="+mj-cs"/>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ar-SA" sz="2400" dirty="0">
                          <a:latin typeface="Calibri"/>
                          <a:ea typeface="Calibri"/>
                          <a:cs typeface="+mj-cs"/>
                        </a:rPr>
                        <a:t>الإنزيمات</a:t>
                      </a:r>
                      <a:endParaRPr lang="en-US" sz="2400" dirty="0">
                        <a:latin typeface="Calibri"/>
                        <a:ea typeface="Calibri"/>
                        <a:cs typeface="+mj-cs"/>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413371">
                <a:tc>
                  <a:txBody>
                    <a:bodyPr/>
                    <a:lstStyle/>
                    <a:p>
                      <a:pPr marL="0" marR="0" algn="ctr">
                        <a:lnSpc>
                          <a:spcPct val="115000"/>
                        </a:lnSpc>
                        <a:spcBef>
                          <a:spcPts val="0"/>
                        </a:spcBef>
                        <a:spcAft>
                          <a:spcPts val="0"/>
                        </a:spcAft>
                      </a:pPr>
                      <a:r>
                        <a:rPr lang="ar-SA" sz="2400">
                          <a:latin typeface="Calibri"/>
                          <a:ea typeface="Calibri"/>
                          <a:cs typeface="+mj-cs"/>
                        </a:rPr>
                        <a:t>السابع</a:t>
                      </a:r>
                      <a:endParaRPr lang="en-US" sz="2400">
                        <a:latin typeface="Calibri"/>
                        <a:ea typeface="Calibri"/>
                        <a:cs typeface="+mj-cs"/>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ar-SA" sz="2400" dirty="0">
                          <a:latin typeface="Calibri"/>
                          <a:ea typeface="Calibri"/>
                          <a:cs typeface="+mj-cs"/>
                        </a:rPr>
                        <a:t>الكربوهيدرات</a:t>
                      </a:r>
                      <a:endParaRPr lang="en-US" sz="2400" dirty="0">
                        <a:latin typeface="Calibri"/>
                        <a:ea typeface="Calibri"/>
                        <a:cs typeface="+mj-cs"/>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413371">
                <a:tc>
                  <a:txBody>
                    <a:bodyPr/>
                    <a:lstStyle/>
                    <a:p>
                      <a:pPr marL="0" marR="0" algn="ctr">
                        <a:lnSpc>
                          <a:spcPct val="115000"/>
                        </a:lnSpc>
                        <a:spcBef>
                          <a:spcPts val="0"/>
                        </a:spcBef>
                        <a:spcAft>
                          <a:spcPts val="0"/>
                        </a:spcAft>
                      </a:pPr>
                      <a:r>
                        <a:rPr lang="ar-SA" sz="2400">
                          <a:latin typeface="Calibri"/>
                          <a:ea typeface="Calibri"/>
                          <a:cs typeface="+mj-cs"/>
                        </a:rPr>
                        <a:t>الثامن</a:t>
                      </a:r>
                      <a:endParaRPr lang="en-US" sz="2400">
                        <a:latin typeface="Calibri"/>
                        <a:ea typeface="Calibri"/>
                        <a:cs typeface="+mj-cs"/>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ar-SA" sz="2400" dirty="0">
                          <a:latin typeface="Calibri"/>
                          <a:ea typeface="Calibri"/>
                          <a:cs typeface="+mj-cs"/>
                        </a:rPr>
                        <a:t>الدهون</a:t>
                      </a:r>
                      <a:endParaRPr lang="en-US" sz="2400" dirty="0">
                        <a:latin typeface="Calibri"/>
                        <a:ea typeface="Calibri"/>
                        <a:cs typeface="+mj-cs"/>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577957">
                <a:tc>
                  <a:txBody>
                    <a:bodyPr/>
                    <a:lstStyle/>
                    <a:p>
                      <a:pPr marL="0" marR="0" algn="ctr">
                        <a:lnSpc>
                          <a:spcPct val="115000"/>
                        </a:lnSpc>
                        <a:spcBef>
                          <a:spcPts val="0"/>
                        </a:spcBef>
                        <a:spcAft>
                          <a:spcPts val="0"/>
                        </a:spcAft>
                      </a:pPr>
                      <a:r>
                        <a:rPr lang="ar-SA" sz="2400" dirty="0">
                          <a:solidFill>
                            <a:schemeClr val="accent2">
                              <a:lumMod val="75000"/>
                            </a:schemeClr>
                          </a:solidFill>
                          <a:latin typeface="Calibri"/>
                          <a:ea typeface="Calibri"/>
                          <a:cs typeface="+mj-cs"/>
                        </a:rPr>
                        <a:t>التاسع</a:t>
                      </a:r>
                      <a:endParaRPr lang="en-US" sz="2400" dirty="0">
                        <a:solidFill>
                          <a:schemeClr val="accent2">
                            <a:lumMod val="75000"/>
                          </a:schemeClr>
                        </a:solidFill>
                        <a:latin typeface="Calibri"/>
                        <a:ea typeface="Calibri"/>
                        <a:cs typeface="+mj-cs"/>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ar-SA" sz="2400" dirty="0">
                          <a:solidFill>
                            <a:schemeClr val="accent2">
                              <a:lumMod val="75000"/>
                            </a:schemeClr>
                          </a:solidFill>
                          <a:latin typeface="Calibri"/>
                          <a:ea typeface="Calibri"/>
                          <a:cs typeface="+mj-cs"/>
                        </a:rPr>
                        <a:t>تقدير مستوى سكر الجلوكوز بالدم</a:t>
                      </a:r>
                      <a:endParaRPr lang="en-US" sz="2400" dirty="0">
                        <a:solidFill>
                          <a:schemeClr val="accent2">
                            <a:lumMod val="75000"/>
                          </a:schemeClr>
                        </a:solidFill>
                        <a:latin typeface="Calibri"/>
                        <a:ea typeface="Calibri"/>
                        <a:cs typeface="+mj-cs"/>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826742">
                <a:tc>
                  <a:txBody>
                    <a:bodyPr/>
                    <a:lstStyle/>
                    <a:p>
                      <a:pPr marL="0" marR="0" algn="ctr">
                        <a:lnSpc>
                          <a:spcPct val="115000"/>
                        </a:lnSpc>
                        <a:spcBef>
                          <a:spcPts val="0"/>
                        </a:spcBef>
                        <a:spcAft>
                          <a:spcPts val="0"/>
                        </a:spcAft>
                      </a:pPr>
                      <a:r>
                        <a:rPr lang="ar-SA" sz="2400">
                          <a:solidFill>
                            <a:schemeClr val="accent2">
                              <a:lumMod val="75000"/>
                            </a:schemeClr>
                          </a:solidFill>
                          <a:latin typeface="Calibri"/>
                          <a:ea typeface="Calibri"/>
                          <a:cs typeface="+mj-cs"/>
                        </a:rPr>
                        <a:t>العاشر</a:t>
                      </a:r>
                      <a:endParaRPr lang="en-US" sz="2400">
                        <a:solidFill>
                          <a:schemeClr val="accent2">
                            <a:lumMod val="75000"/>
                          </a:schemeClr>
                        </a:solidFill>
                        <a:latin typeface="Calibri"/>
                        <a:ea typeface="Calibri"/>
                        <a:cs typeface="+mj-cs"/>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ar-SA" sz="2400" dirty="0">
                          <a:solidFill>
                            <a:schemeClr val="accent2">
                              <a:lumMod val="75000"/>
                            </a:schemeClr>
                          </a:solidFill>
                          <a:latin typeface="Calibri"/>
                          <a:ea typeface="Calibri"/>
                          <a:cs typeface="+mj-cs"/>
                        </a:rPr>
                        <a:t>حمض الأسكوبيك) في العصير ( تقدير فيتامين ج</a:t>
                      </a:r>
                      <a:endParaRPr lang="en-US" sz="2400" dirty="0">
                        <a:solidFill>
                          <a:schemeClr val="accent2">
                            <a:lumMod val="75000"/>
                          </a:schemeClr>
                        </a:solidFill>
                        <a:latin typeface="Calibri"/>
                        <a:ea typeface="Calibri"/>
                        <a:cs typeface="+mj-cs"/>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62000" y="152400"/>
            <a:ext cx="7467600" cy="6617196"/>
          </a:xfrm>
          <a:prstGeom prst="rect">
            <a:avLst/>
          </a:prstGeom>
          <a:noFill/>
        </p:spPr>
        <p:txBody>
          <a:bodyPr wrap="square" rtlCol="0">
            <a:spAutoFit/>
          </a:bodyPr>
          <a:lstStyle/>
          <a:p>
            <a:pPr algn="ctr"/>
            <a:r>
              <a:rPr lang="ar-SA" sz="4000" b="1" dirty="0">
                <a:solidFill>
                  <a:schemeClr val="accent1">
                    <a:lumMod val="75000"/>
                  </a:schemeClr>
                </a:solidFill>
              </a:rPr>
              <a:t>الامن والسلامة في المختبرات العلمية</a:t>
            </a:r>
            <a:endParaRPr lang="ar-SA" sz="2400" b="1" dirty="0">
              <a:solidFill>
                <a:srgbClr val="AF423F"/>
              </a:solidFill>
            </a:endParaRPr>
          </a:p>
          <a:p>
            <a:pPr algn="ctr"/>
            <a:endParaRPr lang="ar-SA" sz="2400" b="1" dirty="0">
              <a:solidFill>
                <a:srgbClr val="AF423F"/>
              </a:solidFill>
            </a:endParaRPr>
          </a:p>
          <a:p>
            <a:pPr algn="r"/>
            <a:r>
              <a:rPr lang="ar-SA" sz="2400" b="1" dirty="0">
                <a:solidFill>
                  <a:srgbClr val="AF423F"/>
                </a:solidFill>
                <a:cs typeface="+mj-cs"/>
              </a:rPr>
              <a:t>*</a:t>
            </a:r>
            <a:r>
              <a:rPr lang="ar-SA" sz="2400" dirty="0">
                <a:cs typeface="+mj-cs"/>
              </a:rPr>
              <a:t> إن العمل في المختبرات يتطلب وعي كامل بأهمية وخطورة المواد والأجهزة المستخدمة، حيث أن كثير من المواد يتصف بالسمية أو مهيج للأغشية ومن المواد ما هو حارق أو يشتعل وغير ذلك من أشكال الخطورة، لذا يجب قبل البدء في العمل المخبري أن نعي</a:t>
            </a:r>
          </a:p>
          <a:p>
            <a:pPr algn="r"/>
            <a:r>
              <a:rPr lang="ar-SA" sz="2400" dirty="0">
                <a:cs typeface="+mj-cs"/>
              </a:rPr>
              <a:t>أهمية وخطورة المواد المستخدمة. وأخذ الحيطة والحذر وإتباع تعليمات السلامة الموصى بها بكل مختبر.</a:t>
            </a:r>
          </a:p>
          <a:p>
            <a:pPr algn="r"/>
            <a:endParaRPr lang="ar-SA" sz="2400" b="1" dirty="0">
              <a:solidFill>
                <a:srgbClr val="AF423F"/>
              </a:solidFill>
              <a:cs typeface="+mj-cs"/>
            </a:endParaRPr>
          </a:p>
          <a:p>
            <a:pPr algn="r"/>
            <a:r>
              <a:rPr lang="ar-SA" sz="2400" b="1" dirty="0">
                <a:solidFill>
                  <a:srgbClr val="AF423F"/>
                </a:solidFill>
              </a:rPr>
              <a:t>* </a:t>
            </a:r>
            <a:r>
              <a:rPr lang="ar-SA" sz="2400" b="1" dirty="0"/>
              <a:t>قواعد ومواصفات السلامة في المختبرات:</a:t>
            </a:r>
            <a:endParaRPr lang="ar-SA" sz="2400" b="1" dirty="0">
              <a:solidFill>
                <a:srgbClr val="AF423F"/>
              </a:solidFill>
              <a:cs typeface="+mj-cs"/>
            </a:endParaRPr>
          </a:p>
          <a:p>
            <a:pPr algn="r"/>
            <a:endParaRPr lang="ar-SA" sz="2400" b="1" dirty="0">
              <a:solidFill>
                <a:srgbClr val="AF423F"/>
              </a:solidFill>
              <a:cs typeface="+mj-cs"/>
            </a:endParaRPr>
          </a:p>
          <a:p>
            <a:pPr algn="r"/>
            <a:r>
              <a:rPr lang="ar-SA" sz="2400" b="1" dirty="0">
                <a:solidFill>
                  <a:srgbClr val="AF423F"/>
                </a:solidFill>
                <a:cs typeface="+mj-cs"/>
              </a:rPr>
              <a:t>*</a:t>
            </a:r>
            <a:r>
              <a:rPr lang="ar-SA" sz="2400" b="1" dirty="0"/>
              <a:t> يمكن تقسيم المخاطر في المختبرات إلى:</a:t>
            </a:r>
          </a:p>
          <a:p>
            <a:pPr algn="r"/>
            <a:r>
              <a:rPr lang="ar-SA" sz="2400" dirty="0"/>
              <a:t>- مخاطر المواد الكيميائية</a:t>
            </a:r>
          </a:p>
          <a:p>
            <a:pPr algn="r"/>
            <a:r>
              <a:rPr lang="ar-SA" sz="2400" dirty="0"/>
              <a:t>- مخاطر الزجاجيات</a:t>
            </a:r>
          </a:p>
          <a:p>
            <a:pPr algn="r"/>
            <a:r>
              <a:rPr lang="ar-SA" sz="2400" dirty="0"/>
              <a:t>- المخاطر الكهربائية</a:t>
            </a:r>
          </a:p>
          <a:p>
            <a:pPr algn="r"/>
            <a:r>
              <a:rPr lang="ar-SA" sz="2400" dirty="0"/>
              <a:t>- المخاطر الحيوية</a:t>
            </a:r>
          </a:p>
          <a:p>
            <a:pPr algn="r"/>
            <a:r>
              <a:rPr lang="ar-SA" sz="2400" b="1" dirty="0">
                <a:solidFill>
                  <a:srgbClr val="AF423F"/>
                </a:solidFill>
                <a:cs typeface="+mj-cs"/>
              </a:rPr>
              <a:t> اتباع ارشادات السلامة لكل نوع من المخاطر.</a:t>
            </a:r>
            <a:r>
              <a:rPr lang="ar-SA" sz="2000" b="1" dirty="0">
                <a:solidFill>
                  <a:srgbClr val="AF423F"/>
                </a:solidFill>
                <a:cs typeface="+mj-cs"/>
              </a:rPr>
              <a:t>.</a:t>
            </a:r>
            <a:endParaRPr lang="en-US" sz="2000" b="1" dirty="0">
              <a:cs typeface="+mj-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33400" y="228600"/>
            <a:ext cx="8229600" cy="707886"/>
          </a:xfrm>
          <a:prstGeom prst="rect">
            <a:avLst/>
          </a:prstGeom>
        </p:spPr>
        <p:txBody>
          <a:bodyPr wrap="square">
            <a:spAutoFit/>
          </a:bodyPr>
          <a:lstStyle/>
          <a:p>
            <a:pPr algn="ctr"/>
            <a:r>
              <a:rPr lang="ar-SA" sz="4000" b="1" dirty="0">
                <a:solidFill>
                  <a:schemeClr val="accent1">
                    <a:lumMod val="75000"/>
                  </a:schemeClr>
                </a:solidFill>
              </a:rPr>
              <a:t> العلامات الإرشادية للمواد الكيميائية</a:t>
            </a:r>
            <a:endParaRPr lang="en-US" sz="4000" dirty="0">
              <a:solidFill>
                <a:schemeClr val="accent1">
                  <a:lumMod val="75000"/>
                </a:schemeClr>
              </a:solidFill>
            </a:endParaRPr>
          </a:p>
        </p:txBody>
      </p:sp>
      <p:pic>
        <p:nvPicPr>
          <p:cNvPr id="1026" name="Picture 2"/>
          <p:cNvPicPr>
            <a:picLocks noChangeAspect="1" noChangeArrowheads="1"/>
          </p:cNvPicPr>
          <p:nvPr/>
        </p:nvPicPr>
        <p:blipFill>
          <a:blip r:embed="rId2" cstate="print"/>
          <a:srcRect/>
          <a:stretch>
            <a:fillRect/>
          </a:stretch>
        </p:blipFill>
        <p:spPr bwMode="auto">
          <a:xfrm>
            <a:off x="990600" y="1143000"/>
            <a:ext cx="6791325" cy="5257800"/>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8600" y="0"/>
            <a:ext cx="8153400" cy="6093976"/>
          </a:xfrm>
          <a:prstGeom prst="rect">
            <a:avLst/>
          </a:prstGeom>
          <a:noFill/>
        </p:spPr>
        <p:txBody>
          <a:bodyPr wrap="square" rtlCol="0">
            <a:spAutoFit/>
          </a:bodyPr>
          <a:lstStyle/>
          <a:p>
            <a:pPr algn="ctr"/>
            <a:r>
              <a:rPr lang="ar-SA" b="1" dirty="0"/>
              <a:t> </a:t>
            </a:r>
            <a:endParaRPr lang="ar-SA" sz="3600" b="1" dirty="0">
              <a:solidFill>
                <a:schemeClr val="accent1">
                  <a:lumMod val="75000"/>
                </a:schemeClr>
              </a:solidFill>
            </a:endParaRPr>
          </a:p>
          <a:p>
            <a:pPr algn="ctr"/>
            <a:r>
              <a:rPr lang="ar-SA" sz="3600" b="1" dirty="0">
                <a:solidFill>
                  <a:schemeClr val="accent1">
                    <a:lumMod val="75000"/>
                  </a:schemeClr>
                </a:solidFill>
              </a:rPr>
              <a:t>إرشادات السلامة في مختبرات قسم الكيمياء الحيوية</a:t>
            </a:r>
          </a:p>
          <a:p>
            <a:pPr algn="r"/>
            <a:endParaRPr lang="ar-SA" sz="2800" b="1" dirty="0"/>
          </a:p>
          <a:p>
            <a:pPr marL="342900" indent="-342900" algn="r" rtl="1">
              <a:buFont typeface="+mj-lt"/>
              <a:buAutoNum type="arabicPeriod"/>
            </a:pPr>
            <a:r>
              <a:rPr lang="ar-SA" sz="2800" dirty="0"/>
              <a:t>لبس المعطف لحماية ملابسك وجسمك من الكيماويات المنسكبة.</a:t>
            </a:r>
          </a:p>
          <a:p>
            <a:pPr marL="342900" indent="-342900" algn="r" rtl="1">
              <a:buFont typeface="+mj-lt"/>
              <a:buAutoNum type="arabicPeriod"/>
            </a:pPr>
            <a:r>
              <a:rPr lang="ar-SA" sz="2800" dirty="0"/>
              <a:t>لبس القفازات المناسبة عند التعامل مع المواد الكيميائية أو العينات.</a:t>
            </a:r>
          </a:p>
          <a:p>
            <a:pPr marL="342900" indent="-342900" algn="r" rtl="1">
              <a:buFont typeface="+mj-lt"/>
              <a:buAutoNum type="arabicPeriod"/>
            </a:pPr>
            <a:r>
              <a:rPr lang="ar-SA" sz="2800" dirty="0"/>
              <a:t>لبس الحذاء الواقي يحميك من الأخطار المحتملة.</a:t>
            </a:r>
          </a:p>
          <a:p>
            <a:pPr marL="342900" indent="-342900" algn="r" rtl="1">
              <a:buFont typeface="+mj-lt"/>
              <a:buAutoNum type="arabicPeriod"/>
            </a:pPr>
            <a:r>
              <a:rPr lang="ar-SA" sz="2800" dirty="0"/>
              <a:t> وضع نظاره واقيه لحماية العينين من المواد الكيميائية.</a:t>
            </a:r>
          </a:p>
          <a:p>
            <a:pPr marL="342900" indent="-342900" algn="r" rtl="1">
              <a:buFont typeface="+mj-lt"/>
              <a:buAutoNum type="arabicPeriod"/>
            </a:pPr>
            <a:r>
              <a:rPr lang="ar-SA" sz="2800" dirty="0"/>
              <a:t>تأدية التجربة بحرص وهدوء يقيك من الحوادث.</a:t>
            </a:r>
          </a:p>
          <a:p>
            <a:pPr marL="342900" indent="-342900" algn="r" rtl="1">
              <a:buFont typeface="+mj-lt"/>
              <a:buAutoNum type="arabicPeriod"/>
            </a:pPr>
            <a:r>
              <a:rPr lang="ar-SA" sz="2800" dirty="0"/>
              <a:t>تجنب الأحاديث الجانبية مع زملائك أثناء القيام بالتجربة.</a:t>
            </a:r>
          </a:p>
          <a:p>
            <a:pPr marL="342900" indent="-342900" algn="r" rtl="1">
              <a:buFont typeface="+mj-lt"/>
              <a:buAutoNum type="arabicPeriod"/>
            </a:pPr>
            <a:r>
              <a:rPr lang="ar-SA" sz="2800" dirty="0"/>
              <a:t> بلغي فني المختبر عن الحوادث مهما كانت صغيرة.</a:t>
            </a:r>
          </a:p>
          <a:p>
            <a:pPr marL="342900" indent="-342900" algn="r" rtl="1">
              <a:buFont typeface="+mj-lt"/>
              <a:buAutoNum type="arabicPeriod"/>
            </a:pPr>
            <a:r>
              <a:rPr lang="ar-SA" sz="2800" dirty="0"/>
              <a:t>اسأل الأستاذ عما لا تعرف.</a:t>
            </a:r>
          </a:p>
          <a:p>
            <a:pPr marL="342900" indent="-342900" algn="r" rtl="1">
              <a:buFont typeface="+mj-lt"/>
              <a:buAutoNum type="arabicPeriod"/>
            </a:pPr>
            <a:r>
              <a:rPr lang="ar-SA" sz="2800" dirty="0"/>
              <a:t> عدم شم أو استنشاق روائح المواد الكيميائية.</a:t>
            </a:r>
          </a:p>
          <a:p>
            <a:pPr marL="342900" indent="-342900" algn="r" rtl="1">
              <a:buFont typeface="+mj-lt"/>
              <a:buAutoNum type="arabicPeriod"/>
            </a:pPr>
            <a:r>
              <a:rPr lang="ar-SA" sz="2800" dirty="0"/>
              <a:t>عدم لمس أو تذوق المواد الكيميائية.</a:t>
            </a:r>
          </a:p>
          <a:p>
            <a:pPr marL="342900" indent="-342900" algn="r" rtl="1">
              <a:buFont typeface="+mj-lt"/>
              <a:buAutoNum type="arabicPeriod"/>
            </a:pPr>
            <a:r>
              <a:rPr lang="ar-SA" sz="2800" dirty="0"/>
              <a:t>عدم الأكل أو الشرب داخل المختبرات.</a:t>
            </a:r>
          </a:p>
        </p:txBody>
      </p:sp>
      <p:sp>
        <p:nvSpPr>
          <p:cNvPr id="26628" name="AutoShape 4" descr="data:image/jpeg;base64,/9j/4AAQSkZJRgABAQAAAQABAAD/2wCEAAkGBxQQEBUUEBQVFhUWFRgYGBgXFxobGhUdGBwdHxQdFRYbHCogHB4mHBgXITEhJSkrLi4yHyA0ODMwNyg5LiwBCgoKDg0OGxAQGi8kICYuLDAtLCwtNCwtLywsNCwsLCwsLDQsLCwsLCwsLCwsLywsLCwvLCwsLCwsLCwsLCwsLP/AABEIALIAlwMBEQACEQEDEQH/xAAcAAEAAwEBAQEBAAAAAAAAAAAABQYHBAMCAQj/xABPEAABAgMDAw0OAggEBwAAAAABAgMABBEFEiEGBzETFBYiMkFRVGFxkrLTFzU2U1VzdIGRk5Sj0dJCoSMzNFJyscHDQ2KC8BUkRKLC4eP/xAAbAQEAAgMBAQAAAAAAAAAAAAAAAQQDBQYCB//EADgRAAIBAwAGBgoCAgIDAAAAAAABAgMEEQUSITFBUQYTFFJxoRUWIjJTYYGRsdHB8DPhI0JiY/H/2gAMAwEAAhEDEQA/ALZlk9OvWwxJyk6qVSuVW6ohtLlSlZG5VTe5d6APvYfavl1fwbfaROCcDYfavlxfwbfaQwMDYfavlxfwbfaQwMDYfavlxfwbfaQwMDYfavlxfwbfaQwMDYfavlxfwbfaQwMDYfavlxfwbfaQwMDYfavlxfwbfaQwMDYfavlxfwbfaQwMDYfavlxfwbfaQwMDYfavlxfwbfaQwMDYfavlxfwbfaQwMDYfavlxfwbfaQwMDYfavlxfwbfaQwMDYfavlxfwbfaQwMDYfavlxfwbfaQwMDYfavl1fwbfaQwMFdy9lrVsqSVM/wDGFu0WhNzWzaK3jSt68r+UQQWe0/CeV9Ad65gC8x6PQiAKwAgBACAEAIAVgBACAEAIkCsQSfGrJrS8K8FRWJJ1JYzjYfdYg8iARnefrvKvzrXWgyGdVp+E8r6A71zEIguFp2g3LNKceUEoTpJ/IDhJ4Iic1FZZno0alaahTWWzLLWy9m510NSCFIBOASLziuVRxCR/usa2V1Um8U0djb6CtbSHWXcs/j9n6jJ+2VipdWORT1CPUMIyKncte8eJX2h4PChnwR5Tj1sWf+kcUtSN81DiRz4VHPojxLtFHbvRkpQ0Te+xFar+z/Rasj8v0TZDT4Dbp3NDtHP4a6DyGLFC6jPZLYzT6U0FO1WvB60PNeJd4tmgInKPKBqRavunE4JSN0s8g/rGOpVjTWZFyxsat5U1Ka8XyM0Rb1pWq6Uy1W0DSEGiUA6L7hFSeb2Rr+uq1niGxHVysdHaOpp1/al/dyJBGQdokCs6QeDVnsIyK2rd8pvTOjk9lv8Agj59i1bMF8urW2Diq8XE/wCsKxAjzLtFHbnKLdGWir/2FHVl9vsXPI3Lhueo25Rt+m5rtV030H+mmLNC5VRY4mj0poepZPWW2HP9luiyaUpuXOWyZL9EyAt8prp2rXAVDfPAP9mrc11T2LebzROhp3j157ILz8CnWfZFpWsCp11aGlY1WSEK/hQNI58IqQjVrrbLYbytdaN0c9WEE5rlw+pIHNGaftSebUP/AKRl7D/5FT1o/wDUseP+iOtGzLRsgBaHlKZSQKpJUgcikK3Kd6McoV6KynlFuhcaO0k3CUMSf3+5eciMsUz6ShYCH0jFNcFD95Fd7HEb0W7e4jOOHvOf0romdlLK2we5/wAMhs/PeZzzrXWiyzTHVafhNK+gO9cxBC2lRyotJ22J0MyovNorcFaA/vLV/IcnPGsrTlXqasNyO90fb0tGW3XV/ef38D9yYyjNirfampdajUGiAm/UcqlAKTTEU/rC2n1MnGeww6ZtnpClG4tnrY4f3iSBz8SI/wCnmvY32kbNM4lrbtBz8yPF5r2NdpD5DIy2ySQthE7JIupUgOONjCgULwUkDQRXEDDf3saF1bLGvBHXaE0y2+z3Dynub/BY8gsrUzEorV1Ucl07cn8SAMF/lQ8vPGa2rKcNvA1+mNFuhcJU17Mt3jyKKpl+3Z1xbe1SE4XtDacbgPKTwcvBFLVdzUeruOjjOjoa1ipbZPzZ35MW89ZLplZxN1BIIwrdqoVUkjSki8eSnqixQqOg+rqbinpOzp6Rp9ptXl8V/eJZLXyz1expyakl3Vsi5eCdyuiCaBVdAcpzxfyntRxk4uMnGW9Enm1tlc9ZUu88SpakqSskDbFCilRIGGNIEJ8im5wcljJuCbk6pReqoJ/wlVwKf8p4N7mOGuuaDg+sgdnoXSUbmn2W428s8Vy8S1sZaJVZaprC+kXCne1WgoObEHmix2hdVro009ETjfK2e5vY/lzM4sXJaZtFt6YCqkK0r0uq0qod6gPNvb0a+FCdZOedp1dzpS30fOFvjZ8uCJTJLLx1pvUFuNXU1uuuBa7oH4Qls7fHQbw9cWaNw4+xUNPpbRMa67Ta7c70vz/o0eyLVcUUJf1JQdSVNPM1CHKYlJQslSVUxGJBx0UjYJ52rcclhp4ZJzjyEgBeN83QmlSqukU38K13ojeE9XajHssLL1jMom5PBorqnSNTcSTfQUkAgYHA8ojWXFN0qmutx3WibyN/bStq22SX3XPxJbO5aaZvJ3VkEELcarTeIVRQ9RBEbCnNSjlHGXdvK3qypS4H3l/NFq2ULTpFlv03tKiP6xFWWrBs96PpKrc04Pi0fWZmSH/MOmlaobHJSpV7ap9kVbCHsuR0nSmq9anT4YyVa1bPSJa05h0K1wzai7xreVqTl3U6jSEXTUcxjLcUOsXzNTofSjs6mJe496/koNsWUHRqjW6pvaFc3LFa3uHB6kje6X0TC6h2m32v8/7K5LSqnHENpG2WpKQOVRAH842PgcU04vDR/aupgJugAACgG8BoApwUj1wEcpmBBetlTraQQnbNAV3tU2teHACNJrajmluPpMY9phb1Jb9/kaNmhlQmSWsbpbpqeROCRXg0n1mNjZRxS8Tl+ktWU7tRe5I6M6sg2qznXljbMC+kjTpAI5jWMlekqkcfYo6L0i7Krrf9XvXyMnYtpaLOmpUIqmaQFJO5IUbtFY6UlKR7IpUKzpexPcdJpTRkL+CuLd7fz/s0jMSkix0AihDzune20bTOUmcS4Si8PYy25UsBySmEq0FlfqISSD6iAYw1sdWyzYzcLiEo80YRLTBEo6jGinGlcmFfrGoU/wDjcPqfSJ0c3UKnyaNnyJkUGy2UEVS42SocN+t8cxqY21tFKmsHz/S83O9qZ54+xXc4VhtOouyzaUKlWgVKAuoCTXU2kgDbLJxCRjiP3gDiuaHWLK3os6G0o7SpqTfsPf8AL5kNkPlWGHUtTpWEtIKGsKamTugtNKk0AArox4Yw21xj2Jm00voZVV2i22p7X+0aKpxxKtUWm84slDDQ0IFKkuKFaE0JUrQBQAE7rYtrYchuIfLqykpst68oqUFJdUo/iWVJBNPwimFBoAHPFe6jrUmbfQVRwvoY47DNbZcJyXfB0JnUAcxCFfzUYx2Tbp/Us9JopXixxivyy4ZcyRmLbbaTWqrMfApvm8SB6yKRYqR1oNGnsa3U3EKnJo8szdpAF5g0qq64nlwosdU+2KdjNYcDp+lFBvUrLduPXOxkIqZafmpR0tL1L9O3WiJhDW2FaaFCh4a8kX9xx7MCsq11M7U7ZHBvjmivWt1V28Tc6M0xUsnq74vgW6wES7k7KzC1lKGnkLUpIruDeFRzgeqsVaNSVKWpPcb7SFjR0lS7RbP2lw5n9KGdb1IuhaS3dKrwNRQCpNRvRsXJaucnGdVLX1GtvIw+zJYzqp5wA/q1ugb421Uj2VjTKn1jk14n0K4q9ihbwb4pP7FzzPWoFMuS50oVfTypXp9YUPzEXrKprRceRoek1q41o1luax9UTWdTvNOeZ/8AIRdOXZW/+ANTGT0u8sEOMSWqJUnSQhBVdVwg0ivUoRqw2m00bpSrZT2bY8UQebvLbWiUodH/ACzhvBVKFBOCiOFNRjppFajWdJ9XU3czoL/R9LSNLtNu/axtX94ml5a2olmz3V1BvtlKN8KKxQU4dNYt3DSpM53RltKtdwhjjt+hk9nWEpdlzEwBglxAHKEbs81VD2GNbClmi5naXF8oaRp0Pl5miZrLYD8nqRO3YN2nCk4oP8x6uWLtnPWp45HL9IbR0bpzW6W368T7ypIkZpqccNZYrCX0q0MrUAhuYSAN4BKFVwAoRQ1rbNEVB1yTt5t6Zl3NTmEbUMhNFLr+rvgmqio4Xk0A0GtKxUuLaM9q3m80Vpmpa4py2wz9vA6Micply0zre0CRdTqSFLP6rHQeQ4bY8AxpGG3uWnqTNlpXRVKrS7Va7c7Wl+Sczs2yGpZLCSLzpBI3whJrX1kAe3gjJeVcR1VxKnRuzdS4617o/kpmVlmGXyWJVunZht0jgvEBP/alPrrGS1hq0ynp65Ve8bW5bPsXW1PCeV9Ad65iwaZFTywstyyp5MxL4IUorQaG6DpW2qm8eDCorTRGrrwlRqa8dx3mjLilpG0dvW3r7+KNHsC32LTl1AEAlJS62SKpvAg84ONDSNhRqxqRyjk77R1a0nqTWzg+DMOVmPtH96X94fV+GPTbXAoYJfJnM7NsuLMy60hBbVQoXXbjcXgU7nTXfjFWpdbHD2Gy0Xf1LOrrRWc70caLafZl3ZRKwW1qxob2g46moGl00BjVqrKMXTR3srK3q1Y3bWGl4ff5o1nN3k3rKWKnP1r1FLH7oFbqfVU15TGztqPVx2nFaa0h2uv7Pux2L9lGyns1yx55L8sKNqJKMNqK7ttXJwcmjRFSrGVCprx3HQWFxS0naOhXftL7+Ja7VtRFtWVMsypSH1tU1NagCDUb++MNMXqVaNRbDlb/AEbWtJYmtnB8GSUnYjqLE1mburayUzp2t9TZSNtwVIxjKljYUGvkVVvJFLFhMszy22nmb6gqoIBUokJ4TUEYCK9enBwak/qbjQtzXo111cW870UuzGpieU1KoUpSUnag4paB3SjyAV/kNMauKnUajwO2uZW1lGdw0lJ/ds3Oz7FaZlRLBIU3cKSCN1XdE89TG5hTjGOrg+dVrupUruu3h5yZNPyz9hTwW3i2Sbta3XEVxQrgIqMeY8ka6cZW1TWW47WhUoaXtOrnsmvJ80SecGbVbtmpbs81eDqVuMFSUqIANd0QCAog1rF+lWjUWw5C+0ZXtJYmtnPgSGaXN2mzW9XmglU2schDCf3UnfUcaq5gNFTl2FBJn7nbali2lV5AmQRQChUpOOCgMaaaExRvYwxnidV0bncKq4pPU48kyrZJWC7aj6S6pRZaCUqUrHapxDaT6zzVrFehSnValLcjb6TvqOj6UoUktaWdi+fEtefVATYiwkUAdZAHAAcI22MHz6TbeWdlp+E8r6A71zA8ouszLpcSUuJCkkUIIqDBrKwzJCcoPMXhmcZQZtlJWXLPXdr+AqKbv8CxjTkPtijO0ec03g6mz6QxlDq7uOt8/wBkQiWttoBI1xQaNshX51JjHGN1jZ/Bec9CVHnZ5o/Rkxas6qkypaU8Li8Ogk4+sRHU16jxIPSWi7RZoRTfyX8svWSuRLEjtv1rv76gNryIT+EfnyxcpW0IeJzmkNL1rx4eyPJfyWiLBqTzfZS4kpWkKSdIIqD6ojCa2nqEnB5i8Mz+3c2SFK1SSc1I1JuGpA/gUMU80Uqtmt8GdJZ9IpxjqXEdZc+P1IE5F2qMA4qnJMLpGNW9fHveZfWltFy2un5IkLMzZvOqCp580FapSoqV01YAeqJjZybzORgrdIqVOOra08fN/o0Wy7KZlUBDDaUADeGJ5zpMXoU4w3I5evc1a8tao22dsZDCeUwwlxJS4kKSd4io/OPLSa2nqM5QeYvDKFbma9pw3pVwtHTcVtkf6TpT+fqilOyi9sXg6O06SVaa1a61l5kT3NZzRrhNP4lx57FPvF/1itN/VfgmLCzYMtKC5pZeOm6BRFf82+r8o9wsorbJ5ZrrvpHWqLUorVXmXxllKEhKEhKRoAFB7Iu7jnpTlJ5byzP8/PeZfnWutBnhnXafhPK+gO9cxBCLzHo9CAEAIAQAgBACAEAIAQAgBACAEAIAQBnmfrvMvzrXWiGQzqtPwnlfQHeuYghF5j0ehACAEAIAQAgBACAEAIAQAgBACAEAIAzzP13mX51rrRDIZ1Wn4TyvoDvXMQQi8x6PQgBACAEAIAQAgBACAEAIAQAgBACAEAZ5n67zL8611ohkM6rT8J5X0B3rmIIReY9HoQAgBACAEAIAQAgBACAEAIAQAgBACAM8z9d5l+da60QyGdVp+E8r6A71zEEIvMej0IAQAgBACAEAIAQAgBACAEAIAQAgBAGeZ+u8y/OtdaIZDOm1PCeV9Ad65iCC9RJ6EAIAQAgBACAEAIAQAgBACAEAIAQAgDPM/XeZfnWutBkM6rT8J5X0B3rmIIOTOvbD8sqW1u6tu8Hb100rTU6V5qn2xTvKkoJarwdP0cs6FxKaqxzjH8lD2XTvGXelFDtNXvHVehbH4SGy6d4y70odpq94ehbH4SGy6d4y70odpq94ehbH4SGy6d4y70odpq94j0NY/CQ2XTvGXelDtNXvE+hrH4SGy6d4y70odpq94j0NY/CQ2XTvGXelDtNXvE+hrH4SGy6d4y70odpq94j0NY/CQ2XTvGXelDtNXvD0NY/CQ2XTvGXelDtNXvE+hrH4SGy6d4y70odpq94ehrH4SGy6d4y70odpq94ehbH4SGy6d4y70odpq94PQtj8JDZdO8Zd6UO01e8PQtj8JDZdO8Zd6UO01e8PQtj8JF3zV21MTL7wfdW4EtggKNaG9F2yqzm3rM5zpHY29tCDpRSy2e2frvMvzrXWi+zkmdVp+E8r6A71zEEEPnq3cpzPf2ooX+6J2PRT3qn0/kzWNYdoIAQB02bJl91DYIF44qIJCRvk0GgD/wB00x7hDWlqoq3Vwrek6jWcEhZ1h3pvW8yrUTdUbyq0wQVJJJGCd81pgCMDGWNH/k1GUrnSWLTtFFa276HJbVnGVfWyo1KKAnloCaclSY8VaepNxLdjddpoRq8z5saVS9MNNuKuJWtKSrgqdAw0nRXerEUoKc1Fi+ryo0JVILLRKWNkut9d4rbSwHS3qqlhKXSFUo1vqqaAHRjvkUjNTtnJ54fk113pmFKniKbm1nHLx8D3OSy1T5lnbsveSpSKm8k0FQEKom97K4GuMS7b/k1XsMcdMKNkq0fbawnw++8hbVs8y60pUcVNNr6aa0HDGGrTcGkbKxvFdQlNLc2jxYknHEqUhtakppeUlJITXRUgYR5UG1lIzzuaVOahOSTe7LPCPBYOqy5dDroQ46lpJrt1VIBpta05aVrSgrjHuEU3teCpeV50abnTjrPkjmUBU0NRXA0pXgw3o8veZ4ttJvYfkQZDQ8zX7Q/5pPWjYaP96RyXSv8Ax0/Fkrn67zL8611o2bOIZ1Wn4TyvoDvXMQQQ+erdynM9/aihf7onYdFfeqfT+Sj2RLh1DqNVZaJuEF1QSFAE3gFkYGt08tIpUo6yaykdFe1ZUZwqajktu7h88ExYdjIZmEKmJiSW3QhQ1yK3VAiqdGOMWKVFRlltGrvdJyr0XClCals4cuZEZLSgemmkKQpaVVCwmlUpIIK6nAXa3qngjBRjrVEsZNppOu6VpKSlh7MePL6knLWOlAb1KelUO1Xqqw/QBK6BAQrQrAOEgUOI5IzRoqOMSSfE1dTSE6rfWUJOGFhY4ri/I7EWWylxlTc1KAJfcLl6YSSplRQG0Coqf0QWkpUdJOOMZOripJqS38+BUd3XlTnTnTltiksR2Z27fvyIbKyeD8wFhd86i0FK01UEC/jvmsV7mSlPYbnQtvOhbtTWNrx4HyqynUPNJabdLlG1VCTio7YFBpoApjyGI6qUZLVJjfUatGbqyWNqSztxu2llVKIKHZV9+QDIcdUyoPJ1SXJUSBdwqN4p5d+lIuaqw4NrHD5GgjWmpwuKcJuWEpbNkkcMtqztmuvzC0KAqlkuGrgv7V4INQQFAXaGug4cOKLm6TlJ+HMu1YUIX8KNKLWcayXu81nw3kZlNPB4StF31IlG0L36KClmhPCARGCvNSUdvA2Wi6EqLrJxwnN48CTs+bYbkG0zC321hxaw2woJU+FhN1bhptaUIFdIHKIzQnCNJKWU/lxNdcW9eteylSUZLCTcllRa4IqiikqNBdSTorW6CdFTpoN+Kexy+R0S1o08ZzLHmaDbki0XJV1pUiGmlKuX3gjV20FBQSQMVBV+u9WldJEbKcI5i1jZ+Di7W5qqFWnPXcpb8LOJbc/fZ/dpx2PZEk06svvyjiFrUhCNW/Vtmu3v6L4FBQ44GhrHiFKlFvWafIt3N9e1aUeqhJOOMvG9+HL+4OOXsiWZZmS7MSryi24GQl0FSbqSW1Cn4yq6LvPpjwqVOKeWnyM9S/u686epCUUmtbZvzv8AoS+Zr9of80nrR7sPekYelX+Ol4slc/XeZfnWutGyZxTOq0/CeV9Ad65iCCHz1buU5nv7UUL/AHROx6Ke9U+n8maxrDs2jrnrRW8ltLl2jSLiaJCcK79NJ0CvJHudRyST4FW3sqdCUpR3yeXk7EZRPBtxADYLguqdDYDpSaVTfGkGm+K8sZFcSUWlx48StLRNF1IzbeFujn2fsREYDY4wIEvAMATCMqJsMagl9YbApQUrTgv0vU5KxnVxUUcZNY9D2cqvWuG3yz4ERGE2SSP1DZVW6CaCpoNAGknkxESk3uPMpwjjLxncfhFMDEbj2sNZRZZGekXmkJnkOodbAQFsf4iBW7fSqoqK6aY4c0W4zpSilPeuRoK1tf0K0pWrTjJ5alwZGptRLTh1BtKma1DcwlLlTShKqAUPNSMXWqL9lbPmXuxTrQzWlifOGzZyOa07RcmV33SKhISkABKUJFbqUgaAKmPFSo5vLLFpZ07aGrDjtbe9vmckYy1qiA1TQ8zX7Q/5pPWjYaP3yOT6V/46fiyVz9d5l+da60bNnEM6rT8J5X0B3rmIIIfPVu5Tme/tRQv90TseinvVPp/Jmsaw7UQAgQIHlvBM2dZBfVrdCFa5Clkm+m7RKdwRWl68ANIpeNdGFinS1/YW81Ve96ldob/42lsxtznf4Y/Gw5JCQS60pwvIQErQFXrxKUrrVd1INRWgoPXTf8wpayy3gyXF+6U1CMHLKeNq38iayrs6jEu8wWnJe5qeqNJIJUCcHQqqq0oMTvHAVxzXFP2YyW41+ibpOtUpVG1POcN/jgR9naimXdcWgLdaXQoXeuqQ4LgqARRSF46d/hoR4pqKg21tRYvJ1ZV404zxCS3rGcrb9mv7zl7LnNSm0OL1F1L8sVFKEAIISDqiSmgoaNLHORvYRnp7Kib4o1t1FTtJRi2nTlxeX/dpC5VyupT0wgGtHVGv8Rvf1irXWKrRu9E1HUsqcvl+NgyfsgTThSp1LQAAClCoKlGiE+s4Qo0esbRGkr/skFJRzlkUDGE2K3CB6QgSIA0PM1+0P+aT1o2Gj/ekcj0r/wAdPxZK5+u8y/OtdaNmziGdVp+E8r6A71zEEEPnq3cpzPf2ooX+6J2PRT3qn0/kzWNYdqIAQIOizXkofaWvcpcQpWFcEqBVhv4CPdNpSTZVvKcqlCUIb2mWyRs+UlXUzQtBLgQb6UJBDyzvJUMSKnA1Gg+uLkadOD19f9nO1rm8uKTtez4b2N8F4f8A06bQy2W0kBvWbqydsEMLCKUSUkKKxXEkUpve31UudVbMP6GK10Iq0szU4rGzMlnPhgjZrL6YcaW0WpYIWCDdbI0ilRt9PLGJ3s8Ywi/Ho5bxkp68sr5r9HorOHMGv6GVx0/olY8+3h22fJEerdvu15fdfo8pvLyYcQpBalgFJUmqWiCAoEG6b+Gkw7ZPkj1Ho5bxedeX3/0V2em1PurccNVLUVE8/ByCK05OcnJm6oUY0KSpw3JFjyYnkSJcfDzLiCgpDZSrVVqGLYuEbQV/HUj1xaoONNOWTQ6Sp1b3Uoum4tPOcrCXHbx8N5VAIpnRrZsEQehAkQBoeZr9of8ANJ60bDR/vSOR6V/46fiyVz9d5l+da60bNnEM6rT8J5X0B3rmIIPLOjk/MTipcyzWqXA7e2yE0vand3ShXcnRFS7ozqJaqOl6P39C0lN1pYzjGxvnyKPsBtDix94198Uex1uR03rDYd/yf6GwG0OLH3jX3w7HW5D1hsO/5P8AQ2A2hxY+8a++HY6vIesNh3/J/obArQ4sfeNffE9kq8iPWCwX/fyf6GwK0OLH3jX3w7JW5D0/o/v+T/Q2BWhxY+8a++I7HV5BdILDv+T/AENgVocWPvGvvh2OryHrBYd/yf6GwG0OLH3jX3w7HV5D1g0f3/J/obArQ4sfeNffDsdXkT6wWHf8n+hsCtDix94198OyVuRHrBo/v+T/AENgNocWPvGvvh2OtyHrBYd/yf6GwK0OLH3jX3xPY6vIesFh3/J/obArQ4sfeNffEdjrcifWGw7/AJP9DYDaHFj7xr74djrch6w2Hf8AJ/obAbQ4sfeNffDsdbkPWGw7/k/0XPNlk5Mybzqplq4FNgA3kKqa/wCVRi5Z0Z029ZHPdINJW93CCoyzhvOxr8jP13lX51rrReZyzOfLK3peQyhlXptzU29YuJvXVKxUs0wQCd7giCCU7rdkcc+RMdlE5JyO63ZHHPkTHZQyMjut2Rxz5Ex2UMjI7rdkcc+RMdlDIyO63ZHHPkTHZQyMjut2Rxz5Ex2UMjI7rdkcc+RMdlDIyO63ZHHPkTHZQyMjut2Rxz5Ex2UMjI7rdkcc+RMdlDIyO63ZHHPkTHZQyMjut2Rxz5Ex2UMjI7rdkcc+RMdlDIyO63ZHHPkTHZQyMjut2Rxz5Ex2UMjI7rdkcc+RMdlDIyO63ZHHPkTHZQyMlMzt5wLPnrMWxKTGqOFxtQTqTqcEnHFaAPziAzaFy6F4qSlR5QD/ADgQfOsm/Fo6I+kANZN+LR0R9IAayb8Wjoj6QA1k34tHRH0gBrJvxaOiPpADWTfi0dEfSAGsm/Fo6I+kANZN+LR0R9IAayb8Wjoj6QA1k34tHRH0gBrJvxaOiPpADWTfi0dEfSAGsm/Fo6I+kANZN+LR0R9IAayb8Wjoj6QA1k34tHRH0gBrJvxaOiPpADWTfi0dEfSA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6630" name="AutoShape 6" descr="data:image/jpeg;base64,/9j/4AAQSkZJRgABAQAAAQABAAD/2wCEAAkGBxQQEBUUEBQVFhUWFRgYGBgXFxobGhUdGBwdHxQdFRYbHCogHB4mHBgXITEhJSkrLi4yHyA0ODMwNyg5LiwBCgoKDg0OGxAQGi8kICYuLDAtLCwtNCwtLywsNCwsLCwsLDQsLCwsLCwsLCwsLywsLCwvLCwsLCwsLCwsLCwsLP/AABEIALIAlwMBEQACEQEDEQH/xAAcAAEAAwEBAQEBAAAAAAAAAAAABQYHBAMCAQj/xABPEAABAgMDAw0OAggEBwAAAAABAgMABBEFEiEGBzETFBYiMkFRVGFxkrLTFzU2U1VzdIGRk5Sj0dJCoSMzNFJyscHDQ2KC8BUkRKLC4eP/xAAbAQEAAgMBAQAAAAAAAAAAAAAAAQQDBQYCB//EADgRAAIBAwAGBgoCAgIDAAAAAAABAgMEEQUSITFBUQYTFFJxoRUWIjJTYYGRsdHB8DPhI0JiY/H/2gAMAwEAAhEDEQA/ALZlk9OvWwxJyk6qVSuVW6ohtLlSlZG5VTe5d6APvYfavl1fwbfaROCcDYfavlxfwbfaQwMDYfavlxfwbfaQwMDYfavlxfwbfaQwMDYfavlxfwbfaQwMDYfavlxfwbfaQwMDYfavlxfwbfaQwMDYfavlxfwbfaQwMDYfavlxfwbfaQwMDYfavlxfwbfaQwMDYfavlxfwbfaQwMDYfavlxfwbfaQwMDYfavlxfwbfaQwMDYfavlxfwbfaQwMDYfavlxfwbfaQwMDYfavlxfwbfaQwMDYfavl1fwbfaQwMFdy9lrVsqSVM/wDGFu0WhNzWzaK3jSt68r+UQQWe0/CeV9Ad65gC8x6PQiAKwAgBACAEAIAVgBACAEAIkCsQSfGrJrS8K8FRWJJ1JYzjYfdYg8iARnefrvKvzrXWgyGdVp+E8r6A71zEIguFp2g3LNKceUEoTpJ/IDhJ4Iic1FZZno0alaahTWWzLLWy9m510NSCFIBOASLziuVRxCR/usa2V1Um8U0djb6CtbSHWXcs/j9n6jJ+2VipdWORT1CPUMIyKncte8eJX2h4PChnwR5Tj1sWf+kcUtSN81DiRz4VHPojxLtFHbvRkpQ0Te+xFar+z/Rasj8v0TZDT4Dbp3NDtHP4a6DyGLFC6jPZLYzT6U0FO1WvB60PNeJd4tmgInKPKBqRavunE4JSN0s8g/rGOpVjTWZFyxsat5U1Ka8XyM0Rb1pWq6Uy1W0DSEGiUA6L7hFSeb2Rr+uq1niGxHVysdHaOpp1/al/dyJBGQdokCs6QeDVnsIyK2rd8pvTOjk9lv8Agj59i1bMF8urW2Diq8XE/wCsKxAjzLtFHbnKLdGWir/2FHVl9vsXPI3Lhueo25Rt+m5rtV030H+mmLNC5VRY4mj0poepZPWW2HP9luiyaUpuXOWyZL9EyAt8prp2rXAVDfPAP9mrc11T2LebzROhp3j157ILz8CnWfZFpWsCp11aGlY1WSEK/hQNI58IqQjVrrbLYbytdaN0c9WEE5rlw+pIHNGaftSebUP/AKRl7D/5FT1o/wDUseP+iOtGzLRsgBaHlKZSQKpJUgcikK3Kd6McoV6KynlFuhcaO0k3CUMSf3+5eciMsUz6ShYCH0jFNcFD95Fd7HEb0W7e4jOOHvOf0romdlLK2we5/wAMhs/PeZzzrXWiyzTHVafhNK+gO9cxBC2lRyotJ22J0MyovNorcFaA/vLV/IcnPGsrTlXqasNyO90fb0tGW3XV/ef38D9yYyjNirfampdajUGiAm/UcqlAKTTEU/rC2n1MnGeww6ZtnpClG4tnrY4f3iSBz8SI/wCnmvY32kbNM4lrbtBz8yPF5r2NdpD5DIy2ySQthE7JIupUgOONjCgULwUkDQRXEDDf3saF1bLGvBHXaE0y2+z3Dynub/BY8gsrUzEorV1Ucl07cn8SAMF/lQ8vPGa2rKcNvA1+mNFuhcJU17Mt3jyKKpl+3Z1xbe1SE4XtDacbgPKTwcvBFLVdzUeruOjjOjoa1ipbZPzZ35MW89ZLplZxN1BIIwrdqoVUkjSki8eSnqixQqOg+rqbinpOzp6Rp9ptXl8V/eJZLXyz1expyakl3Vsi5eCdyuiCaBVdAcpzxfyntRxk4uMnGW9Enm1tlc9ZUu88SpakqSskDbFCilRIGGNIEJ8im5wcljJuCbk6pReqoJ/wlVwKf8p4N7mOGuuaDg+sgdnoXSUbmn2W428s8Vy8S1sZaJVZaprC+kXCne1WgoObEHmix2hdVro009ETjfK2e5vY/lzM4sXJaZtFt6YCqkK0r0uq0qod6gPNvb0a+FCdZOedp1dzpS30fOFvjZ8uCJTJLLx1pvUFuNXU1uuuBa7oH4Qls7fHQbw9cWaNw4+xUNPpbRMa67Ta7c70vz/o0eyLVcUUJf1JQdSVNPM1CHKYlJQslSVUxGJBx0UjYJ52rcclhp4ZJzjyEgBeN83QmlSqukU38K13ojeE9XajHssLL1jMom5PBorqnSNTcSTfQUkAgYHA8ojWXFN0qmutx3WibyN/bStq22SX3XPxJbO5aaZvJ3VkEELcarTeIVRQ9RBEbCnNSjlHGXdvK3qypS4H3l/NFq2ULTpFlv03tKiP6xFWWrBs96PpKrc04Pi0fWZmSH/MOmlaobHJSpV7ap9kVbCHsuR0nSmq9anT4YyVa1bPSJa05h0K1wzai7xreVqTl3U6jSEXTUcxjLcUOsXzNTofSjs6mJe496/koNsWUHRqjW6pvaFc3LFa3uHB6kje6X0TC6h2m32v8/7K5LSqnHENpG2WpKQOVRAH842PgcU04vDR/aupgJugAACgG8BoApwUj1wEcpmBBetlTraQQnbNAV3tU2teHACNJrajmluPpMY9phb1Jb9/kaNmhlQmSWsbpbpqeROCRXg0n1mNjZRxS8Tl+ktWU7tRe5I6M6sg2qznXljbMC+kjTpAI5jWMlekqkcfYo6L0i7Krrf9XvXyMnYtpaLOmpUIqmaQFJO5IUbtFY6UlKR7IpUKzpexPcdJpTRkL+CuLd7fz/s0jMSkix0AihDzune20bTOUmcS4Si8PYy25UsBySmEq0FlfqISSD6iAYw1sdWyzYzcLiEo80YRLTBEo6jGinGlcmFfrGoU/wDjcPqfSJ0c3UKnyaNnyJkUGy2UEVS42SocN+t8cxqY21tFKmsHz/S83O9qZ54+xXc4VhtOouyzaUKlWgVKAuoCTXU2kgDbLJxCRjiP3gDiuaHWLK3os6G0o7SpqTfsPf8AL5kNkPlWGHUtTpWEtIKGsKamTugtNKk0AArox4Yw21xj2Jm00voZVV2i22p7X+0aKpxxKtUWm84slDDQ0IFKkuKFaE0JUrQBQAE7rYtrYchuIfLqykpst68oqUFJdUo/iWVJBNPwimFBoAHPFe6jrUmbfQVRwvoY47DNbZcJyXfB0JnUAcxCFfzUYx2Tbp/Us9JopXixxivyy4ZcyRmLbbaTWqrMfApvm8SB6yKRYqR1oNGnsa3U3EKnJo8szdpAF5g0qq64nlwosdU+2KdjNYcDp+lFBvUrLduPXOxkIqZafmpR0tL1L9O3WiJhDW2FaaFCh4a8kX9xx7MCsq11M7U7ZHBvjmivWt1V28Tc6M0xUsnq74vgW6wES7k7KzC1lKGnkLUpIruDeFRzgeqsVaNSVKWpPcb7SFjR0lS7RbP2lw5n9KGdb1IuhaS3dKrwNRQCpNRvRsXJaucnGdVLX1GtvIw+zJYzqp5wA/q1ugb421Uj2VjTKn1jk14n0K4q9ihbwb4pP7FzzPWoFMuS50oVfTypXp9YUPzEXrKprRceRoek1q41o1luax9UTWdTvNOeZ/8AIRdOXZW/+ANTGT0u8sEOMSWqJUnSQhBVdVwg0ivUoRqw2m00bpSrZT2bY8UQebvLbWiUodH/ACzhvBVKFBOCiOFNRjppFajWdJ9XU3czoL/R9LSNLtNu/axtX94ml5a2olmz3V1BvtlKN8KKxQU4dNYt3DSpM53RltKtdwhjjt+hk9nWEpdlzEwBglxAHKEbs81VD2GNbClmi5naXF8oaRp0Pl5miZrLYD8nqRO3YN2nCk4oP8x6uWLtnPWp45HL9IbR0bpzW6W368T7ypIkZpqccNZYrCX0q0MrUAhuYSAN4BKFVwAoRQ1rbNEVB1yTt5t6Zl3NTmEbUMhNFLr+rvgmqio4Xk0A0GtKxUuLaM9q3m80Vpmpa4py2wz9vA6Micply0zre0CRdTqSFLP6rHQeQ4bY8AxpGG3uWnqTNlpXRVKrS7Va7c7Wl+Sczs2yGpZLCSLzpBI3whJrX1kAe3gjJeVcR1VxKnRuzdS4617o/kpmVlmGXyWJVunZht0jgvEBP/alPrrGS1hq0ynp65Ve8bW5bPsXW1PCeV9Ad65iwaZFTywstyyp5MxL4IUorQaG6DpW2qm8eDCorTRGrrwlRqa8dx3mjLilpG0dvW3r7+KNHsC32LTl1AEAlJS62SKpvAg84ONDSNhRqxqRyjk77R1a0nqTWzg+DMOVmPtH96X94fV+GPTbXAoYJfJnM7NsuLMy60hBbVQoXXbjcXgU7nTXfjFWpdbHD2Gy0Xf1LOrrRWc70caLafZl3ZRKwW1qxob2g46moGl00BjVqrKMXTR3srK3q1Y3bWGl4ff5o1nN3k3rKWKnP1r1FLH7oFbqfVU15TGztqPVx2nFaa0h2uv7Pux2L9lGyns1yx55L8sKNqJKMNqK7ttXJwcmjRFSrGVCprx3HQWFxS0naOhXftL7+Ja7VtRFtWVMsypSH1tU1NagCDUb++MNMXqVaNRbDlb/AEbWtJYmtnB8GSUnYjqLE1mburayUzp2t9TZSNtwVIxjKljYUGvkVVvJFLFhMszy22nmb6gqoIBUokJ4TUEYCK9enBwak/qbjQtzXo111cW870UuzGpieU1KoUpSUnag4paB3SjyAV/kNMauKnUajwO2uZW1lGdw0lJ/ds3Oz7FaZlRLBIU3cKSCN1XdE89TG5hTjGOrg+dVrupUruu3h5yZNPyz9hTwW3i2Sbta3XEVxQrgIqMeY8ka6cZW1TWW47WhUoaXtOrnsmvJ80SecGbVbtmpbs81eDqVuMFSUqIANd0QCAog1rF+lWjUWw5C+0ZXtJYmtnPgSGaXN2mzW9XmglU2schDCf3UnfUcaq5gNFTl2FBJn7nbali2lV5AmQRQChUpOOCgMaaaExRvYwxnidV0bncKq4pPU48kyrZJWC7aj6S6pRZaCUqUrHapxDaT6zzVrFehSnValLcjb6TvqOj6UoUktaWdi+fEtefVATYiwkUAdZAHAAcI22MHz6TbeWdlp+E8r6A71zA8ouszLpcSUuJCkkUIIqDBrKwzJCcoPMXhmcZQZtlJWXLPXdr+AqKbv8CxjTkPtijO0ec03g6mz6QxlDq7uOt8/wBkQiWttoBI1xQaNshX51JjHGN1jZ/Bec9CVHnZ5o/Rkxas6qkypaU8Li8Ogk4+sRHU16jxIPSWi7RZoRTfyX8svWSuRLEjtv1rv76gNryIT+EfnyxcpW0IeJzmkNL1rx4eyPJfyWiLBqTzfZS4kpWkKSdIIqD6ojCa2nqEnB5i8Mz+3c2SFK1SSc1I1JuGpA/gUMU80Uqtmt8GdJZ9IpxjqXEdZc+P1IE5F2qMA4qnJMLpGNW9fHveZfWltFy2un5IkLMzZvOqCp580FapSoqV01YAeqJjZybzORgrdIqVOOra08fN/o0Wy7KZlUBDDaUADeGJ5zpMXoU4w3I5evc1a8tao22dsZDCeUwwlxJS4kKSd4io/OPLSa2nqM5QeYvDKFbma9pw3pVwtHTcVtkf6TpT+fqilOyi9sXg6O06SVaa1a61l5kT3NZzRrhNP4lx57FPvF/1itN/VfgmLCzYMtKC5pZeOm6BRFf82+r8o9wsorbJ5ZrrvpHWqLUorVXmXxllKEhKEhKRoAFB7Iu7jnpTlJ5byzP8/PeZfnWutBnhnXafhPK+gO9cxBCLzHo9CAEAIAQAgBACAEAIAQAgBACAEAIAQBnmfrvMvzrXWiGQzqtPwnlfQHeuYghF5j0ehACAEAIAQAgBACAEAIAQAgBACAEAIAzzP13mX51rrRDIZ1Wn4TyvoDvXMQQi8x6PQgBACAEAIAQAgBACAEAIAQAgBACAEAZ5n67zL8611ohkM6rT8J5X0B3rmIIReY9HoQAgBACAEAIAQAgBACAEAIAQAgBACAM8z9d5l+da60QyGdVp+E8r6A71zEEIvMej0IAQAgBACAEAIAQAgBACAEAIAQAgBAGeZ+u8y/OtdaIZDOm1PCeV9Ad65iCC9RJ6EAIAQAgBACAEAIAQAgBACAEAIAQAgDPM/XeZfnWutBkM6rT8J5X0B3rmIIOTOvbD8sqW1u6tu8Hb100rTU6V5qn2xTvKkoJarwdP0cs6FxKaqxzjH8lD2XTvGXelFDtNXvHVehbH4SGy6d4y70odpq94ehbH4SGy6d4y70odpq94ehbH4SGy6d4y70odpq94j0NY/CQ2XTvGXelDtNXvE+hrH4SGy6d4y70odpq94j0NY/CQ2XTvGXelDtNXvE+hrH4SGy6d4y70odpq94j0NY/CQ2XTvGXelDtNXvD0NY/CQ2XTvGXelDtNXvE+hrH4SGy6d4y70odpq94ehrH4SGy6d4y70odpq94ehbH4SGy6d4y70odpq94PQtj8JDZdO8Zd6UO01e8PQtj8JDZdO8Zd6UO01e8PQtj8JF3zV21MTL7wfdW4EtggKNaG9F2yqzm3rM5zpHY29tCDpRSy2e2frvMvzrXWi+zkmdVp+E8r6A71zEEEPnq3cpzPf2ooX+6J2PRT3qn0/kzWNYdoIAQB02bJl91DYIF44qIJCRvk0GgD/wB00x7hDWlqoq3Vwrek6jWcEhZ1h3pvW8yrUTdUbyq0wQVJJJGCd81pgCMDGWNH/k1GUrnSWLTtFFa276HJbVnGVfWyo1KKAnloCaclSY8VaepNxLdjddpoRq8z5saVS9MNNuKuJWtKSrgqdAw0nRXerEUoKc1Fi+ryo0JVILLRKWNkut9d4rbSwHS3qqlhKXSFUo1vqqaAHRjvkUjNTtnJ54fk113pmFKniKbm1nHLx8D3OSy1T5lnbsveSpSKm8k0FQEKom97K4GuMS7b/k1XsMcdMKNkq0fbawnw++8hbVs8y60pUcVNNr6aa0HDGGrTcGkbKxvFdQlNLc2jxYknHEqUhtakppeUlJITXRUgYR5UG1lIzzuaVOahOSTe7LPCPBYOqy5dDroQ46lpJrt1VIBpta05aVrSgrjHuEU3teCpeV50abnTjrPkjmUBU0NRXA0pXgw3o8veZ4ttJvYfkQZDQ8zX7Q/5pPWjYaP96RyXSv8Ax0/Fkrn67zL8611o2bOIZ1Wn4TyvoDvXMQQQ+erdynM9/aihf7onYdFfeqfT+Sj2RLh1DqNVZaJuEF1QSFAE3gFkYGt08tIpUo6yaykdFe1ZUZwqajktu7h88ExYdjIZmEKmJiSW3QhQ1yK3VAiqdGOMWKVFRlltGrvdJyr0XClCals4cuZEZLSgemmkKQpaVVCwmlUpIIK6nAXa3qngjBRjrVEsZNppOu6VpKSlh7MePL6knLWOlAb1KelUO1Xqqw/QBK6BAQrQrAOEgUOI5IzRoqOMSSfE1dTSE6rfWUJOGFhY4ri/I7EWWylxlTc1KAJfcLl6YSSplRQG0Coqf0QWkpUdJOOMZOripJqS38+BUd3XlTnTnTltiksR2Z27fvyIbKyeD8wFhd86i0FK01UEC/jvmsV7mSlPYbnQtvOhbtTWNrx4HyqynUPNJabdLlG1VCTio7YFBpoApjyGI6qUZLVJjfUatGbqyWNqSztxu2llVKIKHZV9+QDIcdUyoPJ1SXJUSBdwqN4p5d+lIuaqw4NrHD5GgjWmpwuKcJuWEpbNkkcMtqztmuvzC0KAqlkuGrgv7V4INQQFAXaGug4cOKLm6TlJ+HMu1YUIX8KNKLWcayXu81nw3kZlNPB4StF31IlG0L36KClmhPCARGCvNSUdvA2Wi6EqLrJxwnN48CTs+bYbkG0zC321hxaw2woJU+FhN1bhptaUIFdIHKIzQnCNJKWU/lxNdcW9eteylSUZLCTcllRa4IqiikqNBdSTorW6CdFTpoN+Kexy+R0S1o08ZzLHmaDbki0XJV1pUiGmlKuX3gjV20FBQSQMVBV+u9WldJEbKcI5i1jZ+Di7W5qqFWnPXcpb8LOJbc/fZ/dpx2PZEk06svvyjiFrUhCNW/Vtmu3v6L4FBQ44GhrHiFKlFvWafIt3N9e1aUeqhJOOMvG9+HL+4OOXsiWZZmS7MSryi24GQl0FSbqSW1Cn4yq6LvPpjwqVOKeWnyM9S/u686epCUUmtbZvzv8AoS+Zr9of80nrR7sPekYelX+Ol4slc/XeZfnWutGyZxTOq0/CeV9Ad65iCCHz1buU5nv7UUL/AHROx6Ke9U+n8maxrDs2jrnrRW8ltLl2jSLiaJCcK79NJ0CvJHudRyST4FW3sqdCUpR3yeXk7EZRPBtxADYLguqdDYDpSaVTfGkGm+K8sZFcSUWlx48StLRNF1IzbeFujn2fsREYDY4wIEvAMATCMqJsMagl9YbApQUrTgv0vU5KxnVxUUcZNY9D2cqvWuG3yz4ERGE2SSP1DZVW6CaCpoNAGknkxESk3uPMpwjjLxncfhFMDEbj2sNZRZZGekXmkJnkOodbAQFsf4iBW7fSqoqK6aY4c0W4zpSilPeuRoK1tf0K0pWrTjJ5alwZGptRLTh1BtKma1DcwlLlTShKqAUPNSMXWqL9lbPmXuxTrQzWlifOGzZyOa07RcmV33SKhISkABKUJFbqUgaAKmPFSo5vLLFpZ07aGrDjtbe9vmckYy1qiA1TQ8zX7Q/5pPWjYaP3yOT6V/46fiyVz9d5l+da60bNnEM6rT8J5X0B3rmIIIfPVu5Tme/tRQv90TseinvVPp/Jmsaw7UQAgQIHlvBM2dZBfVrdCFa5Clkm+m7RKdwRWl68ANIpeNdGFinS1/YW81Ve96ldob/42lsxtznf4Y/Gw5JCQS60pwvIQErQFXrxKUrrVd1INRWgoPXTf8wpayy3gyXF+6U1CMHLKeNq38iayrs6jEu8wWnJe5qeqNJIJUCcHQqqq0oMTvHAVxzXFP2YyW41+ibpOtUpVG1POcN/jgR9naimXdcWgLdaXQoXeuqQ4LgqARRSF46d/hoR4pqKg21tRYvJ1ZV404zxCS3rGcrb9mv7zl7LnNSm0OL1F1L8sVFKEAIISDqiSmgoaNLHORvYRnp7Kib4o1t1FTtJRi2nTlxeX/dpC5VyupT0wgGtHVGv8Rvf1irXWKrRu9E1HUsqcvl+NgyfsgTThSp1LQAAClCoKlGiE+s4Qo0esbRGkr/skFJRzlkUDGE2K3CB6QgSIA0PM1+0P+aT1o2Gj/ekcj0r/wAdPxZK5+u8y/OtdaNmziGdVp+E8r6A71zEEEPnq3cpzPf2ooX+6J2PRT3qn0/kzWNYdqIAQIOizXkofaWvcpcQpWFcEqBVhv4CPdNpSTZVvKcqlCUIb2mWyRs+UlXUzQtBLgQb6UJBDyzvJUMSKnA1Gg+uLkadOD19f9nO1rm8uKTtez4b2N8F4f8A06bQy2W0kBvWbqydsEMLCKUSUkKKxXEkUpve31UudVbMP6GK10Iq0szU4rGzMlnPhgjZrL6YcaW0WpYIWCDdbI0ilRt9PLGJ3s8Ywi/Ho5bxkp68sr5r9HorOHMGv6GVx0/olY8+3h22fJEerdvu15fdfo8pvLyYcQpBalgFJUmqWiCAoEG6b+Gkw7ZPkj1Ho5bxedeX3/0V2em1PurccNVLUVE8/ByCK05OcnJm6oUY0KSpw3JFjyYnkSJcfDzLiCgpDZSrVVqGLYuEbQV/HUj1xaoONNOWTQ6Sp1b3Uoum4tPOcrCXHbx8N5VAIpnRrZsEQehAkQBoeZr9of8ANJ60bDR/vSOR6V/46fiyVz9d5l+da60bNnEM6rT8J5X0B3rmIIPLOjk/MTipcyzWqXA7e2yE0vand3ShXcnRFS7ozqJaqOl6P39C0lN1pYzjGxvnyKPsBtDix94198Uex1uR03rDYd/yf6GwG0OLH3jX3w7HW5D1hsO/5P8AQ2A2hxY+8a++HY6vIesNh3/J/obArQ4sfeNffE9kq8iPWCwX/fyf6GwK0OLH3jX3w7JW5D0/o/v+T/Q2BWhxY+8a++I7HV5BdILDv+T/AENgVocWPvGvvh2OryHrBYd/yf6GwG0OLH3jX3w7HV5D1g0f3/J/obArQ4sfeNffDsdXkT6wWHf8n+hsCtDix94198OyVuRHrBo/v+T/AENgNocWPvGvvh2OtyHrBYd/yf6GwK0OLH3jX3xPY6vIesFh3/J/obArQ4sfeNffEdjrcifWGw7/AJP9DYDaHFj7xr74djrch6w2Hf8AJ/obAbQ4sfeNffDsdbkPWGw7/k/0XPNlk5Mybzqplq4FNgA3kKqa/wCVRi5Z0Z029ZHPdINJW93CCoyzhvOxr8jP13lX51rrReZyzOfLK3peQyhlXptzU29YuJvXVKxUs0wQCd7giCCU7rdkcc+RMdlE5JyO63ZHHPkTHZQyMjut2Rxz5Ex2UMjI7rdkcc+RMdlDIyO63ZHHPkTHZQyMjut2Rxz5Ex2UMjI7rdkcc+RMdlDIyO63ZHHPkTHZQyMjut2Rxz5Ex2UMjI7rdkcc+RMdlDIyO63ZHHPkTHZQyMjut2Rxz5Ex2UMjI7rdkcc+RMdlDIyO63ZHHPkTHZQyMjut2Rxz5Ex2UMjI7rdkcc+RMdlDIyO63ZHHPkTHZQyMlMzt5wLPnrMWxKTGqOFxtQTqTqcEnHFaAPziAzaFy6F4qSlR5QD/ADgQfOsm/Fo6I+kANZN+LR0R9IAayb8Wjoj6QA1k34tHRH0gBrJvxaOiPpADWTfi0dEfSAGsm/Fo6I+kANZN+LR0R9IAayb8Wjoj6QA1k34tHRH0gBrJvxaOiPpADWTfi0dEfSAGsm/Fo6I+kANZN+LR0R9IAayb8Wjoj6QA1k34tHRH0gBrJvxaOiPpADWTfi0dEfSA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6632" name="AutoShape 8" descr="data:image/jpeg;base64,/9j/4AAQSkZJRgABAQAAAQABAAD/2wCEAAkGBxQQEBUUEBQVFhUWFRgYGBgXFxobGhUdGBwdHxQdFRYbHCogHB4mHBgXITEhJSkrLi4yHyA0ODMwNyg5LiwBCgoKDg0OGxAQGi8kICYuLDAtLCwtNCwtLywsNCwsLCwsLDQsLCwsLCwsLCwsLywsLCwvLCwsLCwsLCwsLCwsLP/AABEIALIAlwMBEQACEQEDEQH/xAAcAAEAAwEBAQEBAAAAAAAAAAAABQYHBAMCAQj/xABPEAABAgMDAw0OAggEBwAAAAABAgMABBEFEiEGBzETFBYiMkFRVGFxkrLTFzU2U1VzdIGRk5Sj0dJCoSMzNFJyscHDQ2KC8BUkRKLC4eP/xAAbAQEAAgMBAQAAAAAAAAAAAAAAAQQDBQYCB//EADgRAAIBAwAGBgoCAgIDAAAAAAABAgMEEQUSITFBUQYTFFJxoRUWIjJTYYGRsdHB8DPhI0JiY/H/2gAMAwEAAhEDEQA/ALZlk9OvWwxJyk6qVSuVW6ohtLlSlZG5VTe5d6APvYfavl1fwbfaROCcDYfavlxfwbfaQwMDYfavlxfwbfaQwMDYfavlxfwbfaQwMDYfavlxfwbfaQwMDYfavlxfwbfaQwMDYfavlxfwbfaQwMDYfavlxfwbfaQwMDYfavlxfwbfaQwMDYfavlxfwbfaQwMDYfavlxfwbfaQwMDYfavlxfwbfaQwMDYfavlxfwbfaQwMDYfavlxfwbfaQwMDYfavlxfwbfaQwMDYfavlxfwbfaQwMDYfavl1fwbfaQwMFdy9lrVsqSVM/wDGFu0WhNzWzaK3jSt68r+UQQWe0/CeV9Ad65gC8x6PQiAKwAgBACAEAIAVgBACAEAIkCsQSfGrJrS8K8FRWJJ1JYzjYfdYg8iARnefrvKvzrXWgyGdVp+E8r6A71zEIguFp2g3LNKceUEoTpJ/IDhJ4Iic1FZZno0alaahTWWzLLWy9m510NSCFIBOASLziuVRxCR/usa2V1Um8U0djb6CtbSHWXcs/j9n6jJ+2VipdWORT1CPUMIyKncte8eJX2h4PChnwR5Tj1sWf+kcUtSN81DiRz4VHPojxLtFHbvRkpQ0Te+xFar+z/Rasj8v0TZDT4Dbp3NDtHP4a6DyGLFC6jPZLYzT6U0FO1WvB60PNeJd4tmgInKPKBqRavunE4JSN0s8g/rGOpVjTWZFyxsat5U1Ka8XyM0Rb1pWq6Uy1W0DSEGiUA6L7hFSeb2Rr+uq1niGxHVysdHaOpp1/al/dyJBGQdokCs6QeDVnsIyK2rd8pvTOjk9lv8Agj59i1bMF8urW2Diq8XE/wCsKxAjzLtFHbnKLdGWir/2FHVl9vsXPI3Lhueo25Rt+m5rtV030H+mmLNC5VRY4mj0poepZPWW2HP9luiyaUpuXOWyZL9EyAt8prp2rXAVDfPAP9mrc11T2LebzROhp3j157ILz8CnWfZFpWsCp11aGlY1WSEK/hQNI58IqQjVrrbLYbytdaN0c9WEE5rlw+pIHNGaftSebUP/AKRl7D/5FT1o/wDUseP+iOtGzLRsgBaHlKZSQKpJUgcikK3Kd6McoV6KynlFuhcaO0k3CUMSf3+5eciMsUz6ShYCH0jFNcFD95Fd7HEb0W7e4jOOHvOf0romdlLK2we5/wAMhs/PeZzzrXWiyzTHVafhNK+gO9cxBC2lRyotJ22J0MyovNorcFaA/vLV/IcnPGsrTlXqasNyO90fb0tGW3XV/ef38D9yYyjNirfampdajUGiAm/UcqlAKTTEU/rC2n1MnGeww6ZtnpClG4tnrY4f3iSBz8SI/wCnmvY32kbNM4lrbtBz8yPF5r2NdpD5DIy2ySQthE7JIupUgOONjCgULwUkDQRXEDDf3saF1bLGvBHXaE0y2+z3Dynub/BY8gsrUzEorV1Ucl07cn8SAMF/lQ8vPGa2rKcNvA1+mNFuhcJU17Mt3jyKKpl+3Z1xbe1SE4XtDacbgPKTwcvBFLVdzUeruOjjOjoa1ipbZPzZ35MW89ZLplZxN1BIIwrdqoVUkjSki8eSnqixQqOg+rqbinpOzp6Rp9ptXl8V/eJZLXyz1expyakl3Vsi5eCdyuiCaBVdAcpzxfyntRxk4uMnGW9Enm1tlc9ZUu88SpakqSskDbFCilRIGGNIEJ8im5wcljJuCbk6pReqoJ/wlVwKf8p4N7mOGuuaDg+sgdnoXSUbmn2W428s8Vy8S1sZaJVZaprC+kXCne1WgoObEHmix2hdVro009ETjfK2e5vY/lzM4sXJaZtFt6YCqkK0r0uq0qod6gPNvb0a+FCdZOedp1dzpS30fOFvjZ8uCJTJLLx1pvUFuNXU1uuuBa7oH4Qls7fHQbw9cWaNw4+xUNPpbRMa67Ta7c70vz/o0eyLVcUUJf1JQdSVNPM1CHKYlJQslSVUxGJBx0UjYJ52rcclhp4ZJzjyEgBeN83QmlSqukU38K13ojeE9XajHssLL1jMom5PBorqnSNTcSTfQUkAgYHA8ojWXFN0qmutx3WibyN/bStq22SX3XPxJbO5aaZvJ3VkEELcarTeIVRQ9RBEbCnNSjlHGXdvK3qypS4H3l/NFq2ULTpFlv03tKiP6xFWWrBs96PpKrc04Pi0fWZmSH/MOmlaobHJSpV7ap9kVbCHsuR0nSmq9anT4YyVa1bPSJa05h0K1wzai7xreVqTl3U6jSEXTUcxjLcUOsXzNTofSjs6mJe496/koNsWUHRqjW6pvaFc3LFa3uHB6kje6X0TC6h2m32v8/7K5LSqnHENpG2WpKQOVRAH842PgcU04vDR/aupgJugAACgG8BoApwUj1wEcpmBBetlTraQQnbNAV3tU2teHACNJrajmluPpMY9phb1Jb9/kaNmhlQmSWsbpbpqeROCRXg0n1mNjZRxS8Tl+ktWU7tRe5I6M6sg2qznXljbMC+kjTpAI5jWMlekqkcfYo6L0i7Krrf9XvXyMnYtpaLOmpUIqmaQFJO5IUbtFY6UlKR7IpUKzpexPcdJpTRkL+CuLd7fz/s0jMSkix0AihDzune20bTOUmcS4Si8PYy25UsBySmEq0FlfqISSD6iAYw1sdWyzYzcLiEo80YRLTBEo6jGinGlcmFfrGoU/wDjcPqfSJ0c3UKnyaNnyJkUGy2UEVS42SocN+t8cxqY21tFKmsHz/S83O9qZ54+xXc4VhtOouyzaUKlWgVKAuoCTXU2kgDbLJxCRjiP3gDiuaHWLK3os6G0o7SpqTfsPf8AL5kNkPlWGHUtTpWEtIKGsKamTugtNKk0AArox4Yw21xj2Jm00voZVV2i22p7X+0aKpxxKtUWm84slDDQ0IFKkuKFaE0JUrQBQAE7rYtrYchuIfLqykpst68oqUFJdUo/iWVJBNPwimFBoAHPFe6jrUmbfQVRwvoY47DNbZcJyXfB0JnUAcxCFfzUYx2Tbp/Us9JopXixxivyy4ZcyRmLbbaTWqrMfApvm8SB6yKRYqR1oNGnsa3U3EKnJo8szdpAF5g0qq64nlwosdU+2KdjNYcDp+lFBvUrLduPXOxkIqZafmpR0tL1L9O3WiJhDW2FaaFCh4a8kX9xx7MCsq11M7U7ZHBvjmivWt1V28Tc6M0xUsnq74vgW6wES7k7KzC1lKGnkLUpIruDeFRzgeqsVaNSVKWpPcb7SFjR0lS7RbP2lw5n9KGdb1IuhaS3dKrwNRQCpNRvRsXJaucnGdVLX1GtvIw+zJYzqp5wA/q1ugb421Uj2VjTKn1jk14n0K4q9ihbwb4pP7FzzPWoFMuS50oVfTypXp9YUPzEXrKprRceRoek1q41o1luax9UTWdTvNOeZ/8AIRdOXZW/+ANTGT0u8sEOMSWqJUnSQhBVdVwg0ivUoRqw2m00bpSrZT2bY8UQebvLbWiUodH/ACzhvBVKFBOCiOFNRjppFajWdJ9XU3czoL/R9LSNLtNu/axtX94ml5a2olmz3V1BvtlKN8KKxQU4dNYt3DSpM53RltKtdwhjjt+hk9nWEpdlzEwBglxAHKEbs81VD2GNbClmi5naXF8oaRp0Pl5miZrLYD8nqRO3YN2nCk4oP8x6uWLtnPWp45HL9IbR0bpzW6W368T7ypIkZpqccNZYrCX0q0MrUAhuYSAN4BKFVwAoRQ1rbNEVB1yTt5t6Zl3NTmEbUMhNFLr+rvgmqio4Xk0A0GtKxUuLaM9q3m80Vpmpa4py2wz9vA6Micply0zre0CRdTqSFLP6rHQeQ4bY8AxpGG3uWnqTNlpXRVKrS7Va7c7Wl+Sczs2yGpZLCSLzpBI3whJrX1kAe3gjJeVcR1VxKnRuzdS4617o/kpmVlmGXyWJVunZht0jgvEBP/alPrrGS1hq0ynp65Ve8bW5bPsXW1PCeV9Ad65iwaZFTywstyyp5MxL4IUorQaG6DpW2qm8eDCorTRGrrwlRqa8dx3mjLilpG0dvW3r7+KNHsC32LTl1AEAlJS62SKpvAg84ONDSNhRqxqRyjk77R1a0nqTWzg+DMOVmPtH96X94fV+GPTbXAoYJfJnM7NsuLMy60hBbVQoXXbjcXgU7nTXfjFWpdbHD2Gy0Xf1LOrrRWc70caLafZl3ZRKwW1qxob2g46moGl00BjVqrKMXTR3srK3q1Y3bWGl4ff5o1nN3k3rKWKnP1r1FLH7oFbqfVU15TGztqPVx2nFaa0h2uv7Pux2L9lGyns1yx55L8sKNqJKMNqK7ttXJwcmjRFSrGVCprx3HQWFxS0naOhXftL7+Ja7VtRFtWVMsypSH1tU1NagCDUb++MNMXqVaNRbDlb/AEbWtJYmtnB8GSUnYjqLE1mburayUzp2t9TZSNtwVIxjKljYUGvkVVvJFLFhMszy22nmb6gqoIBUokJ4TUEYCK9enBwak/qbjQtzXo111cW870UuzGpieU1KoUpSUnag4paB3SjyAV/kNMauKnUajwO2uZW1lGdw0lJ/ds3Oz7FaZlRLBIU3cKSCN1XdE89TG5hTjGOrg+dVrupUruu3h5yZNPyz9hTwW3i2Sbta3XEVxQrgIqMeY8ka6cZW1TWW47WhUoaXtOrnsmvJ80SecGbVbtmpbs81eDqVuMFSUqIANd0QCAog1rF+lWjUWw5C+0ZXtJYmtnPgSGaXN2mzW9XmglU2schDCf3UnfUcaq5gNFTl2FBJn7nbali2lV5AmQRQChUpOOCgMaaaExRvYwxnidV0bncKq4pPU48kyrZJWC7aj6S6pRZaCUqUrHapxDaT6zzVrFehSnValLcjb6TvqOj6UoUktaWdi+fEtefVATYiwkUAdZAHAAcI22MHz6TbeWdlp+E8r6A71zA8ouszLpcSUuJCkkUIIqDBrKwzJCcoPMXhmcZQZtlJWXLPXdr+AqKbv8CxjTkPtijO0ec03g6mz6QxlDq7uOt8/wBkQiWttoBI1xQaNshX51JjHGN1jZ/Bec9CVHnZ5o/Rkxas6qkypaU8Li8Ogk4+sRHU16jxIPSWi7RZoRTfyX8svWSuRLEjtv1rv76gNryIT+EfnyxcpW0IeJzmkNL1rx4eyPJfyWiLBqTzfZS4kpWkKSdIIqD6ojCa2nqEnB5i8Mz+3c2SFK1SSc1I1JuGpA/gUMU80Uqtmt8GdJZ9IpxjqXEdZc+P1IE5F2qMA4qnJMLpGNW9fHveZfWltFy2un5IkLMzZvOqCp580FapSoqV01YAeqJjZybzORgrdIqVOOra08fN/o0Wy7KZlUBDDaUADeGJ5zpMXoU4w3I5evc1a8tao22dsZDCeUwwlxJS4kKSd4io/OPLSa2nqM5QeYvDKFbma9pw3pVwtHTcVtkf6TpT+fqilOyi9sXg6O06SVaa1a61l5kT3NZzRrhNP4lx57FPvF/1itN/VfgmLCzYMtKC5pZeOm6BRFf82+r8o9wsorbJ5ZrrvpHWqLUorVXmXxllKEhKEhKRoAFB7Iu7jnpTlJ5byzP8/PeZfnWutBnhnXafhPK+gO9cxBCLzHo9CAEAIAQAgBACAEAIAQAgBACAEAIAQBnmfrvMvzrXWiGQzqtPwnlfQHeuYghF5j0ehACAEAIAQAgBACAEAIAQAgBACAEAIAzzP13mX51rrRDIZ1Wn4TyvoDvXMQQi8x6PQgBACAEAIAQAgBACAEAIAQAgBACAEAZ5n67zL8611ohkM6rT8J5X0B3rmIIReY9HoQAgBACAEAIAQAgBACAEAIAQAgBACAM8z9d5l+da60QyGdVp+E8r6A71zEEIvMej0IAQAgBACAEAIAQAgBACAEAIAQAgBAGeZ+u8y/OtdaIZDOm1PCeV9Ad65iCC9RJ6EAIAQAgBACAEAIAQAgBACAEAIAQAgDPM/XeZfnWutBkM6rT8J5X0B3rmIIOTOvbD8sqW1u6tu8Hb100rTU6V5qn2xTvKkoJarwdP0cs6FxKaqxzjH8lD2XTvGXelFDtNXvHVehbH4SGy6d4y70odpq94ehbH4SGy6d4y70odpq94ehbH4SGy6d4y70odpq94j0NY/CQ2XTvGXelDtNXvE+hrH4SGy6d4y70odpq94j0NY/CQ2XTvGXelDtNXvE+hrH4SGy6d4y70odpq94j0NY/CQ2XTvGXelDtNXvD0NY/CQ2XTvGXelDtNXvE+hrH4SGy6d4y70odpq94ehrH4SGy6d4y70odpq94ehbH4SGy6d4y70odpq94PQtj8JDZdO8Zd6UO01e8PQtj8JDZdO8Zd6UO01e8PQtj8JF3zV21MTL7wfdW4EtggKNaG9F2yqzm3rM5zpHY29tCDpRSy2e2frvMvzrXWi+zkmdVp+E8r6A71zEEEPnq3cpzPf2ooX+6J2PRT3qn0/kzWNYdoIAQB02bJl91DYIF44qIJCRvk0GgD/wB00x7hDWlqoq3Vwrek6jWcEhZ1h3pvW8yrUTdUbyq0wQVJJJGCd81pgCMDGWNH/k1GUrnSWLTtFFa276HJbVnGVfWyo1KKAnloCaclSY8VaepNxLdjddpoRq8z5saVS9MNNuKuJWtKSrgqdAw0nRXerEUoKc1Fi+ryo0JVILLRKWNkut9d4rbSwHS3qqlhKXSFUo1vqqaAHRjvkUjNTtnJ54fk113pmFKniKbm1nHLx8D3OSy1T5lnbsveSpSKm8k0FQEKom97K4GuMS7b/k1XsMcdMKNkq0fbawnw++8hbVs8y60pUcVNNr6aa0HDGGrTcGkbKxvFdQlNLc2jxYknHEqUhtakppeUlJITXRUgYR5UG1lIzzuaVOahOSTe7LPCPBYOqy5dDroQ46lpJrt1VIBpta05aVrSgrjHuEU3teCpeV50abnTjrPkjmUBU0NRXA0pXgw3o8veZ4ttJvYfkQZDQ8zX7Q/5pPWjYaP96RyXSv8Ax0/Fkrn67zL8611o2bOIZ1Wn4TyvoDvXMQQQ+erdynM9/aihf7onYdFfeqfT+Sj2RLh1DqNVZaJuEF1QSFAE3gFkYGt08tIpUo6yaykdFe1ZUZwqajktu7h88ExYdjIZmEKmJiSW3QhQ1yK3VAiqdGOMWKVFRlltGrvdJyr0XClCals4cuZEZLSgemmkKQpaVVCwmlUpIIK6nAXa3qngjBRjrVEsZNppOu6VpKSlh7MePL6knLWOlAb1KelUO1Xqqw/QBK6BAQrQrAOEgUOI5IzRoqOMSSfE1dTSE6rfWUJOGFhY4ri/I7EWWylxlTc1KAJfcLl6YSSplRQG0Coqf0QWkpUdJOOMZOripJqS38+BUd3XlTnTnTltiksR2Z27fvyIbKyeD8wFhd86i0FK01UEC/jvmsV7mSlPYbnQtvOhbtTWNrx4HyqynUPNJabdLlG1VCTio7YFBpoApjyGI6qUZLVJjfUatGbqyWNqSztxu2llVKIKHZV9+QDIcdUyoPJ1SXJUSBdwqN4p5d+lIuaqw4NrHD5GgjWmpwuKcJuWEpbNkkcMtqztmuvzC0KAqlkuGrgv7V4INQQFAXaGug4cOKLm6TlJ+HMu1YUIX8KNKLWcayXu81nw3kZlNPB4StF31IlG0L36KClmhPCARGCvNSUdvA2Wi6EqLrJxwnN48CTs+bYbkG0zC321hxaw2woJU+FhN1bhptaUIFdIHKIzQnCNJKWU/lxNdcW9eteylSUZLCTcllRa4IqiikqNBdSTorW6CdFTpoN+Kexy+R0S1o08ZzLHmaDbki0XJV1pUiGmlKuX3gjV20FBQSQMVBV+u9WldJEbKcI5i1jZ+Di7W5qqFWnPXcpb8LOJbc/fZ/dpx2PZEk06svvyjiFrUhCNW/Vtmu3v6L4FBQ44GhrHiFKlFvWafIt3N9e1aUeqhJOOMvG9+HL+4OOXsiWZZmS7MSryi24GQl0FSbqSW1Cn4yq6LvPpjwqVOKeWnyM9S/u686epCUUmtbZvzv8AoS+Zr9of80nrR7sPekYelX+Ol4slc/XeZfnWutGyZxTOq0/CeV9Ad65iCCHz1buU5nv7UUL/AHROx6Ke9U+n8maxrDs2jrnrRW8ltLl2jSLiaJCcK79NJ0CvJHudRyST4FW3sqdCUpR3yeXk7EZRPBtxADYLguqdDYDpSaVTfGkGm+K8sZFcSUWlx48StLRNF1IzbeFujn2fsREYDY4wIEvAMATCMqJsMagl9YbApQUrTgv0vU5KxnVxUUcZNY9D2cqvWuG3yz4ERGE2SSP1DZVW6CaCpoNAGknkxESk3uPMpwjjLxncfhFMDEbj2sNZRZZGekXmkJnkOodbAQFsf4iBW7fSqoqK6aY4c0W4zpSilPeuRoK1tf0K0pWrTjJ5alwZGptRLTh1BtKma1DcwlLlTShKqAUPNSMXWqL9lbPmXuxTrQzWlifOGzZyOa07RcmV33SKhISkABKUJFbqUgaAKmPFSo5vLLFpZ07aGrDjtbe9vmckYy1qiA1TQ8zX7Q/5pPWjYaP3yOT6V/46fiyVz9d5l+da60bNnEM6rT8J5X0B3rmIIIfPVu5Tme/tRQv90TseinvVPp/Jmsaw7UQAgQIHlvBM2dZBfVrdCFa5Clkm+m7RKdwRWl68ANIpeNdGFinS1/YW81Ve96ldob/42lsxtznf4Y/Gw5JCQS60pwvIQErQFXrxKUrrVd1INRWgoPXTf8wpayy3gyXF+6U1CMHLKeNq38iayrs6jEu8wWnJe5qeqNJIJUCcHQqqq0oMTvHAVxzXFP2YyW41+ibpOtUpVG1POcN/jgR9naimXdcWgLdaXQoXeuqQ4LgqARRSF46d/hoR4pqKg21tRYvJ1ZV404zxCS3rGcrb9mv7zl7LnNSm0OL1F1L8sVFKEAIISDqiSmgoaNLHORvYRnp7Kib4o1t1FTtJRi2nTlxeX/dpC5VyupT0wgGtHVGv8Rvf1irXWKrRu9E1HUsqcvl+NgyfsgTThSp1LQAAClCoKlGiE+s4Qo0esbRGkr/skFJRzlkUDGE2K3CB6QgSIA0PM1+0P+aT1o2Gj/ekcj0r/wAdPxZK5+u8y/OtdaNmziGdVp+E8r6A71zEEEPnq3cpzPf2ooX+6J2PRT3qn0/kzWNYdqIAQIOizXkofaWvcpcQpWFcEqBVhv4CPdNpSTZVvKcqlCUIb2mWyRs+UlXUzQtBLgQb6UJBDyzvJUMSKnA1Gg+uLkadOD19f9nO1rm8uKTtez4b2N8F4f8A06bQy2W0kBvWbqydsEMLCKUSUkKKxXEkUpve31UudVbMP6GK10Iq0szU4rGzMlnPhgjZrL6YcaW0WpYIWCDdbI0ilRt9PLGJ3s8Ywi/Ho5bxkp68sr5r9HorOHMGv6GVx0/olY8+3h22fJEerdvu15fdfo8pvLyYcQpBalgFJUmqWiCAoEG6b+Gkw7ZPkj1Ho5bxedeX3/0V2em1PurccNVLUVE8/ByCK05OcnJm6oUY0KSpw3JFjyYnkSJcfDzLiCgpDZSrVVqGLYuEbQV/HUj1xaoONNOWTQ6Sp1b3Uoum4tPOcrCXHbx8N5VAIpnRrZsEQehAkQBoeZr9of8ANJ60bDR/vSOR6V/46fiyVz9d5l+da60bNnEM6rT8J5X0B3rmIIPLOjk/MTipcyzWqXA7e2yE0vand3ShXcnRFS7ozqJaqOl6P39C0lN1pYzjGxvnyKPsBtDix94198Uex1uR03rDYd/yf6GwG0OLH3jX3w7HW5D1hsO/5P8AQ2A2hxY+8a++HY6vIesNh3/J/obArQ4sfeNffE9kq8iPWCwX/fyf6GwK0OLH3jX3w7JW5D0/o/v+T/Q2BWhxY+8a++I7HV5BdILDv+T/AENgVocWPvGvvh2OryHrBYd/yf6GwG0OLH3jX3w7HV5D1g0f3/J/obArQ4sfeNffDsdXkT6wWHf8n+hsCtDix94198OyVuRHrBo/v+T/AENgNocWPvGvvh2OtyHrBYd/yf6GwK0OLH3jX3xPY6vIesFh3/J/obArQ4sfeNffEdjrcifWGw7/AJP9DYDaHFj7xr74djrch6w2Hf8AJ/obAbQ4sfeNffDsdbkPWGw7/k/0XPNlk5Mybzqplq4FNgA3kKqa/wCVRi5Z0Z029ZHPdINJW93CCoyzhvOxr8jP13lX51rrReZyzOfLK3peQyhlXptzU29YuJvXVKxUs0wQCd7giCCU7rdkcc+RMdlE5JyO63ZHHPkTHZQyMjut2Rxz5Ex2UMjI7rdkcc+RMdlDIyO63ZHHPkTHZQyMjut2Rxz5Ex2UMjI7rdkcc+RMdlDIyO63ZHHPkTHZQyMjut2Rxz5Ex2UMjI7rdkcc+RMdlDIyO63ZHHPkTHZQyMjut2Rxz5Ex2UMjI7rdkcc+RMdlDIyO63ZHHPkTHZQyMjut2Rxz5Ex2UMjI7rdkcc+RMdlDIyO63ZHHPkTHZQyMlMzt5wLPnrMWxKTGqOFxtQTqTqcEnHFaAPziAzaFy6F4qSlR5QD/ADgQfOsm/Fo6I+kANZN+LR0R9IAayb8Wjoj6QA1k34tHRH0gBrJvxaOiPpADWTfi0dEfSAGsm/Fo6I+kANZN+LR0R9IAayb8Wjoj6QA1k34tHRH0gBrJvxaOiPpADWTfi0dEfSAGsm/Fo6I+kANZN+LR0R9IAayb8Wjoj6QA1k34tHRH0gBrJvxaOiPpADWTfi0dEfSA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6634" name="AutoShape 10" descr="data:image/jpeg;base64,/9j/4AAQSkZJRgABAQAAAQABAAD/2wCEAAkGBxQSEhUUEhQWFBUWGRsaFRgYGRgYGRwYHR0WHB4XHRwYICggGBwnHhYdITEhJikrLi4vHCAzODQsNygtLisBCgoKDg0OGxAQGywkICQsLDcsMC0sLSwtNCwsLCwsLSwsLCwsLCwsLS0sLCwsLCwsLCwsLCwsLCwsLCwsLCwsLP/AABEIAJ4AlgMBEQACEQEDEQH/xAAcAAEAAQUBAQAAAAAAAAAAAAAABwEEBQYIAwL/xAA+EAACAQMCAwUGBAMFCQAAAAABAgMABBESIQUGMQciQVFhEzJCcYGRFFKhsSNiwRUkM3LxFzRDgpKiwtHh/8QAGwEBAAIDAQEAAAAAAAAAAAAAAAEEAgMGBQf/xAA2EQACAgEBBgIJAwIHAAAAAAAAAQIDEQQFEiExQVEGExQiMmGBkcHR8HGhsSPhFRYzQ2KC8f/aAAwDAQACEQMRAD8AnGgFAKAUB8M4HUgCoSyORr17zzw+JtL3cWR4A6v2q9VszV2RzGDMd+Pcv+EcxWt1/u88ch8lbf7da03aW6n/AFItBST5GUzWgyK0AoBQHyTUAwnFebrK2bTNcxow+HVlvsKuU6DUXLNcGzFzSPHh3PFhOwWO6j1HoCdJP/VWduzNXVHenW0gpxZsIaqDMj6FSBQCgFAKAUAoD4kkABJOABknyA3zRcXhA5z7Q+f5b+Ro4mZLZdlUbF/52/oK+g7I2NXpoKdqzN/sVLLMs1ngXDBO5DPoUDJYDJGfTP1+leprNS6IrCy3yMIxyZW94THEnt4JJI3TDAZ3B0oxAYYIK6138STttVCnV2Wz8u6Kal98ZMnHHFEp9k/PjXgNtcnM6DKPt/EUdc/zCuZ23shaV+bV7L/Zm6qzPAkwVz2TcVqQUJqMghztb5/dJGs7VtGkYmkB3yf+Gvlt1P0rrdhbHjYvSLlw6L6le2zojQbLl+KP2cl/cCFHILRJ359J31FfgHjvv6V7lmvnNuvSQy11fCPwNSiurL3jfL1g23D7tpZMahFIoGoflR8DLj8pGTWrT67WRw9VUlHq19V2JcY9GZXsw5/ktpUtrhi9u50gsSTGT0wfy52x4VW21seFtbupWJLn7zKuzDwyf16VwpaK0AoBQCgFAKA1DtWvDFwy4KnBYBPoxAP6V6Wxq1ZrYJ9zCz2TnTgdoJrmCJjhZJURsdcMwB+uDX0jWWuqidkeaTZTissny65JgWzljSIACN8NgayQjANn82wNfO4bRulqIzlLnJfpzLe4sEM8Um/uqnSq+0cd0b4jxqVSfiO2on+auz0sE9Q1nOFz7v7cSs3wLTk29aG/tZFO4mQH1DMFI+xNWtqUxs0lkX2ZEHhnVwr5WXitSDwvZNCO35VJ+wJqYR3pJd2Q+RyYs7TXAc7vJKDv+Zmzv6ZNfVpQjVpt3HBL6FHmyRf9n54hHNfi4RdbMygAkbYzkncH0rnIbaWkcNNuZwbvK3lktLfsxP4L8X+LTGNYIB0aBnfV16DOa2T2+nf5Pl8+HxZCq4ZyaRzAxNxITjvHO3TBAwfnjrXvaJf0EjU+Z0zyNeNNw+1kbdmiTJ9QMZ/Svmu0K1XqrIx5ZZdh7KM9VMyFAKAUAoChoDA88cIN3Yzwr7zISn+YbgfcVb2fqFp9TGx9GjGaysHL1pKY5EfoyOrY6bqQcehyK+oXYspl2af8FJcGdcjvKM/ENx8xXyR8Hw6MvnL/ADFw4Woe2LhmjnbbfVp04ycjyVfvX0zZ93ntWqOE4r55KU1guuzLgjXXEIRjuxMJXPohBH3YAfesNuatUaSSzxlwXxJrjlnTgr5sXCtAec6BlKnoQQfrtRSw0yGco8x8Nazu5YW2Mb93bqM5Uj0wRX1TRaiOq00ZrquJSksMvrjj9wkJWGVlgnyXQdBIffX0zsfUGq1ejpnbmyKco8n7uj+g3meHDuN3BhNuZm/DKCzptjA3079MnAx61s1GjpVnmqPrvl9wm+RjSHnl2GXkYAAebHAH61bzGinLfBIjmzqvlvh34a1gg6+zjVSfMgAE/evlmqt866Vndtl2KwjJVoMhQCgFAKAUANARd2gdmP4mQ3NoVWY7vG3uORvkY90nx8DXRbL246IeTdxj36o0zqzxRrvE+aOYIjpaFlx+SDUPuua9GjQ7HsWVP5vBg5WIxCcncU4pP7WeL2ZbAaSQCMYHjp6scelXP8U0Oz6vLpe97l9zHclJ5ZMvJfKUPDofZx9523kkPVj/AEA8BXG7Q2hZrLN+fBdF0RZhDdRstUjIUBQ1ANL7QeQ4+IqHU+zuEGEfGzD8j+mfHwr1tl7Vs0Msc4vmjXOveIW4hylf2ZZZLV5EPXSpkQ+oKbj57Guzr2npNSlKM92Xv5/IruuSPKz5evbnuQWbopIz3XVfmWkPT61nPXaWj1rbMv8AOiIUZPkiWezrs1FkwuLkiSce4B7ke2Ns9W3O9cltbbb1a8utYj17ssV1bvFkkrXgm0rQCgFAKAUAoChoDWOO8TuopQY4yYUHf7oOrZtw2dhq0gjGepq1RXTKLUn6z5fn6ZMW2e0PHZBI6ywmNFRn1bsSg04ICg5OdWR5AedYSoSjmLz9ycls/H7iU6rWAvDhgHcY1MCcFe8Mx7DveOrI6b7fRoQWLZYfZfn7EZeTM8IeYhjOoQ6hpUHUANCZGrAz3tW+KrWbieIGRkqwAoBQGE5muLhUAtkJY6t8Bt8HA3Ixkkd7oMVuojW5f1ORDMNHzFdMcJbElsaS3QBSFkOBjPjtn5Z6VZlpqEsuf50IyzJ8U5g0sYYY2lucZCBTpGwIZicYXfrncgjOa0V6fK35PEe5OT54feXkkia4Vjj1DUdXexokyNO+2sIQc+OMeJicKUvVllkZZsS9K0GRWgFAKAUAoBQCgPnTUYAK1OAfENuqKFUaVHQDYCjeXlg9MUBWgFAKApigKaagHn+GXVqwNWMZ8cdcfKssvGAemmoB9CgFAKAUAoBQCoAqQKjIFSChNAM1GQULVDaBbQ36sQBnvZx/y7GtUdRCTSXUHvLJpBJ6AZ+1bZSUVlgpHLqUMPEZFRGalFSQPO0uC2crp8twf2rCqxzWWgXGa25BWpBSoyCtSBQCgFAUJqAaxzfzva8PGJW1SEZWNN2x5n8o9TXoaHZl+sl/TXDu+RjKaiiObjttmyfZ2sYX+Z2Jx9NhXRx8K1pLfsefgaPPfYzPL3bLBKQt1GYCfjU60+vxCqOs8N3VLeqlvLt1M43J8yULeZXUMjBlYZUg5BHmCOornHFxeJLibsnzdsQp0gk42x5/WtVre68Axtgjoh/hNqOM94HV133O1UtOrK636vH3sg8Y1mX2YKe4TjvDcEHA9SK1x8+Kit3lnqQXFjZurRlh0V8+hY5ArdTTNSi30ySfV3egGVHIUBe7nbOQfvvU23e1CXbgSWSCUrsh/wALSBqGc/mxVZec44UemOf7mPEveEWzIWJXQMKNO3UdW2qxpapRbbWFhEoueJ8Qjt42lmcIijJZth/9PpXo1VTumoVrLYbxzIq4z2znWVsrf2g/PJnf1CLvj5mup0/hh7qlqJ7vuNLu7GKsu2m6U/x4IXGfh1RsB9SatT8L0yjmqx/yYq5rmSfyfztbcRU+ybTIvvxtsw9R+Yeormdds2/RyxYuHdcjdCakbMDVAzK0AoDDc3caFlaS3BAJRe6D4sdlH3qzotM9TfGpdWYylhZObrDN3LNcXTs4jUyy4OGfcAIpOy5JAz4DNfRL36JXCmhJNvC7L3sqL1uLMtwvn82pdLe0t0gbH8NgZGyBjUZDu5+Yx6VVt2J56UrbZOS6rgvguhKswYriVyt4rziNIZUGZVjGmN1zgOoJ7rjOCMkHYjG9WaK5aSSqct6MuWeafb9DFvJvvYdzQwkaykbKMNUOfhYe8o9CN8eleH4l2fFJaiC/X7m6mfRk1iuPLAoCzE6sW1AD2Z6nHiOvp1qv5kJNt8N0Hr+LTTq1Lp88jFZedXu72VgHhLdRtoPdfU2kEYOD1rXOyp7vJ8QfdpIr/wAQDBOR64BNZVzjP1scQXZreCA+1nmFru/Fmr6IYnVCfAyMRqc+YXOB8jXb7C0sdPpHq5LMmn8kVbJZlgzMXZFJbpM63Y1ezYAhGGN1bOQ2fhI+tVJ+IY3SjGVfDPf87mXk445I1S8eS2lMp14KKmrBIYnJOfe90Y6+NdJKmMb4KCx1f/hpyWXB+JyW0yTwkrIjAg/uD5gjY1b1WlhqK3XPkyIvDyjqjl3iq3VtFOnSVA2PI+I+YOR9K+V6iiVF0qpc0y8nlZMnWkkUBHnbkG/s3bp7VNXy3/rive8Obvpqz2eDVd7JCPBHQLNrDEFVD6Tg+zLd4gdCRsd9q7TWxk3HH7rhnoVovgyV7LsXtWjDG5mbUAVKiMDB3GxBzt61ytnifUqWFBcP1+5vVKNN5u5ah4cZIA7TMYw7se4Fy2I1AHUkgk58AK9bQa+7XONjSWHw+prnBRMZ2YK39qWunPvknH5dLZ+lXdutegzz+Mxr9o6eWvmaLpZcRnKaCPd1d/bO3nVe+e5iXTqDGmN5TIYwCjOpyxIyVxtjG4qnuWWOW4lhsxKvYzEMAqDLax3uh29Om1Hp7nHdwhg+7awk1AsFA16zg56DAAHhU1aa3PrJc88CcH3a2zLIisVwusrv3m1eY9M1srrcbEm1wzj3jBlzV8k5Y41A54nIh3c3OPXJfb96+m6eyP8Ahyn0UPp9yk16+DqCa31RlD0KlT9Rivminuy3l3LmOGDm/jnLUnD5Wt7kYgmPcmG4yPdb0Izhh5E+lfQtLrYa2tXVe3Dmvz9ipKO68M1q8sJIjh1I8j4H1U9GHqK9irUQtWYv+xg00dD9jiMOEwavEyEfIyPivne3mnr7Gvd/Bbq9k3evINgoDFczcHW8tpbdzgSKQD5Hwb6Gt+m1L09sbV0ZjKO8sHMF1ZzWNyUlTTJGcMp91l6fVWHjX02Ftesp3q3wf7f3KbW6+JK3Ae09YLeOIW00yooVHQhzgYAD9MPj0rkdRsGc7HLfUfc/p7iwreHIjjnXjpu52kwFLHU4DahkbKoOOiqPXdm9MdJsvRejVpZzjl0/PsaJyySD2I8psrG9mUqCCsAIwSD1ffw8B5714PiTaUZpaat5xz/U20x6kxrXJlgEUwAFqMIDFSBioBTQOvjTC5gqwoCGO1Hlx7W+i4lCpKe0R5sDOh1I75x8JA+/zrrNj61Xaaejm+OHu+80WRxLeMzxftdtFXMBkkbI7ugKMeJyw3+WRVSnw7qZSxNJfEyd0Twl7UOH3EWm5j1fysh2P6gH5E1sjsHW1WZg8e9EeZF8zUJoYeJXH4bh0UirJpMh6RxaWYmTTjYlds5GTivUg7dBV52pksrOF1fQ18JPCJ44TYLbwxwoMLGoVfkABXFWWO2yVkubZZSwsF7WBIoD5eoBq3NXCbC+zHc6TIgJypxIgABJyN/iBxXoaPVarSvfqbw/kzCUU+ZoQ7G4pQHt7xtDdNab4/Ty8q97/M9sXu2VrJr8ldGZzgXZbYWzhp5PbyDDBXZVUb4DaB1323yM1R1W39ZqI7sFurul9TKNUY8yRbaVCCExhSVOOgI6ivAafU2nuKAUAoBQCgFADQFlxG6hRcTMgV8jD4w3mN+tZ1xm3mGcrsQyP+Odk9hO7NDI1u3xIhVlBPTundc+QNe7pfEWroiozW8u7zn5muVUWYzhHY7buBI91JIhOwVQmcHHxZI3FWb/ABNqI+qoJP5mKoRIXAeGWljEUtxGiDJYhgWJXqWPUkfpXP6m+/UT37W2zako8jOIwO4qryMj6qQKAoRUMGucS5QimfUXkBySe82NLY1KNJB3x1JOPCrVesnDojFxPWPgRiDmCQq2gLFqGoDDFzqzu+pjuSc4O2OtYO5Skt9fqTgtrflGJxquGkllZcSEu2GG/cwNtIzt/wC62z1k/ZhhJcuBG6Z6xskiXSgwMk4yTufnVWUnJ5ZlguqgCgKZoBmgGaAA0ANAYnjXAY7nGtnGBjunA65+hyOq4Phmt1OolWmkQ1ksLbkyFU0lpCxILMHZcsMYO5JA2G2f3OdktZNvKS+RCifc3A5Io44bSQxRhj7TxfDHUWVidmzkbgjBO1QrlKTlYsvoTjsVg5NtlPR23Ld52OGKhSfmVGKh6ux8OHyI3UZ9ExsPDaqz5mR91IFAKAUBQigGKArQCgPkmgIm547W/ZO0NgFdl2aZt1B8dI+LGOp2+ddRszw87YqzUPC7dTRO3HBGkQc0cZuFeaOad0TOooFCjA1EYA8BvXsy0Gy6ZKuaWX3byat6T4mU5Z7XrqFgLvFxGTu2AsijbpjAb5H71W1nhumcW6Huvt0M43Ncyb+D8UjuoUmhYOjjIP8AQ+RHlXGX0Tpm4WLDRYTTWUX9aiRQCgKYoCtAKAUAoBQCgFAKAUBSgNF7YeOta2DKhIedvZqR1AIJY5HTYEfWvX2FpFqNWlLkuJrtluogflbhv4m7gh8Gcav8q5Zv+1TXfbRv9H005roirBZkTXzLwcG4smRVVY2LIoQYIaI7bEZy6quP5h51wem1OK7U28tc/wDt9mWXHijRu2jhAhnhkVQNS+zbAGNSBDq2AyT7Tr6V0XhrUOdcq2+XH55+xquXHJd9hXHSly9qx7kql1HgHXrj5j9q0+J9InXG9c1wZNMuhOtcSWStSBQCgFAKAUAoBQCgFAKAUBQ0BFvb7bM1pA4GyS9701KQP12+tdJ4Xmo6mSfVcDTeuBHXZUo/tBXPVI5nX56CP/Kui8QTa0jXdr+cmmr2sk8yL3bcspLRsBlhgnunJAzvXAptOST5ltkddtalrZWOQRcZUEYOlo12x81NdH4ali9r/j/DNF64GqdjVqz8TjYDaNXZvljT+5r1/Elijo2urawa6l6x0cK+e5LhWgFAKAUAoBQCgFAKAUAoBQCoYMZzBwdLu3kgl92RSM+IPgw9Qd/pW7TXz09sbYc0Q0msM5r41wS54XcgSqRpYFHGQkig52I88YIr6Rp9XRtGhqOOPNPmvgU2nBm5Tds8zaf7rGNLA++3UfMV4y8LQX+4/kbPPZqvNnMs/FrhCIiraVRYoyzgkFjqx597H0r1dDoadm0ycpJ9cvh8DCUnNkydlnJhsIC0o/jzY19O6o6IMfPeuO2ztP0y3EfZXL7liuG6jexXjmwUAoBQCgFAKAUAoBQCgFAKAUB5TyhFLNsFBJ+Qoll4Bg5uIWV2gSQxyK4J0SDGwbSThune2z51ZhDU0S3o5T7r9PsYvdZrjdnfB5JMKoDHJ0JM/h5DP7V6Mdt7RhH2vmjDy4mf4dwew4dp9lHFCZCFVjuzHwGpt/8AWqF2q1WreZybx8jNRjEy9lxKKU4jcP3Q2RuMEsOvTOVO3WqsoOPNYMs5L6oAoBQCgFAKAUAoBQCgFAKAUAoDwurdZFKOMqeo3Hr4bg7VKbi8oGIPKdoesKknYlizE4JO5JydyTv4nNbvS7ukiN1HvZ8AgifVHGFO4GPAnGWGckNgY61hK+bWJMYLGz5UjJZrktcPqBVnY7KNOkALgA5XJOMkgZPltlqZJJQ4LAwZmy4fFF/hoqZ2OBjxJ+u5J+taJWSnxk8jBeViSKAUAoBQCgFA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6640" name="AutoShape 16" descr="data:image/jpeg;base64,/9j/4AAQSkZJRgABAQAAAQABAAD/2wCEAAkGBxQQEBUUEBQVFhUWFRgYGBgXFxobGhUdGBwdHxQdFRYbHCogHB4mHBgXITEhJSkrLi4yHyA0ODMwNyg5LiwBCgoKDg0OGxAQGi8kICYuLDAtLCwtNCwtLywsNCwsLCwsLDQsLCwsLCwsLCwsLywsLCwvLCwsLCwsLCwsLCwsLP/AABEIALIAlwMBEQACEQEDEQH/xAAcAAEAAwEBAQEBAAAAAAAAAAAABQYHBAMCAQj/xABPEAABAgMDAw0OAggEBwAAAAABAgMABBEFEiEGBzETFBYiMkFRVGFxkrLTFzU2U1VzdIGRk5Sj0dJCoSMzNFJyscHDQ2KC8BUkRKLC4eP/xAAbAQEAAgMBAQAAAAAAAAAAAAAAAQQDBQYCB//EADgRAAIBAwAGBgoCAgIDAAAAAAABAgMEEQUSITFBUQYTFFJxoRUWIjJTYYGRsdHB8DPhI0JiY/H/2gAMAwEAAhEDEQA/ALZlk9OvWwxJyk6qVSuVW6ohtLlSlZG5VTe5d6APvYfavl1fwbfaROCcDYfavlxfwbfaQwMDYfavlxfwbfaQwMDYfavlxfwbfaQwMDYfavlxfwbfaQwMDYfavlxfwbfaQwMDYfavlxfwbfaQwMDYfavlxfwbfaQwMDYfavlxfwbfaQwMDYfavlxfwbfaQwMDYfavlxfwbfaQwMDYfavlxfwbfaQwMDYfavlxfwbfaQwMDYfavlxfwbfaQwMDYfavlxfwbfaQwMDYfavlxfwbfaQwMDYfavl1fwbfaQwMFdy9lrVsqSVM/wDGFu0WhNzWzaK3jSt68r+UQQWe0/CeV9Ad65gC8x6PQiAKwAgBACAEAIAVgBACAEAIkCsQSfGrJrS8K8FRWJJ1JYzjYfdYg8iARnefrvKvzrXWgyGdVp+E8r6A71zEIguFp2g3LNKceUEoTpJ/IDhJ4Iic1FZZno0alaahTWWzLLWy9m510NSCFIBOASLziuVRxCR/usa2V1Um8U0djb6CtbSHWXcs/j9n6jJ+2VipdWORT1CPUMIyKncte8eJX2h4PChnwR5Tj1sWf+kcUtSN81DiRz4VHPojxLtFHbvRkpQ0Te+xFar+z/Rasj8v0TZDT4Dbp3NDtHP4a6DyGLFC6jPZLYzT6U0FO1WvB60PNeJd4tmgInKPKBqRavunE4JSN0s8g/rGOpVjTWZFyxsat5U1Ka8XyM0Rb1pWq6Uy1W0DSEGiUA6L7hFSeb2Rr+uq1niGxHVysdHaOpp1/al/dyJBGQdokCs6QeDVnsIyK2rd8pvTOjk9lv8Agj59i1bMF8urW2Diq8XE/wCsKxAjzLtFHbnKLdGWir/2FHVl9vsXPI3Lhueo25Rt+m5rtV030H+mmLNC5VRY4mj0poepZPWW2HP9luiyaUpuXOWyZL9EyAt8prp2rXAVDfPAP9mrc11T2LebzROhp3j157ILz8CnWfZFpWsCp11aGlY1WSEK/hQNI58IqQjVrrbLYbytdaN0c9WEE5rlw+pIHNGaftSebUP/AKRl7D/5FT1o/wDUseP+iOtGzLRsgBaHlKZSQKpJUgcikK3Kd6McoV6KynlFuhcaO0k3CUMSf3+5eciMsUz6ShYCH0jFNcFD95Fd7HEb0W7e4jOOHvOf0romdlLK2we5/wAMhs/PeZzzrXWiyzTHVafhNK+gO9cxBC2lRyotJ22J0MyovNorcFaA/vLV/IcnPGsrTlXqasNyO90fb0tGW3XV/ef38D9yYyjNirfampdajUGiAm/UcqlAKTTEU/rC2n1MnGeww6ZtnpClG4tnrY4f3iSBz8SI/wCnmvY32kbNM4lrbtBz8yPF5r2NdpD5DIy2ySQthE7JIupUgOONjCgULwUkDQRXEDDf3saF1bLGvBHXaE0y2+z3Dynub/BY8gsrUzEorV1Ucl07cn8SAMF/lQ8vPGa2rKcNvA1+mNFuhcJU17Mt3jyKKpl+3Z1xbe1SE4XtDacbgPKTwcvBFLVdzUeruOjjOjoa1ipbZPzZ35MW89ZLplZxN1BIIwrdqoVUkjSki8eSnqixQqOg+rqbinpOzp6Rp9ptXl8V/eJZLXyz1expyakl3Vsi5eCdyuiCaBVdAcpzxfyntRxk4uMnGW9Enm1tlc9ZUu88SpakqSskDbFCilRIGGNIEJ8im5wcljJuCbk6pReqoJ/wlVwKf8p4N7mOGuuaDg+sgdnoXSUbmn2W428s8Vy8S1sZaJVZaprC+kXCne1WgoObEHmix2hdVro009ETjfK2e5vY/lzM4sXJaZtFt6YCqkK0r0uq0qod6gPNvb0a+FCdZOedp1dzpS30fOFvjZ8uCJTJLLx1pvUFuNXU1uuuBa7oH4Qls7fHQbw9cWaNw4+xUNPpbRMa67Ta7c70vz/o0eyLVcUUJf1JQdSVNPM1CHKYlJQslSVUxGJBx0UjYJ52rcclhp4ZJzjyEgBeN83QmlSqukU38K13ojeE9XajHssLL1jMom5PBorqnSNTcSTfQUkAgYHA8ojWXFN0qmutx3WibyN/bStq22SX3XPxJbO5aaZvJ3VkEELcarTeIVRQ9RBEbCnNSjlHGXdvK3qypS4H3l/NFq2ULTpFlv03tKiP6xFWWrBs96PpKrc04Pi0fWZmSH/MOmlaobHJSpV7ap9kVbCHsuR0nSmq9anT4YyVa1bPSJa05h0K1wzai7xreVqTl3U6jSEXTUcxjLcUOsXzNTofSjs6mJe496/koNsWUHRqjW6pvaFc3LFa3uHB6kje6X0TC6h2m32v8/7K5LSqnHENpG2WpKQOVRAH842PgcU04vDR/aupgJugAACgG8BoApwUj1wEcpmBBetlTraQQnbNAV3tU2teHACNJrajmluPpMY9phb1Jb9/kaNmhlQmSWsbpbpqeROCRXg0n1mNjZRxS8Tl+ktWU7tRe5I6M6sg2qznXljbMC+kjTpAI5jWMlekqkcfYo6L0i7Krrf9XvXyMnYtpaLOmpUIqmaQFJO5IUbtFY6UlKR7IpUKzpexPcdJpTRkL+CuLd7fz/s0jMSkix0AihDzune20bTOUmcS4Si8PYy25UsBySmEq0FlfqISSD6iAYw1sdWyzYzcLiEo80YRLTBEo6jGinGlcmFfrGoU/wDjcPqfSJ0c3UKnyaNnyJkUGy2UEVS42SocN+t8cxqY21tFKmsHz/S83O9qZ54+xXc4VhtOouyzaUKlWgVKAuoCTXU2kgDbLJxCRjiP3gDiuaHWLK3os6G0o7SpqTfsPf8AL5kNkPlWGHUtTpWEtIKGsKamTugtNKk0AArox4Yw21xj2Jm00voZVV2i22p7X+0aKpxxKtUWm84slDDQ0IFKkuKFaE0JUrQBQAE7rYtrYchuIfLqykpst68oqUFJdUo/iWVJBNPwimFBoAHPFe6jrUmbfQVRwvoY47DNbZcJyXfB0JnUAcxCFfzUYx2Tbp/Us9JopXixxivyy4ZcyRmLbbaTWqrMfApvm8SB6yKRYqR1oNGnsa3U3EKnJo8szdpAF5g0qq64nlwosdU+2KdjNYcDp+lFBvUrLduPXOxkIqZafmpR0tL1L9O3WiJhDW2FaaFCh4a8kX9xx7MCsq11M7U7ZHBvjmivWt1V28Tc6M0xUsnq74vgW6wES7k7KzC1lKGnkLUpIruDeFRzgeqsVaNSVKWpPcb7SFjR0lS7RbP2lw5n9KGdb1IuhaS3dKrwNRQCpNRvRsXJaucnGdVLX1GtvIw+zJYzqp5wA/q1ugb421Uj2VjTKn1jk14n0K4q9ihbwb4pP7FzzPWoFMuS50oVfTypXp9YUPzEXrKprRceRoek1q41o1luax9UTWdTvNOeZ/8AIRdOXZW/+ANTGT0u8sEOMSWqJUnSQhBVdVwg0ivUoRqw2m00bpSrZT2bY8UQebvLbWiUodH/ACzhvBVKFBOCiOFNRjppFajWdJ9XU3czoL/R9LSNLtNu/axtX94ml5a2olmz3V1BvtlKN8KKxQU4dNYt3DSpM53RltKtdwhjjt+hk9nWEpdlzEwBglxAHKEbs81VD2GNbClmi5naXF8oaRp0Pl5miZrLYD8nqRO3YN2nCk4oP8x6uWLtnPWp45HL9IbR0bpzW6W368T7ypIkZpqccNZYrCX0q0MrUAhuYSAN4BKFVwAoRQ1rbNEVB1yTt5t6Zl3NTmEbUMhNFLr+rvgmqio4Xk0A0GtKxUuLaM9q3m80Vpmpa4py2wz9vA6Micply0zre0CRdTqSFLP6rHQeQ4bY8AxpGG3uWnqTNlpXRVKrS7Va7c7Wl+Sczs2yGpZLCSLzpBI3whJrX1kAe3gjJeVcR1VxKnRuzdS4617o/kpmVlmGXyWJVunZht0jgvEBP/alPrrGS1hq0ynp65Ve8bW5bPsXW1PCeV9Ad65iwaZFTywstyyp5MxL4IUorQaG6DpW2qm8eDCorTRGrrwlRqa8dx3mjLilpG0dvW3r7+KNHsC32LTl1AEAlJS62SKpvAg84ONDSNhRqxqRyjk77R1a0nqTWzg+DMOVmPtH96X94fV+GPTbXAoYJfJnM7NsuLMy60hBbVQoXXbjcXgU7nTXfjFWpdbHD2Gy0Xf1LOrrRWc70caLafZl3ZRKwW1qxob2g46moGl00BjVqrKMXTR3srK3q1Y3bWGl4ff5o1nN3k3rKWKnP1r1FLH7oFbqfVU15TGztqPVx2nFaa0h2uv7Pux2L9lGyns1yx55L8sKNqJKMNqK7ttXJwcmjRFSrGVCprx3HQWFxS0naOhXftL7+Ja7VtRFtWVMsypSH1tU1NagCDUb++MNMXqVaNRbDlb/AEbWtJYmtnB8GSUnYjqLE1mburayUzp2t9TZSNtwVIxjKljYUGvkVVvJFLFhMszy22nmb6gqoIBUokJ4TUEYCK9enBwak/qbjQtzXo111cW870UuzGpieU1KoUpSUnag4paB3SjyAV/kNMauKnUajwO2uZW1lGdw0lJ/ds3Oz7FaZlRLBIU3cKSCN1XdE89TG5hTjGOrg+dVrupUruu3h5yZNPyz9hTwW3i2Sbta3XEVxQrgIqMeY8ka6cZW1TWW47WhUoaXtOrnsmvJ80SecGbVbtmpbs81eDqVuMFSUqIANd0QCAog1rF+lWjUWw5C+0ZXtJYmtnPgSGaXN2mzW9XmglU2schDCf3UnfUcaq5gNFTl2FBJn7nbali2lV5AmQRQChUpOOCgMaaaExRvYwxnidV0bncKq4pPU48kyrZJWC7aj6S6pRZaCUqUrHapxDaT6zzVrFehSnValLcjb6TvqOj6UoUktaWdi+fEtefVATYiwkUAdZAHAAcI22MHz6TbeWdlp+E8r6A71zA8ouszLpcSUuJCkkUIIqDBrKwzJCcoPMXhmcZQZtlJWXLPXdr+AqKbv8CxjTkPtijO0ec03g6mz6QxlDq7uOt8/wBkQiWttoBI1xQaNshX51JjHGN1jZ/Bec9CVHnZ5o/Rkxas6qkypaU8Li8Ogk4+sRHU16jxIPSWi7RZoRTfyX8svWSuRLEjtv1rv76gNryIT+EfnyxcpW0IeJzmkNL1rx4eyPJfyWiLBqTzfZS4kpWkKSdIIqD6ojCa2nqEnB5i8Mz+3c2SFK1SSc1I1JuGpA/gUMU80Uqtmt8GdJZ9IpxjqXEdZc+P1IE5F2qMA4qnJMLpGNW9fHveZfWltFy2un5IkLMzZvOqCp580FapSoqV01YAeqJjZybzORgrdIqVOOra08fN/o0Wy7KZlUBDDaUADeGJ5zpMXoU4w3I5evc1a8tao22dsZDCeUwwlxJS4kKSd4io/OPLSa2nqM5QeYvDKFbma9pw3pVwtHTcVtkf6TpT+fqilOyi9sXg6O06SVaa1a61l5kT3NZzRrhNP4lx57FPvF/1itN/VfgmLCzYMtKC5pZeOm6BRFf82+r8o9wsorbJ5ZrrvpHWqLUorVXmXxllKEhKEhKRoAFB7Iu7jnpTlJ5byzP8/PeZfnWutBnhnXafhPK+gO9cxBCLzHo9CAEAIAQAgBACAEAIAQAgBACAEAIAQBnmfrvMvzrXWiGQzqtPwnlfQHeuYghF5j0ehACAEAIAQAgBACAEAIAQAgBACAEAIAzzP13mX51rrRDIZ1Wn4TyvoDvXMQQi8x6PQgBACAEAIAQAgBACAEAIAQAgBACAEAZ5n67zL8611ohkM6rT8J5X0B3rmIIReY9HoQAgBACAEAIAQAgBACAEAIAQAgBACAM8z9d5l+da60QyGdVp+E8r6A71zEEIvMej0IAQAgBACAEAIAQAgBACAEAIAQAgBAGeZ+u8y/OtdaIZDOm1PCeV9Ad65iCC9RJ6EAIAQAgBACAEAIAQAgBACAEAIAQAgDPM/XeZfnWutBkM6rT8J5X0B3rmIIOTOvbD8sqW1u6tu8Hb100rTU6V5qn2xTvKkoJarwdP0cs6FxKaqxzjH8lD2XTvGXelFDtNXvHVehbH4SGy6d4y70odpq94ehbH4SGy6d4y70odpq94ehbH4SGy6d4y70odpq94j0NY/CQ2XTvGXelDtNXvE+hrH4SGy6d4y70odpq94j0NY/CQ2XTvGXelDtNXvE+hrH4SGy6d4y70odpq94j0NY/CQ2XTvGXelDtNXvD0NY/CQ2XTvGXelDtNXvE+hrH4SGy6d4y70odpq94ehrH4SGy6d4y70odpq94ehbH4SGy6d4y70odpq94PQtj8JDZdO8Zd6UO01e8PQtj8JDZdO8Zd6UO01e8PQtj8JF3zV21MTL7wfdW4EtggKNaG9F2yqzm3rM5zpHY29tCDpRSy2e2frvMvzrXWi+zkmdVp+E8r6A71zEEEPnq3cpzPf2ooX+6J2PRT3qn0/kzWNYdoIAQB02bJl91DYIF44qIJCRvk0GgD/wB00x7hDWlqoq3Vwrek6jWcEhZ1h3pvW8yrUTdUbyq0wQVJJJGCd81pgCMDGWNH/k1GUrnSWLTtFFa276HJbVnGVfWyo1KKAnloCaclSY8VaepNxLdjddpoRq8z5saVS9MNNuKuJWtKSrgqdAw0nRXerEUoKc1Fi+ryo0JVILLRKWNkut9d4rbSwHS3qqlhKXSFUo1vqqaAHRjvkUjNTtnJ54fk113pmFKniKbm1nHLx8D3OSy1T5lnbsveSpSKm8k0FQEKom97K4GuMS7b/k1XsMcdMKNkq0fbawnw++8hbVs8y60pUcVNNr6aa0HDGGrTcGkbKxvFdQlNLc2jxYknHEqUhtakppeUlJITXRUgYR5UG1lIzzuaVOahOSTe7LPCPBYOqy5dDroQ46lpJrt1VIBpta05aVrSgrjHuEU3teCpeV50abnTjrPkjmUBU0NRXA0pXgw3o8veZ4ttJvYfkQZDQ8zX7Q/5pPWjYaP96RyXSv8Ax0/Fkrn67zL8611o2bOIZ1Wn4TyvoDvXMQQQ+erdynM9/aihf7onYdFfeqfT+Sj2RLh1DqNVZaJuEF1QSFAE3gFkYGt08tIpUo6yaykdFe1ZUZwqajktu7h88ExYdjIZmEKmJiSW3QhQ1yK3VAiqdGOMWKVFRlltGrvdJyr0XClCals4cuZEZLSgemmkKQpaVVCwmlUpIIK6nAXa3qngjBRjrVEsZNppOu6VpKSlh7MePL6knLWOlAb1KelUO1Xqqw/QBK6BAQrQrAOEgUOI5IzRoqOMSSfE1dTSE6rfWUJOGFhY4ri/I7EWWylxlTc1KAJfcLl6YSSplRQG0Coqf0QWkpUdJOOMZOripJqS38+BUd3XlTnTnTltiksR2Z27fvyIbKyeD8wFhd86i0FK01UEC/jvmsV7mSlPYbnQtvOhbtTWNrx4HyqynUPNJabdLlG1VCTio7YFBpoApjyGI6qUZLVJjfUatGbqyWNqSztxu2llVKIKHZV9+QDIcdUyoPJ1SXJUSBdwqN4p5d+lIuaqw4NrHD5GgjWmpwuKcJuWEpbNkkcMtqztmuvzC0KAqlkuGrgv7V4INQQFAXaGug4cOKLm6TlJ+HMu1YUIX8KNKLWcayXu81nw3kZlNPB4StF31IlG0L36KClmhPCARGCvNSUdvA2Wi6EqLrJxwnN48CTs+bYbkG0zC321hxaw2woJU+FhN1bhptaUIFdIHKIzQnCNJKWU/lxNdcW9eteylSUZLCTcllRa4IqiikqNBdSTorW6CdFTpoN+Kexy+R0S1o08ZzLHmaDbki0XJV1pUiGmlKuX3gjV20FBQSQMVBV+u9WldJEbKcI5i1jZ+Di7W5qqFWnPXcpb8LOJbc/fZ/dpx2PZEk06svvyjiFrUhCNW/Vtmu3v6L4FBQ44GhrHiFKlFvWafIt3N9e1aUeqhJOOMvG9+HL+4OOXsiWZZmS7MSryi24GQl0FSbqSW1Cn4yq6LvPpjwqVOKeWnyM9S/u686epCUUmtbZvzv8AoS+Zr9of80nrR7sPekYelX+Ol4slc/XeZfnWutGyZxTOq0/CeV9Ad65iCCHz1buU5nv7UUL/AHROx6Ke9U+n8maxrDs2jrnrRW8ltLl2jSLiaJCcK79NJ0CvJHudRyST4FW3sqdCUpR3yeXk7EZRPBtxADYLguqdDYDpSaVTfGkGm+K8sZFcSUWlx48StLRNF1IzbeFujn2fsREYDY4wIEvAMATCMqJsMagl9YbApQUrTgv0vU5KxnVxUUcZNY9D2cqvWuG3yz4ERGE2SSP1DZVW6CaCpoNAGknkxESk3uPMpwjjLxncfhFMDEbj2sNZRZZGekXmkJnkOodbAQFsf4iBW7fSqoqK6aY4c0W4zpSilPeuRoK1tf0K0pWrTjJ5alwZGptRLTh1BtKma1DcwlLlTShKqAUPNSMXWqL9lbPmXuxTrQzWlifOGzZyOa07RcmV33SKhISkABKUJFbqUgaAKmPFSo5vLLFpZ07aGrDjtbe9vmckYy1qiA1TQ8zX7Q/5pPWjYaP3yOT6V/46fiyVz9d5l+da60bNnEM6rT8J5X0B3rmIIIfPVu5Tme/tRQv90TseinvVPp/Jmsaw7UQAgQIHlvBM2dZBfVrdCFa5Clkm+m7RKdwRWl68ANIpeNdGFinS1/YW81Ve96ldob/42lsxtznf4Y/Gw5JCQS60pwvIQErQFXrxKUrrVd1INRWgoPXTf8wpayy3gyXF+6U1CMHLKeNq38iayrs6jEu8wWnJe5qeqNJIJUCcHQqqq0oMTvHAVxzXFP2YyW41+ibpOtUpVG1POcN/jgR9naimXdcWgLdaXQoXeuqQ4LgqARRSF46d/hoR4pqKg21tRYvJ1ZV404zxCS3rGcrb9mv7zl7LnNSm0OL1F1L8sVFKEAIISDqiSmgoaNLHORvYRnp7Kib4o1t1FTtJRi2nTlxeX/dpC5VyupT0wgGtHVGv8Rvf1irXWKrRu9E1HUsqcvl+NgyfsgTThSp1LQAAClCoKlGiE+s4Qo0esbRGkr/skFJRzlkUDGE2K3CB6QgSIA0PM1+0P+aT1o2Gj/ekcj0r/wAdPxZK5+u8y/OtdaNmziGdVp+E8r6A71zEEEPnq3cpzPf2ooX+6J2PRT3qn0/kzWNYdqIAQIOizXkofaWvcpcQpWFcEqBVhv4CPdNpSTZVvKcqlCUIb2mWyRs+UlXUzQtBLgQb6UJBDyzvJUMSKnA1Gg+uLkadOD19f9nO1rm8uKTtez4b2N8F4f8A06bQy2W0kBvWbqydsEMLCKUSUkKKxXEkUpve31UudVbMP6GK10Iq0szU4rGzMlnPhgjZrL6YcaW0WpYIWCDdbI0ilRt9PLGJ3s8Ywi/Ho5bxkp68sr5r9HorOHMGv6GVx0/olY8+3h22fJEerdvu15fdfo8pvLyYcQpBalgFJUmqWiCAoEG6b+Gkw7ZPkj1Ho5bxedeX3/0V2em1PurccNVLUVE8/ByCK05OcnJm6oUY0KSpw3JFjyYnkSJcfDzLiCgpDZSrVVqGLYuEbQV/HUj1xaoONNOWTQ6Sp1b3Uoum4tPOcrCXHbx8N5VAIpnRrZsEQehAkQBoeZr9of8ANJ60bDR/vSOR6V/46fiyVz9d5l+da60bNnEM6rT8J5X0B3rmIIPLOjk/MTipcyzWqXA7e2yE0vand3ShXcnRFS7ozqJaqOl6P39C0lN1pYzjGxvnyKPsBtDix94198Uex1uR03rDYd/yf6GwG0OLH3jX3w7HW5D1hsO/5P8AQ2A2hxY+8a++HY6vIesNh3/J/obArQ4sfeNffE9kq8iPWCwX/fyf6GwK0OLH3jX3w7JW5D0/o/v+T/Q2BWhxY+8a++I7HV5BdILDv+T/AENgVocWPvGvvh2OryHrBYd/yf6GwG0OLH3jX3w7HV5D1g0f3/J/obArQ4sfeNffDsdXkT6wWHf8n+hsCtDix94198OyVuRHrBo/v+T/AENgNocWPvGvvh2OtyHrBYd/yf6GwK0OLH3jX3xPY6vIesFh3/J/obArQ4sfeNffEdjrcifWGw7/AJP9DYDaHFj7xr74djrch6w2Hf8AJ/obAbQ4sfeNffDsdbkPWGw7/k/0XPNlk5Mybzqplq4FNgA3kKqa/wCVRi5Z0Z029ZHPdINJW93CCoyzhvOxr8jP13lX51rrReZyzOfLK3peQyhlXptzU29YuJvXVKxUs0wQCd7giCCU7rdkcc+RMdlE5JyO63ZHHPkTHZQyMjut2Rxz5Ex2UMjI7rdkcc+RMdlDIyO63ZHHPkTHZQyMjut2Rxz5Ex2UMjI7rdkcc+RMdlDIyO63ZHHPkTHZQyMjut2Rxz5Ex2UMjI7rdkcc+RMdlDIyO63ZHHPkTHZQyMjut2Rxz5Ex2UMjI7rdkcc+RMdlDIyO63ZHHPkTHZQyMjut2Rxz5Ex2UMjI7rdkcc+RMdlDIyO63ZHHPkTHZQyMlMzt5wLPnrMWxKTGqOFxtQTqTqcEnHFaAPziAzaFy6F4qSlR5QD/ADgQfOsm/Fo6I+kANZN+LR0R9IAayb8Wjoj6QA1k34tHRH0gBrJvxaOiPpADWTfi0dEfSAGsm/Fo6I+kANZN+LR0R9IAayb8Wjoj6QA1k34tHRH0gBrJvxaOiPpADWTfi0dEfSAGsm/Fo6I+kANZN+LR0R9IAayb8Wjoj6QA1k34tHRH0gBrJvxaOiPpADWTfi0dEfSA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6642" name="AutoShape 18" descr="data:image/jpeg;base64,/9j/4AAQSkZJRgABAQAAAQABAAD/2wCEAAkGBxQQEBUUEBQVFhUWFRgYGBgXFxobGhUdGBwdHxQdFRYbHCogHB4mHBgXITEhJSkrLi4yHyA0ODMwNyg5LiwBCgoKDg0OGxAQGi8kICYuLDAtLCwtNCwtLywsNCwsLCwsLDQsLCwsLCwsLCwsLywsLCwvLCwsLCwsLCwsLCwsLP/AABEIALIAlwMBEQACEQEDEQH/xAAcAAEAAwEBAQEBAAAAAAAAAAAABQYHBAMCAQj/xABPEAABAgMDAw0OAggEBwAAAAABAgMABBEFEiEGBzETFBYiMkFRVGFxkrLTFzU2U1VzdIGRk5Sj0dJCoSMzNFJyscHDQ2KC8BUkRKLC4eP/xAAbAQEAAgMBAQAAAAAAAAAAAAAAAQQDBQYCB//EADgRAAIBAwAGBgoCAgIDAAAAAAABAgMEEQUSITFBUQYTFFJxoRUWIjJTYYGRsdHB8DPhI0JiY/H/2gAMAwEAAhEDEQA/ALZlk9OvWwxJyk6qVSuVW6ohtLlSlZG5VTe5d6APvYfavl1fwbfaROCcDYfavlxfwbfaQwMDYfavlxfwbfaQwMDYfavlxfwbfaQwMDYfavlxfwbfaQwMDYfavlxfwbfaQwMDYfavlxfwbfaQwMDYfavlxfwbfaQwMDYfavlxfwbfaQwMDYfavlxfwbfaQwMDYfavlxfwbfaQwMDYfavlxfwbfaQwMDYfavlxfwbfaQwMDYfavlxfwbfaQwMDYfavlxfwbfaQwMDYfavlxfwbfaQwMDYfavl1fwbfaQwMFdy9lrVsqSVM/wDGFu0WhNzWzaK3jSt68r+UQQWe0/CeV9Ad65gC8x6PQiAKwAgBACAEAIAVgBACAEAIkCsQSfGrJrS8K8FRWJJ1JYzjYfdYg8iARnefrvKvzrXWgyGdVp+E8r6A71zEIguFp2g3LNKceUEoTpJ/IDhJ4Iic1FZZno0alaahTWWzLLWy9m510NSCFIBOASLziuVRxCR/usa2V1Um8U0djb6CtbSHWXcs/j9n6jJ+2VipdWORT1CPUMIyKncte8eJX2h4PChnwR5Tj1sWf+kcUtSN81DiRz4VHPojxLtFHbvRkpQ0Te+xFar+z/Rasj8v0TZDT4Dbp3NDtHP4a6DyGLFC6jPZLYzT6U0FO1WvB60PNeJd4tmgInKPKBqRavunE4JSN0s8g/rGOpVjTWZFyxsat5U1Ka8XyM0Rb1pWq6Uy1W0DSEGiUA6L7hFSeb2Rr+uq1niGxHVysdHaOpp1/al/dyJBGQdokCs6QeDVnsIyK2rd8pvTOjk9lv8Agj59i1bMF8urW2Diq8XE/wCsKxAjzLtFHbnKLdGWir/2FHVl9vsXPI3Lhueo25Rt+m5rtV030H+mmLNC5VRY4mj0poepZPWW2HP9luiyaUpuXOWyZL9EyAt8prp2rXAVDfPAP9mrc11T2LebzROhp3j157ILz8CnWfZFpWsCp11aGlY1WSEK/hQNI58IqQjVrrbLYbytdaN0c9WEE5rlw+pIHNGaftSebUP/AKRl7D/5FT1o/wDUseP+iOtGzLRsgBaHlKZSQKpJUgcikK3Kd6McoV6KynlFuhcaO0k3CUMSf3+5eciMsUz6ShYCH0jFNcFD95Fd7HEb0W7e4jOOHvOf0romdlLK2we5/wAMhs/PeZzzrXWiyzTHVafhNK+gO9cxBC2lRyotJ22J0MyovNorcFaA/vLV/IcnPGsrTlXqasNyO90fb0tGW3XV/ef38D9yYyjNirfampdajUGiAm/UcqlAKTTEU/rC2n1MnGeww6ZtnpClG4tnrY4f3iSBz8SI/wCnmvY32kbNM4lrbtBz8yPF5r2NdpD5DIy2ySQthE7JIupUgOONjCgULwUkDQRXEDDf3saF1bLGvBHXaE0y2+z3Dynub/BY8gsrUzEorV1Ucl07cn8SAMF/lQ8vPGa2rKcNvA1+mNFuhcJU17Mt3jyKKpl+3Z1xbe1SE4XtDacbgPKTwcvBFLVdzUeruOjjOjoa1ipbZPzZ35MW89ZLplZxN1BIIwrdqoVUkjSki8eSnqixQqOg+rqbinpOzp6Rp9ptXl8V/eJZLXyz1expyakl3Vsi5eCdyuiCaBVdAcpzxfyntRxk4uMnGW9Enm1tlc9ZUu88SpakqSskDbFCilRIGGNIEJ8im5wcljJuCbk6pReqoJ/wlVwKf8p4N7mOGuuaDg+sgdnoXSUbmn2W428s8Vy8S1sZaJVZaprC+kXCne1WgoObEHmix2hdVro009ETjfK2e5vY/lzM4sXJaZtFt6YCqkK0r0uq0qod6gPNvb0a+FCdZOedp1dzpS30fOFvjZ8uCJTJLLx1pvUFuNXU1uuuBa7oH4Qls7fHQbw9cWaNw4+xUNPpbRMa67Ta7c70vz/o0eyLVcUUJf1JQdSVNPM1CHKYlJQslSVUxGJBx0UjYJ52rcclhp4ZJzjyEgBeN83QmlSqukU38K13ojeE9XajHssLL1jMom5PBorqnSNTcSTfQUkAgYHA8ojWXFN0qmutx3WibyN/bStq22SX3XPxJbO5aaZvJ3VkEELcarTeIVRQ9RBEbCnNSjlHGXdvK3qypS4H3l/NFq2ULTpFlv03tKiP6xFWWrBs96PpKrc04Pi0fWZmSH/MOmlaobHJSpV7ap9kVbCHsuR0nSmq9anT4YyVa1bPSJa05h0K1wzai7xreVqTl3U6jSEXTUcxjLcUOsXzNTofSjs6mJe496/koNsWUHRqjW6pvaFc3LFa3uHB6kje6X0TC6h2m32v8/7K5LSqnHENpG2WpKQOVRAH842PgcU04vDR/aupgJugAACgG8BoApwUj1wEcpmBBetlTraQQnbNAV3tU2teHACNJrajmluPpMY9phb1Jb9/kaNmhlQmSWsbpbpqeROCRXg0n1mNjZRxS8Tl+ktWU7tRe5I6M6sg2qznXljbMC+kjTpAI5jWMlekqkcfYo6L0i7Krrf9XvXyMnYtpaLOmpUIqmaQFJO5IUbtFY6UlKR7IpUKzpexPcdJpTRkL+CuLd7fz/s0jMSkix0AihDzune20bTOUmcS4Si8PYy25UsBySmEq0FlfqISSD6iAYw1sdWyzYzcLiEo80YRLTBEo6jGinGlcmFfrGoU/wDjcPqfSJ0c3UKnyaNnyJkUGy2UEVS42SocN+t8cxqY21tFKmsHz/S83O9qZ54+xXc4VhtOouyzaUKlWgVKAuoCTXU2kgDbLJxCRjiP3gDiuaHWLK3os6G0o7SpqTfsPf8AL5kNkPlWGHUtTpWEtIKGsKamTugtNKk0AArox4Yw21xj2Jm00voZVV2i22p7X+0aKpxxKtUWm84slDDQ0IFKkuKFaE0JUrQBQAE7rYtrYchuIfLqykpst68oqUFJdUo/iWVJBNPwimFBoAHPFe6jrUmbfQVRwvoY47DNbZcJyXfB0JnUAcxCFfzUYx2Tbp/Us9JopXixxivyy4ZcyRmLbbaTWqrMfApvm8SB6yKRYqR1oNGnsa3U3EKnJo8szdpAF5g0qq64nlwosdU+2KdjNYcDp+lFBvUrLduPXOxkIqZafmpR0tL1L9O3WiJhDW2FaaFCh4a8kX9xx7MCsq11M7U7ZHBvjmivWt1V28Tc6M0xUsnq74vgW6wES7k7KzC1lKGnkLUpIruDeFRzgeqsVaNSVKWpPcb7SFjR0lS7RbP2lw5n9KGdb1IuhaS3dKrwNRQCpNRvRsXJaucnGdVLX1GtvIw+zJYzqp5wA/q1ugb421Uj2VjTKn1jk14n0K4q9ihbwb4pP7FzzPWoFMuS50oVfTypXp9YUPzEXrKprRceRoek1q41o1luax9UTWdTvNOeZ/8AIRdOXZW/+ANTGT0u8sEOMSWqJUnSQhBVdVwg0ivUoRqw2m00bpSrZT2bY8UQebvLbWiUodH/ACzhvBVKFBOCiOFNRjppFajWdJ9XU3czoL/R9LSNLtNu/axtX94ml5a2olmz3V1BvtlKN8KKxQU4dNYt3DSpM53RltKtdwhjjt+hk9nWEpdlzEwBglxAHKEbs81VD2GNbClmi5naXF8oaRp0Pl5miZrLYD8nqRO3YN2nCk4oP8x6uWLtnPWp45HL9IbR0bpzW6W368T7ypIkZpqccNZYrCX0q0MrUAhuYSAN4BKFVwAoRQ1rbNEVB1yTt5t6Zl3NTmEbUMhNFLr+rvgmqio4Xk0A0GtKxUuLaM9q3m80Vpmpa4py2wz9vA6Micply0zre0CRdTqSFLP6rHQeQ4bY8AxpGG3uWnqTNlpXRVKrS7Va7c7Wl+Sczs2yGpZLCSLzpBI3whJrX1kAe3gjJeVcR1VxKnRuzdS4617o/kpmVlmGXyWJVunZht0jgvEBP/alPrrGS1hq0ynp65Ve8bW5bPsXW1PCeV9Ad65iwaZFTywstyyp5MxL4IUorQaG6DpW2qm8eDCorTRGrrwlRqa8dx3mjLilpG0dvW3r7+KNHsC32LTl1AEAlJS62SKpvAg84ONDSNhRqxqRyjk77R1a0nqTWzg+DMOVmPtH96X94fV+GPTbXAoYJfJnM7NsuLMy60hBbVQoXXbjcXgU7nTXfjFWpdbHD2Gy0Xf1LOrrRWc70caLafZl3ZRKwW1qxob2g46moGl00BjVqrKMXTR3srK3q1Y3bWGl4ff5o1nN3k3rKWKnP1r1FLH7oFbqfVU15TGztqPVx2nFaa0h2uv7Pux2L9lGyns1yx55L8sKNqJKMNqK7ttXJwcmjRFSrGVCprx3HQWFxS0naOhXftL7+Ja7VtRFtWVMsypSH1tU1NagCDUb++MNMXqVaNRbDlb/AEbWtJYmtnB8GSUnYjqLE1mburayUzp2t9TZSNtwVIxjKljYUGvkVVvJFLFhMszy22nmb6gqoIBUokJ4TUEYCK9enBwak/qbjQtzXo111cW870UuzGpieU1KoUpSUnag4paB3SjyAV/kNMauKnUajwO2uZW1lGdw0lJ/ds3Oz7FaZlRLBIU3cKSCN1XdE89TG5hTjGOrg+dVrupUruu3h5yZNPyz9hTwW3i2Sbta3XEVxQrgIqMeY8ka6cZW1TWW47WhUoaXtOrnsmvJ80SecGbVbtmpbs81eDqVuMFSUqIANd0QCAog1rF+lWjUWw5C+0ZXtJYmtnPgSGaXN2mzW9XmglU2schDCf3UnfUcaq5gNFTl2FBJn7nbali2lV5AmQRQChUpOOCgMaaaExRvYwxnidV0bncKq4pPU48kyrZJWC7aj6S6pRZaCUqUrHapxDaT6zzVrFehSnValLcjb6TvqOj6UoUktaWdi+fEtefVATYiwkUAdZAHAAcI22MHz6TbeWdlp+E8r6A71zA8ouszLpcSUuJCkkUIIqDBrKwzJCcoPMXhmcZQZtlJWXLPXdr+AqKbv8CxjTkPtijO0ec03g6mz6QxlDq7uOt8/wBkQiWttoBI1xQaNshX51JjHGN1jZ/Bec9CVHnZ5o/Rkxas6qkypaU8Li8Ogk4+sRHU16jxIPSWi7RZoRTfyX8svWSuRLEjtv1rv76gNryIT+EfnyxcpW0IeJzmkNL1rx4eyPJfyWiLBqTzfZS4kpWkKSdIIqD6ojCa2nqEnB5i8Mz+3c2SFK1SSc1I1JuGpA/gUMU80Uqtmt8GdJZ9IpxjqXEdZc+P1IE5F2qMA4qnJMLpGNW9fHveZfWltFy2un5IkLMzZvOqCp580FapSoqV01YAeqJjZybzORgrdIqVOOra08fN/o0Wy7KZlUBDDaUADeGJ5zpMXoU4w3I5evc1a8tao22dsZDCeUwwlxJS4kKSd4io/OPLSa2nqM5QeYvDKFbma9pw3pVwtHTcVtkf6TpT+fqilOyi9sXg6O06SVaa1a61l5kT3NZzRrhNP4lx57FPvF/1itN/VfgmLCzYMtKC5pZeOm6BRFf82+r8o9wsorbJ5ZrrvpHWqLUorVXmXxllKEhKEhKRoAFB7Iu7jnpTlJ5byzP8/PeZfnWutBnhnXafhPK+gO9cxBCLzHo9CAEAIAQAgBACAEAIAQAgBACAEAIAQBnmfrvMvzrXWiGQzqtPwnlfQHeuYghF5j0ehACAEAIAQAgBACAEAIAQAgBACAEAIAzzP13mX51rrRDIZ1Wn4TyvoDvXMQQi8x6PQgBACAEAIAQAgBACAEAIAQAgBACAEAZ5n67zL8611ohkM6rT8J5X0B3rmIIReY9HoQAgBACAEAIAQAgBACAEAIAQAgBACAM8z9d5l+da60QyGdVp+E8r6A71zEEIvMej0IAQAgBACAEAIAQAgBACAEAIAQAgBAGeZ+u8y/OtdaIZDOm1PCeV9Ad65iCC9RJ6EAIAQAgBACAEAIAQAgBACAEAIAQAgDPM/XeZfnWutBkM6rT8J5X0B3rmIIOTOvbD8sqW1u6tu8Hb100rTU6V5qn2xTvKkoJarwdP0cs6FxKaqxzjH8lD2XTvGXelFDtNXvHVehbH4SGy6d4y70odpq94ehbH4SGy6d4y70odpq94ehbH4SGy6d4y70odpq94j0NY/CQ2XTvGXelDtNXvE+hrH4SGy6d4y70odpq94j0NY/CQ2XTvGXelDtNXvE+hrH4SGy6d4y70odpq94j0NY/CQ2XTvGXelDtNXvD0NY/CQ2XTvGXelDtNXvE+hrH4SGy6d4y70odpq94ehrH4SGy6d4y70odpq94ehbH4SGy6d4y70odpq94PQtj8JDZdO8Zd6UO01e8PQtj8JDZdO8Zd6UO01e8PQtj8JF3zV21MTL7wfdW4EtggKNaG9F2yqzm3rM5zpHY29tCDpRSy2e2frvMvzrXWi+zkmdVp+E8r6A71zEEEPnq3cpzPf2ooX+6J2PRT3qn0/kzWNYdoIAQB02bJl91DYIF44qIJCRvk0GgD/wB00x7hDWlqoq3Vwrek6jWcEhZ1h3pvW8yrUTdUbyq0wQVJJJGCd81pgCMDGWNH/k1GUrnSWLTtFFa276HJbVnGVfWyo1KKAnloCaclSY8VaepNxLdjddpoRq8z5saVS9MNNuKuJWtKSrgqdAw0nRXerEUoKc1Fi+ryo0JVILLRKWNkut9d4rbSwHS3qqlhKXSFUo1vqqaAHRjvkUjNTtnJ54fk113pmFKniKbm1nHLx8D3OSy1T5lnbsveSpSKm8k0FQEKom97K4GuMS7b/k1XsMcdMKNkq0fbawnw++8hbVs8y60pUcVNNr6aa0HDGGrTcGkbKxvFdQlNLc2jxYknHEqUhtakppeUlJITXRUgYR5UG1lIzzuaVOahOSTe7LPCPBYOqy5dDroQ46lpJrt1VIBpta05aVrSgrjHuEU3teCpeV50abnTjrPkjmUBU0NRXA0pXgw3o8veZ4ttJvYfkQZDQ8zX7Q/5pPWjYaP96RyXSv8Ax0/Fkrn67zL8611o2bOIZ1Wn4TyvoDvXMQQQ+erdynM9/aihf7onYdFfeqfT+Sj2RLh1DqNVZaJuEF1QSFAE3gFkYGt08tIpUo6yaykdFe1ZUZwqajktu7h88ExYdjIZmEKmJiSW3QhQ1yK3VAiqdGOMWKVFRlltGrvdJyr0XClCals4cuZEZLSgemmkKQpaVVCwmlUpIIK6nAXa3qngjBRjrVEsZNppOu6VpKSlh7MePL6knLWOlAb1KelUO1Xqqw/QBK6BAQrQrAOEgUOI5IzRoqOMSSfE1dTSE6rfWUJOGFhY4ri/I7EWWylxlTc1KAJfcLl6YSSplRQG0Coqf0QWkpUdJOOMZOripJqS38+BUd3XlTnTnTltiksR2Z27fvyIbKyeD8wFhd86i0FK01UEC/jvmsV7mSlPYbnQtvOhbtTWNrx4HyqynUPNJabdLlG1VCTio7YFBpoApjyGI6qUZLVJjfUatGbqyWNqSztxu2llVKIKHZV9+QDIcdUyoPJ1SXJUSBdwqN4p5d+lIuaqw4NrHD5GgjWmpwuKcJuWEpbNkkcMtqztmuvzC0KAqlkuGrgv7V4INQQFAXaGug4cOKLm6TlJ+HMu1YUIX8KNKLWcayXu81nw3kZlNPB4StF31IlG0L36KClmhPCARGCvNSUdvA2Wi6EqLrJxwnN48CTs+bYbkG0zC321hxaw2woJU+FhN1bhptaUIFdIHKIzQnCNJKWU/lxNdcW9eteylSUZLCTcllRa4IqiikqNBdSTorW6CdFTpoN+Kexy+R0S1o08ZzLHmaDbki0XJV1pUiGmlKuX3gjV20FBQSQMVBV+u9WldJEbKcI5i1jZ+Di7W5qqFWnPXcpb8LOJbc/fZ/dpx2PZEk06svvyjiFrUhCNW/Vtmu3v6L4FBQ44GhrHiFKlFvWafIt3N9e1aUeqhJOOMvG9+HL+4OOXsiWZZmS7MSryi24GQl0FSbqSW1Cn4yq6LvPpjwqVOKeWnyM9S/u686epCUUmtbZvzv8AoS+Zr9of80nrR7sPekYelX+Ol4slc/XeZfnWutGyZxTOq0/CeV9Ad65iCCHz1buU5nv7UUL/AHROx6Ke9U+n8maxrDs2jrnrRW8ltLl2jSLiaJCcK79NJ0CvJHudRyST4FW3sqdCUpR3yeXk7EZRPBtxADYLguqdDYDpSaVTfGkGm+K8sZFcSUWlx48StLRNF1IzbeFujn2fsREYDY4wIEvAMATCMqJsMagl9YbApQUrTgv0vU5KxnVxUUcZNY9D2cqvWuG3yz4ERGE2SSP1DZVW6CaCpoNAGknkxESk3uPMpwjjLxncfhFMDEbj2sNZRZZGekXmkJnkOodbAQFsf4iBW7fSqoqK6aY4c0W4zpSilPeuRoK1tf0K0pWrTjJ5alwZGptRLTh1BtKma1DcwlLlTShKqAUPNSMXWqL9lbPmXuxTrQzWlifOGzZyOa07RcmV33SKhISkABKUJFbqUgaAKmPFSo5vLLFpZ07aGrDjtbe9vmckYy1qiA1TQ8zX7Q/5pPWjYaP3yOT6V/46fiyVz9d5l+da60bNnEM6rT8J5X0B3rmIIIfPVu5Tme/tRQv90TseinvVPp/Jmsaw7UQAgQIHlvBM2dZBfVrdCFa5Clkm+m7RKdwRWl68ANIpeNdGFinS1/YW81Ve96ldob/42lsxtznf4Y/Gw5JCQS60pwvIQErQFXrxKUrrVd1INRWgoPXTf8wpayy3gyXF+6U1CMHLKeNq38iayrs6jEu8wWnJe5qeqNJIJUCcHQqqq0oMTvHAVxzXFP2YyW41+ibpOtUpVG1POcN/jgR9naimXdcWgLdaXQoXeuqQ4LgqARRSF46d/hoR4pqKg21tRYvJ1ZV404zxCS3rGcrb9mv7zl7LnNSm0OL1F1L8sVFKEAIISDqiSmgoaNLHORvYRnp7Kib4o1t1FTtJRi2nTlxeX/dpC5VyupT0wgGtHVGv8Rvf1irXWKrRu9E1HUsqcvl+NgyfsgTThSp1LQAAClCoKlGiE+s4Qo0esbRGkr/skFJRzlkUDGE2K3CB6QgSIA0PM1+0P+aT1o2Gj/ekcj0r/wAdPxZK5+u8y/OtdaNmziGdVp+E8r6A71zEEEPnq3cpzPf2ooX+6J2PRT3qn0/kzWNYdqIAQIOizXkofaWvcpcQpWFcEqBVhv4CPdNpSTZVvKcqlCUIb2mWyRs+UlXUzQtBLgQb6UJBDyzvJUMSKnA1Gg+uLkadOD19f9nO1rm8uKTtez4b2N8F4f8A06bQy2W0kBvWbqydsEMLCKUSUkKKxXEkUpve31UudVbMP6GK10Iq0szU4rGzMlnPhgjZrL6YcaW0WpYIWCDdbI0ilRt9PLGJ3s8Ywi/Ho5bxkp68sr5r9HorOHMGv6GVx0/olY8+3h22fJEerdvu15fdfo8pvLyYcQpBalgFJUmqWiCAoEG6b+Gkw7ZPkj1Ho5bxedeX3/0V2em1PurccNVLUVE8/ByCK05OcnJm6oUY0KSpw3JFjyYnkSJcfDzLiCgpDZSrVVqGLYuEbQV/HUj1xaoONNOWTQ6Sp1b3Uoum4tPOcrCXHbx8N5VAIpnRrZsEQehAkQBoeZr9of8ANJ60bDR/vSOR6V/46fiyVz9d5l+da60bNnEM6rT8J5X0B3rmIIPLOjk/MTipcyzWqXA7e2yE0vand3ShXcnRFS7ozqJaqOl6P39C0lN1pYzjGxvnyKPsBtDix94198Uex1uR03rDYd/yf6GwG0OLH3jX3w7HW5D1hsO/5P8AQ2A2hxY+8a++HY6vIesNh3/J/obArQ4sfeNffE9kq8iPWCwX/fyf6GwK0OLH3jX3w7JW5D0/o/v+T/Q2BWhxY+8a++I7HV5BdILDv+T/AENgVocWPvGvvh2OryHrBYd/yf6GwG0OLH3jX3w7HV5D1g0f3/J/obArQ4sfeNffDsdXkT6wWHf8n+hsCtDix94198OyVuRHrBo/v+T/AENgNocWPvGvvh2OtyHrBYd/yf6GwK0OLH3jX3xPY6vIesFh3/J/obArQ4sfeNffEdjrcifWGw7/AJP9DYDaHFj7xr74djrch6w2Hf8AJ/obAbQ4sfeNffDsdbkPWGw7/k/0XPNlk5Mybzqplq4FNgA3kKqa/wCVRi5Z0Z029ZHPdINJW93CCoyzhvOxr8jP13lX51rrReZyzOfLK3peQyhlXptzU29YuJvXVKxUs0wQCd7giCCU7rdkcc+RMdlE5JyO63ZHHPkTHZQyMjut2Rxz5Ex2UMjI7rdkcc+RMdlDIyO63ZHHPkTHZQyMjut2Rxz5Ex2UMjI7rdkcc+RMdlDIyO63ZHHPkTHZQyMjut2Rxz5Ex2UMjI7rdkcc+RMdlDIyO63ZHHPkTHZQyMjut2Rxz5Ex2UMjI7rdkcc+RMdlDIyO63ZHHPkTHZQyMjut2Rxz5Ex2UMjI7rdkcc+RMdlDIyO63ZHHPkTHZQyMlMzt5wLPnrMWxKTGqOFxtQTqTqcEnHFaAPziAzaFy6F4qSlR5QD/ADgQfOsm/Fo6I+kANZN+LR0R9IAayb8Wjoj6QA1k34tHRH0gBrJvxaOiPpADWTfi0dEfSAGsm/Fo6I+kANZN+LR0R9IAayb8Wjoj6QA1k34tHRH0gBrJvxaOiPpADWTfi0dEfSAGsm/Fo6I+kANZN+LR0R9IAayb8Wjoj6QA1k34tHRH0gBrJvxaOiPpADWTfi0dEfSA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6644" name="AutoShape 20" descr="data:image/jpeg;base64,/9j/4AAQSkZJRgABAQAAAQABAAD/2wCEAAkGBxQQEBUUEBQVFhUWFRgYGBgXFxobGhUdGBwdHxQdFRYbHCogHB4mHBgXITEhJSkrLi4yHyA0ODMwNyg5LiwBCgoKDg0OGxAQGi8kICYuLDAtLCwtNCwtLywsNCwsLCwsLDQsLCwsLCwsLCwsLywsLCwvLCwsLCwsLCwsLCwsLP/AABEIALIAlwMBEQACEQEDEQH/xAAcAAEAAwEBAQEBAAAAAAAAAAAABQYHBAMCAQj/xABPEAABAgMDAw0OAggEBwAAAAABAgMABBEFEiEGBzETFBYiMkFRVGFxkrLTFzU2U1VzdIGRk5Sj0dJCoSMzNFJyscHDQ2KC8BUkRKLC4eP/xAAbAQEAAgMBAQAAAAAAAAAAAAAAAQQDBQYCB//EADgRAAIBAwAGBgoCAgIDAAAAAAABAgMEEQUSITFBUQYTFFJxoRUWIjJTYYGRsdHB8DPhI0JiY/H/2gAMAwEAAhEDEQA/ALZlk9OvWwxJyk6qVSuVW6ohtLlSlZG5VTe5d6APvYfavl1fwbfaROCcDYfavlxfwbfaQwMDYfavlxfwbfaQwMDYfavlxfwbfaQwMDYfavlxfwbfaQwMDYfavlxfwbfaQwMDYfavlxfwbfaQwMDYfavlxfwbfaQwMDYfavlxfwbfaQwMDYfavlxfwbfaQwMDYfavlxfwbfaQwMDYfavlxfwbfaQwMDYfavlxfwbfaQwMDYfavlxfwbfaQwMDYfavlxfwbfaQwMDYfavlxfwbfaQwMDYfavl1fwbfaQwMFdy9lrVsqSVM/wDGFu0WhNzWzaK3jSt68r+UQQWe0/CeV9Ad65gC8x6PQiAKwAgBACAEAIAVgBACAEAIkCsQSfGrJrS8K8FRWJJ1JYzjYfdYg8iARnefrvKvzrXWgyGdVp+E8r6A71zEIguFp2g3LNKceUEoTpJ/IDhJ4Iic1FZZno0alaahTWWzLLWy9m510NSCFIBOASLziuVRxCR/usa2V1Um8U0djb6CtbSHWXcs/j9n6jJ+2VipdWORT1CPUMIyKncte8eJX2h4PChnwR5Tj1sWf+kcUtSN81DiRz4VHPojxLtFHbvRkpQ0Te+xFar+z/Rasj8v0TZDT4Dbp3NDtHP4a6DyGLFC6jPZLYzT6U0FO1WvB60PNeJd4tmgInKPKBqRavunE4JSN0s8g/rGOpVjTWZFyxsat5U1Ka8XyM0Rb1pWq6Uy1W0DSEGiUA6L7hFSeb2Rr+uq1niGxHVysdHaOpp1/al/dyJBGQdokCs6QeDVnsIyK2rd8pvTOjk9lv8Agj59i1bMF8urW2Diq8XE/wCsKxAjzLtFHbnKLdGWir/2FHVl9vsXPI3Lhueo25Rt+m5rtV030H+mmLNC5VRY4mj0poepZPWW2HP9luiyaUpuXOWyZL9EyAt8prp2rXAVDfPAP9mrc11T2LebzROhp3j157ILz8CnWfZFpWsCp11aGlY1WSEK/hQNI58IqQjVrrbLYbytdaN0c9WEE5rlw+pIHNGaftSebUP/AKRl7D/5FT1o/wDUseP+iOtGzLRsgBaHlKZSQKpJUgcikK3Kd6McoV6KynlFuhcaO0k3CUMSf3+5eciMsUz6ShYCH0jFNcFD95Fd7HEb0W7e4jOOHvOf0romdlLK2we5/wAMhs/PeZzzrXWiyzTHVafhNK+gO9cxBC2lRyotJ22J0MyovNorcFaA/vLV/IcnPGsrTlXqasNyO90fb0tGW3XV/ef38D9yYyjNirfampdajUGiAm/UcqlAKTTEU/rC2n1MnGeww6ZtnpClG4tnrY4f3iSBz8SI/wCnmvY32kbNM4lrbtBz8yPF5r2NdpD5DIy2ySQthE7JIupUgOONjCgULwUkDQRXEDDf3saF1bLGvBHXaE0y2+z3Dynub/BY8gsrUzEorV1Ucl07cn8SAMF/lQ8vPGa2rKcNvA1+mNFuhcJU17Mt3jyKKpl+3Z1xbe1SE4XtDacbgPKTwcvBFLVdzUeruOjjOjoa1ipbZPzZ35MW89ZLplZxN1BIIwrdqoVUkjSki8eSnqixQqOg+rqbinpOzp6Rp9ptXl8V/eJZLXyz1expyakl3Vsi5eCdyuiCaBVdAcpzxfyntRxk4uMnGW9Enm1tlc9ZUu88SpakqSskDbFCilRIGGNIEJ8im5wcljJuCbk6pReqoJ/wlVwKf8p4N7mOGuuaDg+sgdnoXSUbmn2W428s8Vy8S1sZaJVZaprC+kXCne1WgoObEHmix2hdVro009ETjfK2e5vY/lzM4sXJaZtFt6YCqkK0r0uq0qod6gPNvb0a+FCdZOedp1dzpS30fOFvjZ8uCJTJLLx1pvUFuNXU1uuuBa7oH4Qls7fHQbw9cWaNw4+xUNPpbRMa67Ta7c70vz/o0eyLVcUUJf1JQdSVNPM1CHKYlJQslSVUxGJBx0UjYJ52rcclhp4ZJzjyEgBeN83QmlSqukU38K13ojeE9XajHssLL1jMom5PBorqnSNTcSTfQUkAgYHA8ojWXFN0qmutx3WibyN/bStq22SX3XPxJbO5aaZvJ3VkEELcarTeIVRQ9RBEbCnNSjlHGXdvK3qypS4H3l/NFq2ULTpFlv03tKiP6xFWWrBs96PpKrc04Pi0fWZmSH/MOmlaobHJSpV7ap9kVbCHsuR0nSmq9anT4YyVa1bPSJa05h0K1wzai7xreVqTl3U6jSEXTUcxjLcUOsXzNTofSjs6mJe496/koNsWUHRqjW6pvaFc3LFa3uHB6kje6X0TC6h2m32v8/7K5LSqnHENpG2WpKQOVRAH842PgcU04vDR/aupgJugAACgG8BoApwUj1wEcpmBBetlTraQQnbNAV3tU2teHACNJrajmluPpMY9phb1Jb9/kaNmhlQmSWsbpbpqeROCRXg0n1mNjZRxS8Tl+ktWU7tRe5I6M6sg2qznXljbMC+kjTpAI5jWMlekqkcfYo6L0i7Krrf9XvXyMnYtpaLOmpUIqmaQFJO5IUbtFY6UlKR7IpUKzpexPcdJpTRkL+CuLd7fz/s0jMSkix0AihDzune20bTOUmcS4Si8PYy25UsBySmEq0FlfqISSD6iAYw1sdWyzYzcLiEo80YRLTBEo6jGinGlcmFfrGoU/wDjcPqfSJ0c3UKnyaNnyJkUGy2UEVS42SocN+t8cxqY21tFKmsHz/S83O9qZ54+xXc4VhtOouyzaUKlWgVKAuoCTXU2kgDbLJxCRjiP3gDiuaHWLK3os6G0o7SpqTfsPf8AL5kNkPlWGHUtTpWEtIKGsKamTugtNKk0AArox4Yw21xj2Jm00voZVV2i22p7X+0aKpxxKtUWm84slDDQ0IFKkuKFaE0JUrQBQAE7rYtrYchuIfLqykpst68oqUFJdUo/iWVJBNPwimFBoAHPFe6jrUmbfQVRwvoY47DNbZcJyXfB0JnUAcxCFfzUYx2Tbp/Us9JopXixxivyy4ZcyRmLbbaTWqrMfApvm8SB6yKRYqR1oNGnsa3U3EKnJo8szdpAF5g0qq64nlwosdU+2KdjNYcDp+lFBvUrLduPXOxkIqZafmpR0tL1L9O3WiJhDW2FaaFCh4a8kX9xx7MCsq11M7U7ZHBvjmivWt1V28Tc6M0xUsnq74vgW6wES7k7KzC1lKGnkLUpIruDeFRzgeqsVaNSVKWpPcb7SFjR0lS7RbP2lw5n9KGdb1IuhaS3dKrwNRQCpNRvRsXJaucnGdVLX1GtvIw+zJYzqp5wA/q1ugb421Uj2VjTKn1jk14n0K4q9ihbwb4pP7FzzPWoFMuS50oVfTypXp9YUPzEXrKprRceRoek1q41o1luax9UTWdTvNOeZ/8AIRdOXZW/+ANTGT0u8sEOMSWqJUnSQhBVdVwg0ivUoRqw2m00bpSrZT2bY8UQebvLbWiUodH/ACzhvBVKFBOCiOFNRjppFajWdJ9XU3czoL/R9LSNLtNu/axtX94ml5a2olmz3V1BvtlKN8KKxQU4dNYt3DSpM53RltKtdwhjjt+hk9nWEpdlzEwBglxAHKEbs81VD2GNbClmi5naXF8oaRp0Pl5miZrLYD8nqRO3YN2nCk4oP8x6uWLtnPWp45HL9IbR0bpzW6W368T7ypIkZpqccNZYrCX0q0MrUAhuYSAN4BKFVwAoRQ1rbNEVB1yTt5t6Zl3NTmEbUMhNFLr+rvgmqio4Xk0A0GtKxUuLaM9q3m80Vpmpa4py2wz9vA6Micply0zre0CRdTqSFLP6rHQeQ4bY8AxpGG3uWnqTNlpXRVKrS7Va7c7Wl+Sczs2yGpZLCSLzpBI3whJrX1kAe3gjJeVcR1VxKnRuzdS4617o/kpmVlmGXyWJVunZht0jgvEBP/alPrrGS1hq0ynp65Ve8bW5bPsXW1PCeV9Ad65iwaZFTywstyyp5MxL4IUorQaG6DpW2qm8eDCorTRGrrwlRqa8dx3mjLilpG0dvW3r7+KNHsC32LTl1AEAlJS62SKpvAg84ONDSNhRqxqRyjk77R1a0nqTWzg+DMOVmPtH96X94fV+GPTbXAoYJfJnM7NsuLMy60hBbVQoXXbjcXgU7nTXfjFWpdbHD2Gy0Xf1LOrrRWc70caLafZl3ZRKwW1qxob2g46moGl00BjVqrKMXTR3srK3q1Y3bWGl4ff5o1nN3k3rKWKnP1r1FLH7oFbqfVU15TGztqPVx2nFaa0h2uv7Pux2L9lGyns1yx55L8sKNqJKMNqK7ttXJwcmjRFSrGVCprx3HQWFxS0naOhXftL7+Ja7VtRFtWVMsypSH1tU1NagCDUb++MNMXqVaNRbDlb/AEbWtJYmtnB8GSUnYjqLE1mburayUzp2t9TZSNtwVIxjKljYUGvkVVvJFLFhMszy22nmb6gqoIBUokJ4TUEYCK9enBwak/qbjQtzXo111cW870UuzGpieU1KoUpSUnag4paB3SjyAV/kNMauKnUajwO2uZW1lGdw0lJ/ds3Oz7FaZlRLBIU3cKSCN1XdE89TG5hTjGOrg+dVrupUruu3h5yZNPyz9hTwW3i2Sbta3XEVxQrgIqMeY8ka6cZW1TWW47WhUoaXtOrnsmvJ80SecGbVbtmpbs81eDqVuMFSUqIANd0QCAog1rF+lWjUWw5C+0ZXtJYmtnPgSGaXN2mzW9XmglU2schDCf3UnfUcaq5gNFTl2FBJn7nbali2lV5AmQRQChUpOOCgMaaaExRvYwxnidV0bncKq4pPU48kyrZJWC7aj6S6pRZaCUqUrHapxDaT6zzVrFehSnValLcjb6TvqOj6UoUktaWdi+fEtefVATYiwkUAdZAHAAcI22MHz6TbeWdlp+E8r6A71zA8ouszLpcSUuJCkkUIIqDBrKwzJCcoPMXhmcZQZtlJWXLPXdr+AqKbv8CxjTkPtijO0ec03g6mz6QxlDq7uOt8/wBkQiWttoBI1xQaNshX51JjHGN1jZ/Bec9CVHnZ5o/Rkxas6qkypaU8Li8Ogk4+sRHU16jxIPSWi7RZoRTfyX8svWSuRLEjtv1rv76gNryIT+EfnyxcpW0IeJzmkNL1rx4eyPJfyWiLBqTzfZS4kpWkKSdIIqD6ojCa2nqEnB5i8Mz+3c2SFK1SSc1I1JuGpA/gUMU80Uqtmt8GdJZ9IpxjqXEdZc+P1IE5F2qMA4qnJMLpGNW9fHveZfWltFy2un5IkLMzZvOqCp580FapSoqV01YAeqJjZybzORgrdIqVOOra08fN/o0Wy7KZlUBDDaUADeGJ5zpMXoU4w3I5evc1a8tao22dsZDCeUwwlxJS4kKSd4io/OPLSa2nqM5QeYvDKFbma9pw3pVwtHTcVtkf6TpT+fqilOyi9sXg6O06SVaa1a61l5kT3NZzRrhNP4lx57FPvF/1itN/VfgmLCzYMtKC5pZeOm6BRFf82+r8o9wsorbJ5ZrrvpHWqLUorVXmXxllKEhKEhKRoAFB7Iu7jnpTlJ5byzP8/PeZfnWutBnhnXafhPK+gO9cxBCLzHo9CAEAIAQAgBACAEAIAQAgBACAEAIAQBnmfrvMvzrXWiGQzqtPwnlfQHeuYghF5j0ehACAEAIAQAgBACAEAIAQAgBACAEAIAzzP13mX51rrRDIZ1Wn4TyvoDvXMQQi8x6PQgBACAEAIAQAgBACAEAIAQAgBACAEAZ5n67zL8611ohkM6rT8J5X0B3rmIIReY9HoQAgBACAEAIAQAgBACAEAIAQAgBACAM8z9d5l+da60QyGdVp+E8r6A71zEEIvMej0IAQAgBACAEAIAQAgBACAEAIAQAgBAGeZ+u8y/OtdaIZDOm1PCeV9Ad65iCC9RJ6EAIAQAgBACAEAIAQAgBACAEAIAQAgDPM/XeZfnWutBkM6rT8J5X0B3rmIIOTOvbD8sqW1u6tu8Hb100rTU6V5qn2xTvKkoJarwdP0cs6FxKaqxzjH8lD2XTvGXelFDtNXvHVehbH4SGy6d4y70odpq94ehbH4SGy6d4y70odpq94ehbH4SGy6d4y70odpq94j0NY/CQ2XTvGXelDtNXvE+hrH4SGy6d4y70odpq94j0NY/CQ2XTvGXelDtNXvE+hrH4SGy6d4y70odpq94j0NY/CQ2XTvGXelDtNXvD0NY/CQ2XTvGXelDtNXvE+hrH4SGy6d4y70odpq94ehrH4SGy6d4y70odpq94ehbH4SGy6d4y70odpq94PQtj8JDZdO8Zd6UO01e8PQtj8JDZdO8Zd6UO01e8PQtj8JF3zV21MTL7wfdW4EtggKNaG9F2yqzm3rM5zpHY29tCDpRSy2e2frvMvzrXWi+zkmdVp+E8r6A71zEEEPnq3cpzPf2ooX+6J2PRT3qn0/kzWNYdoIAQB02bJl91DYIF44qIJCRvk0GgD/wB00x7hDWlqoq3Vwrek6jWcEhZ1h3pvW8yrUTdUbyq0wQVJJJGCd81pgCMDGWNH/k1GUrnSWLTtFFa276HJbVnGVfWyo1KKAnloCaclSY8VaepNxLdjddpoRq8z5saVS9MNNuKuJWtKSrgqdAw0nRXerEUoKc1Fi+ryo0JVILLRKWNkut9d4rbSwHS3qqlhKXSFUo1vqqaAHRjvkUjNTtnJ54fk113pmFKniKbm1nHLx8D3OSy1T5lnbsveSpSKm8k0FQEKom97K4GuMS7b/k1XsMcdMKNkq0fbawnw++8hbVs8y60pUcVNNr6aa0HDGGrTcGkbKxvFdQlNLc2jxYknHEqUhtakppeUlJITXRUgYR5UG1lIzzuaVOahOSTe7LPCPBYOqy5dDroQ46lpJrt1VIBpta05aVrSgrjHuEU3teCpeV50abnTjrPkjmUBU0NRXA0pXgw3o8veZ4ttJvYfkQZDQ8zX7Q/5pPWjYaP96RyXSv8Ax0/Fkrn67zL8611o2bOIZ1Wn4TyvoDvXMQQQ+erdynM9/aihf7onYdFfeqfT+Sj2RLh1DqNVZaJuEF1QSFAE3gFkYGt08tIpUo6yaykdFe1ZUZwqajktu7h88ExYdjIZmEKmJiSW3QhQ1yK3VAiqdGOMWKVFRlltGrvdJyr0XClCals4cuZEZLSgemmkKQpaVVCwmlUpIIK6nAXa3qngjBRjrVEsZNppOu6VpKSlh7MePL6knLWOlAb1KelUO1Xqqw/QBK6BAQrQrAOEgUOI5IzRoqOMSSfE1dTSE6rfWUJOGFhY4ri/I7EWWylxlTc1KAJfcLl6YSSplRQG0Coqf0QWkpUdJOOMZOripJqS38+BUd3XlTnTnTltiksR2Z27fvyIbKyeD8wFhd86i0FK01UEC/jvmsV7mSlPYbnQtvOhbtTWNrx4HyqynUPNJabdLlG1VCTio7YFBpoApjyGI6qUZLVJjfUatGbqyWNqSztxu2llVKIKHZV9+QDIcdUyoPJ1SXJUSBdwqN4p5d+lIuaqw4NrHD5GgjWmpwuKcJuWEpbNkkcMtqztmuvzC0KAqlkuGrgv7V4INQQFAXaGug4cOKLm6TlJ+HMu1YUIX8KNKLWcayXu81nw3kZlNPB4StF31IlG0L36KClmhPCARGCvNSUdvA2Wi6EqLrJxwnN48CTs+bYbkG0zC321hxaw2woJU+FhN1bhptaUIFdIHKIzQnCNJKWU/lxNdcW9eteylSUZLCTcllRa4IqiikqNBdSTorW6CdFTpoN+Kexy+R0S1o08ZzLHmaDbki0XJV1pUiGmlKuX3gjV20FBQSQMVBV+u9WldJEbKcI5i1jZ+Di7W5qqFWnPXcpb8LOJbc/fZ/dpx2PZEk06svvyjiFrUhCNW/Vtmu3v6L4FBQ44GhrHiFKlFvWafIt3N9e1aUeqhJOOMvG9+HL+4OOXsiWZZmS7MSryi24GQl0FSbqSW1Cn4yq6LvPpjwqVOKeWnyM9S/u686epCUUmtbZvzv8AoS+Zr9of80nrR7sPekYelX+Ol4slc/XeZfnWutGyZxTOq0/CeV9Ad65iCCHz1buU5nv7UUL/AHROx6Ke9U+n8maxrDs2jrnrRW8ltLl2jSLiaJCcK79NJ0CvJHudRyST4FW3sqdCUpR3yeXk7EZRPBtxADYLguqdDYDpSaVTfGkGm+K8sZFcSUWlx48StLRNF1IzbeFujn2fsREYDY4wIEvAMATCMqJsMagl9YbApQUrTgv0vU5KxnVxUUcZNY9D2cqvWuG3yz4ERGE2SSP1DZVW6CaCpoNAGknkxESk3uPMpwjjLxncfhFMDEbj2sNZRZZGekXmkJnkOodbAQFsf4iBW7fSqoqK6aY4c0W4zpSilPeuRoK1tf0K0pWrTjJ5alwZGptRLTh1BtKma1DcwlLlTShKqAUPNSMXWqL9lbPmXuxTrQzWlifOGzZyOa07RcmV33SKhISkABKUJFbqUgaAKmPFSo5vLLFpZ07aGrDjtbe9vmckYy1qiA1TQ8zX7Q/5pPWjYaP3yOT6V/46fiyVz9d5l+da60bNnEM6rT8J5X0B3rmIIIfPVu5Tme/tRQv90TseinvVPp/Jmsaw7UQAgQIHlvBM2dZBfVrdCFa5Clkm+m7RKdwRWl68ANIpeNdGFinS1/YW81Ve96ldob/42lsxtznf4Y/Gw5JCQS60pwvIQErQFXrxKUrrVd1INRWgoPXTf8wpayy3gyXF+6U1CMHLKeNq38iayrs6jEu8wWnJe5qeqNJIJUCcHQqqq0oMTvHAVxzXFP2YyW41+ibpOtUpVG1POcN/jgR9naimXdcWgLdaXQoXeuqQ4LgqARRSF46d/hoR4pqKg21tRYvJ1ZV404zxCS3rGcrb9mv7zl7LnNSm0OL1F1L8sVFKEAIISDqiSmgoaNLHORvYRnp7Kib4o1t1FTtJRi2nTlxeX/dpC5VyupT0wgGtHVGv8Rvf1irXWKrRu9E1HUsqcvl+NgyfsgTThSp1LQAAClCoKlGiE+s4Qo0esbRGkr/skFJRzlkUDGE2K3CB6QgSIA0PM1+0P+aT1o2Gj/ekcj0r/wAdPxZK5+u8y/OtdaNmziGdVp+E8r6A71zEEEPnq3cpzPf2ooX+6J2PRT3qn0/kzWNYdqIAQIOizXkofaWvcpcQpWFcEqBVhv4CPdNpSTZVvKcqlCUIb2mWyRs+UlXUzQtBLgQb6UJBDyzvJUMSKnA1Gg+uLkadOD19f9nO1rm8uKTtez4b2N8F4f8A06bQy2W0kBvWbqydsEMLCKUSUkKKxXEkUpve31UudVbMP6GK10Iq0szU4rGzMlnPhgjZrL6YcaW0WpYIWCDdbI0ilRt9PLGJ3s8Ywi/Ho5bxkp68sr5r9HorOHMGv6GVx0/olY8+3h22fJEerdvu15fdfo8pvLyYcQpBalgFJUmqWiCAoEG6b+Gkw7ZPkj1Ho5bxedeX3/0V2em1PurccNVLUVE8/ByCK05OcnJm6oUY0KSpw3JFjyYnkSJcfDzLiCgpDZSrVVqGLYuEbQV/HUj1xaoONNOWTQ6Sp1b3Uoum4tPOcrCXHbx8N5VAIpnRrZsEQehAkQBoeZr9of8ANJ60bDR/vSOR6V/46fiyVz9d5l+da60bNnEM6rT8J5X0B3rmIIPLOjk/MTipcyzWqXA7e2yE0vand3ShXcnRFS7ozqJaqOl6P39C0lN1pYzjGxvnyKPsBtDix94198Uex1uR03rDYd/yf6GwG0OLH3jX3w7HW5D1hsO/5P8AQ2A2hxY+8a++HY6vIesNh3/J/obArQ4sfeNffE9kq8iPWCwX/fyf6GwK0OLH3jX3w7JW5D0/o/v+T/Q2BWhxY+8a++I7HV5BdILDv+T/AENgVocWPvGvvh2OryHrBYd/yf6GwG0OLH3jX3w7HV5D1g0f3/J/obArQ4sfeNffDsdXkT6wWHf8n+hsCtDix94198OyVuRHrBo/v+T/AENgNocWPvGvvh2OtyHrBYd/yf6GwK0OLH3jX3xPY6vIesFh3/J/obArQ4sfeNffEdjrcifWGw7/AJP9DYDaHFj7xr74djrch6w2Hf8AJ/obAbQ4sfeNffDsdbkPWGw7/k/0XPNlk5Mybzqplq4FNgA3kKqa/wCVRi5Z0Z029ZHPdINJW93CCoyzhvOxr8jP13lX51rrReZyzOfLK3peQyhlXptzU29YuJvXVKxUs0wQCd7giCCU7rdkcc+RMdlE5JyO63ZHHPkTHZQyMjut2Rxz5Ex2UMjI7rdkcc+RMdlDIyO63ZHHPkTHZQyMjut2Rxz5Ex2UMjI7rdkcc+RMdlDIyO63ZHHPkTHZQyMjut2Rxz5Ex2UMjI7rdkcc+RMdlDIyO63ZHHPkTHZQyMjut2Rxz5Ex2UMjI7rdkcc+RMdlDIyO63ZHHPkTHZQyMjut2Rxz5Ex2UMjI7rdkcc+RMdlDIyO63ZHHPkTHZQyMlMzt5wLPnrMWxKTGqOFxtQTqTqcEnHFaAPziAzaFy6F4qSlR5QD/ADgQfOsm/Fo6I+kANZN+LR0R9IAayb8Wjoj6QA1k34tHRH0gBrJvxaOiPpADWTfi0dEfSAGsm/Fo6I+kANZN+LR0R9IAayb8Wjoj6QA1k34tHRH0gBrJvxaOiPpADWTfi0dEfSAGsm/Fo6I+kANZN+LR0R9IAayb8Wjoj6QA1k34tHRH0gBrJvxaOiPpADWTfi0dEfSA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6646" name="AutoShape 22" descr="data:image/jpeg;base64,/9j/4AAQSkZJRgABAQAAAQABAAD/2wCEAAkGBxQQEBUUEBQVFhUWFRgYGBgXFxobGhUdGBwdHxQdFRYbHCogHB4mHBgXITEhJSkrLi4yHyA0ODMwNyg5LiwBCgoKDg0OGxAQGi8kICYuLDAtLCwtNCwtLywsNCwsLCwsLDQsLCwsLCwsLCwsLywsLCwvLCwsLCwsLCwsLCwsLP/AABEIALIAlwMBEQACEQEDEQH/xAAcAAEAAwEBAQEBAAAAAAAAAAAABQYHBAMCAQj/xABPEAABAgMDAw0OAggEBwAAAAABAgMABBEFEiEGBzETFBYiMkFRVGFxkrLTFzU2U1VzdIGRk5Sj0dJCoSMzNFJyscHDQ2KC8BUkRKLC4eP/xAAbAQEAAgMBAQAAAAAAAAAAAAAAAQQDBQYCB//EADgRAAIBAwAGBgoCAgIDAAAAAAABAgMEEQUSITFBUQYTFFJxoRUWIjJTYYGRsdHB8DPhI0JiY/H/2gAMAwEAAhEDEQA/ALZlk9OvWwxJyk6qVSuVW6ohtLlSlZG5VTe5d6APvYfavl1fwbfaROCcDYfavlxfwbfaQwMDYfavlxfwbfaQwMDYfavlxfwbfaQwMDYfavlxfwbfaQwMDYfavlxfwbfaQwMDYfavlxfwbfaQwMDYfavlxfwbfaQwMDYfavlxfwbfaQwMDYfavlxfwbfaQwMDYfavlxfwbfaQwMDYfavlxfwbfaQwMDYfavlxfwbfaQwMDYfavlxfwbfaQwMDYfavlxfwbfaQwMDYfavlxfwbfaQwMDYfavl1fwbfaQwMFdy9lrVsqSVM/wDGFu0WhNzWzaK3jSt68r+UQQWe0/CeV9Ad65gC8x6PQiAKwAgBACAEAIAVgBACAEAIkCsQSfGrJrS8K8FRWJJ1JYzjYfdYg8iARnefrvKvzrXWgyGdVp+E8r6A71zEIguFp2g3LNKceUEoTpJ/IDhJ4Iic1FZZno0alaahTWWzLLWy9m510NSCFIBOASLziuVRxCR/usa2V1Um8U0djb6CtbSHWXcs/j9n6jJ+2VipdWORT1CPUMIyKncte8eJX2h4PChnwR5Tj1sWf+kcUtSN81DiRz4VHPojxLtFHbvRkpQ0Te+xFar+z/Rasj8v0TZDT4Dbp3NDtHP4a6DyGLFC6jPZLYzT6U0FO1WvB60PNeJd4tmgInKPKBqRavunE4JSN0s8g/rGOpVjTWZFyxsat5U1Ka8XyM0Rb1pWq6Uy1W0DSEGiUA6L7hFSeb2Rr+uq1niGxHVysdHaOpp1/al/dyJBGQdokCs6QeDVnsIyK2rd8pvTOjk9lv8Agj59i1bMF8urW2Diq8XE/wCsKxAjzLtFHbnKLdGWir/2FHVl9vsXPI3Lhueo25Rt+m5rtV030H+mmLNC5VRY4mj0poepZPWW2HP9luiyaUpuXOWyZL9EyAt8prp2rXAVDfPAP9mrc11T2LebzROhp3j157ILz8CnWfZFpWsCp11aGlY1WSEK/hQNI58IqQjVrrbLYbytdaN0c9WEE5rlw+pIHNGaftSebUP/AKRl7D/5FT1o/wDUseP+iOtGzLRsgBaHlKZSQKpJUgcikK3Kd6McoV6KynlFuhcaO0k3CUMSf3+5eciMsUz6ShYCH0jFNcFD95Fd7HEb0W7e4jOOHvOf0romdlLK2we5/wAMhs/PeZzzrXWiyzTHVafhNK+gO9cxBC2lRyotJ22J0MyovNorcFaA/vLV/IcnPGsrTlXqasNyO90fb0tGW3XV/ef38D9yYyjNirfampdajUGiAm/UcqlAKTTEU/rC2n1MnGeww6ZtnpClG4tnrY4f3iSBz8SI/wCnmvY32kbNM4lrbtBz8yPF5r2NdpD5DIy2ySQthE7JIupUgOONjCgULwUkDQRXEDDf3saF1bLGvBHXaE0y2+z3Dynub/BY8gsrUzEorV1Ucl07cn8SAMF/lQ8vPGa2rKcNvA1+mNFuhcJU17Mt3jyKKpl+3Z1xbe1SE4XtDacbgPKTwcvBFLVdzUeruOjjOjoa1ipbZPzZ35MW89ZLplZxN1BIIwrdqoVUkjSki8eSnqixQqOg+rqbinpOzp6Rp9ptXl8V/eJZLXyz1expyakl3Vsi5eCdyuiCaBVdAcpzxfyntRxk4uMnGW9Enm1tlc9ZUu88SpakqSskDbFCilRIGGNIEJ8im5wcljJuCbk6pReqoJ/wlVwKf8p4N7mOGuuaDg+sgdnoXSUbmn2W428s8Vy8S1sZaJVZaprC+kXCne1WgoObEHmix2hdVro009ETjfK2e5vY/lzM4sXJaZtFt6YCqkK0r0uq0qod6gPNvb0a+FCdZOedp1dzpS30fOFvjZ8uCJTJLLx1pvUFuNXU1uuuBa7oH4Qls7fHQbw9cWaNw4+xUNPpbRMa67Ta7c70vz/o0eyLVcUUJf1JQdSVNPM1CHKYlJQslSVUxGJBx0UjYJ52rcclhp4ZJzjyEgBeN83QmlSqukU38K13ojeE9XajHssLL1jMom5PBorqnSNTcSTfQUkAgYHA8ojWXFN0qmutx3WibyN/bStq22SX3XPxJbO5aaZvJ3VkEELcarTeIVRQ9RBEbCnNSjlHGXdvK3qypS4H3l/NFq2ULTpFlv03tKiP6xFWWrBs96PpKrc04Pi0fWZmSH/MOmlaobHJSpV7ap9kVbCHsuR0nSmq9anT4YyVa1bPSJa05h0K1wzai7xreVqTl3U6jSEXTUcxjLcUOsXzNTofSjs6mJe496/koNsWUHRqjW6pvaFc3LFa3uHB6kje6X0TC6h2m32v8/7K5LSqnHENpG2WpKQOVRAH842PgcU04vDR/aupgJugAACgG8BoApwUj1wEcpmBBetlTraQQnbNAV3tU2teHACNJrajmluPpMY9phb1Jb9/kaNmhlQmSWsbpbpqeROCRXg0n1mNjZRxS8Tl+ktWU7tRe5I6M6sg2qznXljbMC+kjTpAI5jWMlekqkcfYo6L0i7Krrf9XvXyMnYtpaLOmpUIqmaQFJO5IUbtFY6UlKR7IpUKzpexPcdJpTRkL+CuLd7fz/s0jMSkix0AihDzune20bTOUmcS4Si8PYy25UsBySmEq0FlfqISSD6iAYw1sdWyzYzcLiEo80YRLTBEo6jGinGlcmFfrGoU/wDjcPqfSJ0c3UKnyaNnyJkUGy2UEVS42SocN+t8cxqY21tFKmsHz/S83O9qZ54+xXc4VhtOouyzaUKlWgVKAuoCTXU2kgDbLJxCRjiP3gDiuaHWLK3os6G0o7SpqTfsPf8AL5kNkPlWGHUtTpWEtIKGsKamTugtNKk0AArox4Yw21xj2Jm00voZVV2i22p7X+0aKpxxKtUWm84slDDQ0IFKkuKFaE0JUrQBQAE7rYtrYchuIfLqykpst68oqUFJdUo/iWVJBNPwimFBoAHPFe6jrUmbfQVRwvoY47DNbZcJyXfB0JnUAcxCFfzUYx2Tbp/Us9JopXixxivyy4ZcyRmLbbaTWqrMfApvm8SB6yKRYqR1oNGnsa3U3EKnJo8szdpAF5g0qq64nlwosdU+2KdjNYcDp+lFBvUrLduPXOxkIqZafmpR0tL1L9O3WiJhDW2FaaFCh4a8kX9xx7MCsq11M7U7ZHBvjmivWt1V28Tc6M0xUsnq74vgW6wES7k7KzC1lKGnkLUpIruDeFRzgeqsVaNSVKWpPcb7SFjR0lS7RbP2lw5n9KGdb1IuhaS3dKrwNRQCpNRvRsXJaucnGdVLX1GtvIw+zJYzqp5wA/q1ugb421Uj2VjTKn1jk14n0K4q9ihbwb4pP7FzzPWoFMuS50oVfTypXp9YUPzEXrKprRceRoek1q41o1luax9UTWdTvNOeZ/8AIRdOXZW/+ANTGT0u8sEOMSWqJUnSQhBVdVwg0ivUoRqw2m00bpSrZT2bY8UQebvLbWiUodH/ACzhvBVKFBOCiOFNRjppFajWdJ9XU3czoL/R9LSNLtNu/axtX94ml5a2olmz3V1BvtlKN8KKxQU4dNYt3DSpM53RltKtdwhjjt+hk9nWEpdlzEwBglxAHKEbs81VD2GNbClmi5naXF8oaRp0Pl5miZrLYD8nqRO3YN2nCk4oP8x6uWLtnPWp45HL9IbR0bpzW6W368T7ypIkZpqccNZYrCX0q0MrUAhuYSAN4BKFVwAoRQ1rbNEVB1yTt5t6Zl3NTmEbUMhNFLr+rvgmqio4Xk0A0GtKxUuLaM9q3m80Vpmpa4py2wz9vA6Micply0zre0CRdTqSFLP6rHQeQ4bY8AxpGG3uWnqTNlpXRVKrS7Va7c7Wl+Sczs2yGpZLCSLzpBI3whJrX1kAe3gjJeVcR1VxKnRuzdS4617o/kpmVlmGXyWJVunZht0jgvEBP/alPrrGS1hq0ynp65Ve8bW5bPsXW1PCeV9Ad65iwaZFTywstyyp5MxL4IUorQaG6DpW2qm8eDCorTRGrrwlRqa8dx3mjLilpG0dvW3r7+KNHsC32LTl1AEAlJS62SKpvAg84ONDSNhRqxqRyjk77R1a0nqTWzg+DMOVmPtH96X94fV+GPTbXAoYJfJnM7NsuLMy60hBbVQoXXbjcXgU7nTXfjFWpdbHD2Gy0Xf1LOrrRWc70caLafZl3ZRKwW1qxob2g46moGl00BjVqrKMXTR3srK3q1Y3bWGl4ff5o1nN3k3rKWKnP1r1FLH7oFbqfVU15TGztqPVx2nFaa0h2uv7Pux2L9lGyns1yx55L8sKNqJKMNqK7ttXJwcmjRFSrGVCprx3HQWFxS0naOhXftL7+Ja7VtRFtWVMsypSH1tU1NagCDUb++MNMXqVaNRbDlb/AEbWtJYmtnB8GSUnYjqLE1mburayUzp2t9TZSNtwVIxjKljYUGvkVVvJFLFhMszy22nmb6gqoIBUokJ4TUEYCK9enBwak/qbjQtzXo111cW870UuzGpieU1KoUpSUnag4paB3SjyAV/kNMauKnUajwO2uZW1lGdw0lJ/ds3Oz7FaZlRLBIU3cKSCN1XdE89TG5hTjGOrg+dVrupUruu3h5yZNPyz9hTwW3i2Sbta3XEVxQrgIqMeY8ka6cZW1TWW47WhUoaXtOrnsmvJ80SecGbVbtmpbs81eDqVuMFSUqIANd0QCAog1rF+lWjUWw5C+0ZXtJYmtnPgSGaXN2mzW9XmglU2schDCf3UnfUcaq5gNFTl2FBJn7nbali2lV5AmQRQChUpOOCgMaaaExRvYwxnidV0bncKq4pPU48kyrZJWC7aj6S6pRZaCUqUrHapxDaT6zzVrFehSnValLcjb6TvqOj6UoUktaWdi+fEtefVATYiwkUAdZAHAAcI22MHz6TbeWdlp+E8r6A71zA8ouszLpcSUuJCkkUIIqDBrKwzJCcoPMXhmcZQZtlJWXLPXdr+AqKbv8CxjTkPtijO0ec03g6mz6QxlDq7uOt8/wBkQiWttoBI1xQaNshX51JjHGN1jZ/Bec9CVHnZ5o/Rkxas6qkypaU8Li8Ogk4+sRHU16jxIPSWi7RZoRTfyX8svWSuRLEjtv1rv76gNryIT+EfnyxcpW0IeJzmkNL1rx4eyPJfyWiLBqTzfZS4kpWkKSdIIqD6ojCa2nqEnB5i8Mz+3c2SFK1SSc1I1JuGpA/gUMU80Uqtmt8GdJZ9IpxjqXEdZc+P1IE5F2qMA4qnJMLpGNW9fHveZfWltFy2un5IkLMzZvOqCp580FapSoqV01YAeqJjZybzORgrdIqVOOra08fN/o0Wy7KZlUBDDaUADeGJ5zpMXoU4w3I5evc1a8tao22dsZDCeUwwlxJS4kKSd4io/OPLSa2nqM5QeYvDKFbma9pw3pVwtHTcVtkf6TpT+fqilOyi9sXg6O06SVaa1a61l5kT3NZzRrhNP4lx57FPvF/1itN/VfgmLCzYMtKC5pZeOm6BRFf82+r8o9wsorbJ5ZrrvpHWqLUorVXmXxllKEhKEhKRoAFB7Iu7jnpTlJ5byzP8/PeZfnWutBnhnXafhPK+gO9cxBCLzHo9CAEAIAQAgBACAEAIAQAgBACAEAIAQBnmfrvMvzrXWiGQzqtPwnlfQHeuYghF5j0ehACAEAIAQAgBACAEAIAQAgBACAEAIAzzP13mX51rrRDIZ1Wn4TyvoDvXMQQi8x6PQgBACAEAIAQAgBACAEAIAQAgBACAEAZ5n67zL8611ohkM6rT8J5X0B3rmIIReY9HoQAgBACAEAIAQAgBACAEAIAQAgBACAM8z9d5l+da60QyGdVp+E8r6A71zEEIvMej0IAQAgBACAEAIAQAgBACAEAIAQAgBAGeZ+u8y/OtdaIZDOm1PCeV9Ad65iCC9RJ6EAIAQAgBACAEAIAQAgBACAEAIAQAgDPM/XeZfnWutBkM6rT8J5X0B3rmIIOTOvbD8sqW1u6tu8Hb100rTU6V5qn2xTvKkoJarwdP0cs6FxKaqxzjH8lD2XTvGXelFDtNXvHVehbH4SGy6d4y70odpq94ehbH4SGy6d4y70odpq94ehbH4SGy6d4y70odpq94j0NY/CQ2XTvGXelDtNXvE+hrH4SGy6d4y70odpq94j0NY/CQ2XTvGXelDtNXvE+hrH4SGy6d4y70odpq94j0NY/CQ2XTvGXelDtNXvD0NY/CQ2XTvGXelDtNXvE+hrH4SGy6d4y70odpq94ehrH4SGy6d4y70odpq94ehbH4SGy6d4y70odpq94PQtj8JDZdO8Zd6UO01e8PQtj8JDZdO8Zd6UO01e8PQtj8JF3zV21MTL7wfdW4EtggKNaG9F2yqzm3rM5zpHY29tCDpRSy2e2frvMvzrXWi+zkmdVp+E8r6A71zEEEPnq3cpzPf2ooX+6J2PRT3qn0/kzWNYdoIAQB02bJl91DYIF44qIJCRvk0GgD/wB00x7hDWlqoq3Vwrek6jWcEhZ1h3pvW8yrUTdUbyq0wQVJJJGCd81pgCMDGWNH/k1GUrnSWLTtFFa276HJbVnGVfWyo1KKAnloCaclSY8VaepNxLdjddpoRq8z5saVS9MNNuKuJWtKSrgqdAw0nRXerEUoKc1Fi+ryo0JVILLRKWNkut9d4rbSwHS3qqlhKXSFUo1vqqaAHRjvkUjNTtnJ54fk113pmFKniKbm1nHLx8D3OSy1T5lnbsveSpSKm8k0FQEKom97K4GuMS7b/k1XsMcdMKNkq0fbawnw++8hbVs8y60pUcVNNr6aa0HDGGrTcGkbKxvFdQlNLc2jxYknHEqUhtakppeUlJITXRUgYR5UG1lIzzuaVOahOSTe7LPCPBYOqy5dDroQ46lpJrt1VIBpta05aVrSgrjHuEU3teCpeV50abnTjrPkjmUBU0NRXA0pXgw3o8veZ4ttJvYfkQZDQ8zX7Q/5pPWjYaP96RyXSv8Ax0/Fkrn67zL8611o2bOIZ1Wn4TyvoDvXMQQQ+erdynM9/aihf7onYdFfeqfT+Sj2RLh1DqNVZaJuEF1QSFAE3gFkYGt08tIpUo6yaykdFe1ZUZwqajktu7h88ExYdjIZmEKmJiSW3QhQ1yK3VAiqdGOMWKVFRlltGrvdJyr0XClCals4cuZEZLSgemmkKQpaVVCwmlUpIIK6nAXa3qngjBRjrVEsZNppOu6VpKSlh7MePL6knLWOlAb1KelUO1Xqqw/QBK6BAQrQrAOEgUOI5IzRoqOMSSfE1dTSE6rfWUJOGFhY4ri/I7EWWylxlTc1KAJfcLl6YSSplRQG0Coqf0QWkpUdJOOMZOripJqS38+BUd3XlTnTnTltiksR2Z27fvyIbKyeD8wFhd86i0FK01UEC/jvmsV7mSlPYbnQtvOhbtTWNrx4HyqynUPNJabdLlG1VCTio7YFBpoApjyGI6qUZLVJjfUatGbqyWNqSztxu2llVKIKHZV9+QDIcdUyoPJ1SXJUSBdwqN4p5d+lIuaqw4NrHD5GgjWmpwuKcJuWEpbNkkcMtqztmuvzC0KAqlkuGrgv7V4INQQFAXaGug4cOKLm6TlJ+HMu1YUIX8KNKLWcayXu81nw3kZlNPB4StF31IlG0L36KClmhPCARGCvNSUdvA2Wi6EqLrJxwnN48CTs+bYbkG0zC321hxaw2woJU+FhN1bhptaUIFdIHKIzQnCNJKWU/lxNdcW9eteylSUZLCTcllRa4IqiikqNBdSTorW6CdFTpoN+Kexy+R0S1o08ZzLHmaDbki0XJV1pUiGmlKuX3gjV20FBQSQMVBV+u9WldJEbKcI5i1jZ+Di7W5qqFWnPXcpb8LOJbc/fZ/dpx2PZEk06svvyjiFrUhCNW/Vtmu3v6L4FBQ44GhrHiFKlFvWafIt3N9e1aUeqhJOOMvG9+HL+4OOXsiWZZmS7MSryi24GQl0FSbqSW1Cn4yq6LvPpjwqVOKeWnyM9S/u686epCUUmtbZvzv8AoS+Zr9of80nrR7sPekYelX+Ol4slc/XeZfnWutGyZxTOq0/CeV9Ad65iCCHz1buU5nv7UUL/AHROx6Ke9U+n8maxrDs2jrnrRW8ltLl2jSLiaJCcK79NJ0CvJHudRyST4FW3sqdCUpR3yeXk7EZRPBtxADYLguqdDYDpSaVTfGkGm+K8sZFcSUWlx48StLRNF1IzbeFujn2fsREYDY4wIEvAMATCMqJsMagl9YbApQUrTgv0vU5KxnVxUUcZNY9D2cqvWuG3yz4ERGE2SSP1DZVW6CaCpoNAGknkxESk3uPMpwjjLxncfhFMDEbj2sNZRZZGekXmkJnkOodbAQFsf4iBW7fSqoqK6aY4c0W4zpSilPeuRoK1tf0K0pWrTjJ5alwZGptRLTh1BtKma1DcwlLlTShKqAUPNSMXWqL9lbPmXuxTrQzWlifOGzZyOa07RcmV33SKhISkABKUJFbqUgaAKmPFSo5vLLFpZ07aGrDjtbe9vmckYy1qiA1TQ8zX7Q/5pPWjYaP3yOT6V/46fiyVz9d5l+da60bNnEM6rT8J5X0B3rmIIIfPVu5Tme/tRQv90TseinvVPp/Jmsaw7UQAgQIHlvBM2dZBfVrdCFa5Clkm+m7RKdwRWl68ANIpeNdGFinS1/YW81Ve96ldob/42lsxtznf4Y/Gw5JCQS60pwvIQErQFXrxKUrrVd1INRWgoPXTf8wpayy3gyXF+6U1CMHLKeNq38iayrs6jEu8wWnJe5qeqNJIJUCcHQqqq0oMTvHAVxzXFP2YyW41+ibpOtUpVG1POcN/jgR9naimXdcWgLdaXQoXeuqQ4LgqARRSF46d/hoR4pqKg21tRYvJ1ZV404zxCS3rGcrb9mv7zl7LnNSm0OL1F1L8sVFKEAIISDqiSmgoaNLHORvYRnp7Kib4o1t1FTtJRi2nTlxeX/dpC5VyupT0wgGtHVGv8Rvf1irXWKrRu9E1HUsqcvl+NgyfsgTThSp1LQAAClCoKlGiE+s4Qo0esbRGkr/skFJRzlkUDGE2K3CB6QgSIA0PM1+0P+aT1o2Gj/ekcj0r/wAdPxZK5+u8y/OtdaNmziGdVp+E8r6A71zEEEPnq3cpzPf2ooX+6J2PRT3qn0/kzWNYdqIAQIOizXkofaWvcpcQpWFcEqBVhv4CPdNpSTZVvKcqlCUIb2mWyRs+UlXUzQtBLgQb6UJBDyzvJUMSKnA1Gg+uLkadOD19f9nO1rm8uKTtez4b2N8F4f8A06bQy2W0kBvWbqydsEMLCKUSUkKKxXEkUpve31UudVbMP6GK10Iq0szU4rGzMlnPhgjZrL6YcaW0WpYIWCDdbI0ilRt9PLGJ3s8Ywi/Ho5bxkp68sr5r9HorOHMGv6GVx0/olY8+3h22fJEerdvu15fdfo8pvLyYcQpBalgFJUmqWiCAoEG6b+Gkw7ZPkj1Ho5bxedeX3/0V2em1PurccNVLUVE8/ByCK05OcnJm6oUY0KSpw3JFjyYnkSJcfDzLiCgpDZSrVVqGLYuEbQV/HUj1xaoONNOWTQ6Sp1b3Uoum4tPOcrCXHbx8N5VAIpnRrZsEQehAkQBoeZr9of8ANJ60bDR/vSOR6V/46fiyVz9d5l+da60bNnEM6rT8J5X0B3rmIIPLOjk/MTipcyzWqXA7e2yE0vand3ShXcnRFS7ozqJaqOl6P39C0lN1pYzjGxvnyKPsBtDix94198Uex1uR03rDYd/yf6GwG0OLH3jX3w7HW5D1hsO/5P8AQ2A2hxY+8a++HY6vIesNh3/J/obArQ4sfeNffE9kq8iPWCwX/fyf6GwK0OLH3jX3w7JW5D0/o/v+T/Q2BWhxY+8a++I7HV5BdILDv+T/AENgVocWPvGvvh2OryHrBYd/yf6GwG0OLH3jX3w7HV5D1g0f3/J/obArQ4sfeNffDsdXkT6wWHf8n+hsCtDix94198OyVuRHrBo/v+T/AENgNocWPvGvvh2OtyHrBYd/yf6GwK0OLH3jX3xPY6vIesFh3/J/obArQ4sfeNffEdjrcifWGw7/AJP9DYDaHFj7xr74djrch6w2Hf8AJ/obAbQ4sfeNffDsdbkPWGw7/k/0XPNlk5Mybzqplq4FNgA3kKqa/wCVRi5Z0Z029ZHPdINJW93CCoyzhvOxr8jP13lX51rrReZyzOfLK3peQyhlXptzU29YuJvXVKxUs0wQCd7giCCU7rdkcc+RMdlE5JyO63ZHHPkTHZQyMjut2Rxz5Ex2UMjI7rdkcc+RMdlDIyO63ZHHPkTHZQyMjut2Rxz5Ex2UMjI7rdkcc+RMdlDIyO63ZHHPkTHZQyMjut2Rxz5Ex2UMjI7rdkcc+RMdlDIyO63ZHHPkTHZQyMjut2Rxz5Ex2UMjI7rdkcc+RMdlDIyO63ZHHPkTHZQyMjut2Rxz5Ex2UMjI7rdkcc+RMdlDIyO63ZHHPkTHZQyMlMzt5wLPnrMWxKTGqOFxtQTqTqcEnHFaAPziAzaFy6F4qSlR5QD/ADgQfOsm/Fo6I+kANZN+LR0R9IAayb8Wjoj6QA1k34tHRH0gBrJvxaOiPpADWTfi0dEfSAGsm/Fo6I+kANZN+LR0R9IAayb8Wjoj6QA1k34tHRH0gBrJvxaOiPpADWTfi0dEfSAGsm/Fo6I+kANZN+LR0R9IAayb8Wjoj6QA1k34tHRH0gBrJvxaOiPpADWTfi0dEfSA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1331</TotalTime>
  <Words>489</Words>
  <Application>Microsoft Macintosh PowerPoint</Application>
  <PresentationFormat>On-screen Show (4:3)</PresentationFormat>
  <Paragraphs>104</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Times New Roman</vt:lpstr>
      <vt:lpstr>Office Theme</vt:lpstr>
      <vt:lpstr>السلامة في المختبرات</vt:lpstr>
      <vt:lpstr>التواصل </vt:lpstr>
      <vt:lpstr>طريقة كتابة التقرير العملي </vt:lpstr>
      <vt:lpstr>طريقة كتابة التقرير الدراسي </vt:lpstr>
      <vt:lpstr>101 كيح </vt:lpstr>
      <vt:lpstr>عناوين التجارب المعمليه لمادة 101 كيح الجزء العملي</vt:lpstr>
      <vt:lpstr>PowerPoint Presentation</vt:lpstr>
      <vt:lpstr>PowerPoint Presentation</vt:lpstr>
      <vt:lpstr>PowerPoint Presentation</vt:lpstr>
      <vt:lpstr>PowerPoint Presentation</vt:lpstr>
      <vt:lpstr>بعض الأدوات المستخدمة في المختبرات</vt:lpstr>
      <vt:lpstr>بعض الأدوات المستخدمة في المختبرات</vt:lpstr>
      <vt:lpstr>الماصه                                           أداة السحب</vt:lpstr>
      <vt:lpstr>بعض الأجهزه الأساسيه المستخدمة في معامل الكيمياء الحيويه</vt:lpstr>
      <vt:lpstr>PowerPoint Presentation</vt:lpstr>
      <vt:lpstr>PowerPoint Presentation</vt:lpstr>
      <vt:lpstr>PowerPoint Presentation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السلامة في المختبرات</dc:title>
  <dc:creator>Amal Alamri</dc:creator>
  <cp:lastModifiedBy>Albati, Amal</cp:lastModifiedBy>
  <cp:revision>95</cp:revision>
  <dcterms:created xsi:type="dcterms:W3CDTF">2006-08-16T00:00:00Z</dcterms:created>
  <dcterms:modified xsi:type="dcterms:W3CDTF">2024-08-26T05:57:36Z</dcterms:modified>
</cp:coreProperties>
</file>