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D59BA-BC0B-428E-BFBF-F605E960D656}" type="doc">
      <dgm:prSet loTypeId="urn:microsoft.com/office/officeart/2005/8/layout/cycle5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D5A3D66D-B797-4AFD-86AB-73EAE7482EBC}">
      <dgm:prSet phldrT="[نص]" custT="1"/>
      <dgm:spPr/>
      <dgm:t>
        <a:bodyPr/>
        <a:lstStyle/>
        <a:p>
          <a:pPr rtl="1"/>
          <a:r>
            <a:rPr lang="ar-SA" sz="2400" b="0" dirty="0" smtClean="0"/>
            <a:t>تحديد الغايات والأهداف </a:t>
          </a:r>
          <a:endParaRPr lang="ar-SA" sz="2400" b="0" dirty="0"/>
        </a:p>
      </dgm:t>
    </dgm:pt>
    <dgm:pt modelId="{0FAD7839-11A1-4882-B489-0663DD4E6504}" type="parTrans" cxnId="{4FF96257-5FF8-48CE-994B-7C64D100EDCF}">
      <dgm:prSet/>
      <dgm:spPr/>
      <dgm:t>
        <a:bodyPr/>
        <a:lstStyle/>
        <a:p>
          <a:pPr rtl="1"/>
          <a:endParaRPr lang="ar-SA"/>
        </a:p>
      </dgm:t>
    </dgm:pt>
    <dgm:pt modelId="{FF218B35-732A-4F04-88B4-680A41165CFD}" type="sibTrans" cxnId="{4FF96257-5FF8-48CE-994B-7C64D100EDCF}">
      <dgm:prSet/>
      <dgm:spPr/>
      <dgm:t>
        <a:bodyPr/>
        <a:lstStyle/>
        <a:p>
          <a:pPr rtl="1"/>
          <a:endParaRPr lang="ar-SA"/>
        </a:p>
      </dgm:t>
    </dgm:pt>
    <dgm:pt modelId="{F8C374E7-32C2-432E-A27E-9B549195B44A}">
      <dgm:prSet phldrT="[نص]" custT="1"/>
      <dgm:spPr/>
      <dgm:t>
        <a:bodyPr/>
        <a:lstStyle/>
        <a:p>
          <a:pPr rtl="1"/>
          <a:r>
            <a:rPr lang="ar-SA" sz="2400" b="0" dirty="0" smtClean="0"/>
            <a:t>اختيار الخبرات </a:t>
          </a:r>
          <a:endParaRPr lang="en-US" sz="2400" b="0" dirty="0" smtClean="0"/>
        </a:p>
        <a:p>
          <a:pPr rtl="1"/>
          <a:r>
            <a:rPr lang="ar-SA" sz="2400" b="0" dirty="0" smtClean="0"/>
            <a:t>التعليمية </a:t>
          </a:r>
          <a:endParaRPr lang="ar-SA" sz="2400" b="0" dirty="0"/>
        </a:p>
      </dgm:t>
    </dgm:pt>
    <dgm:pt modelId="{0D63D9FE-69D2-4542-BC48-28E3A795243D}" type="parTrans" cxnId="{3F8B33FE-E27C-457B-900E-54226316EC17}">
      <dgm:prSet/>
      <dgm:spPr/>
      <dgm:t>
        <a:bodyPr/>
        <a:lstStyle/>
        <a:p>
          <a:pPr rtl="1"/>
          <a:endParaRPr lang="ar-SA"/>
        </a:p>
      </dgm:t>
    </dgm:pt>
    <dgm:pt modelId="{AACF3DA1-E7A1-4D74-82A9-497DBC4F61D4}" type="sibTrans" cxnId="{3F8B33FE-E27C-457B-900E-54226316EC17}">
      <dgm:prSet/>
      <dgm:spPr/>
      <dgm:t>
        <a:bodyPr/>
        <a:lstStyle/>
        <a:p>
          <a:pPr rtl="1"/>
          <a:endParaRPr lang="ar-SA"/>
        </a:p>
      </dgm:t>
    </dgm:pt>
    <dgm:pt modelId="{32510130-47AA-4A04-9567-99D5FF8CF8E8}">
      <dgm:prSet phldrT="[نص]" custT="1"/>
      <dgm:spPr/>
      <dgm:t>
        <a:bodyPr/>
        <a:lstStyle/>
        <a:p>
          <a:pPr rtl="1"/>
          <a:r>
            <a:rPr lang="ar-SA" sz="3200" b="0" dirty="0" smtClean="0"/>
            <a:t>اختيار المحتوى</a:t>
          </a:r>
          <a:endParaRPr lang="ar-SA" sz="3200" b="0" dirty="0"/>
        </a:p>
      </dgm:t>
    </dgm:pt>
    <dgm:pt modelId="{7DCD84CB-5EBC-46A0-A5FB-1F6F8CA26A65}" type="parTrans" cxnId="{D485F107-667F-4359-B9BA-8ACD00A5BBD0}">
      <dgm:prSet/>
      <dgm:spPr/>
      <dgm:t>
        <a:bodyPr/>
        <a:lstStyle/>
        <a:p>
          <a:pPr rtl="1"/>
          <a:endParaRPr lang="ar-SA"/>
        </a:p>
      </dgm:t>
    </dgm:pt>
    <dgm:pt modelId="{171A7D77-30F6-450F-8F34-C3079EAD7A1C}" type="sibTrans" cxnId="{D485F107-667F-4359-B9BA-8ACD00A5BBD0}">
      <dgm:prSet/>
      <dgm:spPr/>
      <dgm:t>
        <a:bodyPr/>
        <a:lstStyle/>
        <a:p>
          <a:pPr rtl="1"/>
          <a:endParaRPr lang="ar-SA"/>
        </a:p>
      </dgm:t>
    </dgm:pt>
    <dgm:pt modelId="{6047DB5C-7032-4C1F-A175-A9FD661A19D9}">
      <dgm:prSet custT="1"/>
      <dgm:spPr/>
      <dgm:t>
        <a:bodyPr/>
        <a:lstStyle/>
        <a:p>
          <a:pPr rtl="1"/>
          <a:r>
            <a:rPr lang="ar-SA" sz="2000" b="0" dirty="0" smtClean="0"/>
            <a:t>تنظيم الخبرات</a:t>
          </a:r>
          <a:r>
            <a:rPr lang="ar-AE" sz="2000" b="0" dirty="0" smtClean="0"/>
            <a:t> </a:t>
          </a:r>
          <a:r>
            <a:rPr lang="ar-SA" sz="2000" b="0" dirty="0" smtClean="0"/>
            <a:t>التعليمية والمحتوى </a:t>
          </a:r>
          <a:endParaRPr lang="ar-SA" sz="2000" b="0" dirty="0"/>
        </a:p>
      </dgm:t>
    </dgm:pt>
    <dgm:pt modelId="{E02307E2-234E-492C-8584-A7BC8542B59C}" type="parTrans" cxnId="{9FBFB7F5-B5E3-48BD-AE91-29DF785411AA}">
      <dgm:prSet/>
      <dgm:spPr/>
      <dgm:t>
        <a:bodyPr/>
        <a:lstStyle/>
        <a:p>
          <a:pPr rtl="1"/>
          <a:endParaRPr lang="ar-SA"/>
        </a:p>
      </dgm:t>
    </dgm:pt>
    <dgm:pt modelId="{63F665FE-B47B-47B3-BD6C-F220AF77EF6D}" type="sibTrans" cxnId="{9FBFB7F5-B5E3-48BD-AE91-29DF785411AA}">
      <dgm:prSet/>
      <dgm:spPr/>
      <dgm:t>
        <a:bodyPr/>
        <a:lstStyle/>
        <a:p>
          <a:pPr rtl="1"/>
          <a:endParaRPr lang="ar-SA"/>
        </a:p>
      </dgm:t>
    </dgm:pt>
    <dgm:pt modelId="{726A5ECD-9BB5-4111-9F46-4762480E1311}">
      <dgm:prSet custT="1"/>
      <dgm:spPr/>
      <dgm:t>
        <a:bodyPr/>
        <a:lstStyle/>
        <a:p>
          <a:pPr rtl="1"/>
          <a:r>
            <a:rPr lang="ar-AE" sz="3200" b="0" dirty="0" smtClean="0"/>
            <a:t>التقويم</a:t>
          </a:r>
          <a:endParaRPr lang="ar-SA" sz="3200" b="0" dirty="0"/>
        </a:p>
      </dgm:t>
    </dgm:pt>
    <dgm:pt modelId="{B3390071-4208-47D1-9F35-9EB50706BC07}" type="parTrans" cxnId="{F2F0143D-4500-41A6-B14C-AA50FD40CB51}">
      <dgm:prSet/>
      <dgm:spPr/>
      <dgm:t>
        <a:bodyPr/>
        <a:lstStyle/>
        <a:p>
          <a:pPr rtl="1"/>
          <a:endParaRPr lang="ar-AE"/>
        </a:p>
      </dgm:t>
    </dgm:pt>
    <dgm:pt modelId="{152D14ED-6586-4769-AE50-123D31B9CA70}" type="sibTrans" cxnId="{F2F0143D-4500-41A6-B14C-AA50FD40CB51}">
      <dgm:prSet/>
      <dgm:spPr/>
      <dgm:t>
        <a:bodyPr/>
        <a:lstStyle/>
        <a:p>
          <a:pPr rtl="1"/>
          <a:endParaRPr lang="ar-AE"/>
        </a:p>
      </dgm:t>
    </dgm:pt>
    <dgm:pt modelId="{E46F2000-2976-4A23-9AC3-5035FCB44EBA}" type="pres">
      <dgm:prSet presAssocID="{35ED59BA-BC0B-428E-BFBF-F605E960D6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2AD06FD-69F3-413A-9E97-EA3402A5A07C}" type="pres">
      <dgm:prSet presAssocID="{D5A3D66D-B797-4AFD-86AB-73EAE7482EBC}" presName="node" presStyleLbl="node1" presStyleIdx="0" presStyleCnt="5" custScaleX="11089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335794C-AA49-4B5B-B461-969C5BB33068}" type="pres">
      <dgm:prSet presAssocID="{D5A3D66D-B797-4AFD-86AB-73EAE7482EBC}" presName="spNode" presStyleCnt="0"/>
      <dgm:spPr/>
      <dgm:t>
        <a:bodyPr/>
        <a:lstStyle/>
        <a:p>
          <a:pPr rtl="1"/>
          <a:endParaRPr lang="ar-SA"/>
        </a:p>
      </dgm:t>
    </dgm:pt>
    <dgm:pt modelId="{ED737470-CA3C-481B-9D43-32437B7D9578}" type="pres">
      <dgm:prSet presAssocID="{FF218B35-732A-4F04-88B4-680A41165CFD}" presName="sibTrans" presStyleLbl="sibTrans1D1" presStyleIdx="0" presStyleCnt="5"/>
      <dgm:spPr/>
      <dgm:t>
        <a:bodyPr/>
        <a:lstStyle/>
        <a:p>
          <a:pPr rtl="1"/>
          <a:endParaRPr lang="ar-SA"/>
        </a:p>
      </dgm:t>
    </dgm:pt>
    <dgm:pt modelId="{06570964-D4FE-46E2-9DDE-26E049A16F37}" type="pres">
      <dgm:prSet presAssocID="{F8C374E7-32C2-432E-A27E-9B549195B44A}" presName="node" presStyleLbl="node1" presStyleIdx="1" presStyleCnt="5" custScaleX="12098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8A76BC9-96C2-43DB-AB69-C6E4B7A09ADE}" type="pres">
      <dgm:prSet presAssocID="{F8C374E7-32C2-432E-A27E-9B549195B44A}" presName="spNode" presStyleCnt="0"/>
      <dgm:spPr/>
      <dgm:t>
        <a:bodyPr/>
        <a:lstStyle/>
        <a:p>
          <a:pPr rtl="1"/>
          <a:endParaRPr lang="ar-SA"/>
        </a:p>
      </dgm:t>
    </dgm:pt>
    <dgm:pt modelId="{8EDEC11D-5104-4CB4-B683-7391B05BA340}" type="pres">
      <dgm:prSet presAssocID="{AACF3DA1-E7A1-4D74-82A9-497DBC4F61D4}" presName="sibTrans" presStyleLbl="sibTrans1D1" presStyleIdx="1" presStyleCnt="5"/>
      <dgm:spPr/>
      <dgm:t>
        <a:bodyPr/>
        <a:lstStyle/>
        <a:p>
          <a:pPr rtl="1"/>
          <a:endParaRPr lang="ar-SA"/>
        </a:p>
      </dgm:t>
    </dgm:pt>
    <dgm:pt modelId="{3006EF44-A506-4D2B-9013-00930500D916}" type="pres">
      <dgm:prSet presAssocID="{32510130-47AA-4A04-9567-99D5FF8CF8E8}" presName="node" presStyleLbl="node1" presStyleIdx="2" presStyleCnt="5" custScaleX="108818" custScaleY="11509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C19062D-1225-4CE4-B966-0382E726DE1F}" type="pres">
      <dgm:prSet presAssocID="{32510130-47AA-4A04-9567-99D5FF8CF8E8}" presName="spNode" presStyleCnt="0"/>
      <dgm:spPr/>
      <dgm:t>
        <a:bodyPr/>
        <a:lstStyle/>
        <a:p>
          <a:pPr rtl="1"/>
          <a:endParaRPr lang="ar-SA"/>
        </a:p>
      </dgm:t>
    </dgm:pt>
    <dgm:pt modelId="{3F402EBD-BD9E-42F1-B6BF-7D42B3E7D6DF}" type="pres">
      <dgm:prSet presAssocID="{171A7D77-30F6-450F-8F34-C3079EAD7A1C}" presName="sibTrans" presStyleLbl="sibTrans1D1" presStyleIdx="2" presStyleCnt="5"/>
      <dgm:spPr/>
      <dgm:t>
        <a:bodyPr/>
        <a:lstStyle/>
        <a:p>
          <a:pPr rtl="1"/>
          <a:endParaRPr lang="ar-SA"/>
        </a:p>
      </dgm:t>
    </dgm:pt>
    <dgm:pt modelId="{E5EA0DCC-2990-41EC-8FF4-8150DAB2306B}" type="pres">
      <dgm:prSet presAssocID="{6047DB5C-7032-4C1F-A175-A9FD661A19D9}" presName="node" presStyleLbl="node1" presStyleIdx="3" presStyleCnt="5" custScaleX="108818" custScaleY="1169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A1C6A22-D121-43DB-8061-636D721620B6}" type="pres">
      <dgm:prSet presAssocID="{6047DB5C-7032-4C1F-A175-A9FD661A19D9}" presName="spNode" presStyleCnt="0"/>
      <dgm:spPr/>
      <dgm:t>
        <a:bodyPr/>
        <a:lstStyle/>
        <a:p>
          <a:pPr rtl="1"/>
          <a:endParaRPr lang="ar-SA"/>
        </a:p>
      </dgm:t>
    </dgm:pt>
    <dgm:pt modelId="{6724EF4B-349E-40C3-BAF6-07D489826CBD}" type="pres">
      <dgm:prSet presAssocID="{63F665FE-B47B-47B3-BD6C-F220AF77EF6D}" presName="sibTrans" presStyleLbl="sibTrans1D1" presStyleIdx="3" presStyleCnt="5"/>
      <dgm:spPr/>
      <dgm:t>
        <a:bodyPr/>
        <a:lstStyle/>
        <a:p>
          <a:pPr rtl="1"/>
          <a:endParaRPr lang="ar-SA"/>
        </a:p>
      </dgm:t>
    </dgm:pt>
    <dgm:pt modelId="{436E5CF4-3A98-41D8-9D57-C6C2F07A653B}" type="pres">
      <dgm:prSet presAssocID="{726A5ECD-9BB5-4111-9F46-4762480E1311}" presName="node" presStyleLbl="node1" presStyleIdx="4" presStyleCnt="5" custScaleX="11229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2882792-74F7-48CB-9B93-019D34B9E9B0}" type="pres">
      <dgm:prSet presAssocID="{726A5ECD-9BB5-4111-9F46-4762480E1311}" presName="spNode" presStyleCnt="0"/>
      <dgm:spPr/>
      <dgm:t>
        <a:bodyPr/>
        <a:lstStyle/>
        <a:p>
          <a:pPr rtl="1"/>
          <a:endParaRPr lang="ar-SA"/>
        </a:p>
      </dgm:t>
    </dgm:pt>
    <dgm:pt modelId="{7A142446-774A-40B8-8B70-4C7F232562E8}" type="pres">
      <dgm:prSet presAssocID="{152D14ED-6586-4769-AE50-123D31B9CA70}" presName="sibTrans" presStyleLbl="sibTrans1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FC90F34A-E182-470B-A884-C09CDFB0328F}" type="presOf" srcId="{FF218B35-732A-4F04-88B4-680A41165CFD}" destId="{ED737470-CA3C-481B-9D43-32437B7D9578}" srcOrd="0" destOrd="0" presId="urn:microsoft.com/office/officeart/2005/8/layout/cycle5"/>
    <dgm:cxn modelId="{CAB8FCFF-6D39-410E-8DD2-1D5422BE2AD5}" type="presOf" srcId="{726A5ECD-9BB5-4111-9F46-4762480E1311}" destId="{436E5CF4-3A98-41D8-9D57-C6C2F07A653B}" srcOrd="0" destOrd="0" presId="urn:microsoft.com/office/officeart/2005/8/layout/cycle5"/>
    <dgm:cxn modelId="{3F8B33FE-E27C-457B-900E-54226316EC17}" srcId="{35ED59BA-BC0B-428E-BFBF-F605E960D656}" destId="{F8C374E7-32C2-432E-A27E-9B549195B44A}" srcOrd="1" destOrd="0" parTransId="{0D63D9FE-69D2-4542-BC48-28E3A795243D}" sibTransId="{AACF3DA1-E7A1-4D74-82A9-497DBC4F61D4}"/>
    <dgm:cxn modelId="{79CDDE9A-4FD3-423E-ABEC-92E3EE779006}" type="presOf" srcId="{F8C374E7-32C2-432E-A27E-9B549195B44A}" destId="{06570964-D4FE-46E2-9DDE-26E049A16F37}" srcOrd="0" destOrd="0" presId="urn:microsoft.com/office/officeart/2005/8/layout/cycle5"/>
    <dgm:cxn modelId="{5D88B8E8-00EB-4488-B95B-3D978FB12E0B}" type="presOf" srcId="{D5A3D66D-B797-4AFD-86AB-73EAE7482EBC}" destId="{B2AD06FD-69F3-413A-9E97-EA3402A5A07C}" srcOrd="0" destOrd="0" presId="urn:microsoft.com/office/officeart/2005/8/layout/cycle5"/>
    <dgm:cxn modelId="{4FF96257-5FF8-48CE-994B-7C64D100EDCF}" srcId="{35ED59BA-BC0B-428E-BFBF-F605E960D656}" destId="{D5A3D66D-B797-4AFD-86AB-73EAE7482EBC}" srcOrd="0" destOrd="0" parTransId="{0FAD7839-11A1-4882-B489-0663DD4E6504}" sibTransId="{FF218B35-732A-4F04-88B4-680A41165CFD}"/>
    <dgm:cxn modelId="{BBA1941F-8BCB-44A1-B941-CA8606F84D4E}" type="presOf" srcId="{35ED59BA-BC0B-428E-BFBF-F605E960D656}" destId="{E46F2000-2976-4A23-9AC3-5035FCB44EBA}" srcOrd="0" destOrd="0" presId="urn:microsoft.com/office/officeart/2005/8/layout/cycle5"/>
    <dgm:cxn modelId="{F2F0143D-4500-41A6-B14C-AA50FD40CB51}" srcId="{35ED59BA-BC0B-428E-BFBF-F605E960D656}" destId="{726A5ECD-9BB5-4111-9F46-4762480E1311}" srcOrd="4" destOrd="0" parTransId="{B3390071-4208-47D1-9F35-9EB50706BC07}" sibTransId="{152D14ED-6586-4769-AE50-123D31B9CA70}"/>
    <dgm:cxn modelId="{9F2028A7-44EC-4C15-93E6-3AE6211B0228}" type="presOf" srcId="{63F665FE-B47B-47B3-BD6C-F220AF77EF6D}" destId="{6724EF4B-349E-40C3-BAF6-07D489826CBD}" srcOrd="0" destOrd="0" presId="urn:microsoft.com/office/officeart/2005/8/layout/cycle5"/>
    <dgm:cxn modelId="{345C4131-A423-4E94-8413-E8161084C73D}" type="presOf" srcId="{6047DB5C-7032-4C1F-A175-A9FD661A19D9}" destId="{E5EA0DCC-2990-41EC-8FF4-8150DAB2306B}" srcOrd="0" destOrd="0" presId="urn:microsoft.com/office/officeart/2005/8/layout/cycle5"/>
    <dgm:cxn modelId="{B298E3A2-439A-465A-83F4-D5AFB20F20CB}" type="presOf" srcId="{AACF3DA1-E7A1-4D74-82A9-497DBC4F61D4}" destId="{8EDEC11D-5104-4CB4-B683-7391B05BA340}" srcOrd="0" destOrd="0" presId="urn:microsoft.com/office/officeart/2005/8/layout/cycle5"/>
    <dgm:cxn modelId="{A1880A6B-723E-45DD-B433-4AEB16A16412}" type="presOf" srcId="{152D14ED-6586-4769-AE50-123D31B9CA70}" destId="{7A142446-774A-40B8-8B70-4C7F232562E8}" srcOrd="0" destOrd="0" presId="urn:microsoft.com/office/officeart/2005/8/layout/cycle5"/>
    <dgm:cxn modelId="{D485F107-667F-4359-B9BA-8ACD00A5BBD0}" srcId="{35ED59BA-BC0B-428E-BFBF-F605E960D656}" destId="{32510130-47AA-4A04-9567-99D5FF8CF8E8}" srcOrd="2" destOrd="0" parTransId="{7DCD84CB-5EBC-46A0-A5FB-1F6F8CA26A65}" sibTransId="{171A7D77-30F6-450F-8F34-C3079EAD7A1C}"/>
    <dgm:cxn modelId="{4BF9FF9C-AB15-4707-9B78-139168DEB92A}" type="presOf" srcId="{171A7D77-30F6-450F-8F34-C3079EAD7A1C}" destId="{3F402EBD-BD9E-42F1-B6BF-7D42B3E7D6DF}" srcOrd="0" destOrd="0" presId="urn:microsoft.com/office/officeart/2005/8/layout/cycle5"/>
    <dgm:cxn modelId="{9FBFB7F5-B5E3-48BD-AE91-29DF785411AA}" srcId="{35ED59BA-BC0B-428E-BFBF-F605E960D656}" destId="{6047DB5C-7032-4C1F-A175-A9FD661A19D9}" srcOrd="3" destOrd="0" parTransId="{E02307E2-234E-492C-8584-A7BC8542B59C}" sibTransId="{63F665FE-B47B-47B3-BD6C-F220AF77EF6D}"/>
    <dgm:cxn modelId="{DF2D7CB2-5717-4259-9E0C-D5DEB5511C67}" type="presOf" srcId="{32510130-47AA-4A04-9567-99D5FF8CF8E8}" destId="{3006EF44-A506-4D2B-9013-00930500D916}" srcOrd="0" destOrd="0" presId="urn:microsoft.com/office/officeart/2005/8/layout/cycle5"/>
    <dgm:cxn modelId="{009826B5-902D-4A5B-92F3-D1021E83820C}" type="presParOf" srcId="{E46F2000-2976-4A23-9AC3-5035FCB44EBA}" destId="{B2AD06FD-69F3-413A-9E97-EA3402A5A07C}" srcOrd="0" destOrd="0" presId="urn:microsoft.com/office/officeart/2005/8/layout/cycle5"/>
    <dgm:cxn modelId="{DD54CF67-D6C7-445E-8BFA-A859EA6D1CE0}" type="presParOf" srcId="{E46F2000-2976-4A23-9AC3-5035FCB44EBA}" destId="{A335794C-AA49-4B5B-B461-969C5BB33068}" srcOrd="1" destOrd="0" presId="urn:microsoft.com/office/officeart/2005/8/layout/cycle5"/>
    <dgm:cxn modelId="{DBB66C36-E59D-471F-92CE-856BDCBD5CB8}" type="presParOf" srcId="{E46F2000-2976-4A23-9AC3-5035FCB44EBA}" destId="{ED737470-CA3C-481B-9D43-32437B7D9578}" srcOrd="2" destOrd="0" presId="urn:microsoft.com/office/officeart/2005/8/layout/cycle5"/>
    <dgm:cxn modelId="{78097DD4-33DF-4C64-B09D-9B514A63525E}" type="presParOf" srcId="{E46F2000-2976-4A23-9AC3-5035FCB44EBA}" destId="{06570964-D4FE-46E2-9DDE-26E049A16F37}" srcOrd="3" destOrd="0" presId="urn:microsoft.com/office/officeart/2005/8/layout/cycle5"/>
    <dgm:cxn modelId="{B6A0AAA8-883E-4853-89AC-2BE4E7EEEEAD}" type="presParOf" srcId="{E46F2000-2976-4A23-9AC3-5035FCB44EBA}" destId="{98A76BC9-96C2-43DB-AB69-C6E4B7A09ADE}" srcOrd="4" destOrd="0" presId="urn:microsoft.com/office/officeart/2005/8/layout/cycle5"/>
    <dgm:cxn modelId="{AA96A65D-4276-4C45-B0B9-996533F9C5C5}" type="presParOf" srcId="{E46F2000-2976-4A23-9AC3-5035FCB44EBA}" destId="{8EDEC11D-5104-4CB4-B683-7391B05BA340}" srcOrd="5" destOrd="0" presId="urn:microsoft.com/office/officeart/2005/8/layout/cycle5"/>
    <dgm:cxn modelId="{DF08D0C7-F07F-4F45-823D-F1AAD1D788E3}" type="presParOf" srcId="{E46F2000-2976-4A23-9AC3-5035FCB44EBA}" destId="{3006EF44-A506-4D2B-9013-00930500D916}" srcOrd="6" destOrd="0" presId="urn:microsoft.com/office/officeart/2005/8/layout/cycle5"/>
    <dgm:cxn modelId="{7BA5EC2E-5097-4B47-8FD3-477295E2679D}" type="presParOf" srcId="{E46F2000-2976-4A23-9AC3-5035FCB44EBA}" destId="{7C19062D-1225-4CE4-B966-0382E726DE1F}" srcOrd="7" destOrd="0" presId="urn:microsoft.com/office/officeart/2005/8/layout/cycle5"/>
    <dgm:cxn modelId="{669B95A2-CD69-4D42-979B-52340D9A088F}" type="presParOf" srcId="{E46F2000-2976-4A23-9AC3-5035FCB44EBA}" destId="{3F402EBD-BD9E-42F1-B6BF-7D42B3E7D6DF}" srcOrd="8" destOrd="0" presId="urn:microsoft.com/office/officeart/2005/8/layout/cycle5"/>
    <dgm:cxn modelId="{28E0D84B-45E3-49D2-89AB-54CDC5FBF4A2}" type="presParOf" srcId="{E46F2000-2976-4A23-9AC3-5035FCB44EBA}" destId="{E5EA0DCC-2990-41EC-8FF4-8150DAB2306B}" srcOrd="9" destOrd="0" presId="urn:microsoft.com/office/officeart/2005/8/layout/cycle5"/>
    <dgm:cxn modelId="{DF67034B-B0A8-4C5C-BE96-58603D59BA02}" type="presParOf" srcId="{E46F2000-2976-4A23-9AC3-5035FCB44EBA}" destId="{FA1C6A22-D121-43DB-8061-636D721620B6}" srcOrd="10" destOrd="0" presId="urn:microsoft.com/office/officeart/2005/8/layout/cycle5"/>
    <dgm:cxn modelId="{6118B27F-CEB0-415A-8C48-AEB6FF7A0A44}" type="presParOf" srcId="{E46F2000-2976-4A23-9AC3-5035FCB44EBA}" destId="{6724EF4B-349E-40C3-BAF6-07D489826CBD}" srcOrd="11" destOrd="0" presId="urn:microsoft.com/office/officeart/2005/8/layout/cycle5"/>
    <dgm:cxn modelId="{5505C069-48FB-4533-9D72-4C21958884ED}" type="presParOf" srcId="{E46F2000-2976-4A23-9AC3-5035FCB44EBA}" destId="{436E5CF4-3A98-41D8-9D57-C6C2F07A653B}" srcOrd="12" destOrd="0" presId="urn:microsoft.com/office/officeart/2005/8/layout/cycle5"/>
    <dgm:cxn modelId="{DBFECB7B-C1B3-4B9C-AA26-ABAEA2D9A829}" type="presParOf" srcId="{E46F2000-2976-4A23-9AC3-5035FCB44EBA}" destId="{02882792-74F7-48CB-9B93-019D34B9E9B0}" srcOrd="13" destOrd="0" presId="urn:microsoft.com/office/officeart/2005/8/layout/cycle5"/>
    <dgm:cxn modelId="{421E377B-68C3-4BFC-B7FB-C5A5E1F5AE6A}" type="presParOf" srcId="{E46F2000-2976-4A23-9AC3-5035FCB44EBA}" destId="{7A142446-774A-40B8-8B70-4C7F232562E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ED59BA-BC0B-428E-BFBF-F605E960D656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19E668EA-4D01-49CE-BE3F-96925A1ADB09}">
      <dgm:prSet phldrT="[نص]" custT="1"/>
      <dgm:spPr/>
      <dgm:t>
        <a:bodyPr/>
        <a:lstStyle/>
        <a:p>
          <a:pPr rtl="1"/>
          <a:r>
            <a:rPr lang="ar-SA" sz="2400" b="1" dirty="0" smtClean="0"/>
            <a:t>العملية التعليمية مستمرة دائرية مرتبطة</a:t>
          </a:r>
          <a:r>
            <a:rPr lang="ar-AE" sz="2400" b="1" dirty="0" smtClean="0"/>
            <a:t> عناصرها ببعضها</a:t>
          </a:r>
          <a:endParaRPr lang="ar-SA" sz="2400" dirty="0"/>
        </a:p>
      </dgm:t>
    </dgm:pt>
    <dgm:pt modelId="{EFB29B66-A8FE-48B6-8AFC-4B85B940D4D3}" type="parTrans" cxnId="{0A9FD01F-9EDB-4133-BC32-1E470F1ACA5B}">
      <dgm:prSet/>
      <dgm:spPr/>
      <dgm:t>
        <a:bodyPr/>
        <a:lstStyle/>
        <a:p>
          <a:pPr rtl="1"/>
          <a:endParaRPr lang="ar-SA"/>
        </a:p>
      </dgm:t>
    </dgm:pt>
    <dgm:pt modelId="{1450BEF7-BA57-4838-8CB7-5DAAD8D06CCA}" type="sibTrans" cxnId="{0A9FD01F-9EDB-4133-BC32-1E470F1ACA5B}">
      <dgm:prSet/>
      <dgm:spPr/>
      <dgm:t>
        <a:bodyPr/>
        <a:lstStyle/>
        <a:p>
          <a:pPr rtl="1"/>
          <a:endParaRPr lang="ar-SA"/>
        </a:p>
      </dgm:t>
    </dgm:pt>
    <dgm:pt modelId="{F8C374E7-32C2-432E-A27E-9B549195B44A}">
      <dgm:prSet phldrT="[نص]" custT="1"/>
      <dgm:spPr/>
      <dgm:t>
        <a:bodyPr/>
        <a:lstStyle/>
        <a:p>
          <a:pPr rtl="1"/>
          <a:r>
            <a:rPr lang="ar-SA" sz="2400" b="1" dirty="0" smtClean="0"/>
            <a:t>ثانيا</a:t>
          </a:r>
          <a:endParaRPr lang="ar-SA" sz="2400" b="1" dirty="0"/>
        </a:p>
      </dgm:t>
    </dgm:pt>
    <dgm:pt modelId="{0D63D9FE-69D2-4542-BC48-28E3A795243D}" type="parTrans" cxnId="{3F8B33FE-E27C-457B-900E-54226316EC17}">
      <dgm:prSet/>
      <dgm:spPr/>
      <dgm:t>
        <a:bodyPr/>
        <a:lstStyle/>
        <a:p>
          <a:pPr rtl="1"/>
          <a:endParaRPr lang="ar-SA"/>
        </a:p>
      </dgm:t>
    </dgm:pt>
    <dgm:pt modelId="{AACF3DA1-E7A1-4D74-82A9-497DBC4F61D4}" type="sibTrans" cxnId="{3F8B33FE-E27C-457B-900E-54226316EC17}">
      <dgm:prSet/>
      <dgm:spPr/>
      <dgm:t>
        <a:bodyPr/>
        <a:lstStyle/>
        <a:p>
          <a:pPr rtl="1"/>
          <a:endParaRPr lang="ar-SA"/>
        </a:p>
      </dgm:t>
    </dgm:pt>
    <dgm:pt modelId="{E5F11EA6-BF2D-4AA7-918D-984ADBED1864}">
      <dgm:prSet phldrT="[نص]" custT="1"/>
      <dgm:spPr/>
      <dgm:t>
        <a:bodyPr/>
        <a:lstStyle/>
        <a:p>
          <a:pPr rtl="1"/>
          <a:r>
            <a:rPr lang="ar-SA" sz="2400" b="1" dirty="0" smtClean="0"/>
            <a:t>المحتوى </a:t>
          </a:r>
          <a:r>
            <a:rPr lang="ar-SA" sz="2400" b="1" dirty="0" smtClean="0"/>
            <a:t>يختار في </a:t>
          </a:r>
          <a:r>
            <a:rPr lang="ar-SA" sz="2400" b="1" dirty="0" smtClean="0"/>
            <a:t>ضوء </a:t>
          </a:r>
          <a:r>
            <a:rPr lang="ar-SA" sz="2400" b="1" smtClean="0"/>
            <a:t>الاهداف التعليمية</a:t>
          </a:r>
          <a:endParaRPr lang="ar-SA" sz="2400" dirty="0"/>
        </a:p>
      </dgm:t>
    </dgm:pt>
    <dgm:pt modelId="{26FDB337-AB99-4BBE-A575-E559B467C7ED}" type="parTrans" cxnId="{2D4DD2E2-70F8-4750-8518-37C97C701506}">
      <dgm:prSet/>
      <dgm:spPr/>
      <dgm:t>
        <a:bodyPr/>
        <a:lstStyle/>
        <a:p>
          <a:pPr rtl="1"/>
          <a:endParaRPr lang="ar-SA"/>
        </a:p>
      </dgm:t>
    </dgm:pt>
    <dgm:pt modelId="{31413363-644A-4278-9A49-A6127867C90A}" type="sibTrans" cxnId="{2D4DD2E2-70F8-4750-8518-37C97C701506}">
      <dgm:prSet/>
      <dgm:spPr/>
      <dgm:t>
        <a:bodyPr/>
        <a:lstStyle/>
        <a:p>
          <a:pPr rtl="1"/>
          <a:endParaRPr lang="ar-SA"/>
        </a:p>
      </dgm:t>
    </dgm:pt>
    <dgm:pt modelId="{32510130-47AA-4A04-9567-99D5FF8CF8E8}">
      <dgm:prSet phldrT="[نص]" custT="1"/>
      <dgm:spPr/>
      <dgm:t>
        <a:bodyPr/>
        <a:lstStyle/>
        <a:p>
          <a:pPr rtl="1"/>
          <a:r>
            <a:rPr lang="ar-SA" sz="2400" b="1" dirty="0" smtClean="0"/>
            <a:t>ثالثا</a:t>
          </a:r>
          <a:endParaRPr lang="ar-SA" sz="2400" b="1" dirty="0"/>
        </a:p>
      </dgm:t>
    </dgm:pt>
    <dgm:pt modelId="{7DCD84CB-5EBC-46A0-A5FB-1F6F8CA26A65}" type="parTrans" cxnId="{D485F107-667F-4359-B9BA-8ACD00A5BBD0}">
      <dgm:prSet/>
      <dgm:spPr/>
      <dgm:t>
        <a:bodyPr/>
        <a:lstStyle/>
        <a:p>
          <a:pPr rtl="1"/>
          <a:endParaRPr lang="ar-SA"/>
        </a:p>
      </dgm:t>
    </dgm:pt>
    <dgm:pt modelId="{171A7D77-30F6-450F-8F34-C3079EAD7A1C}" type="sibTrans" cxnId="{D485F107-667F-4359-B9BA-8ACD00A5BBD0}">
      <dgm:prSet/>
      <dgm:spPr/>
      <dgm:t>
        <a:bodyPr/>
        <a:lstStyle/>
        <a:p>
          <a:pPr rtl="1"/>
          <a:endParaRPr lang="ar-SA"/>
        </a:p>
      </dgm:t>
    </dgm:pt>
    <dgm:pt modelId="{E525923C-F443-4766-AA3E-57A8050EFE47}">
      <dgm:prSet phldrT="[نص]" custT="1"/>
      <dgm:spPr/>
      <dgm:t>
        <a:bodyPr/>
        <a:lstStyle/>
        <a:p>
          <a:pPr rtl="1"/>
          <a:r>
            <a:rPr lang="ar-SA" sz="2400" b="1" dirty="0" smtClean="0"/>
            <a:t>هناك </a:t>
          </a:r>
          <a:r>
            <a:rPr lang="ar-SA" sz="2400" b="1" dirty="0" smtClean="0"/>
            <a:t>اتساق وتكامل </a:t>
          </a:r>
          <a:r>
            <a:rPr lang="ar-SA" sz="2400" b="1" dirty="0" smtClean="0"/>
            <a:t>بين كل من المحتوى </a:t>
          </a:r>
          <a:r>
            <a:rPr lang="ar-SA" sz="2400" b="1" dirty="0" smtClean="0"/>
            <a:t>والخبرات التعليمية </a:t>
          </a:r>
          <a:endParaRPr lang="ar-SA" sz="2400" dirty="0"/>
        </a:p>
      </dgm:t>
    </dgm:pt>
    <dgm:pt modelId="{089EB901-DDF3-43F0-867B-70517EE77859}" type="parTrans" cxnId="{E8A804DD-ABD1-4E5E-AE50-0272BC49CB76}">
      <dgm:prSet/>
      <dgm:spPr/>
      <dgm:t>
        <a:bodyPr/>
        <a:lstStyle/>
        <a:p>
          <a:pPr rtl="1"/>
          <a:endParaRPr lang="ar-SA"/>
        </a:p>
      </dgm:t>
    </dgm:pt>
    <dgm:pt modelId="{D7889273-F56A-4664-AD95-4C9689661914}" type="sibTrans" cxnId="{E8A804DD-ABD1-4E5E-AE50-0272BC49CB76}">
      <dgm:prSet/>
      <dgm:spPr/>
      <dgm:t>
        <a:bodyPr/>
        <a:lstStyle/>
        <a:p>
          <a:pPr rtl="1"/>
          <a:endParaRPr lang="ar-SA"/>
        </a:p>
      </dgm:t>
    </dgm:pt>
    <dgm:pt modelId="{6047DB5C-7032-4C1F-A175-A9FD661A19D9}">
      <dgm:prSet custT="1"/>
      <dgm:spPr/>
      <dgm:t>
        <a:bodyPr/>
        <a:lstStyle/>
        <a:p>
          <a:pPr rtl="1"/>
          <a:r>
            <a:rPr lang="ar-SA" sz="2400" b="1" dirty="0" smtClean="0"/>
            <a:t>رابعا</a:t>
          </a:r>
          <a:endParaRPr lang="ar-SA" sz="2400" b="1" dirty="0"/>
        </a:p>
      </dgm:t>
    </dgm:pt>
    <dgm:pt modelId="{E02307E2-234E-492C-8584-A7BC8542B59C}" type="parTrans" cxnId="{9FBFB7F5-B5E3-48BD-AE91-29DF785411AA}">
      <dgm:prSet/>
      <dgm:spPr/>
      <dgm:t>
        <a:bodyPr/>
        <a:lstStyle/>
        <a:p>
          <a:pPr rtl="1"/>
          <a:endParaRPr lang="ar-SA"/>
        </a:p>
      </dgm:t>
    </dgm:pt>
    <dgm:pt modelId="{63F665FE-B47B-47B3-BD6C-F220AF77EF6D}" type="sibTrans" cxnId="{9FBFB7F5-B5E3-48BD-AE91-29DF785411AA}">
      <dgm:prSet/>
      <dgm:spPr/>
      <dgm:t>
        <a:bodyPr/>
        <a:lstStyle/>
        <a:p>
          <a:pPr rtl="1"/>
          <a:endParaRPr lang="ar-SA"/>
        </a:p>
      </dgm:t>
    </dgm:pt>
    <dgm:pt modelId="{3FF5FAAD-F0C4-4C2B-A4CD-6B2A1E578023}">
      <dgm:prSet custT="1"/>
      <dgm:spPr/>
      <dgm:t>
        <a:bodyPr/>
        <a:lstStyle/>
        <a:p>
          <a:pPr rtl="1"/>
          <a:r>
            <a:rPr lang="ar-SA" sz="2400" b="1" dirty="0" smtClean="0"/>
            <a:t>التقويم لا يعتبر نهائيا بل انه يتصل بالأهداف </a:t>
          </a:r>
          <a:r>
            <a:rPr lang="ar-SA" sz="2400" b="1" dirty="0" smtClean="0"/>
            <a:t>وبقية </a:t>
          </a:r>
          <a:r>
            <a:rPr lang="ar-SA" sz="2400" b="1" dirty="0" smtClean="0"/>
            <a:t>العناصر الاخرى </a:t>
          </a:r>
          <a:r>
            <a:rPr lang="ar-SA" sz="2400" b="1" dirty="0" smtClean="0"/>
            <a:t>للمنهج</a:t>
          </a:r>
          <a:endParaRPr lang="ar-SA" sz="2400" dirty="0"/>
        </a:p>
      </dgm:t>
    </dgm:pt>
    <dgm:pt modelId="{8A50DB65-8587-4BB1-A9C1-826DD029E8DF}" type="parTrans" cxnId="{3ECB7E76-5C33-44A3-A645-82B8A34D2924}">
      <dgm:prSet/>
      <dgm:spPr/>
      <dgm:t>
        <a:bodyPr/>
        <a:lstStyle/>
        <a:p>
          <a:pPr rtl="1"/>
          <a:endParaRPr lang="ar-SA"/>
        </a:p>
      </dgm:t>
    </dgm:pt>
    <dgm:pt modelId="{81339A21-2757-494E-A48B-CD8B14932054}" type="sibTrans" cxnId="{3ECB7E76-5C33-44A3-A645-82B8A34D2924}">
      <dgm:prSet/>
      <dgm:spPr/>
      <dgm:t>
        <a:bodyPr/>
        <a:lstStyle/>
        <a:p>
          <a:pPr rtl="1"/>
          <a:endParaRPr lang="ar-SA"/>
        </a:p>
      </dgm:t>
    </dgm:pt>
    <dgm:pt modelId="{D5A3D66D-B797-4AFD-86AB-73EAE7482EBC}">
      <dgm:prSet phldrT="[نص]" custT="1"/>
      <dgm:spPr/>
      <dgm:t>
        <a:bodyPr/>
        <a:lstStyle/>
        <a:p>
          <a:pPr rtl="1"/>
          <a:r>
            <a:rPr lang="ar-SA" sz="2400" b="1" dirty="0" smtClean="0"/>
            <a:t>أولا</a:t>
          </a:r>
          <a:endParaRPr lang="ar-SA" sz="2400" b="1" dirty="0"/>
        </a:p>
      </dgm:t>
    </dgm:pt>
    <dgm:pt modelId="{FF218B35-732A-4F04-88B4-680A41165CFD}" type="sibTrans" cxnId="{4FF96257-5FF8-48CE-994B-7C64D100EDCF}">
      <dgm:prSet/>
      <dgm:spPr/>
      <dgm:t>
        <a:bodyPr/>
        <a:lstStyle/>
        <a:p>
          <a:pPr rtl="1"/>
          <a:endParaRPr lang="ar-SA"/>
        </a:p>
      </dgm:t>
    </dgm:pt>
    <dgm:pt modelId="{0FAD7839-11A1-4882-B489-0663DD4E6504}" type="parTrans" cxnId="{4FF96257-5FF8-48CE-994B-7C64D100EDCF}">
      <dgm:prSet/>
      <dgm:spPr/>
      <dgm:t>
        <a:bodyPr/>
        <a:lstStyle/>
        <a:p>
          <a:pPr rtl="1"/>
          <a:endParaRPr lang="ar-SA"/>
        </a:p>
      </dgm:t>
    </dgm:pt>
    <dgm:pt modelId="{14E4F14B-80E9-4EC3-A4B7-1A5185954AC7}" type="pres">
      <dgm:prSet presAssocID="{35ED59BA-BC0B-428E-BFBF-F605E960D65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rtl="1"/>
          <a:endParaRPr lang="ar-SA"/>
        </a:p>
      </dgm:t>
    </dgm:pt>
    <dgm:pt modelId="{3B8F993A-41B9-4428-95ED-B51B728DBCA4}" type="pres">
      <dgm:prSet presAssocID="{D5A3D66D-B797-4AFD-86AB-73EAE7482EBC}" presName="parenttextcomposite" presStyleCnt="0"/>
      <dgm:spPr/>
    </dgm:pt>
    <dgm:pt modelId="{84F201BA-F1CD-4C79-8121-2687ACD217F6}" type="pres">
      <dgm:prSet presAssocID="{D5A3D66D-B797-4AFD-86AB-73EAE7482EBC}" presName="parenttext" presStyleLbl="revTx" presStyleIdx="0" presStyleCnt="4" custLinFactNeighborX="3283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7732518-DCA6-40A5-84D3-03F4DE6307EC}" type="pres">
      <dgm:prSet presAssocID="{D5A3D66D-B797-4AFD-86AB-73EAE7482EBC}" presName="composite" presStyleCnt="0"/>
      <dgm:spPr/>
    </dgm:pt>
    <dgm:pt modelId="{91879F06-E5A1-43B8-B4CE-8B4044DB6E6E}" type="pres">
      <dgm:prSet presAssocID="{D5A3D66D-B797-4AFD-86AB-73EAE7482EBC}" presName="chevron1" presStyleLbl="alignNode1" presStyleIdx="0" presStyleCnt="28"/>
      <dgm:spPr/>
    </dgm:pt>
    <dgm:pt modelId="{7019700E-CD88-46B7-AA68-98A0888ED6BB}" type="pres">
      <dgm:prSet presAssocID="{D5A3D66D-B797-4AFD-86AB-73EAE7482EBC}" presName="chevron2" presStyleLbl="alignNode1" presStyleIdx="1" presStyleCnt="28"/>
      <dgm:spPr/>
    </dgm:pt>
    <dgm:pt modelId="{EE768669-7EB7-4B4C-9312-B43424A4FC12}" type="pres">
      <dgm:prSet presAssocID="{D5A3D66D-B797-4AFD-86AB-73EAE7482EBC}" presName="chevron3" presStyleLbl="alignNode1" presStyleIdx="2" presStyleCnt="28"/>
      <dgm:spPr/>
    </dgm:pt>
    <dgm:pt modelId="{227554F4-2281-4C52-8C4F-01A037AF6ADA}" type="pres">
      <dgm:prSet presAssocID="{D5A3D66D-B797-4AFD-86AB-73EAE7482EBC}" presName="chevron4" presStyleLbl="alignNode1" presStyleIdx="3" presStyleCnt="28"/>
      <dgm:spPr/>
    </dgm:pt>
    <dgm:pt modelId="{A6D3C998-F014-4DEF-A420-0AE02BF14BFA}" type="pres">
      <dgm:prSet presAssocID="{D5A3D66D-B797-4AFD-86AB-73EAE7482EBC}" presName="chevron5" presStyleLbl="alignNode1" presStyleIdx="4" presStyleCnt="28"/>
      <dgm:spPr/>
    </dgm:pt>
    <dgm:pt modelId="{0AB7634E-8DF0-48CD-9E18-E9D3ABA60051}" type="pres">
      <dgm:prSet presAssocID="{D5A3D66D-B797-4AFD-86AB-73EAE7482EBC}" presName="chevron6" presStyleLbl="alignNode1" presStyleIdx="5" presStyleCnt="28"/>
      <dgm:spPr/>
    </dgm:pt>
    <dgm:pt modelId="{C0CF7542-B4D0-42BB-B4F3-8C536C5C3E69}" type="pres">
      <dgm:prSet presAssocID="{D5A3D66D-B797-4AFD-86AB-73EAE7482EBC}" presName="chevron7" presStyleLbl="alignNode1" presStyleIdx="6" presStyleCnt="28"/>
      <dgm:spPr/>
    </dgm:pt>
    <dgm:pt modelId="{F025CA03-D4E6-4630-A841-22D660CE5D91}" type="pres">
      <dgm:prSet presAssocID="{D5A3D66D-B797-4AFD-86AB-73EAE7482EBC}" presName="childtext" presStyleLbl="solidFgAcc1" presStyleIdx="0" presStyleCnt="4" custScaleX="16183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D2F2C3D-84D7-44E4-B86C-2EA288EEBBD5}" type="pres">
      <dgm:prSet presAssocID="{FF218B35-732A-4F04-88B4-680A41165CFD}" presName="sibTrans" presStyleCnt="0"/>
      <dgm:spPr/>
    </dgm:pt>
    <dgm:pt modelId="{97FA1C9C-5AAB-4CD3-B591-618E19C1B72D}" type="pres">
      <dgm:prSet presAssocID="{F8C374E7-32C2-432E-A27E-9B549195B44A}" presName="parenttextcomposite" presStyleCnt="0"/>
      <dgm:spPr/>
    </dgm:pt>
    <dgm:pt modelId="{16135CC1-4287-4E22-8EA1-18DB78A6A893}" type="pres">
      <dgm:prSet presAssocID="{F8C374E7-32C2-432E-A27E-9B549195B44A}" presName="parenttext" presStyleLbl="revTx" presStyleIdx="1" presStyleCnt="4" custLinFactNeighborX="31101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7C88D7F-FBF3-4E4A-A626-993B276738A8}" type="pres">
      <dgm:prSet presAssocID="{F8C374E7-32C2-432E-A27E-9B549195B44A}" presName="composite" presStyleCnt="0"/>
      <dgm:spPr/>
    </dgm:pt>
    <dgm:pt modelId="{628CCA65-8C97-4CA5-916B-71E48A89CD9F}" type="pres">
      <dgm:prSet presAssocID="{F8C374E7-32C2-432E-A27E-9B549195B44A}" presName="chevron1" presStyleLbl="alignNode1" presStyleIdx="7" presStyleCnt="28"/>
      <dgm:spPr/>
    </dgm:pt>
    <dgm:pt modelId="{ACA34BAA-CA7C-4856-AB28-F63EC3ED5664}" type="pres">
      <dgm:prSet presAssocID="{F8C374E7-32C2-432E-A27E-9B549195B44A}" presName="chevron2" presStyleLbl="alignNode1" presStyleIdx="8" presStyleCnt="28"/>
      <dgm:spPr/>
    </dgm:pt>
    <dgm:pt modelId="{136BC460-439E-4C74-862F-56F83C260E61}" type="pres">
      <dgm:prSet presAssocID="{F8C374E7-32C2-432E-A27E-9B549195B44A}" presName="chevron3" presStyleLbl="alignNode1" presStyleIdx="9" presStyleCnt="28"/>
      <dgm:spPr/>
    </dgm:pt>
    <dgm:pt modelId="{83B0ECF0-8A0A-4C18-8CA3-1A17FF0C0494}" type="pres">
      <dgm:prSet presAssocID="{F8C374E7-32C2-432E-A27E-9B549195B44A}" presName="chevron4" presStyleLbl="alignNode1" presStyleIdx="10" presStyleCnt="28"/>
      <dgm:spPr/>
    </dgm:pt>
    <dgm:pt modelId="{F9E10129-86BC-42A8-98A9-8FF8816B4396}" type="pres">
      <dgm:prSet presAssocID="{F8C374E7-32C2-432E-A27E-9B549195B44A}" presName="chevron5" presStyleLbl="alignNode1" presStyleIdx="11" presStyleCnt="28"/>
      <dgm:spPr/>
    </dgm:pt>
    <dgm:pt modelId="{20BBAD53-E02E-4196-A432-8A77349D4BE4}" type="pres">
      <dgm:prSet presAssocID="{F8C374E7-32C2-432E-A27E-9B549195B44A}" presName="chevron6" presStyleLbl="alignNode1" presStyleIdx="12" presStyleCnt="28"/>
      <dgm:spPr/>
    </dgm:pt>
    <dgm:pt modelId="{DE1D484B-1D44-483A-974C-56ECBA1400F1}" type="pres">
      <dgm:prSet presAssocID="{F8C374E7-32C2-432E-A27E-9B549195B44A}" presName="chevron7" presStyleLbl="alignNode1" presStyleIdx="13" presStyleCnt="28"/>
      <dgm:spPr/>
    </dgm:pt>
    <dgm:pt modelId="{44E79E63-4399-4398-829A-A997329FE3A5}" type="pres">
      <dgm:prSet presAssocID="{F8C374E7-32C2-432E-A27E-9B549195B44A}" presName="childtext" presStyleLbl="solidFgAcc1" presStyleIdx="1" presStyleCnt="4" custScaleX="160614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69D58ED-D37B-416B-87E5-AED6A433CB94}" type="pres">
      <dgm:prSet presAssocID="{AACF3DA1-E7A1-4D74-82A9-497DBC4F61D4}" presName="sibTrans" presStyleCnt="0"/>
      <dgm:spPr/>
    </dgm:pt>
    <dgm:pt modelId="{396E01EC-9C52-4B2D-9608-B9C2E50ACE94}" type="pres">
      <dgm:prSet presAssocID="{32510130-47AA-4A04-9567-99D5FF8CF8E8}" presName="parenttextcomposite" presStyleCnt="0"/>
      <dgm:spPr/>
    </dgm:pt>
    <dgm:pt modelId="{71F1C0E5-3913-4993-A274-65CF2228E57F}" type="pres">
      <dgm:prSet presAssocID="{32510130-47AA-4A04-9567-99D5FF8CF8E8}" presName="parenttext" presStyleLbl="revTx" presStyleIdx="2" presStyleCnt="4" custLinFactNeighborX="32918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A5AB3CA-12DF-4636-87BD-3399AB35F94D}" type="pres">
      <dgm:prSet presAssocID="{32510130-47AA-4A04-9567-99D5FF8CF8E8}" presName="composite" presStyleCnt="0"/>
      <dgm:spPr/>
    </dgm:pt>
    <dgm:pt modelId="{D7D47F56-DC11-4434-9D50-9DCDABD78976}" type="pres">
      <dgm:prSet presAssocID="{32510130-47AA-4A04-9567-99D5FF8CF8E8}" presName="chevron1" presStyleLbl="alignNode1" presStyleIdx="14" presStyleCnt="28"/>
      <dgm:spPr/>
    </dgm:pt>
    <dgm:pt modelId="{E7740437-7916-46C5-94E5-F16E46D5076B}" type="pres">
      <dgm:prSet presAssocID="{32510130-47AA-4A04-9567-99D5FF8CF8E8}" presName="chevron2" presStyleLbl="alignNode1" presStyleIdx="15" presStyleCnt="28"/>
      <dgm:spPr/>
    </dgm:pt>
    <dgm:pt modelId="{124F3718-AF6B-4E10-BF80-57FA388C9B23}" type="pres">
      <dgm:prSet presAssocID="{32510130-47AA-4A04-9567-99D5FF8CF8E8}" presName="chevron3" presStyleLbl="alignNode1" presStyleIdx="16" presStyleCnt="28"/>
      <dgm:spPr/>
    </dgm:pt>
    <dgm:pt modelId="{131EDFEF-A1C7-4535-AF6E-5A08D3B0C8F4}" type="pres">
      <dgm:prSet presAssocID="{32510130-47AA-4A04-9567-99D5FF8CF8E8}" presName="chevron4" presStyleLbl="alignNode1" presStyleIdx="17" presStyleCnt="28"/>
      <dgm:spPr/>
    </dgm:pt>
    <dgm:pt modelId="{2025E0FB-9EA5-4682-A253-33EB4CCDDAB0}" type="pres">
      <dgm:prSet presAssocID="{32510130-47AA-4A04-9567-99D5FF8CF8E8}" presName="chevron5" presStyleLbl="alignNode1" presStyleIdx="18" presStyleCnt="28"/>
      <dgm:spPr/>
    </dgm:pt>
    <dgm:pt modelId="{C176303B-2AAE-4949-AEDC-30E38B45CB43}" type="pres">
      <dgm:prSet presAssocID="{32510130-47AA-4A04-9567-99D5FF8CF8E8}" presName="chevron6" presStyleLbl="alignNode1" presStyleIdx="19" presStyleCnt="28"/>
      <dgm:spPr/>
    </dgm:pt>
    <dgm:pt modelId="{ED417E0D-C449-4E7E-964E-12AECB60DD92}" type="pres">
      <dgm:prSet presAssocID="{32510130-47AA-4A04-9567-99D5FF8CF8E8}" presName="chevron7" presStyleLbl="alignNode1" presStyleIdx="20" presStyleCnt="28"/>
      <dgm:spPr/>
    </dgm:pt>
    <dgm:pt modelId="{8B97E7F3-268E-41F3-91AE-0C88FB9855BD}" type="pres">
      <dgm:prSet presAssocID="{32510130-47AA-4A04-9567-99D5FF8CF8E8}" presName="childtext" presStyleLbl="solidFgAcc1" presStyleIdx="2" presStyleCnt="4" custScaleX="157816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EB8F28-4F82-48EC-8135-C36903753781}" type="pres">
      <dgm:prSet presAssocID="{171A7D77-30F6-450F-8F34-C3079EAD7A1C}" presName="sibTrans" presStyleCnt="0"/>
      <dgm:spPr/>
    </dgm:pt>
    <dgm:pt modelId="{1F1A05F0-18F7-4DED-8375-DF381C40C689}" type="pres">
      <dgm:prSet presAssocID="{6047DB5C-7032-4C1F-A175-A9FD661A19D9}" presName="parenttextcomposite" presStyleCnt="0"/>
      <dgm:spPr/>
    </dgm:pt>
    <dgm:pt modelId="{1DC231B3-EFEF-413E-A99A-5723F1462B1C}" type="pres">
      <dgm:prSet presAssocID="{6047DB5C-7032-4C1F-A175-A9FD661A19D9}" presName="parenttext" presStyleLbl="revTx" presStyleIdx="3" presStyleCnt="4" custLinFactNeighborX="31101" custLinFactNeighborY="-472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8F10D4-878F-431F-9E42-AA249BE05229}" type="pres">
      <dgm:prSet presAssocID="{6047DB5C-7032-4C1F-A175-A9FD661A19D9}" presName="composite" presStyleCnt="0"/>
      <dgm:spPr/>
    </dgm:pt>
    <dgm:pt modelId="{7DFB44D3-572C-47D3-90A5-68066665D672}" type="pres">
      <dgm:prSet presAssocID="{6047DB5C-7032-4C1F-A175-A9FD661A19D9}" presName="chevron1" presStyleLbl="alignNode1" presStyleIdx="21" presStyleCnt="28"/>
      <dgm:spPr/>
    </dgm:pt>
    <dgm:pt modelId="{199D4CD6-98AA-496C-A6F6-C0CAD0917C97}" type="pres">
      <dgm:prSet presAssocID="{6047DB5C-7032-4C1F-A175-A9FD661A19D9}" presName="chevron2" presStyleLbl="alignNode1" presStyleIdx="22" presStyleCnt="28"/>
      <dgm:spPr/>
    </dgm:pt>
    <dgm:pt modelId="{CCB7D764-35A4-43DA-9B5C-0ADFB6323E98}" type="pres">
      <dgm:prSet presAssocID="{6047DB5C-7032-4C1F-A175-A9FD661A19D9}" presName="chevron3" presStyleLbl="alignNode1" presStyleIdx="23" presStyleCnt="28"/>
      <dgm:spPr/>
    </dgm:pt>
    <dgm:pt modelId="{BC103791-8640-4576-96CB-602E6181511D}" type="pres">
      <dgm:prSet presAssocID="{6047DB5C-7032-4C1F-A175-A9FD661A19D9}" presName="chevron4" presStyleLbl="alignNode1" presStyleIdx="24" presStyleCnt="28"/>
      <dgm:spPr/>
    </dgm:pt>
    <dgm:pt modelId="{1B5D17AE-9800-4418-8A1E-83FD65BDF50B}" type="pres">
      <dgm:prSet presAssocID="{6047DB5C-7032-4C1F-A175-A9FD661A19D9}" presName="chevron5" presStyleLbl="alignNode1" presStyleIdx="25" presStyleCnt="28"/>
      <dgm:spPr/>
    </dgm:pt>
    <dgm:pt modelId="{2FD6E881-FC6C-4BD9-8C22-0F2857797F5E}" type="pres">
      <dgm:prSet presAssocID="{6047DB5C-7032-4C1F-A175-A9FD661A19D9}" presName="chevron6" presStyleLbl="alignNode1" presStyleIdx="26" presStyleCnt="28"/>
      <dgm:spPr/>
    </dgm:pt>
    <dgm:pt modelId="{016EAEA3-4F93-4815-AC47-1D5FFC139630}" type="pres">
      <dgm:prSet presAssocID="{6047DB5C-7032-4C1F-A175-A9FD661A19D9}" presName="chevron7" presStyleLbl="alignNode1" presStyleIdx="27" presStyleCnt="28"/>
      <dgm:spPr/>
    </dgm:pt>
    <dgm:pt modelId="{E615F2B4-D3C9-494C-856C-031EE15CE6B0}" type="pres">
      <dgm:prSet presAssocID="{6047DB5C-7032-4C1F-A175-A9FD661A19D9}" presName="childtext" presStyleLbl="solidFgAcc1" presStyleIdx="3" presStyleCnt="4" custScaleX="160614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A609645-CF44-497D-8C05-61D7B37DEA6B}" type="presOf" srcId="{E525923C-F443-4766-AA3E-57A8050EFE47}" destId="{8B97E7F3-268E-41F3-91AE-0C88FB9855BD}" srcOrd="0" destOrd="0" presId="urn:microsoft.com/office/officeart/2008/layout/VerticalAccentList"/>
    <dgm:cxn modelId="{AECE6177-82E9-4399-9826-E0BAEAFCDBC3}" type="presOf" srcId="{32510130-47AA-4A04-9567-99D5FF8CF8E8}" destId="{71F1C0E5-3913-4993-A274-65CF2228E57F}" srcOrd="0" destOrd="0" presId="urn:microsoft.com/office/officeart/2008/layout/VerticalAccentList"/>
    <dgm:cxn modelId="{7C7E4818-93F9-43E8-8D33-BC0E152BD540}" type="presOf" srcId="{19E668EA-4D01-49CE-BE3F-96925A1ADB09}" destId="{F025CA03-D4E6-4630-A841-22D660CE5D91}" srcOrd="0" destOrd="0" presId="urn:microsoft.com/office/officeart/2008/layout/VerticalAccentList"/>
    <dgm:cxn modelId="{0A9FD01F-9EDB-4133-BC32-1E470F1ACA5B}" srcId="{D5A3D66D-B797-4AFD-86AB-73EAE7482EBC}" destId="{19E668EA-4D01-49CE-BE3F-96925A1ADB09}" srcOrd="0" destOrd="0" parTransId="{EFB29B66-A8FE-48B6-8AFC-4B85B940D4D3}" sibTransId="{1450BEF7-BA57-4838-8CB7-5DAAD8D06CCA}"/>
    <dgm:cxn modelId="{2D4DD2E2-70F8-4750-8518-37C97C701506}" srcId="{F8C374E7-32C2-432E-A27E-9B549195B44A}" destId="{E5F11EA6-BF2D-4AA7-918D-984ADBED1864}" srcOrd="0" destOrd="0" parTransId="{26FDB337-AB99-4BBE-A575-E559B467C7ED}" sibTransId="{31413363-644A-4278-9A49-A6127867C90A}"/>
    <dgm:cxn modelId="{956CF1E7-6934-4EF5-A15A-492A15AD5771}" type="presOf" srcId="{35ED59BA-BC0B-428E-BFBF-F605E960D656}" destId="{14E4F14B-80E9-4EC3-A4B7-1A5185954AC7}" srcOrd="0" destOrd="0" presId="urn:microsoft.com/office/officeart/2008/layout/VerticalAccentList"/>
    <dgm:cxn modelId="{3F8B33FE-E27C-457B-900E-54226316EC17}" srcId="{35ED59BA-BC0B-428E-BFBF-F605E960D656}" destId="{F8C374E7-32C2-432E-A27E-9B549195B44A}" srcOrd="1" destOrd="0" parTransId="{0D63D9FE-69D2-4542-BC48-28E3A795243D}" sibTransId="{AACF3DA1-E7A1-4D74-82A9-497DBC4F61D4}"/>
    <dgm:cxn modelId="{8275728B-301B-4EB0-902D-233EC1E106C3}" type="presOf" srcId="{E5F11EA6-BF2D-4AA7-918D-984ADBED1864}" destId="{44E79E63-4399-4398-829A-A997329FE3A5}" srcOrd="0" destOrd="0" presId="urn:microsoft.com/office/officeart/2008/layout/VerticalAccentList"/>
    <dgm:cxn modelId="{079068C1-CB0B-4019-8475-944CE5A0BDFB}" type="presOf" srcId="{3FF5FAAD-F0C4-4C2B-A4CD-6B2A1E578023}" destId="{E615F2B4-D3C9-494C-856C-031EE15CE6B0}" srcOrd="0" destOrd="0" presId="urn:microsoft.com/office/officeart/2008/layout/VerticalAccentList"/>
    <dgm:cxn modelId="{5F17EAA3-0636-4714-9A83-70F6049E4B3E}" type="presOf" srcId="{6047DB5C-7032-4C1F-A175-A9FD661A19D9}" destId="{1DC231B3-EFEF-413E-A99A-5723F1462B1C}" srcOrd="0" destOrd="0" presId="urn:microsoft.com/office/officeart/2008/layout/VerticalAccentList"/>
    <dgm:cxn modelId="{C0CC865C-44D1-4A75-9CA3-5E15CD42CD78}" type="presOf" srcId="{F8C374E7-32C2-432E-A27E-9B549195B44A}" destId="{16135CC1-4287-4E22-8EA1-18DB78A6A893}" srcOrd="0" destOrd="0" presId="urn:microsoft.com/office/officeart/2008/layout/VerticalAccentList"/>
    <dgm:cxn modelId="{3ECB7E76-5C33-44A3-A645-82B8A34D2924}" srcId="{6047DB5C-7032-4C1F-A175-A9FD661A19D9}" destId="{3FF5FAAD-F0C4-4C2B-A4CD-6B2A1E578023}" srcOrd="0" destOrd="0" parTransId="{8A50DB65-8587-4BB1-A9C1-826DD029E8DF}" sibTransId="{81339A21-2757-494E-A48B-CD8B14932054}"/>
    <dgm:cxn modelId="{D485F107-667F-4359-B9BA-8ACD00A5BBD0}" srcId="{35ED59BA-BC0B-428E-BFBF-F605E960D656}" destId="{32510130-47AA-4A04-9567-99D5FF8CF8E8}" srcOrd="2" destOrd="0" parTransId="{7DCD84CB-5EBC-46A0-A5FB-1F6F8CA26A65}" sibTransId="{171A7D77-30F6-450F-8F34-C3079EAD7A1C}"/>
    <dgm:cxn modelId="{E8A804DD-ABD1-4E5E-AE50-0272BC49CB76}" srcId="{32510130-47AA-4A04-9567-99D5FF8CF8E8}" destId="{E525923C-F443-4766-AA3E-57A8050EFE47}" srcOrd="0" destOrd="0" parTransId="{089EB901-DDF3-43F0-867B-70517EE77859}" sibTransId="{D7889273-F56A-4664-AD95-4C9689661914}"/>
    <dgm:cxn modelId="{00BF869F-1AA8-4716-BB5B-2636F723FD72}" type="presOf" srcId="{D5A3D66D-B797-4AFD-86AB-73EAE7482EBC}" destId="{84F201BA-F1CD-4C79-8121-2687ACD217F6}" srcOrd="0" destOrd="0" presId="urn:microsoft.com/office/officeart/2008/layout/VerticalAccentList"/>
    <dgm:cxn modelId="{4FF96257-5FF8-48CE-994B-7C64D100EDCF}" srcId="{35ED59BA-BC0B-428E-BFBF-F605E960D656}" destId="{D5A3D66D-B797-4AFD-86AB-73EAE7482EBC}" srcOrd="0" destOrd="0" parTransId="{0FAD7839-11A1-4882-B489-0663DD4E6504}" sibTransId="{FF218B35-732A-4F04-88B4-680A41165CFD}"/>
    <dgm:cxn modelId="{9FBFB7F5-B5E3-48BD-AE91-29DF785411AA}" srcId="{35ED59BA-BC0B-428E-BFBF-F605E960D656}" destId="{6047DB5C-7032-4C1F-A175-A9FD661A19D9}" srcOrd="3" destOrd="0" parTransId="{E02307E2-234E-492C-8584-A7BC8542B59C}" sibTransId="{63F665FE-B47B-47B3-BD6C-F220AF77EF6D}"/>
    <dgm:cxn modelId="{CF9073D9-170C-4F85-BD45-28223A9BC7BE}" type="presParOf" srcId="{14E4F14B-80E9-4EC3-A4B7-1A5185954AC7}" destId="{3B8F993A-41B9-4428-95ED-B51B728DBCA4}" srcOrd="0" destOrd="0" presId="urn:microsoft.com/office/officeart/2008/layout/VerticalAccentList"/>
    <dgm:cxn modelId="{C7F2E460-C792-47DC-A814-A2F7B15BBD99}" type="presParOf" srcId="{3B8F993A-41B9-4428-95ED-B51B728DBCA4}" destId="{84F201BA-F1CD-4C79-8121-2687ACD217F6}" srcOrd="0" destOrd="0" presId="urn:microsoft.com/office/officeart/2008/layout/VerticalAccentList"/>
    <dgm:cxn modelId="{2175B476-52DA-4CC2-83AC-D824B50FE92F}" type="presParOf" srcId="{14E4F14B-80E9-4EC3-A4B7-1A5185954AC7}" destId="{C7732518-DCA6-40A5-84D3-03F4DE6307EC}" srcOrd="1" destOrd="0" presId="urn:microsoft.com/office/officeart/2008/layout/VerticalAccentList"/>
    <dgm:cxn modelId="{80001319-FB80-4751-A04C-8400DEF0D8FF}" type="presParOf" srcId="{C7732518-DCA6-40A5-84D3-03F4DE6307EC}" destId="{91879F06-E5A1-43B8-B4CE-8B4044DB6E6E}" srcOrd="0" destOrd="0" presId="urn:microsoft.com/office/officeart/2008/layout/VerticalAccentList"/>
    <dgm:cxn modelId="{366524EE-9F31-48F1-B363-B0ADFCFE36DD}" type="presParOf" srcId="{C7732518-DCA6-40A5-84D3-03F4DE6307EC}" destId="{7019700E-CD88-46B7-AA68-98A0888ED6BB}" srcOrd="1" destOrd="0" presId="urn:microsoft.com/office/officeart/2008/layout/VerticalAccentList"/>
    <dgm:cxn modelId="{2C354021-4A61-4DE8-B9B9-6A88F2870F55}" type="presParOf" srcId="{C7732518-DCA6-40A5-84D3-03F4DE6307EC}" destId="{EE768669-7EB7-4B4C-9312-B43424A4FC12}" srcOrd="2" destOrd="0" presId="urn:microsoft.com/office/officeart/2008/layout/VerticalAccentList"/>
    <dgm:cxn modelId="{D21C3161-9153-4D0B-A0AC-BDA07C2E7C47}" type="presParOf" srcId="{C7732518-DCA6-40A5-84D3-03F4DE6307EC}" destId="{227554F4-2281-4C52-8C4F-01A037AF6ADA}" srcOrd="3" destOrd="0" presId="urn:microsoft.com/office/officeart/2008/layout/VerticalAccentList"/>
    <dgm:cxn modelId="{96F9ADC2-5228-4C0C-80A2-AE64183D0A49}" type="presParOf" srcId="{C7732518-DCA6-40A5-84D3-03F4DE6307EC}" destId="{A6D3C998-F014-4DEF-A420-0AE02BF14BFA}" srcOrd="4" destOrd="0" presId="urn:microsoft.com/office/officeart/2008/layout/VerticalAccentList"/>
    <dgm:cxn modelId="{902E70EC-983E-4251-8FBB-429E8C81BAB2}" type="presParOf" srcId="{C7732518-DCA6-40A5-84D3-03F4DE6307EC}" destId="{0AB7634E-8DF0-48CD-9E18-E9D3ABA60051}" srcOrd="5" destOrd="0" presId="urn:microsoft.com/office/officeart/2008/layout/VerticalAccentList"/>
    <dgm:cxn modelId="{290B10BB-DABC-48E6-87B2-F12FC379CD23}" type="presParOf" srcId="{C7732518-DCA6-40A5-84D3-03F4DE6307EC}" destId="{C0CF7542-B4D0-42BB-B4F3-8C536C5C3E69}" srcOrd="6" destOrd="0" presId="urn:microsoft.com/office/officeart/2008/layout/VerticalAccentList"/>
    <dgm:cxn modelId="{92512559-53DE-4F2D-92B1-AD9E0725AFA2}" type="presParOf" srcId="{C7732518-DCA6-40A5-84D3-03F4DE6307EC}" destId="{F025CA03-D4E6-4630-A841-22D660CE5D91}" srcOrd="7" destOrd="0" presId="urn:microsoft.com/office/officeart/2008/layout/VerticalAccentList"/>
    <dgm:cxn modelId="{12F6D4E2-EDF3-4135-9EC2-57D5EA15A0F8}" type="presParOf" srcId="{14E4F14B-80E9-4EC3-A4B7-1A5185954AC7}" destId="{7D2F2C3D-84D7-44E4-B86C-2EA288EEBBD5}" srcOrd="2" destOrd="0" presId="urn:microsoft.com/office/officeart/2008/layout/VerticalAccentList"/>
    <dgm:cxn modelId="{5D4C1A52-55B2-47F0-858D-A30063FF3098}" type="presParOf" srcId="{14E4F14B-80E9-4EC3-A4B7-1A5185954AC7}" destId="{97FA1C9C-5AAB-4CD3-B591-618E19C1B72D}" srcOrd="3" destOrd="0" presId="urn:microsoft.com/office/officeart/2008/layout/VerticalAccentList"/>
    <dgm:cxn modelId="{7EC02D2F-49AB-4286-8348-62FA4265F1F0}" type="presParOf" srcId="{97FA1C9C-5AAB-4CD3-B591-618E19C1B72D}" destId="{16135CC1-4287-4E22-8EA1-18DB78A6A893}" srcOrd="0" destOrd="0" presId="urn:microsoft.com/office/officeart/2008/layout/VerticalAccentList"/>
    <dgm:cxn modelId="{3601AED5-1D15-4E91-897A-F1833B64A50D}" type="presParOf" srcId="{14E4F14B-80E9-4EC3-A4B7-1A5185954AC7}" destId="{77C88D7F-FBF3-4E4A-A626-993B276738A8}" srcOrd="4" destOrd="0" presId="urn:microsoft.com/office/officeart/2008/layout/VerticalAccentList"/>
    <dgm:cxn modelId="{698994C3-EC5B-4ABD-BD83-4F58367AAF28}" type="presParOf" srcId="{77C88D7F-FBF3-4E4A-A626-993B276738A8}" destId="{628CCA65-8C97-4CA5-916B-71E48A89CD9F}" srcOrd="0" destOrd="0" presId="urn:microsoft.com/office/officeart/2008/layout/VerticalAccentList"/>
    <dgm:cxn modelId="{A0C77C8E-5B03-47E7-B615-916AE6593D71}" type="presParOf" srcId="{77C88D7F-FBF3-4E4A-A626-993B276738A8}" destId="{ACA34BAA-CA7C-4856-AB28-F63EC3ED5664}" srcOrd="1" destOrd="0" presId="urn:microsoft.com/office/officeart/2008/layout/VerticalAccentList"/>
    <dgm:cxn modelId="{2A3060FB-FF19-4114-8469-3584157BB5D5}" type="presParOf" srcId="{77C88D7F-FBF3-4E4A-A626-993B276738A8}" destId="{136BC460-439E-4C74-862F-56F83C260E61}" srcOrd="2" destOrd="0" presId="urn:microsoft.com/office/officeart/2008/layout/VerticalAccentList"/>
    <dgm:cxn modelId="{A2E51056-027D-42D5-A286-67540C0BB899}" type="presParOf" srcId="{77C88D7F-FBF3-4E4A-A626-993B276738A8}" destId="{83B0ECF0-8A0A-4C18-8CA3-1A17FF0C0494}" srcOrd="3" destOrd="0" presId="urn:microsoft.com/office/officeart/2008/layout/VerticalAccentList"/>
    <dgm:cxn modelId="{FF8B1BC2-7F24-4A25-8F61-9CC81E788075}" type="presParOf" srcId="{77C88D7F-FBF3-4E4A-A626-993B276738A8}" destId="{F9E10129-86BC-42A8-98A9-8FF8816B4396}" srcOrd="4" destOrd="0" presId="urn:microsoft.com/office/officeart/2008/layout/VerticalAccentList"/>
    <dgm:cxn modelId="{45000FFB-6184-45CE-B46D-236C93E80F54}" type="presParOf" srcId="{77C88D7F-FBF3-4E4A-A626-993B276738A8}" destId="{20BBAD53-E02E-4196-A432-8A77349D4BE4}" srcOrd="5" destOrd="0" presId="urn:microsoft.com/office/officeart/2008/layout/VerticalAccentList"/>
    <dgm:cxn modelId="{4B104D72-E0AD-4912-B673-4D1394A2D712}" type="presParOf" srcId="{77C88D7F-FBF3-4E4A-A626-993B276738A8}" destId="{DE1D484B-1D44-483A-974C-56ECBA1400F1}" srcOrd="6" destOrd="0" presId="urn:microsoft.com/office/officeart/2008/layout/VerticalAccentList"/>
    <dgm:cxn modelId="{5B0EB5B7-869B-42A5-BF2C-686A3892C246}" type="presParOf" srcId="{77C88D7F-FBF3-4E4A-A626-993B276738A8}" destId="{44E79E63-4399-4398-829A-A997329FE3A5}" srcOrd="7" destOrd="0" presId="urn:microsoft.com/office/officeart/2008/layout/VerticalAccentList"/>
    <dgm:cxn modelId="{16F02D2A-688D-4C7B-AB6B-1CE425AAC0F8}" type="presParOf" srcId="{14E4F14B-80E9-4EC3-A4B7-1A5185954AC7}" destId="{869D58ED-D37B-416B-87E5-AED6A433CB94}" srcOrd="5" destOrd="0" presId="urn:microsoft.com/office/officeart/2008/layout/VerticalAccentList"/>
    <dgm:cxn modelId="{98CE884B-14A1-4E38-B867-60044A9847A0}" type="presParOf" srcId="{14E4F14B-80E9-4EC3-A4B7-1A5185954AC7}" destId="{396E01EC-9C52-4B2D-9608-B9C2E50ACE94}" srcOrd="6" destOrd="0" presId="urn:microsoft.com/office/officeart/2008/layout/VerticalAccentList"/>
    <dgm:cxn modelId="{977C30FA-DB98-4B81-B062-BE5044AAFA02}" type="presParOf" srcId="{396E01EC-9C52-4B2D-9608-B9C2E50ACE94}" destId="{71F1C0E5-3913-4993-A274-65CF2228E57F}" srcOrd="0" destOrd="0" presId="urn:microsoft.com/office/officeart/2008/layout/VerticalAccentList"/>
    <dgm:cxn modelId="{02EB6755-B97F-4A54-94E5-F584FAE610A1}" type="presParOf" srcId="{14E4F14B-80E9-4EC3-A4B7-1A5185954AC7}" destId="{4A5AB3CA-12DF-4636-87BD-3399AB35F94D}" srcOrd="7" destOrd="0" presId="urn:microsoft.com/office/officeart/2008/layout/VerticalAccentList"/>
    <dgm:cxn modelId="{0569D771-80DE-4695-AD29-DF5BC47FD4C6}" type="presParOf" srcId="{4A5AB3CA-12DF-4636-87BD-3399AB35F94D}" destId="{D7D47F56-DC11-4434-9D50-9DCDABD78976}" srcOrd="0" destOrd="0" presId="urn:microsoft.com/office/officeart/2008/layout/VerticalAccentList"/>
    <dgm:cxn modelId="{58B08310-FA78-496E-9D9E-5B32EFF3CBBA}" type="presParOf" srcId="{4A5AB3CA-12DF-4636-87BD-3399AB35F94D}" destId="{E7740437-7916-46C5-94E5-F16E46D5076B}" srcOrd="1" destOrd="0" presId="urn:microsoft.com/office/officeart/2008/layout/VerticalAccentList"/>
    <dgm:cxn modelId="{43185CCE-2F95-4F4D-A522-FCF7C2A8692B}" type="presParOf" srcId="{4A5AB3CA-12DF-4636-87BD-3399AB35F94D}" destId="{124F3718-AF6B-4E10-BF80-57FA388C9B23}" srcOrd="2" destOrd="0" presId="urn:microsoft.com/office/officeart/2008/layout/VerticalAccentList"/>
    <dgm:cxn modelId="{4F82F645-9BA2-41BF-8064-9387A2E5F0FD}" type="presParOf" srcId="{4A5AB3CA-12DF-4636-87BD-3399AB35F94D}" destId="{131EDFEF-A1C7-4535-AF6E-5A08D3B0C8F4}" srcOrd="3" destOrd="0" presId="urn:microsoft.com/office/officeart/2008/layout/VerticalAccentList"/>
    <dgm:cxn modelId="{B7EC5B34-8D1A-4746-A181-A0702E0CD74A}" type="presParOf" srcId="{4A5AB3CA-12DF-4636-87BD-3399AB35F94D}" destId="{2025E0FB-9EA5-4682-A253-33EB4CCDDAB0}" srcOrd="4" destOrd="0" presId="urn:microsoft.com/office/officeart/2008/layout/VerticalAccentList"/>
    <dgm:cxn modelId="{BD86D21C-7441-4562-8241-BBE98CD5E6BD}" type="presParOf" srcId="{4A5AB3CA-12DF-4636-87BD-3399AB35F94D}" destId="{C176303B-2AAE-4949-AEDC-30E38B45CB43}" srcOrd="5" destOrd="0" presId="urn:microsoft.com/office/officeart/2008/layout/VerticalAccentList"/>
    <dgm:cxn modelId="{7F7213F4-E2D1-485F-81F9-9E5FDFBAEACA}" type="presParOf" srcId="{4A5AB3CA-12DF-4636-87BD-3399AB35F94D}" destId="{ED417E0D-C449-4E7E-964E-12AECB60DD92}" srcOrd="6" destOrd="0" presId="urn:microsoft.com/office/officeart/2008/layout/VerticalAccentList"/>
    <dgm:cxn modelId="{616695AA-B993-463E-A792-088A952CC1CC}" type="presParOf" srcId="{4A5AB3CA-12DF-4636-87BD-3399AB35F94D}" destId="{8B97E7F3-268E-41F3-91AE-0C88FB9855BD}" srcOrd="7" destOrd="0" presId="urn:microsoft.com/office/officeart/2008/layout/VerticalAccentList"/>
    <dgm:cxn modelId="{8CF5FA51-C33C-49BB-AAE9-46B2E83E8CF2}" type="presParOf" srcId="{14E4F14B-80E9-4EC3-A4B7-1A5185954AC7}" destId="{FDEB8F28-4F82-48EC-8135-C36903753781}" srcOrd="8" destOrd="0" presId="urn:microsoft.com/office/officeart/2008/layout/VerticalAccentList"/>
    <dgm:cxn modelId="{365FC255-346B-42E5-B6F5-76EC50A7AC94}" type="presParOf" srcId="{14E4F14B-80E9-4EC3-A4B7-1A5185954AC7}" destId="{1F1A05F0-18F7-4DED-8375-DF381C40C689}" srcOrd="9" destOrd="0" presId="urn:microsoft.com/office/officeart/2008/layout/VerticalAccentList"/>
    <dgm:cxn modelId="{F3263B24-3DDD-4BA6-821A-59DC4EA12063}" type="presParOf" srcId="{1F1A05F0-18F7-4DED-8375-DF381C40C689}" destId="{1DC231B3-EFEF-413E-A99A-5723F1462B1C}" srcOrd="0" destOrd="0" presId="urn:microsoft.com/office/officeart/2008/layout/VerticalAccentList"/>
    <dgm:cxn modelId="{4F35C738-67AC-4DBB-8B53-B8D357E3FBB1}" type="presParOf" srcId="{14E4F14B-80E9-4EC3-A4B7-1A5185954AC7}" destId="{D98F10D4-878F-431F-9E42-AA249BE05229}" srcOrd="10" destOrd="0" presId="urn:microsoft.com/office/officeart/2008/layout/VerticalAccentList"/>
    <dgm:cxn modelId="{A71266FA-3982-44ED-9C85-720EFA6AD5FE}" type="presParOf" srcId="{D98F10D4-878F-431F-9E42-AA249BE05229}" destId="{7DFB44D3-572C-47D3-90A5-68066665D672}" srcOrd="0" destOrd="0" presId="urn:microsoft.com/office/officeart/2008/layout/VerticalAccentList"/>
    <dgm:cxn modelId="{E1C66C60-FC2C-493D-AC01-514E783C916F}" type="presParOf" srcId="{D98F10D4-878F-431F-9E42-AA249BE05229}" destId="{199D4CD6-98AA-496C-A6F6-C0CAD0917C97}" srcOrd="1" destOrd="0" presId="urn:microsoft.com/office/officeart/2008/layout/VerticalAccentList"/>
    <dgm:cxn modelId="{7F287D11-05CF-4D5F-9F16-E429AD6FB131}" type="presParOf" srcId="{D98F10D4-878F-431F-9E42-AA249BE05229}" destId="{CCB7D764-35A4-43DA-9B5C-0ADFB6323E98}" srcOrd="2" destOrd="0" presId="urn:microsoft.com/office/officeart/2008/layout/VerticalAccentList"/>
    <dgm:cxn modelId="{A2CA54DA-7A94-45E9-9240-E46A2E0976FC}" type="presParOf" srcId="{D98F10D4-878F-431F-9E42-AA249BE05229}" destId="{BC103791-8640-4576-96CB-602E6181511D}" srcOrd="3" destOrd="0" presId="urn:microsoft.com/office/officeart/2008/layout/VerticalAccentList"/>
    <dgm:cxn modelId="{DCE19DFA-1AAF-415B-A822-EA20D9352352}" type="presParOf" srcId="{D98F10D4-878F-431F-9E42-AA249BE05229}" destId="{1B5D17AE-9800-4418-8A1E-83FD65BDF50B}" srcOrd="4" destOrd="0" presId="urn:microsoft.com/office/officeart/2008/layout/VerticalAccentList"/>
    <dgm:cxn modelId="{8762A176-D809-4709-AB2F-FDE1606499B0}" type="presParOf" srcId="{D98F10D4-878F-431F-9E42-AA249BE05229}" destId="{2FD6E881-FC6C-4BD9-8C22-0F2857797F5E}" srcOrd="5" destOrd="0" presId="urn:microsoft.com/office/officeart/2008/layout/VerticalAccentList"/>
    <dgm:cxn modelId="{E35C8F62-D185-4630-A1F7-DA3E11643616}" type="presParOf" srcId="{D98F10D4-878F-431F-9E42-AA249BE05229}" destId="{016EAEA3-4F93-4815-AC47-1D5FFC139630}" srcOrd="6" destOrd="0" presId="urn:microsoft.com/office/officeart/2008/layout/VerticalAccentList"/>
    <dgm:cxn modelId="{179E0B48-314A-4ED3-A17D-27A2C1004D25}" type="presParOf" srcId="{D98F10D4-878F-431F-9E42-AA249BE05229}" destId="{E615F2B4-D3C9-494C-856C-031EE15CE6B0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ED59BA-BC0B-428E-BFBF-F605E960D656}" type="doc">
      <dgm:prSet loTypeId="urn:microsoft.com/office/officeart/2005/8/layout/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D5A3D66D-B797-4AFD-86AB-73EAE7482EBC}">
      <dgm:prSet phldrT="[نص]" custT="1"/>
      <dgm:spPr/>
      <dgm:t>
        <a:bodyPr/>
        <a:lstStyle/>
        <a:p>
          <a:pPr algn="ctr" rtl="1"/>
          <a:r>
            <a:rPr lang="ar-SA" sz="2400" dirty="0" smtClean="0"/>
            <a:t>أولا</a:t>
          </a:r>
          <a:endParaRPr lang="ar-SA" sz="2400" dirty="0"/>
        </a:p>
      </dgm:t>
    </dgm:pt>
    <dgm:pt modelId="{0FAD7839-11A1-4882-B489-0663DD4E6504}" type="parTrans" cxnId="{4FF96257-5FF8-48CE-994B-7C64D100EDCF}">
      <dgm:prSet/>
      <dgm:spPr/>
      <dgm:t>
        <a:bodyPr/>
        <a:lstStyle/>
        <a:p>
          <a:pPr rtl="1"/>
          <a:endParaRPr lang="ar-SA"/>
        </a:p>
      </dgm:t>
    </dgm:pt>
    <dgm:pt modelId="{FF218B35-732A-4F04-88B4-680A41165CFD}" type="sibTrans" cxnId="{4FF96257-5FF8-48CE-994B-7C64D100EDCF}">
      <dgm:prSet/>
      <dgm:spPr/>
      <dgm:t>
        <a:bodyPr/>
        <a:lstStyle/>
        <a:p>
          <a:pPr rtl="1"/>
          <a:endParaRPr lang="ar-SA"/>
        </a:p>
      </dgm:t>
    </dgm:pt>
    <dgm:pt modelId="{19E668EA-4D01-49CE-BE3F-96925A1ADB09}">
      <dgm:prSet phldrT="[نص]" custT="1"/>
      <dgm:spPr/>
      <dgm:t>
        <a:bodyPr/>
        <a:lstStyle/>
        <a:p>
          <a:pPr rtl="1"/>
          <a:r>
            <a:rPr lang="ar-AE" sz="2400" b="1" dirty="0" smtClean="0"/>
            <a:t>قدم خطوة اختيار الخبرات التعليمية على خطوة اختيار المحتوى</a:t>
          </a:r>
          <a:endParaRPr lang="ar-SA" sz="2400" b="1" dirty="0"/>
        </a:p>
      </dgm:t>
    </dgm:pt>
    <dgm:pt modelId="{EFB29B66-A8FE-48B6-8AFC-4B85B940D4D3}" type="parTrans" cxnId="{0A9FD01F-9EDB-4133-BC32-1E470F1ACA5B}">
      <dgm:prSet/>
      <dgm:spPr/>
      <dgm:t>
        <a:bodyPr/>
        <a:lstStyle/>
        <a:p>
          <a:pPr rtl="1"/>
          <a:endParaRPr lang="ar-SA"/>
        </a:p>
      </dgm:t>
    </dgm:pt>
    <dgm:pt modelId="{1450BEF7-BA57-4838-8CB7-5DAAD8D06CCA}" type="sibTrans" cxnId="{0A9FD01F-9EDB-4133-BC32-1E470F1ACA5B}">
      <dgm:prSet/>
      <dgm:spPr/>
      <dgm:t>
        <a:bodyPr/>
        <a:lstStyle/>
        <a:p>
          <a:pPr rtl="1"/>
          <a:endParaRPr lang="ar-SA"/>
        </a:p>
      </dgm:t>
    </dgm:pt>
    <dgm:pt modelId="{F8C374E7-32C2-432E-A27E-9B549195B44A}">
      <dgm:prSet phldrT="[نص]" custT="1"/>
      <dgm:spPr/>
      <dgm:t>
        <a:bodyPr/>
        <a:lstStyle/>
        <a:p>
          <a:pPr algn="ctr" rtl="1"/>
          <a:r>
            <a:rPr lang="ar-SA" sz="2400" dirty="0" smtClean="0"/>
            <a:t>ثانيا</a:t>
          </a:r>
          <a:endParaRPr lang="ar-SA" sz="2400" dirty="0"/>
        </a:p>
      </dgm:t>
    </dgm:pt>
    <dgm:pt modelId="{0D63D9FE-69D2-4542-BC48-28E3A795243D}" type="parTrans" cxnId="{3F8B33FE-E27C-457B-900E-54226316EC17}">
      <dgm:prSet/>
      <dgm:spPr/>
      <dgm:t>
        <a:bodyPr/>
        <a:lstStyle/>
        <a:p>
          <a:pPr rtl="1"/>
          <a:endParaRPr lang="ar-SA"/>
        </a:p>
      </dgm:t>
    </dgm:pt>
    <dgm:pt modelId="{AACF3DA1-E7A1-4D74-82A9-497DBC4F61D4}" type="sibTrans" cxnId="{3F8B33FE-E27C-457B-900E-54226316EC17}">
      <dgm:prSet/>
      <dgm:spPr/>
      <dgm:t>
        <a:bodyPr/>
        <a:lstStyle/>
        <a:p>
          <a:pPr rtl="1"/>
          <a:endParaRPr lang="ar-SA"/>
        </a:p>
      </dgm:t>
    </dgm:pt>
    <dgm:pt modelId="{E5F11EA6-BF2D-4AA7-918D-984ADBED1864}">
      <dgm:prSet phldrT="[نص]" custT="1"/>
      <dgm:spPr/>
      <dgm:t>
        <a:bodyPr/>
        <a:lstStyle/>
        <a:p>
          <a:pPr rtl="1"/>
          <a:r>
            <a:rPr lang="ar-AE" sz="2800" b="1" dirty="0" smtClean="0"/>
            <a:t>لم يفرق بين المكونات والعمليات</a:t>
          </a:r>
          <a:endParaRPr lang="ar-SA" sz="2800" b="1" dirty="0"/>
        </a:p>
      </dgm:t>
    </dgm:pt>
    <dgm:pt modelId="{26FDB337-AB99-4BBE-A575-E559B467C7ED}" type="parTrans" cxnId="{2D4DD2E2-70F8-4750-8518-37C97C701506}">
      <dgm:prSet/>
      <dgm:spPr/>
      <dgm:t>
        <a:bodyPr/>
        <a:lstStyle/>
        <a:p>
          <a:pPr rtl="1"/>
          <a:endParaRPr lang="ar-SA"/>
        </a:p>
      </dgm:t>
    </dgm:pt>
    <dgm:pt modelId="{31413363-644A-4278-9A49-A6127867C90A}" type="sibTrans" cxnId="{2D4DD2E2-70F8-4750-8518-37C97C701506}">
      <dgm:prSet/>
      <dgm:spPr/>
      <dgm:t>
        <a:bodyPr/>
        <a:lstStyle/>
        <a:p>
          <a:pPr rtl="1"/>
          <a:endParaRPr lang="ar-SA"/>
        </a:p>
      </dgm:t>
    </dgm:pt>
    <dgm:pt modelId="{32510130-47AA-4A04-9567-99D5FF8CF8E8}">
      <dgm:prSet phldrT="[نص]" custT="1"/>
      <dgm:spPr/>
      <dgm:t>
        <a:bodyPr/>
        <a:lstStyle/>
        <a:p>
          <a:pPr algn="ctr" rtl="1"/>
          <a:r>
            <a:rPr lang="ar-SA" sz="2400" dirty="0" smtClean="0"/>
            <a:t>ثالثا</a:t>
          </a:r>
          <a:endParaRPr lang="ar-SA" sz="2400" dirty="0"/>
        </a:p>
      </dgm:t>
    </dgm:pt>
    <dgm:pt modelId="{7DCD84CB-5EBC-46A0-A5FB-1F6F8CA26A65}" type="parTrans" cxnId="{D485F107-667F-4359-B9BA-8ACD00A5BBD0}">
      <dgm:prSet/>
      <dgm:spPr/>
      <dgm:t>
        <a:bodyPr/>
        <a:lstStyle/>
        <a:p>
          <a:pPr rtl="1"/>
          <a:endParaRPr lang="ar-SA"/>
        </a:p>
      </dgm:t>
    </dgm:pt>
    <dgm:pt modelId="{171A7D77-30F6-450F-8F34-C3079EAD7A1C}" type="sibTrans" cxnId="{D485F107-667F-4359-B9BA-8ACD00A5BBD0}">
      <dgm:prSet/>
      <dgm:spPr/>
      <dgm:t>
        <a:bodyPr/>
        <a:lstStyle/>
        <a:p>
          <a:pPr rtl="1"/>
          <a:endParaRPr lang="ar-SA"/>
        </a:p>
      </dgm:t>
    </dgm:pt>
    <dgm:pt modelId="{E525923C-F443-4766-AA3E-57A8050EFE47}">
      <dgm:prSet phldrT="[نص]" custT="1"/>
      <dgm:spPr/>
      <dgm:t>
        <a:bodyPr/>
        <a:lstStyle/>
        <a:p>
          <a:pPr rtl="1"/>
          <a:r>
            <a:rPr lang="ar-AE" sz="2800" b="1" dirty="0" smtClean="0"/>
            <a:t>لم يحدد للتغذية الراجعة موقعاً في النموذج</a:t>
          </a:r>
          <a:endParaRPr lang="ar-SA" sz="2800" dirty="0"/>
        </a:p>
      </dgm:t>
    </dgm:pt>
    <dgm:pt modelId="{089EB901-DDF3-43F0-867B-70517EE77859}" type="parTrans" cxnId="{E8A804DD-ABD1-4E5E-AE50-0272BC49CB76}">
      <dgm:prSet/>
      <dgm:spPr/>
      <dgm:t>
        <a:bodyPr/>
        <a:lstStyle/>
        <a:p>
          <a:pPr rtl="1"/>
          <a:endParaRPr lang="ar-SA"/>
        </a:p>
      </dgm:t>
    </dgm:pt>
    <dgm:pt modelId="{D7889273-F56A-4664-AD95-4C9689661914}" type="sibTrans" cxnId="{E8A804DD-ABD1-4E5E-AE50-0272BC49CB76}">
      <dgm:prSet/>
      <dgm:spPr/>
      <dgm:t>
        <a:bodyPr/>
        <a:lstStyle/>
        <a:p>
          <a:pPr rtl="1"/>
          <a:endParaRPr lang="ar-SA"/>
        </a:p>
      </dgm:t>
    </dgm:pt>
    <dgm:pt modelId="{C0042E71-5E29-423B-85E6-A76E729BBB84}" type="pres">
      <dgm:prSet presAssocID="{35ED59BA-BC0B-428E-BFBF-F605E960D6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AE"/>
        </a:p>
      </dgm:t>
    </dgm:pt>
    <dgm:pt modelId="{0A586584-5701-4234-BB8F-974DB14486E9}" type="pres">
      <dgm:prSet presAssocID="{D5A3D66D-B797-4AFD-86AB-73EAE7482EBC}" presName="parentLin" presStyleCnt="0"/>
      <dgm:spPr/>
    </dgm:pt>
    <dgm:pt modelId="{CDB84F6D-EECB-44AA-B51D-5FEF7586CD7A}" type="pres">
      <dgm:prSet presAssocID="{D5A3D66D-B797-4AFD-86AB-73EAE7482EBC}" presName="parentLeftMargin" presStyleLbl="node1" presStyleIdx="0" presStyleCnt="3"/>
      <dgm:spPr/>
      <dgm:t>
        <a:bodyPr/>
        <a:lstStyle/>
        <a:p>
          <a:pPr rtl="1"/>
          <a:endParaRPr lang="ar-AE"/>
        </a:p>
      </dgm:t>
    </dgm:pt>
    <dgm:pt modelId="{D7B5930C-163D-4989-83B0-6CB840CFEF4B}" type="pres">
      <dgm:prSet presAssocID="{D5A3D66D-B797-4AFD-86AB-73EAE7482EB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AE"/>
        </a:p>
      </dgm:t>
    </dgm:pt>
    <dgm:pt modelId="{98F5DA73-7B4B-41C3-B452-B47723A7C5E2}" type="pres">
      <dgm:prSet presAssocID="{D5A3D66D-B797-4AFD-86AB-73EAE7482EBC}" presName="negativeSpace" presStyleCnt="0"/>
      <dgm:spPr/>
    </dgm:pt>
    <dgm:pt modelId="{1924C110-24B5-4B02-B11F-11C32DBB33BB}" type="pres">
      <dgm:prSet presAssocID="{D5A3D66D-B797-4AFD-86AB-73EAE7482EB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AE"/>
        </a:p>
      </dgm:t>
    </dgm:pt>
    <dgm:pt modelId="{787B5368-CFA4-4B7B-BFE8-85CCB6E74DA3}" type="pres">
      <dgm:prSet presAssocID="{FF218B35-732A-4F04-88B4-680A41165CFD}" presName="spaceBetweenRectangles" presStyleCnt="0"/>
      <dgm:spPr/>
    </dgm:pt>
    <dgm:pt modelId="{41893CBF-BAD8-4306-8393-A146F6D5D19D}" type="pres">
      <dgm:prSet presAssocID="{F8C374E7-32C2-432E-A27E-9B549195B44A}" presName="parentLin" presStyleCnt="0"/>
      <dgm:spPr/>
    </dgm:pt>
    <dgm:pt modelId="{BBEA0050-85A2-4084-B62B-FCBC0C3D4141}" type="pres">
      <dgm:prSet presAssocID="{F8C374E7-32C2-432E-A27E-9B549195B44A}" presName="parentLeftMargin" presStyleLbl="node1" presStyleIdx="0" presStyleCnt="3"/>
      <dgm:spPr/>
      <dgm:t>
        <a:bodyPr/>
        <a:lstStyle/>
        <a:p>
          <a:pPr rtl="1"/>
          <a:endParaRPr lang="ar-AE"/>
        </a:p>
      </dgm:t>
    </dgm:pt>
    <dgm:pt modelId="{9C121C1D-2BD2-4382-9FF0-681606C17C9C}" type="pres">
      <dgm:prSet presAssocID="{F8C374E7-32C2-432E-A27E-9B549195B44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AE"/>
        </a:p>
      </dgm:t>
    </dgm:pt>
    <dgm:pt modelId="{5F60D95F-E8D4-46F8-9C6E-DA2D0A8150EC}" type="pres">
      <dgm:prSet presAssocID="{F8C374E7-32C2-432E-A27E-9B549195B44A}" presName="negativeSpace" presStyleCnt="0"/>
      <dgm:spPr/>
    </dgm:pt>
    <dgm:pt modelId="{0727829E-F765-4674-90E4-160D86509AD9}" type="pres">
      <dgm:prSet presAssocID="{F8C374E7-32C2-432E-A27E-9B549195B44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AE"/>
        </a:p>
      </dgm:t>
    </dgm:pt>
    <dgm:pt modelId="{84A12324-D244-4F93-9F1D-71F0436CEA28}" type="pres">
      <dgm:prSet presAssocID="{AACF3DA1-E7A1-4D74-82A9-497DBC4F61D4}" presName="spaceBetweenRectangles" presStyleCnt="0"/>
      <dgm:spPr/>
    </dgm:pt>
    <dgm:pt modelId="{A9755D3B-41A7-4D54-81C7-DEBC537BBACB}" type="pres">
      <dgm:prSet presAssocID="{32510130-47AA-4A04-9567-99D5FF8CF8E8}" presName="parentLin" presStyleCnt="0"/>
      <dgm:spPr/>
    </dgm:pt>
    <dgm:pt modelId="{84372EC4-D83B-459B-B276-1EE753D961C3}" type="pres">
      <dgm:prSet presAssocID="{32510130-47AA-4A04-9567-99D5FF8CF8E8}" presName="parentLeftMargin" presStyleLbl="node1" presStyleIdx="1" presStyleCnt="3"/>
      <dgm:spPr/>
      <dgm:t>
        <a:bodyPr/>
        <a:lstStyle/>
        <a:p>
          <a:pPr rtl="1"/>
          <a:endParaRPr lang="ar-AE"/>
        </a:p>
      </dgm:t>
    </dgm:pt>
    <dgm:pt modelId="{D44E4B0F-839E-4E44-83E1-17B1ABCBE243}" type="pres">
      <dgm:prSet presAssocID="{32510130-47AA-4A04-9567-99D5FF8CF8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AE"/>
        </a:p>
      </dgm:t>
    </dgm:pt>
    <dgm:pt modelId="{D11705BB-D463-4518-BAAF-E7EA36383611}" type="pres">
      <dgm:prSet presAssocID="{32510130-47AA-4A04-9567-99D5FF8CF8E8}" presName="negativeSpace" presStyleCnt="0"/>
      <dgm:spPr/>
    </dgm:pt>
    <dgm:pt modelId="{7E938765-994F-49D9-B6C5-B846DF1B73E6}" type="pres">
      <dgm:prSet presAssocID="{32510130-47AA-4A04-9567-99D5FF8CF8E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AE"/>
        </a:p>
      </dgm:t>
    </dgm:pt>
  </dgm:ptLst>
  <dgm:cxnLst>
    <dgm:cxn modelId="{3F8B33FE-E27C-457B-900E-54226316EC17}" srcId="{35ED59BA-BC0B-428E-BFBF-F605E960D656}" destId="{F8C374E7-32C2-432E-A27E-9B549195B44A}" srcOrd="1" destOrd="0" parTransId="{0D63D9FE-69D2-4542-BC48-28E3A795243D}" sibTransId="{AACF3DA1-E7A1-4D74-82A9-497DBC4F61D4}"/>
    <dgm:cxn modelId="{6124290D-CBE8-4C22-A287-9CD35C630F86}" type="presOf" srcId="{32510130-47AA-4A04-9567-99D5FF8CF8E8}" destId="{D44E4B0F-839E-4E44-83E1-17B1ABCBE243}" srcOrd="1" destOrd="0" presId="urn:microsoft.com/office/officeart/2005/8/layout/list1"/>
    <dgm:cxn modelId="{E2E83C10-093C-4B7B-8AC4-B758CE7FB243}" type="presOf" srcId="{E5F11EA6-BF2D-4AA7-918D-984ADBED1864}" destId="{0727829E-F765-4674-90E4-160D86509AD9}" srcOrd="0" destOrd="0" presId="urn:microsoft.com/office/officeart/2005/8/layout/list1"/>
    <dgm:cxn modelId="{8E5CD4C3-709F-459E-963B-01856FB1249A}" type="presOf" srcId="{32510130-47AA-4A04-9567-99D5FF8CF8E8}" destId="{84372EC4-D83B-459B-B276-1EE753D961C3}" srcOrd="0" destOrd="0" presId="urn:microsoft.com/office/officeart/2005/8/layout/list1"/>
    <dgm:cxn modelId="{26E05EEB-B78A-4909-89BA-FCD622703FBB}" type="presOf" srcId="{E525923C-F443-4766-AA3E-57A8050EFE47}" destId="{7E938765-994F-49D9-B6C5-B846DF1B73E6}" srcOrd="0" destOrd="0" presId="urn:microsoft.com/office/officeart/2005/8/layout/list1"/>
    <dgm:cxn modelId="{E8A804DD-ABD1-4E5E-AE50-0272BC49CB76}" srcId="{32510130-47AA-4A04-9567-99D5FF8CF8E8}" destId="{E525923C-F443-4766-AA3E-57A8050EFE47}" srcOrd="0" destOrd="0" parTransId="{089EB901-DDF3-43F0-867B-70517EE77859}" sibTransId="{D7889273-F56A-4664-AD95-4C9689661914}"/>
    <dgm:cxn modelId="{48E5542E-2ADD-49B6-A93F-570A3BF0B8CD}" type="presOf" srcId="{F8C374E7-32C2-432E-A27E-9B549195B44A}" destId="{BBEA0050-85A2-4084-B62B-FCBC0C3D4141}" srcOrd="0" destOrd="0" presId="urn:microsoft.com/office/officeart/2005/8/layout/list1"/>
    <dgm:cxn modelId="{2D4DD2E2-70F8-4750-8518-37C97C701506}" srcId="{F8C374E7-32C2-432E-A27E-9B549195B44A}" destId="{E5F11EA6-BF2D-4AA7-918D-984ADBED1864}" srcOrd="0" destOrd="0" parTransId="{26FDB337-AB99-4BBE-A575-E559B467C7ED}" sibTransId="{31413363-644A-4278-9A49-A6127867C90A}"/>
    <dgm:cxn modelId="{DB1573A5-938D-4BD2-A8FB-0120110DBBAF}" type="presOf" srcId="{35ED59BA-BC0B-428E-BFBF-F605E960D656}" destId="{C0042E71-5E29-423B-85E6-A76E729BBB84}" srcOrd="0" destOrd="0" presId="urn:microsoft.com/office/officeart/2005/8/layout/list1"/>
    <dgm:cxn modelId="{D485F107-667F-4359-B9BA-8ACD00A5BBD0}" srcId="{35ED59BA-BC0B-428E-BFBF-F605E960D656}" destId="{32510130-47AA-4A04-9567-99D5FF8CF8E8}" srcOrd="2" destOrd="0" parTransId="{7DCD84CB-5EBC-46A0-A5FB-1F6F8CA26A65}" sibTransId="{171A7D77-30F6-450F-8F34-C3079EAD7A1C}"/>
    <dgm:cxn modelId="{EC0DC751-DDD2-4FAE-8B3C-F8B12A5309B3}" type="presOf" srcId="{D5A3D66D-B797-4AFD-86AB-73EAE7482EBC}" destId="{D7B5930C-163D-4989-83B0-6CB840CFEF4B}" srcOrd="1" destOrd="0" presId="urn:microsoft.com/office/officeart/2005/8/layout/list1"/>
    <dgm:cxn modelId="{90FC63A3-708A-4310-ADEF-D8339EBE3F38}" type="presOf" srcId="{19E668EA-4D01-49CE-BE3F-96925A1ADB09}" destId="{1924C110-24B5-4B02-B11F-11C32DBB33BB}" srcOrd="0" destOrd="0" presId="urn:microsoft.com/office/officeart/2005/8/layout/list1"/>
    <dgm:cxn modelId="{0A9FD01F-9EDB-4133-BC32-1E470F1ACA5B}" srcId="{D5A3D66D-B797-4AFD-86AB-73EAE7482EBC}" destId="{19E668EA-4D01-49CE-BE3F-96925A1ADB09}" srcOrd="0" destOrd="0" parTransId="{EFB29B66-A8FE-48B6-8AFC-4B85B940D4D3}" sibTransId="{1450BEF7-BA57-4838-8CB7-5DAAD8D06CCA}"/>
    <dgm:cxn modelId="{68C36FA7-6253-4303-ACFC-77DB116177DE}" type="presOf" srcId="{D5A3D66D-B797-4AFD-86AB-73EAE7482EBC}" destId="{CDB84F6D-EECB-44AA-B51D-5FEF7586CD7A}" srcOrd="0" destOrd="0" presId="urn:microsoft.com/office/officeart/2005/8/layout/list1"/>
    <dgm:cxn modelId="{769EE336-0009-4E50-998F-E23160562A57}" type="presOf" srcId="{F8C374E7-32C2-432E-A27E-9B549195B44A}" destId="{9C121C1D-2BD2-4382-9FF0-681606C17C9C}" srcOrd="1" destOrd="0" presId="urn:microsoft.com/office/officeart/2005/8/layout/list1"/>
    <dgm:cxn modelId="{4FF96257-5FF8-48CE-994B-7C64D100EDCF}" srcId="{35ED59BA-BC0B-428E-BFBF-F605E960D656}" destId="{D5A3D66D-B797-4AFD-86AB-73EAE7482EBC}" srcOrd="0" destOrd="0" parTransId="{0FAD7839-11A1-4882-B489-0663DD4E6504}" sibTransId="{FF218B35-732A-4F04-88B4-680A41165CFD}"/>
    <dgm:cxn modelId="{8391D014-B48D-476E-8915-438E730476DC}" type="presParOf" srcId="{C0042E71-5E29-423B-85E6-A76E729BBB84}" destId="{0A586584-5701-4234-BB8F-974DB14486E9}" srcOrd="0" destOrd="0" presId="urn:microsoft.com/office/officeart/2005/8/layout/list1"/>
    <dgm:cxn modelId="{26AF6E61-E719-46FF-8638-DADD02F16A1B}" type="presParOf" srcId="{0A586584-5701-4234-BB8F-974DB14486E9}" destId="{CDB84F6D-EECB-44AA-B51D-5FEF7586CD7A}" srcOrd="0" destOrd="0" presId="urn:microsoft.com/office/officeart/2005/8/layout/list1"/>
    <dgm:cxn modelId="{F577A2EF-F140-4ADB-B271-FEFA9F327C4D}" type="presParOf" srcId="{0A586584-5701-4234-BB8F-974DB14486E9}" destId="{D7B5930C-163D-4989-83B0-6CB840CFEF4B}" srcOrd="1" destOrd="0" presId="urn:microsoft.com/office/officeart/2005/8/layout/list1"/>
    <dgm:cxn modelId="{DB5A94C9-4FF0-417A-B64A-8D26FB001971}" type="presParOf" srcId="{C0042E71-5E29-423B-85E6-A76E729BBB84}" destId="{98F5DA73-7B4B-41C3-B452-B47723A7C5E2}" srcOrd="1" destOrd="0" presId="urn:microsoft.com/office/officeart/2005/8/layout/list1"/>
    <dgm:cxn modelId="{1BC17C49-17FB-4AD9-8C71-93755C4F6BC2}" type="presParOf" srcId="{C0042E71-5E29-423B-85E6-A76E729BBB84}" destId="{1924C110-24B5-4B02-B11F-11C32DBB33BB}" srcOrd="2" destOrd="0" presId="urn:microsoft.com/office/officeart/2005/8/layout/list1"/>
    <dgm:cxn modelId="{5D208C8A-0F8D-4C6A-94E1-BAC2F16A7361}" type="presParOf" srcId="{C0042E71-5E29-423B-85E6-A76E729BBB84}" destId="{787B5368-CFA4-4B7B-BFE8-85CCB6E74DA3}" srcOrd="3" destOrd="0" presId="urn:microsoft.com/office/officeart/2005/8/layout/list1"/>
    <dgm:cxn modelId="{98430520-7CDF-4148-860D-E3015483AA16}" type="presParOf" srcId="{C0042E71-5E29-423B-85E6-A76E729BBB84}" destId="{41893CBF-BAD8-4306-8393-A146F6D5D19D}" srcOrd="4" destOrd="0" presId="urn:microsoft.com/office/officeart/2005/8/layout/list1"/>
    <dgm:cxn modelId="{BEC6D8B7-BC54-4A77-A55C-67559242695E}" type="presParOf" srcId="{41893CBF-BAD8-4306-8393-A146F6D5D19D}" destId="{BBEA0050-85A2-4084-B62B-FCBC0C3D4141}" srcOrd="0" destOrd="0" presId="urn:microsoft.com/office/officeart/2005/8/layout/list1"/>
    <dgm:cxn modelId="{A1122E75-CC11-49D3-A7BF-819C5E61A0BA}" type="presParOf" srcId="{41893CBF-BAD8-4306-8393-A146F6D5D19D}" destId="{9C121C1D-2BD2-4382-9FF0-681606C17C9C}" srcOrd="1" destOrd="0" presId="urn:microsoft.com/office/officeart/2005/8/layout/list1"/>
    <dgm:cxn modelId="{39D7DF9B-0523-41A1-8F81-867CF7C1E766}" type="presParOf" srcId="{C0042E71-5E29-423B-85E6-A76E729BBB84}" destId="{5F60D95F-E8D4-46F8-9C6E-DA2D0A8150EC}" srcOrd="5" destOrd="0" presId="urn:microsoft.com/office/officeart/2005/8/layout/list1"/>
    <dgm:cxn modelId="{D69BFA4D-B46A-463C-B4B2-FF6B9A85A49F}" type="presParOf" srcId="{C0042E71-5E29-423B-85E6-A76E729BBB84}" destId="{0727829E-F765-4674-90E4-160D86509AD9}" srcOrd="6" destOrd="0" presId="urn:microsoft.com/office/officeart/2005/8/layout/list1"/>
    <dgm:cxn modelId="{51904CF3-DE93-4778-BD22-B752B1E6688C}" type="presParOf" srcId="{C0042E71-5E29-423B-85E6-A76E729BBB84}" destId="{84A12324-D244-4F93-9F1D-71F0436CEA28}" srcOrd="7" destOrd="0" presId="urn:microsoft.com/office/officeart/2005/8/layout/list1"/>
    <dgm:cxn modelId="{B5A94C15-AB47-4715-8CF4-4A078223CB51}" type="presParOf" srcId="{C0042E71-5E29-423B-85E6-A76E729BBB84}" destId="{A9755D3B-41A7-4D54-81C7-DEBC537BBACB}" srcOrd="8" destOrd="0" presId="urn:microsoft.com/office/officeart/2005/8/layout/list1"/>
    <dgm:cxn modelId="{47A04777-2774-482C-8636-0F42E1390F27}" type="presParOf" srcId="{A9755D3B-41A7-4D54-81C7-DEBC537BBACB}" destId="{84372EC4-D83B-459B-B276-1EE753D961C3}" srcOrd="0" destOrd="0" presId="urn:microsoft.com/office/officeart/2005/8/layout/list1"/>
    <dgm:cxn modelId="{420AE1AA-4795-4CAF-940C-B8C6C039C390}" type="presParOf" srcId="{A9755D3B-41A7-4D54-81C7-DEBC537BBACB}" destId="{D44E4B0F-839E-4E44-83E1-17B1ABCBE243}" srcOrd="1" destOrd="0" presId="urn:microsoft.com/office/officeart/2005/8/layout/list1"/>
    <dgm:cxn modelId="{DB03C81E-125D-4926-83D2-C5247BC981D9}" type="presParOf" srcId="{C0042E71-5E29-423B-85E6-A76E729BBB84}" destId="{D11705BB-D463-4518-BAAF-E7EA36383611}" srcOrd="9" destOrd="0" presId="urn:microsoft.com/office/officeart/2005/8/layout/list1"/>
    <dgm:cxn modelId="{FF950873-BB22-4205-964A-1E61717DA76E}" type="presParOf" srcId="{C0042E71-5E29-423B-85E6-A76E729BBB84}" destId="{7E938765-994F-49D9-B6C5-B846DF1B73E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D06FD-69F3-413A-9E97-EA3402A5A07C}">
      <dsp:nvSpPr>
        <dsp:cNvPr id="0" name=""/>
        <dsp:cNvSpPr/>
      </dsp:nvSpPr>
      <dsp:spPr>
        <a:xfrm>
          <a:off x="3258095" y="-8101"/>
          <a:ext cx="1648793" cy="9664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0" kern="1200" dirty="0" smtClean="0"/>
            <a:t>تحديد الغايات والأهداف </a:t>
          </a:r>
          <a:endParaRPr lang="ar-SA" sz="2400" b="0" kern="1200" dirty="0"/>
        </a:p>
      </dsp:txBody>
      <dsp:txXfrm>
        <a:off x="3305271" y="39075"/>
        <a:ext cx="1554441" cy="872063"/>
      </dsp:txXfrm>
    </dsp:sp>
    <dsp:sp modelId="{ED737470-CA3C-481B-9D43-32437B7D9578}">
      <dsp:nvSpPr>
        <dsp:cNvPr id="0" name=""/>
        <dsp:cNvSpPr/>
      </dsp:nvSpPr>
      <dsp:spPr>
        <a:xfrm>
          <a:off x="2151057" y="47510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935997" y="281801"/>
              </a:moveTo>
              <a:arcTo wR="1931434" hR="1931434" stAng="18080390" swAng="111519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70964-D4FE-46E2-9DDE-26E049A16F37}">
      <dsp:nvSpPr>
        <dsp:cNvPr id="0" name=""/>
        <dsp:cNvSpPr/>
      </dsp:nvSpPr>
      <dsp:spPr>
        <a:xfrm>
          <a:off x="5019989" y="1326486"/>
          <a:ext cx="1798811" cy="966415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50000"/>
                <a:satMod val="300000"/>
              </a:schemeClr>
            </a:gs>
            <a:gs pos="35000">
              <a:schemeClr val="accent2">
                <a:hueOff val="1170380"/>
                <a:satOff val="-1460"/>
                <a:lumOff val="343"/>
                <a:alphaOff val="0"/>
                <a:tint val="37000"/>
                <a:satMod val="30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0" kern="1200" dirty="0" smtClean="0"/>
            <a:t>اختيار الخبرات </a:t>
          </a:r>
          <a:endParaRPr lang="en-US" sz="2400" b="0" kern="1200" dirty="0" smtClean="0"/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0" kern="1200" dirty="0" smtClean="0"/>
            <a:t>التعليمية </a:t>
          </a:r>
          <a:endParaRPr lang="ar-SA" sz="2400" b="0" kern="1200" dirty="0"/>
        </a:p>
      </dsp:txBody>
      <dsp:txXfrm>
        <a:off x="5067165" y="1373662"/>
        <a:ext cx="1704459" cy="872063"/>
      </dsp:txXfrm>
    </dsp:sp>
    <dsp:sp modelId="{8EDEC11D-5104-4CB4-B683-7391B05BA340}">
      <dsp:nvSpPr>
        <dsp:cNvPr id="0" name=""/>
        <dsp:cNvSpPr/>
      </dsp:nvSpPr>
      <dsp:spPr>
        <a:xfrm>
          <a:off x="2151057" y="47510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59314" y="2048547"/>
              </a:moveTo>
              <a:arcTo wR="1931434" hR="1931434" stAng="21808578" swAng="1264763"/>
            </a:path>
          </a:pathLst>
        </a:custGeom>
        <a:noFill/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6EF44-A506-4D2B-9013-00930500D916}">
      <dsp:nvSpPr>
        <dsp:cNvPr id="0" name=""/>
        <dsp:cNvSpPr/>
      </dsp:nvSpPr>
      <dsp:spPr>
        <a:xfrm>
          <a:off x="4408811" y="3412979"/>
          <a:ext cx="1617898" cy="1112247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اختيار المحتوى</a:t>
          </a:r>
          <a:endParaRPr lang="ar-SA" sz="3200" b="0" kern="1200" dirty="0"/>
        </a:p>
      </dsp:txBody>
      <dsp:txXfrm>
        <a:off x="4463106" y="3467274"/>
        <a:ext cx="1509308" cy="1003657"/>
      </dsp:txXfrm>
    </dsp:sp>
    <dsp:sp modelId="{3F402EBD-BD9E-42F1-B6BF-7D42B3E7D6DF}">
      <dsp:nvSpPr>
        <dsp:cNvPr id="0" name=""/>
        <dsp:cNvSpPr/>
      </dsp:nvSpPr>
      <dsp:spPr>
        <a:xfrm>
          <a:off x="2151057" y="47510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128455" y="3852792"/>
              </a:moveTo>
              <a:arcTo wR="1931434" hR="1931434" stAng="5048713" swAng="702575"/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0DCC-2990-41EC-8FF4-8150DAB2306B}">
      <dsp:nvSpPr>
        <dsp:cNvPr id="0" name=""/>
        <dsp:cNvSpPr/>
      </dsp:nvSpPr>
      <dsp:spPr>
        <a:xfrm>
          <a:off x="2138274" y="3404141"/>
          <a:ext cx="1617898" cy="1129923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50000"/>
                <a:satMod val="300000"/>
              </a:schemeClr>
            </a:gs>
            <a:gs pos="35000">
              <a:schemeClr val="accent2">
                <a:hueOff val="3511139"/>
                <a:satOff val="-4379"/>
                <a:lumOff val="1030"/>
                <a:alphaOff val="0"/>
                <a:tint val="37000"/>
                <a:satMod val="30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0" kern="1200" dirty="0" smtClean="0"/>
            <a:t>تنظيم الخبرات</a:t>
          </a:r>
          <a:r>
            <a:rPr lang="ar-AE" sz="2000" b="0" kern="1200" dirty="0" smtClean="0"/>
            <a:t> </a:t>
          </a:r>
          <a:r>
            <a:rPr lang="ar-SA" sz="2000" b="0" kern="1200" dirty="0" smtClean="0"/>
            <a:t>التعليمية والمحتوى </a:t>
          </a:r>
          <a:endParaRPr lang="ar-SA" sz="2000" b="0" kern="1200" dirty="0"/>
        </a:p>
      </dsp:txBody>
      <dsp:txXfrm>
        <a:off x="2193432" y="3459299"/>
        <a:ext cx="1507582" cy="1019607"/>
      </dsp:txXfrm>
    </dsp:sp>
    <dsp:sp modelId="{6724EF4B-349E-40C3-BAF6-07D489826CBD}">
      <dsp:nvSpPr>
        <dsp:cNvPr id="0" name=""/>
        <dsp:cNvSpPr/>
      </dsp:nvSpPr>
      <dsp:spPr>
        <a:xfrm>
          <a:off x="2151057" y="47510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171223" y="2726479"/>
              </a:moveTo>
              <a:arcTo wR="1931434" hR="1931434" stAng="9341547" swAng="1253389"/>
            </a:path>
          </a:pathLst>
        </a:custGeom>
        <a:noFill/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E5CF4-3A98-41D8-9D57-C6C2F07A653B}">
      <dsp:nvSpPr>
        <dsp:cNvPr id="0" name=""/>
        <dsp:cNvSpPr/>
      </dsp:nvSpPr>
      <dsp:spPr>
        <a:xfrm>
          <a:off x="1410799" y="1326486"/>
          <a:ext cx="1669579" cy="96641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3200" b="0" kern="1200" dirty="0" smtClean="0"/>
            <a:t>التقويم</a:t>
          </a:r>
          <a:endParaRPr lang="ar-SA" sz="3200" b="0" kern="1200" dirty="0"/>
        </a:p>
      </dsp:txBody>
      <dsp:txXfrm>
        <a:off x="1457975" y="1373662"/>
        <a:ext cx="1575227" cy="872063"/>
      </dsp:txXfrm>
    </dsp:sp>
    <dsp:sp modelId="{7A142446-774A-40B8-8B70-4C7F232562E8}">
      <dsp:nvSpPr>
        <dsp:cNvPr id="0" name=""/>
        <dsp:cNvSpPr/>
      </dsp:nvSpPr>
      <dsp:spPr>
        <a:xfrm>
          <a:off x="2151057" y="47510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453463" y="688034"/>
              </a:moveTo>
              <a:arcTo wR="1931434" hR="1931434" stAng="13204411" swAng="1115199"/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201BA-F1CD-4C79-8121-2687ACD217F6}">
      <dsp:nvSpPr>
        <dsp:cNvPr id="0" name=""/>
        <dsp:cNvSpPr/>
      </dsp:nvSpPr>
      <dsp:spPr>
        <a:xfrm>
          <a:off x="2167314" y="1603"/>
          <a:ext cx="3963709" cy="360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أولا</a:t>
          </a:r>
          <a:endParaRPr lang="ar-SA" sz="2400" b="1" kern="1200" dirty="0"/>
        </a:p>
      </dsp:txBody>
      <dsp:txXfrm>
        <a:off x="2167314" y="1603"/>
        <a:ext cx="3963709" cy="360337"/>
      </dsp:txXfrm>
    </dsp:sp>
    <dsp:sp modelId="{91879F06-E5A1-43B8-B4CE-8B4044DB6E6E}">
      <dsp:nvSpPr>
        <dsp:cNvPr id="0" name=""/>
        <dsp:cNvSpPr/>
      </dsp:nvSpPr>
      <dsp:spPr>
        <a:xfrm>
          <a:off x="2107181" y="361940"/>
          <a:ext cx="927508" cy="73402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19700E-CD88-46B7-AA68-98A0888ED6BB}">
      <dsp:nvSpPr>
        <dsp:cNvPr id="0" name=""/>
        <dsp:cNvSpPr/>
      </dsp:nvSpPr>
      <dsp:spPr>
        <a:xfrm>
          <a:off x="2664302" y="361940"/>
          <a:ext cx="927508" cy="734020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68669-7EB7-4B4C-9312-B43424A4FC12}">
      <dsp:nvSpPr>
        <dsp:cNvPr id="0" name=""/>
        <dsp:cNvSpPr/>
      </dsp:nvSpPr>
      <dsp:spPr>
        <a:xfrm>
          <a:off x="3221864" y="361940"/>
          <a:ext cx="927508" cy="734020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554F4-2281-4C52-8C4F-01A037AF6ADA}">
      <dsp:nvSpPr>
        <dsp:cNvPr id="0" name=""/>
        <dsp:cNvSpPr/>
      </dsp:nvSpPr>
      <dsp:spPr>
        <a:xfrm>
          <a:off x="3778985" y="361940"/>
          <a:ext cx="927508" cy="73402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3C998-F014-4DEF-A420-0AE02BF14BFA}">
      <dsp:nvSpPr>
        <dsp:cNvPr id="0" name=""/>
        <dsp:cNvSpPr/>
      </dsp:nvSpPr>
      <dsp:spPr>
        <a:xfrm>
          <a:off x="4336547" y="361940"/>
          <a:ext cx="927508" cy="734020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7634E-8DF0-48CD-9E18-E9D3ABA60051}">
      <dsp:nvSpPr>
        <dsp:cNvPr id="0" name=""/>
        <dsp:cNvSpPr/>
      </dsp:nvSpPr>
      <dsp:spPr>
        <a:xfrm>
          <a:off x="4893668" y="361940"/>
          <a:ext cx="927508" cy="73402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CF7542-B4D0-42BB-B4F3-8C536C5C3E69}">
      <dsp:nvSpPr>
        <dsp:cNvPr id="0" name=""/>
        <dsp:cNvSpPr/>
      </dsp:nvSpPr>
      <dsp:spPr>
        <a:xfrm>
          <a:off x="5451230" y="361940"/>
          <a:ext cx="927508" cy="734020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5CA03-D4E6-4630-A841-22D660CE5D91}">
      <dsp:nvSpPr>
        <dsp:cNvPr id="0" name=""/>
        <dsp:cNvSpPr/>
      </dsp:nvSpPr>
      <dsp:spPr>
        <a:xfrm>
          <a:off x="865830" y="435342"/>
          <a:ext cx="6497939" cy="5872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العملية التعليمية مستمرة دائرية مرتبطة</a:t>
          </a:r>
          <a:r>
            <a:rPr lang="ar-AE" sz="2400" b="1" kern="1200" dirty="0" smtClean="0"/>
            <a:t> عناصرها ببعضها</a:t>
          </a:r>
          <a:endParaRPr lang="ar-SA" sz="2400" kern="1200" dirty="0"/>
        </a:p>
      </dsp:txBody>
      <dsp:txXfrm>
        <a:off x="865830" y="435342"/>
        <a:ext cx="6497939" cy="587216"/>
      </dsp:txXfrm>
    </dsp:sp>
    <dsp:sp modelId="{16135CC1-4287-4E22-8EA1-18DB78A6A893}">
      <dsp:nvSpPr>
        <dsp:cNvPr id="0" name=""/>
        <dsp:cNvSpPr/>
      </dsp:nvSpPr>
      <dsp:spPr>
        <a:xfrm>
          <a:off x="2098583" y="1144402"/>
          <a:ext cx="3963709" cy="360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ثانيا</a:t>
          </a:r>
          <a:endParaRPr lang="ar-SA" sz="2400" b="1" kern="1200" dirty="0"/>
        </a:p>
      </dsp:txBody>
      <dsp:txXfrm>
        <a:off x="2098583" y="1144402"/>
        <a:ext cx="3963709" cy="360337"/>
      </dsp:txXfrm>
    </dsp:sp>
    <dsp:sp modelId="{628CCA65-8C97-4CA5-916B-71E48A89CD9F}">
      <dsp:nvSpPr>
        <dsp:cNvPr id="0" name=""/>
        <dsp:cNvSpPr/>
      </dsp:nvSpPr>
      <dsp:spPr>
        <a:xfrm>
          <a:off x="2082728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34BAA-CA7C-4856-AB28-F63EC3ED5664}">
      <dsp:nvSpPr>
        <dsp:cNvPr id="0" name=""/>
        <dsp:cNvSpPr/>
      </dsp:nvSpPr>
      <dsp:spPr>
        <a:xfrm>
          <a:off x="2639849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BC460-439E-4C74-862F-56F83C260E61}">
      <dsp:nvSpPr>
        <dsp:cNvPr id="0" name=""/>
        <dsp:cNvSpPr/>
      </dsp:nvSpPr>
      <dsp:spPr>
        <a:xfrm>
          <a:off x="3197411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0ECF0-8A0A-4C18-8CA3-1A17FF0C0494}">
      <dsp:nvSpPr>
        <dsp:cNvPr id="0" name=""/>
        <dsp:cNvSpPr/>
      </dsp:nvSpPr>
      <dsp:spPr>
        <a:xfrm>
          <a:off x="3754532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10129-86BC-42A8-98A9-8FF8816B4396}">
      <dsp:nvSpPr>
        <dsp:cNvPr id="0" name=""/>
        <dsp:cNvSpPr/>
      </dsp:nvSpPr>
      <dsp:spPr>
        <a:xfrm>
          <a:off x="4312094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BAD53-E02E-4196-A432-8A77349D4BE4}">
      <dsp:nvSpPr>
        <dsp:cNvPr id="0" name=""/>
        <dsp:cNvSpPr/>
      </dsp:nvSpPr>
      <dsp:spPr>
        <a:xfrm>
          <a:off x="4869216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D484B-1D44-483A-974C-56ECBA1400F1}">
      <dsp:nvSpPr>
        <dsp:cNvPr id="0" name=""/>
        <dsp:cNvSpPr/>
      </dsp:nvSpPr>
      <dsp:spPr>
        <a:xfrm>
          <a:off x="5426777" y="1504740"/>
          <a:ext cx="927508" cy="73402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79E63-4399-4398-829A-A997329FE3A5}">
      <dsp:nvSpPr>
        <dsp:cNvPr id="0" name=""/>
        <dsp:cNvSpPr/>
      </dsp:nvSpPr>
      <dsp:spPr>
        <a:xfrm>
          <a:off x="865830" y="1578142"/>
          <a:ext cx="6449034" cy="5872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المحتوى </a:t>
          </a:r>
          <a:r>
            <a:rPr lang="ar-SA" sz="2400" b="1" kern="1200" dirty="0" smtClean="0"/>
            <a:t>يختار في </a:t>
          </a:r>
          <a:r>
            <a:rPr lang="ar-SA" sz="2400" b="1" kern="1200" dirty="0" smtClean="0"/>
            <a:t>ضوء </a:t>
          </a:r>
          <a:r>
            <a:rPr lang="ar-SA" sz="2400" b="1" kern="1200" smtClean="0"/>
            <a:t>الاهداف التعليمية</a:t>
          </a:r>
          <a:endParaRPr lang="ar-SA" sz="2400" kern="1200" dirty="0"/>
        </a:p>
      </dsp:txBody>
      <dsp:txXfrm>
        <a:off x="865830" y="1578142"/>
        <a:ext cx="6449034" cy="587216"/>
      </dsp:txXfrm>
    </dsp:sp>
    <dsp:sp modelId="{71F1C0E5-3913-4993-A274-65CF2228E57F}">
      <dsp:nvSpPr>
        <dsp:cNvPr id="0" name=""/>
        <dsp:cNvSpPr/>
      </dsp:nvSpPr>
      <dsp:spPr>
        <a:xfrm>
          <a:off x="2170604" y="2287202"/>
          <a:ext cx="3963709" cy="360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ثالثا</a:t>
          </a:r>
          <a:endParaRPr lang="ar-SA" sz="2400" b="1" kern="1200" dirty="0"/>
        </a:p>
      </dsp:txBody>
      <dsp:txXfrm>
        <a:off x="2170604" y="2287202"/>
        <a:ext cx="3963709" cy="360337"/>
      </dsp:txXfrm>
    </dsp:sp>
    <dsp:sp modelId="{D7D47F56-DC11-4434-9D50-9DCDABD78976}">
      <dsp:nvSpPr>
        <dsp:cNvPr id="0" name=""/>
        <dsp:cNvSpPr/>
      </dsp:nvSpPr>
      <dsp:spPr>
        <a:xfrm>
          <a:off x="2026555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40437-7916-46C5-94E5-F16E46D5076B}">
      <dsp:nvSpPr>
        <dsp:cNvPr id="0" name=""/>
        <dsp:cNvSpPr/>
      </dsp:nvSpPr>
      <dsp:spPr>
        <a:xfrm>
          <a:off x="2583676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F3718-AF6B-4E10-BF80-57FA388C9B23}">
      <dsp:nvSpPr>
        <dsp:cNvPr id="0" name=""/>
        <dsp:cNvSpPr/>
      </dsp:nvSpPr>
      <dsp:spPr>
        <a:xfrm>
          <a:off x="3141238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EDFEF-A1C7-4535-AF6E-5A08D3B0C8F4}">
      <dsp:nvSpPr>
        <dsp:cNvPr id="0" name=""/>
        <dsp:cNvSpPr/>
      </dsp:nvSpPr>
      <dsp:spPr>
        <a:xfrm>
          <a:off x="3698359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5E0FB-9EA5-4682-A253-33EB4CCDDAB0}">
      <dsp:nvSpPr>
        <dsp:cNvPr id="0" name=""/>
        <dsp:cNvSpPr/>
      </dsp:nvSpPr>
      <dsp:spPr>
        <a:xfrm>
          <a:off x="4255921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6303B-2AAE-4949-AEDC-30E38B45CB43}">
      <dsp:nvSpPr>
        <dsp:cNvPr id="0" name=""/>
        <dsp:cNvSpPr/>
      </dsp:nvSpPr>
      <dsp:spPr>
        <a:xfrm>
          <a:off x="4813042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417E0D-C449-4E7E-964E-12AECB60DD92}">
      <dsp:nvSpPr>
        <dsp:cNvPr id="0" name=""/>
        <dsp:cNvSpPr/>
      </dsp:nvSpPr>
      <dsp:spPr>
        <a:xfrm>
          <a:off x="5370604" y="2647539"/>
          <a:ext cx="927508" cy="73402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7E7F3-268E-41F3-91AE-0C88FB9855BD}">
      <dsp:nvSpPr>
        <dsp:cNvPr id="0" name=""/>
        <dsp:cNvSpPr/>
      </dsp:nvSpPr>
      <dsp:spPr>
        <a:xfrm>
          <a:off x="865830" y="2720941"/>
          <a:ext cx="6336687" cy="5872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هناك </a:t>
          </a:r>
          <a:r>
            <a:rPr lang="ar-SA" sz="2400" b="1" kern="1200" dirty="0" smtClean="0"/>
            <a:t>اتساق وتكامل </a:t>
          </a:r>
          <a:r>
            <a:rPr lang="ar-SA" sz="2400" b="1" kern="1200" dirty="0" smtClean="0"/>
            <a:t>بين كل من المحتوى </a:t>
          </a:r>
          <a:r>
            <a:rPr lang="ar-SA" sz="2400" b="1" kern="1200" dirty="0" smtClean="0"/>
            <a:t>والخبرات التعليمية </a:t>
          </a:r>
          <a:endParaRPr lang="ar-SA" sz="2400" kern="1200" dirty="0"/>
        </a:p>
      </dsp:txBody>
      <dsp:txXfrm>
        <a:off x="865830" y="2720941"/>
        <a:ext cx="6336687" cy="587216"/>
      </dsp:txXfrm>
    </dsp:sp>
    <dsp:sp modelId="{1DC231B3-EFEF-413E-A99A-5723F1462B1C}">
      <dsp:nvSpPr>
        <dsp:cNvPr id="0" name=""/>
        <dsp:cNvSpPr/>
      </dsp:nvSpPr>
      <dsp:spPr>
        <a:xfrm>
          <a:off x="2098583" y="3412976"/>
          <a:ext cx="3963709" cy="360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رابعا</a:t>
          </a:r>
          <a:endParaRPr lang="ar-SA" sz="2400" b="1" kern="1200" dirty="0"/>
        </a:p>
      </dsp:txBody>
      <dsp:txXfrm>
        <a:off x="2098583" y="3412976"/>
        <a:ext cx="3963709" cy="360337"/>
      </dsp:txXfrm>
    </dsp:sp>
    <dsp:sp modelId="{7DFB44D3-572C-47D3-90A5-68066665D672}">
      <dsp:nvSpPr>
        <dsp:cNvPr id="0" name=""/>
        <dsp:cNvSpPr/>
      </dsp:nvSpPr>
      <dsp:spPr>
        <a:xfrm>
          <a:off x="2082728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D4CD6-98AA-496C-A6F6-C0CAD0917C97}">
      <dsp:nvSpPr>
        <dsp:cNvPr id="0" name=""/>
        <dsp:cNvSpPr/>
      </dsp:nvSpPr>
      <dsp:spPr>
        <a:xfrm>
          <a:off x="2639849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7D764-35A4-43DA-9B5C-0ADFB6323E98}">
      <dsp:nvSpPr>
        <dsp:cNvPr id="0" name=""/>
        <dsp:cNvSpPr/>
      </dsp:nvSpPr>
      <dsp:spPr>
        <a:xfrm>
          <a:off x="3197411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03791-8640-4576-96CB-602E6181511D}">
      <dsp:nvSpPr>
        <dsp:cNvPr id="0" name=""/>
        <dsp:cNvSpPr/>
      </dsp:nvSpPr>
      <dsp:spPr>
        <a:xfrm>
          <a:off x="3754532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D17AE-9800-4418-8A1E-83FD65BDF50B}">
      <dsp:nvSpPr>
        <dsp:cNvPr id="0" name=""/>
        <dsp:cNvSpPr/>
      </dsp:nvSpPr>
      <dsp:spPr>
        <a:xfrm>
          <a:off x="4312094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6E881-FC6C-4BD9-8C22-0F2857797F5E}">
      <dsp:nvSpPr>
        <dsp:cNvPr id="0" name=""/>
        <dsp:cNvSpPr/>
      </dsp:nvSpPr>
      <dsp:spPr>
        <a:xfrm>
          <a:off x="4869216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EAEA3-4F93-4815-AC47-1D5FFC139630}">
      <dsp:nvSpPr>
        <dsp:cNvPr id="0" name=""/>
        <dsp:cNvSpPr/>
      </dsp:nvSpPr>
      <dsp:spPr>
        <a:xfrm>
          <a:off x="5426777" y="3790339"/>
          <a:ext cx="927508" cy="734020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5F2B4-D3C9-494C-856C-031EE15CE6B0}">
      <dsp:nvSpPr>
        <dsp:cNvPr id="0" name=""/>
        <dsp:cNvSpPr/>
      </dsp:nvSpPr>
      <dsp:spPr>
        <a:xfrm>
          <a:off x="865830" y="3863741"/>
          <a:ext cx="6449034" cy="5872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التقويم لا يعتبر نهائيا بل انه يتصل بالأهداف </a:t>
          </a:r>
          <a:r>
            <a:rPr lang="ar-SA" sz="2400" b="1" kern="1200" dirty="0" smtClean="0"/>
            <a:t>وبقية </a:t>
          </a:r>
          <a:r>
            <a:rPr lang="ar-SA" sz="2400" b="1" kern="1200" dirty="0" smtClean="0"/>
            <a:t>العناصر الاخرى </a:t>
          </a:r>
          <a:r>
            <a:rPr lang="ar-SA" sz="2400" b="1" kern="1200" dirty="0" smtClean="0"/>
            <a:t>للمنهج</a:t>
          </a:r>
          <a:endParaRPr lang="ar-SA" sz="2400" kern="1200" dirty="0"/>
        </a:p>
      </dsp:txBody>
      <dsp:txXfrm>
        <a:off x="865830" y="3863741"/>
        <a:ext cx="6449034" cy="587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4C110-24B5-4B02-B11F-11C32DBB33BB}">
      <dsp:nvSpPr>
        <dsp:cNvPr id="0" name=""/>
        <dsp:cNvSpPr/>
      </dsp:nvSpPr>
      <dsp:spPr>
        <a:xfrm>
          <a:off x="0" y="253218"/>
          <a:ext cx="7355160" cy="117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842" tIns="354076" rIns="570842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1" kern="1200" dirty="0" smtClean="0"/>
            <a:t>قدم خطوة اختيار الخبرات التعليمية على خطوة اختيار المحتوى</a:t>
          </a:r>
          <a:endParaRPr lang="ar-SA" sz="2400" b="1" kern="1200" dirty="0"/>
        </a:p>
      </dsp:txBody>
      <dsp:txXfrm>
        <a:off x="0" y="253218"/>
        <a:ext cx="7355160" cy="1178100"/>
      </dsp:txXfrm>
    </dsp:sp>
    <dsp:sp modelId="{D7B5930C-163D-4989-83B0-6CB840CFEF4B}">
      <dsp:nvSpPr>
        <dsp:cNvPr id="0" name=""/>
        <dsp:cNvSpPr/>
      </dsp:nvSpPr>
      <dsp:spPr>
        <a:xfrm>
          <a:off x="367758" y="2298"/>
          <a:ext cx="5148612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605" tIns="0" rIns="19460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أولا</a:t>
          </a:r>
          <a:endParaRPr lang="ar-SA" sz="2400" kern="1200" dirty="0"/>
        </a:p>
      </dsp:txBody>
      <dsp:txXfrm>
        <a:off x="392256" y="26796"/>
        <a:ext cx="5099616" cy="452844"/>
      </dsp:txXfrm>
    </dsp:sp>
    <dsp:sp modelId="{0727829E-F765-4674-90E4-160D86509AD9}">
      <dsp:nvSpPr>
        <dsp:cNvPr id="0" name=""/>
        <dsp:cNvSpPr/>
      </dsp:nvSpPr>
      <dsp:spPr>
        <a:xfrm>
          <a:off x="0" y="1774038"/>
          <a:ext cx="7355160" cy="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842" tIns="354076" rIns="570842" bIns="199136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b="1" kern="1200" dirty="0" smtClean="0"/>
            <a:t>لم يفرق بين المكونات والعمليات</a:t>
          </a:r>
          <a:endParaRPr lang="ar-SA" sz="2800" b="1" kern="1200" dirty="0"/>
        </a:p>
      </dsp:txBody>
      <dsp:txXfrm>
        <a:off x="0" y="1774038"/>
        <a:ext cx="7355160" cy="937125"/>
      </dsp:txXfrm>
    </dsp:sp>
    <dsp:sp modelId="{9C121C1D-2BD2-4382-9FF0-681606C17C9C}">
      <dsp:nvSpPr>
        <dsp:cNvPr id="0" name=""/>
        <dsp:cNvSpPr/>
      </dsp:nvSpPr>
      <dsp:spPr>
        <a:xfrm>
          <a:off x="367758" y="1523118"/>
          <a:ext cx="5148612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605" tIns="0" rIns="19460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ثانيا</a:t>
          </a:r>
          <a:endParaRPr lang="ar-SA" sz="2400" kern="1200" dirty="0"/>
        </a:p>
      </dsp:txBody>
      <dsp:txXfrm>
        <a:off x="392256" y="1547616"/>
        <a:ext cx="5099616" cy="452844"/>
      </dsp:txXfrm>
    </dsp:sp>
    <dsp:sp modelId="{7E938765-994F-49D9-B6C5-B846DF1B73E6}">
      <dsp:nvSpPr>
        <dsp:cNvPr id="0" name=""/>
        <dsp:cNvSpPr/>
      </dsp:nvSpPr>
      <dsp:spPr>
        <a:xfrm>
          <a:off x="0" y="3053883"/>
          <a:ext cx="7355160" cy="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842" tIns="354076" rIns="570842" bIns="199136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800" b="1" kern="1200" dirty="0" smtClean="0"/>
            <a:t>لم يحدد للتغذية الراجعة موقعاً في النموذج</a:t>
          </a:r>
          <a:endParaRPr lang="ar-SA" sz="2800" kern="1200" dirty="0"/>
        </a:p>
      </dsp:txBody>
      <dsp:txXfrm>
        <a:off x="0" y="3053883"/>
        <a:ext cx="7355160" cy="937125"/>
      </dsp:txXfrm>
    </dsp:sp>
    <dsp:sp modelId="{D44E4B0F-839E-4E44-83E1-17B1ABCBE243}">
      <dsp:nvSpPr>
        <dsp:cNvPr id="0" name=""/>
        <dsp:cNvSpPr/>
      </dsp:nvSpPr>
      <dsp:spPr>
        <a:xfrm>
          <a:off x="367758" y="2802963"/>
          <a:ext cx="5148612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605" tIns="0" rIns="194605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ثالثا</a:t>
          </a:r>
          <a:endParaRPr lang="ar-SA" sz="2400" kern="1200" dirty="0"/>
        </a:p>
      </dsp:txBody>
      <dsp:txXfrm>
        <a:off x="392256" y="2827461"/>
        <a:ext cx="5099616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651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476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009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258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549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23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46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20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414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332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363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B056-2C92-40DB-9990-7A14B05EDC1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913C-76DD-4F41-9B84-4502D28926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809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تصميم المنهج في التربية البدنية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المحاضرة 8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83179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خطوات نموذج </a:t>
            </a:r>
            <a:r>
              <a:rPr lang="ar-SA" dirty="0" err="1" smtClean="0"/>
              <a:t>ويلر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>
                <a:solidFill>
                  <a:srgbClr val="FF0000"/>
                </a:solidFill>
              </a:rPr>
              <a:t>أولا</a:t>
            </a:r>
            <a:r>
              <a:rPr lang="ar-AE" dirty="0" smtClean="0">
                <a:solidFill>
                  <a:srgbClr val="FF0000"/>
                </a:solidFill>
              </a:rPr>
              <a:t>ً</a:t>
            </a:r>
            <a:r>
              <a:rPr lang="ar-SA" dirty="0" smtClean="0">
                <a:solidFill>
                  <a:srgbClr val="FF0000"/>
                </a:solidFill>
              </a:rPr>
              <a:t> : تحديد الأهداف العامة والأهداف الخاصة للمنهج</a:t>
            </a:r>
            <a:endParaRPr lang="ar-AE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ar-SA" dirty="0" smtClean="0"/>
              <a:t>الأهداف العامة</a:t>
            </a:r>
            <a:r>
              <a:rPr lang="ar-AE" dirty="0" smtClean="0"/>
              <a:t>:</a:t>
            </a:r>
            <a:r>
              <a:rPr lang="ar-SA" dirty="0" smtClean="0"/>
              <a:t> هي غايات تعليمية بعيدة المدى يأخذ بلوغها فترة زمنية طويلة. وتشتق هذه الأهداف من أهداف المجتمع والمدرسة والمتعلم ، والتي توضع في ضوء المبادئ الفلسفة التربوية والمجتمعية.</a:t>
            </a:r>
          </a:p>
          <a:p>
            <a:pPr algn="just">
              <a:buFontTx/>
              <a:buChar char="-"/>
            </a:pPr>
            <a:r>
              <a:rPr lang="ar-SA" dirty="0" smtClean="0"/>
              <a:t>الأهداف الخاصة: هي أهداف أقل عمومية وأقصر مدى زمني لتحقيقها ، وتشتمل على المنهج على مستوى المرحلة التعليمية والصف الدراسي والدروس . 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02512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خطوات نموذج </a:t>
            </a:r>
            <a:r>
              <a:rPr lang="ar-SA" dirty="0" err="1" smtClean="0"/>
              <a:t>ويلر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ثانيا</a:t>
            </a:r>
            <a:r>
              <a:rPr lang="ar-AE" dirty="0" smtClean="0">
                <a:solidFill>
                  <a:srgbClr val="FF0000"/>
                </a:solidFill>
              </a:rPr>
              <a:t>ً</a:t>
            </a:r>
            <a:r>
              <a:rPr lang="ar-SA" dirty="0" smtClean="0">
                <a:solidFill>
                  <a:srgbClr val="FF0000"/>
                </a:solidFill>
              </a:rPr>
              <a:t> : اختيار الخبرات التعليمية</a:t>
            </a:r>
            <a:r>
              <a:rPr lang="ar-AE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SA" dirty="0" smtClean="0"/>
              <a:t>تشمل تصميم الموقف التعليمي والأنشطة الصفية وغير الصفية </a:t>
            </a:r>
            <a:r>
              <a:rPr lang="ar-SA" dirty="0" smtClean="0"/>
              <a:t>المعززة للتعلم . وترتبط الخبرات التعلمية بالأهداف بحيث تقود إلى تحقيقها . </a:t>
            </a:r>
          </a:p>
          <a:p>
            <a:pPr marL="0" indent="0">
              <a:buNone/>
            </a:pPr>
            <a:r>
              <a:rPr lang="ar-SA" dirty="0" smtClean="0">
                <a:solidFill>
                  <a:srgbClr val="FF0000"/>
                </a:solidFill>
              </a:rPr>
              <a:t>ثالثا</a:t>
            </a:r>
            <a:r>
              <a:rPr lang="ar-AE" dirty="0" smtClean="0">
                <a:solidFill>
                  <a:srgbClr val="FF0000"/>
                </a:solidFill>
              </a:rPr>
              <a:t>ً</a:t>
            </a:r>
            <a:r>
              <a:rPr lang="ar-SA" dirty="0" smtClean="0">
                <a:solidFill>
                  <a:srgbClr val="FF0000"/>
                </a:solidFill>
              </a:rPr>
              <a:t> : اختيار المحتوى</a:t>
            </a:r>
            <a:endParaRPr lang="ar-A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dirty="0" smtClean="0"/>
              <a:t>ينقسم المحتوى إلى حقائق ومفاهيم ونظريات وتعميمات منتظمة ، يكتسبها الطلاب خلال الخبرة التعليمية. 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732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خطوات نموذج </a:t>
            </a:r>
            <a:r>
              <a:rPr lang="ar-SA" dirty="0" err="1" smtClean="0"/>
              <a:t>ويلر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رابعا</a:t>
            </a:r>
            <a:r>
              <a:rPr lang="ar-AE" dirty="0" smtClean="0">
                <a:solidFill>
                  <a:srgbClr val="FF0000"/>
                </a:solidFill>
              </a:rPr>
              <a:t>ً</a:t>
            </a:r>
            <a:r>
              <a:rPr lang="ar-SA" dirty="0" smtClean="0">
                <a:solidFill>
                  <a:srgbClr val="FF0000"/>
                </a:solidFill>
              </a:rPr>
              <a:t> : تنظيم وتكامل الخبرات التعليمية والمحتوى</a:t>
            </a:r>
            <a:endParaRPr lang="ar-AE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ar-SA" dirty="0" smtClean="0"/>
              <a:t>تنظيم وتكامل الخبرات التعليمية المباشرة داخل المدرسة مع الخبرات غير المباشرة خارج المدرسة، وتنظيم المحتوى وفق اساليب التنظيم المعتبرة السيكولوجية أو المنطقية  .</a:t>
            </a:r>
            <a:endParaRPr lang="ar-AE" dirty="0" smtClean="0"/>
          </a:p>
          <a:p>
            <a:endParaRPr lang="ar-SA" dirty="0" smtClean="0"/>
          </a:p>
          <a:p>
            <a:pPr marL="0" indent="0"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خامسا</a:t>
            </a:r>
            <a:r>
              <a:rPr lang="ar-AE" dirty="0" smtClean="0">
                <a:solidFill>
                  <a:srgbClr val="FF0000"/>
                </a:solidFill>
              </a:rPr>
              <a:t>ً</a:t>
            </a:r>
            <a:r>
              <a:rPr lang="ar-SA" dirty="0" smtClean="0">
                <a:solidFill>
                  <a:srgbClr val="FF0000"/>
                </a:solidFill>
              </a:rPr>
              <a:t> : اختيار أنشطة وأدوات التقويم</a:t>
            </a:r>
            <a:endParaRPr lang="ar-AE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ar-SA" dirty="0" smtClean="0"/>
              <a:t>التقويم البنائي/ التكويني أثناء بناء المنهج ومراجعة كل مرحلة من مراحل البناء ، والتقويم النهائي للمنهج على مجموعة من الطلاب في المدارس. كذلك ، التقويم جزء من الخبرة التعليمية ليقيس مدى تحقق أهداف المنهج باختلاف اساليبه التشخيصية والتكوينية والختامية. </a:t>
            </a:r>
            <a:endParaRPr lang="ar-AE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7537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مميزات نموذج </a:t>
            </a:r>
            <a:r>
              <a:rPr lang="ar-SA" dirty="0" err="1" smtClean="0"/>
              <a:t>ويلر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6479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619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انتقادات نموذج </a:t>
            </a:r>
            <a:r>
              <a:rPr lang="ar-SA" dirty="0" err="1" smtClean="0"/>
              <a:t>ويلر</a:t>
            </a:r>
            <a:r>
              <a:rPr lang="ar-SA" dirty="0" smtClean="0"/>
              <a:t>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88549"/>
              </p:ext>
            </p:extLst>
          </p:nvPr>
        </p:nvGraphicFramePr>
        <p:xfrm>
          <a:off x="755576" y="1844824"/>
          <a:ext cx="735516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30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المراجع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سلامة عادل (2015) تخطيط المناهج المعاصرة ، دارة الثقافة.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527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اهداف المحاضرة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072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نموذج الأهداف (لتايلر </a:t>
            </a:r>
            <a:r>
              <a:rPr lang="en-GB" dirty="0" smtClean="0"/>
              <a:t>Tyler :</a:t>
            </a:r>
            <a:r>
              <a:rPr lang="ar-SA" dirty="0" smtClean="0"/>
              <a:t>)</a:t>
            </a:r>
          </a:p>
          <a:p>
            <a:r>
              <a:rPr lang="ar-SA" dirty="0" smtClean="0"/>
              <a:t>يحدد تايلر </a:t>
            </a:r>
            <a:r>
              <a:rPr lang="en-GB" dirty="0" smtClean="0"/>
              <a:t>Tyler .</a:t>
            </a:r>
            <a:r>
              <a:rPr lang="ar-SA" dirty="0" smtClean="0"/>
              <a:t> المنهج كأهداف وخبرات وأنشطة يقررها المتعلمون ، والمجتمع وتختارها وتنظمها الفلسفة التربوية ومبادئ علم النفس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4609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أسئلة تصميم المنهج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طرح تايلر أربعة أسئلة ينبغي الإجابة عنها عند تصميم وبناء المنهج وهي : -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ما الأهداف التي ينبغي أن تسعي المدرسة لتحقيقها ؟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ما الخبرات التعليمية التي يمكن توفيرها والتي يحتمل (يتوقع) أن تتحقق هذه الأهداف ؟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كيف يمكن تنظيم هذه الخبرات التعليمية بشكل فعال ؟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كيف نحكم ما إذا كانت هذه الأهداف قد تحققت أم لا ؟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9618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نموذج تايلور لبناء المنهج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2" r="5555" b="5607"/>
          <a:stretch/>
        </p:blipFill>
        <p:spPr>
          <a:xfrm>
            <a:off x="457200" y="2061029"/>
            <a:ext cx="8003232" cy="3643086"/>
          </a:xfrm>
        </p:spPr>
      </p:pic>
    </p:spTree>
    <p:extLst>
      <p:ext uri="{BB962C8B-B14F-4D97-AF65-F5344CB8AC3E}">
        <p14:creationId xmlns:p14="http://schemas.microsoft.com/office/powerpoint/2010/main" val="152733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مراحل البناء في نموذج تايلور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يركز هذا النموذج على أربع مراحل وهى: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تحديد الأهداف: ولابد أن تكون هذه الأهداف واضحة، والتي تتطلب تحديد نوع السلوك المرغوب فيه ويطلق عليها (الأهداف السلوكية).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مرحلة اختيار خبرات التعليم 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مرحلة تنظيم هذه الخبرات ليعزز بعضها البعض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 مرحلة التقويم والتي تؤدى إلى تغذية راجعة.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7833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النقد الموجه لنموذج تايلور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انه أبسط مما يتطلب الفهم والعمل في ميدان المناهج. </a:t>
            </a:r>
          </a:p>
          <a:p>
            <a:r>
              <a:rPr lang="ar-SA" dirty="0" smtClean="0"/>
              <a:t>ترك التقويم إلى المراحل الأخيرة مع أن التقويم ينبغي ان يجد له مكاناً في كل مرحلة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88489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نموذج </a:t>
            </a:r>
            <a:r>
              <a:rPr lang="ar-SA" dirty="0" err="1" smtClean="0"/>
              <a:t>ويلر</a:t>
            </a:r>
            <a:r>
              <a:rPr lang="ar-SA" dirty="0" smtClean="0"/>
              <a:t>  </a:t>
            </a:r>
            <a:r>
              <a:rPr lang="en-US" dirty="0" smtClean="0"/>
              <a:t>Wheeler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طور </a:t>
            </a:r>
            <a:r>
              <a:rPr lang="ar-SA" dirty="0" err="1" smtClean="0"/>
              <a:t>ويلر</a:t>
            </a:r>
            <a:r>
              <a:rPr lang="ar-SA" dirty="0" smtClean="0"/>
              <a:t> نموذج </a:t>
            </a:r>
            <a:r>
              <a:rPr lang="ar-SA" dirty="0" err="1" smtClean="0"/>
              <a:t>تاير</a:t>
            </a:r>
            <a:r>
              <a:rPr lang="ar-SA" dirty="0" smtClean="0"/>
              <a:t> بحيث جعله حلقياً وليس </a:t>
            </a:r>
            <a:r>
              <a:rPr lang="ar-SA" dirty="0"/>
              <a:t>خ</a:t>
            </a:r>
            <a:r>
              <a:rPr lang="ar-SA" dirty="0" smtClean="0"/>
              <a:t>طياً ليكون التقويم له دور في كل مرحلة من مراحل التخطيط لبناء المنهج ، ويرى ان عملية بناء المنهج تشمل خمس مراحل.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الأهداف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خبرات التعلم.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المحتوى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تنظيم وتكامل الخبرات والمحتوى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التقويم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2370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نموذج </a:t>
            </a:r>
            <a:r>
              <a:rPr lang="ar-SA" dirty="0" err="1" smtClean="0"/>
              <a:t>ويلر</a:t>
            </a:r>
            <a:r>
              <a:rPr lang="ar-SA" dirty="0" smtClean="0"/>
              <a:t>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2581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074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538</Words>
  <Application>Microsoft Office PowerPoint</Application>
  <PresentationFormat>عرض على الشاشة (3:4)‏</PresentationFormat>
  <Paragraphs>68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تصميم المنهج في التربية البدنية </vt:lpstr>
      <vt:lpstr>اهداف المحاضرة </vt:lpstr>
      <vt:lpstr>عرض تقديمي في PowerPoint</vt:lpstr>
      <vt:lpstr>أسئلة تصميم المنهج </vt:lpstr>
      <vt:lpstr>نموذج تايلور لبناء المنهج</vt:lpstr>
      <vt:lpstr>مراحل البناء في نموذج تايلور</vt:lpstr>
      <vt:lpstr>النقد الموجه لنموذج تايلور</vt:lpstr>
      <vt:lpstr>نموذج ويلر  Wheeler</vt:lpstr>
      <vt:lpstr>نموذج ويلر </vt:lpstr>
      <vt:lpstr>خطوات نموذج ويلر </vt:lpstr>
      <vt:lpstr>خطوات نموذج ويلر </vt:lpstr>
      <vt:lpstr>خطوات نموذج ويلر </vt:lpstr>
      <vt:lpstr>مميزات نموذج ويلر</vt:lpstr>
      <vt:lpstr>انتقادات نموذج ويلر </vt:lpstr>
      <vt:lpstr>المراجع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تصميم المنهج في التربية البدنية </dc:title>
  <dc:creator>AA</dc:creator>
  <cp:lastModifiedBy>AA</cp:lastModifiedBy>
  <cp:revision>11</cp:revision>
  <dcterms:created xsi:type="dcterms:W3CDTF">2023-11-27T13:45:15Z</dcterms:created>
  <dcterms:modified xsi:type="dcterms:W3CDTF">2023-11-27T18:03:34Z</dcterms:modified>
</cp:coreProperties>
</file>