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3" r:id="rId4"/>
    <p:sldId id="258" r:id="rId5"/>
    <p:sldId id="259" r:id="rId6"/>
    <p:sldId id="272" r:id="rId7"/>
    <p:sldId id="264" r:id="rId8"/>
    <p:sldId id="260" r:id="rId9"/>
    <p:sldId id="261" r:id="rId10"/>
    <p:sldId id="262" r:id="rId11"/>
    <p:sldId id="265" r:id="rId12"/>
    <p:sldId id="277" r:id="rId13"/>
    <p:sldId id="266" r:id="rId14"/>
    <p:sldId id="267" r:id="rId15"/>
    <p:sldId id="268" r:id="rId16"/>
    <p:sldId id="269" r:id="rId17"/>
    <p:sldId id="270" r:id="rId18"/>
    <p:sldId id="271" r:id="rId19"/>
    <p:sldId id="276" r:id="rId20"/>
    <p:sldId id="273" r:id="rId21"/>
    <p:sldId id="274" r:id="rId22"/>
    <p:sldId id="275"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5BBF75-C4E2-431B-B72F-3562F7BB2FF2}" type="doc">
      <dgm:prSet loTypeId="urn:microsoft.com/office/officeart/2005/8/layout/list1" loCatId="list" qsTypeId="urn:microsoft.com/office/officeart/2005/8/quickstyle/simple3" qsCatId="simple" csTypeId="urn:microsoft.com/office/officeart/2005/8/colors/colorful5" csCatId="colorful" phldr="1"/>
      <dgm:spPr/>
      <dgm:t>
        <a:bodyPr/>
        <a:lstStyle/>
        <a:p>
          <a:pPr rtl="1"/>
          <a:endParaRPr lang="ar-SA"/>
        </a:p>
      </dgm:t>
    </dgm:pt>
    <dgm:pt modelId="{F7C6192C-1289-4D01-9E03-1CD3FAE11B32}">
      <dgm:prSet phldrT="[نص]" custT="1"/>
      <dgm:spPr/>
      <dgm:t>
        <a:bodyPr/>
        <a:lstStyle/>
        <a:p>
          <a:pPr rtl="1"/>
          <a:r>
            <a:rPr lang="ar-SA" sz="2800" dirty="0" smtClean="0"/>
            <a:t>التهيئة</a:t>
          </a:r>
          <a:endParaRPr lang="ar-SA" sz="2800" dirty="0"/>
        </a:p>
      </dgm:t>
    </dgm:pt>
    <dgm:pt modelId="{73DA7C65-1740-435D-ABE6-547760DC4282}" type="parTrans" cxnId="{B0684369-2DB2-4FC8-8320-F841547C2CE7}">
      <dgm:prSet/>
      <dgm:spPr/>
      <dgm:t>
        <a:bodyPr/>
        <a:lstStyle/>
        <a:p>
          <a:pPr rtl="1"/>
          <a:endParaRPr lang="ar-SA" sz="2800"/>
        </a:p>
      </dgm:t>
    </dgm:pt>
    <dgm:pt modelId="{1E21EE2C-F526-4558-955E-9F9EAB083E76}" type="sibTrans" cxnId="{B0684369-2DB2-4FC8-8320-F841547C2CE7}">
      <dgm:prSet/>
      <dgm:spPr/>
      <dgm:t>
        <a:bodyPr/>
        <a:lstStyle/>
        <a:p>
          <a:pPr rtl="1"/>
          <a:endParaRPr lang="ar-SA" sz="2800"/>
        </a:p>
      </dgm:t>
    </dgm:pt>
    <dgm:pt modelId="{DE5A6B90-3814-4991-BFD7-12CE537D4FE9}">
      <dgm:prSet phldrT="[نص]" custT="1"/>
      <dgm:spPr/>
      <dgm:t>
        <a:bodyPr/>
        <a:lstStyle/>
        <a:p>
          <a:pPr rtl="1"/>
          <a:r>
            <a:rPr lang="ar-SA" sz="2800" dirty="0" smtClean="0"/>
            <a:t>اختيار المشاركين</a:t>
          </a:r>
          <a:endParaRPr lang="ar-SA" sz="2800" dirty="0"/>
        </a:p>
      </dgm:t>
    </dgm:pt>
    <dgm:pt modelId="{4022AFAD-4850-44C6-974F-407A8F3E63C3}" type="parTrans" cxnId="{B631FF21-8A38-4565-BC26-C3E3202FCED1}">
      <dgm:prSet/>
      <dgm:spPr/>
      <dgm:t>
        <a:bodyPr/>
        <a:lstStyle/>
        <a:p>
          <a:pPr rtl="1"/>
          <a:endParaRPr lang="ar-SA" sz="2800"/>
        </a:p>
      </dgm:t>
    </dgm:pt>
    <dgm:pt modelId="{06DFD610-9770-4100-9812-A4357164BA32}" type="sibTrans" cxnId="{B631FF21-8A38-4565-BC26-C3E3202FCED1}">
      <dgm:prSet/>
      <dgm:spPr/>
      <dgm:t>
        <a:bodyPr/>
        <a:lstStyle/>
        <a:p>
          <a:pPr rtl="1"/>
          <a:endParaRPr lang="ar-SA" sz="2800"/>
        </a:p>
      </dgm:t>
    </dgm:pt>
    <dgm:pt modelId="{84B8CF33-BB0C-425A-9EA8-1B8E8B3AEC0D}">
      <dgm:prSet phldrT="[نص]" custT="1"/>
      <dgm:spPr/>
      <dgm:t>
        <a:bodyPr/>
        <a:lstStyle/>
        <a:p>
          <a:pPr rtl="1"/>
          <a:r>
            <a:rPr lang="ar-SA" sz="2800" dirty="0" smtClean="0"/>
            <a:t>تهيئة المسرح (المكان)</a:t>
          </a:r>
          <a:endParaRPr lang="ar-SA" sz="2800" dirty="0"/>
        </a:p>
      </dgm:t>
    </dgm:pt>
    <dgm:pt modelId="{15D42304-85C0-425D-81C7-E0A0758FF0EB}" type="parTrans" cxnId="{4CE74338-9E01-4C48-8112-C5D1E77C0AEC}">
      <dgm:prSet/>
      <dgm:spPr/>
      <dgm:t>
        <a:bodyPr/>
        <a:lstStyle/>
        <a:p>
          <a:pPr rtl="1"/>
          <a:endParaRPr lang="ar-SA" sz="2800"/>
        </a:p>
      </dgm:t>
    </dgm:pt>
    <dgm:pt modelId="{C16A3B87-0571-4765-B4C4-BBD43AC720E4}" type="sibTrans" cxnId="{4CE74338-9E01-4C48-8112-C5D1E77C0AEC}">
      <dgm:prSet/>
      <dgm:spPr/>
      <dgm:t>
        <a:bodyPr/>
        <a:lstStyle/>
        <a:p>
          <a:pPr rtl="1"/>
          <a:endParaRPr lang="ar-SA" sz="2800"/>
        </a:p>
      </dgm:t>
    </dgm:pt>
    <dgm:pt modelId="{CEE81785-D2F5-4E4F-879A-865A85295647}">
      <dgm:prSet custT="1"/>
      <dgm:spPr/>
      <dgm:t>
        <a:bodyPr/>
        <a:lstStyle/>
        <a:p>
          <a:pPr rtl="1"/>
          <a:r>
            <a:rPr lang="ar-SA" sz="2800" dirty="0" smtClean="0"/>
            <a:t>إعداد المشاهدين</a:t>
          </a:r>
          <a:endParaRPr lang="ar-SA" sz="2800" dirty="0"/>
        </a:p>
      </dgm:t>
    </dgm:pt>
    <dgm:pt modelId="{D8C225E4-1C03-43EF-BB90-FFC485CC901B}" type="parTrans" cxnId="{3AE52F89-4F15-440C-A3D4-D8CE81F34334}">
      <dgm:prSet/>
      <dgm:spPr/>
      <dgm:t>
        <a:bodyPr/>
        <a:lstStyle/>
        <a:p>
          <a:pPr rtl="1"/>
          <a:endParaRPr lang="ar-SA" sz="2800"/>
        </a:p>
      </dgm:t>
    </dgm:pt>
    <dgm:pt modelId="{7B9DFDE8-E1B5-40F4-A497-436AFF5197E2}" type="sibTrans" cxnId="{3AE52F89-4F15-440C-A3D4-D8CE81F34334}">
      <dgm:prSet/>
      <dgm:spPr/>
      <dgm:t>
        <a:bodyPr/>
        <a:lstStyle/>
        <a:p>
          <a:pPr rtl="1"/>
          <a:endParaRPr lang="ar-SA" sz="2800"/>
        </a:p>
      </dgm:t>
    </dgm:pt>
    <dgm:pt modelId="{198454BF-3EA6-474C-A159-456AA678A204}">
      <dgm:prSet custT="1"/>
      <dgm:spPr/>
      <dgm:t>
        <a:bodyPr/>
        <a:lstStyle/>
        <a:p>
          <a:pPr rtl="1"/>
          <a:r>
            <a:rPr lang="ar-SA" sz="2800" dirty="0" smtClean="0"/>
            <a:t>التمثيل</a:t>
          </a:r>
          <a:endParaRPr lang="ar-SA" sz="2800" dirty="0"/>
        </a:p>
      </dgm:t>
    </dgm:pt>
    <dgm:pt modelId="{77AE298A-777E-47D4-A778-B98F98E67673}" type="parTrans" cxnId="{89F61EBE-1BF6-4505-806F-BFE7DF052FEC}">
      <dgm:prSet/>
      <dgm:spPr/>
      <dgm:t>
        <a:bodyPr/>
        <a:lstStyle/>
        <a:p>
          <a:pPr rtl="1"/>
          <a:endParaRPr lang="ar-SA" sz="2800"/>
        </a:p>
      </dgm:t>
    </dgm:pt>
    <dgm:pt modelId="{D2EE372B-6827-4D2B-9A8B-C82544E4F8D5}" type="sibTrans" cxnId="{89F61EBE-1BF6-4505-806F-BFE7DF052FEC}">
      <dgm:prSet/>
      <dgm:spPr/>
      <dgm:t>
        <a:bodyPr/>
        <a:lstStyle/>
        <a:p>
          <a:pPr rtl="1"/>
          <a:endParaRPr lang="ar-SA" sz="2800"/>
        </a:p>
      </dgm:t>
    </dgm:pt>
    <dgm:pt modelId="{62831FDA-9559-43A2-8F38-684AB68BE78A}">
      <dgm:prSet custT="1"/>
      <dgm:spPr/>
      <dgm:t>
        <a:bodyPr/>
        <a:lstStyle/>
        <a:p>
          <a:pPr rtl="1"/>
          <a:r>
            <a:rPr lang="ar-SA" sz="2800" dirty="0" smtClean="0"/>
            <a:t>المناقشة والتقويم </a:t>
          </a:r>
          <a:endParaRPr lang="ar-SA" sz="2800" dirty="0"/>
        </a:p>
      </dgm:t>
    </dgm:pt>
    <dgm:pt modelId="{4065BE28-B22D-415D-B918-1803A76977DE}" type="parTrans" cxnId="{29D6C373-C44E-4E50-BA4E-AACA26F7E18B}">
      <dgm:prSet/>
      <dgm:spPr/>
      <dgm:t>
        <a:bodyPr/>
        <a:lstStyle/>
        <a:p>
          <a:pPr rtl="1"/>
          <a:endParaRPr lang="ar-SA" sz="2800"/>
        </a:p>
      </dgm:t>
    </dgm:pt>
    <dgm:pt modelId="{21AA9F65-B818-427B-84A2-FD322F86B40A}" type="sibTrans" cxnId="{29D6C373-C44E-4E50-BA4E-AACA26F7E18B}">
      <dgm:prSet/>
      <dgm:spPr/>
      <dgm:t>
        <a:bodyPr/>
        <a:lstStyle/>
        <a:p>
          <a:pPr rtl="1"/>
          <a:endParaRPr lang="ar-SA" sz="2800"/>
        </a:p>
      </dgm:t>
    </dgm:pt>
    <dgm:pt modelId="{B0A2419B-5829-4464-B458-DD323D2E3624}">
      <dgm:prSet custT="1"/>
      <dgm:spPr/>
      <dgm:t>
        <a:bodyPr/>
        <a:lstStyle/>
        <a:p>
          <a:pPr rtl="1"/>
          <a:r>
            <a:rPr lang="ar-SA" sz="2800" dirty="0" smtClean="0"/>
            <a:t>إعادة التمثيل </a:t>
          </a:r>
          <a:endParaRPr lang="ar-SA" sz="2800" dirty="0"/>
        </a:p>
      </dgm:t>
    </dgm:pt>
    <dgm:pt modelId="{CFF574E2-9846-4054-A287-11FF5228DFB2}" type="parTrans" cxnId="{354082AB-5F66-4849-AF1F-47F071B49F2E}">
      <dgm:prSet/>
      <dgm:spPr/>
      <dgm:t>
        <a:bodyPr/>
        <a:lstStyle/>
        <a:p>
          <a:pPr rtl="1"/>
          <a:endParaRPr lang="ar-SA" sz="2800"/>
        </a:p>
      </dgm:t>
    </dgm:pt>
    <dgm:pt modelId="{011DB86E-5BD5-42F4-9FE4-2AD9154F9C7A}" type="sibTrans" cxnId="{354082AB-5F66-4849-AF1F-47F071B49F2E}">
      <dgm:prSet/>
      <dgm:spPr/>
      <dgm:t>
        <a:bodyPr/>
        <a:lstStyle/>
        <a:p>
          <a:pPr rtl="1"/>
          <a:endParaRPr lang="ar-SA" sz="2800"/>
        </a:p>
      </dgm:t>
    </dgm:pt>
    <dgm:pt modelId="{7348CBAC-726E-4CEE-A6B6-0B6FAD63EBC0}">
      <dgm:prSet custT="1"/>
      <dgm:spPr/>
      <dgm:t>
        <a:bodyPr/>
        <a:lstStyle/>
        <a:p>
          <a:pPr rtl="1"/>
          <a:r>
            <a:rPr lang="ar-SA" sz="2800" dirty="0" smtClean="0"/>
            <a:t>المناقشة والتقويم</a:t>
          </a:r>
          <a:endParaRPr lang="ar-SA" sz="2800" dirty="0"/>
        </a:p>
      </dgm:t>
    </dgm:pt>
    <dgm:pt modelId="{407A2FB7-B7C7-4D38-A87C-B0F72BEF3157}" type="parTrans" cxnId="{913D3A24-6091-43E5-B215-D6E6709FEB89}">
      <dgm:prSet/>
      <dgm:spPr/>
      <dgm:t>
        <a:bodyPr/>
        <a:lstStyle/>
        <a:p>
          <a:pPr rtl="1"/>
          <a:endParaRPr lang="ar-SA" sz="2800"/>
        </a:p>
      </dgm:t>
    </dgm:pt>
    <dgm:pt modelId="{1754EC3F-C818-4CE6-9D2E-99B470AC056C}" type="sibTrans" cxnId="{913D3A24-6091-43E5-B215-D6E6709FEB89}">
      <dgm:prSet/>
      <dgm:spPr/>
      <dgm:t>
        <a:bodyPr/>
        <a:lstStyle/>
        <a:p>
          <a:pPr rtl="1"/>
          <a:endParaRPr lang="ar-SA" sz="2800"/>
        </a:p>
      </dgm:t>
    </dgm:pt>
    <dgm:pt modelId="{8F9BFC84-47FF-4F32-98C5-62D1D76D6EA8}">
      <dgm:prSet custT="1"/>
      <dgm:spPr/>
      <dgm:t>
        <a:bodyPr/>
        <a:lstStyle/>
        <a:p>
          <a:pPr rtl="1"/>
          <a:r>
            <a:rPr lang="ar-SA" sz="2800" dirty="0" smtClean="0"/>
            <a:t>المشاركة في الخبرات</a:t>
          </a:r>
          <a:endParaRPr lang="ar-SA" sz="2800" dirty="0"/>
        </a:p>
      </dgm:t>
    </dgm:pt>
    <dgm:pt modelId="{E5BFDB49-BC84-48F9-9023-A3696E36BBC6}" type="parTrans" cxnId="{B1E3BCEB-930C-44A6-A05D-00847B5B23B2}">
      <dgm:prSet/>
      <dgm:spPr/>
      <dgm:t>
        <a:bodyPr/>
        <a:lstStyle/>
        <a:p>
          <a:pPr rtl="1"/>
          <a:endParaRPr lang="ar-SA" sz="2800"/>
        </a:p>
      </dgm:t>
    </dgm:pt>
    <dgm:pt modelId="{A7B2CC08-6312-4D4B-89B1-61B55974C07C}" type="sibTrans" cxnId="{B1E3BCEB-930C-44A6-A05D-00847B5B23B2}">
      <dgm:prSet/>
      <dgm:spPr/>
      <dgm:t>
        <a:bodyPr/>
        <a:lstStyle/>
        <a:p>
          <a:pPr rtl="1"/>
          <a:endParaRPr lang="ar-SA" sz="2800"/>
        </a:p>
      </dgm:t>
    </dgm:pt>
    <dgm:pt modelId="{2C7462A7-AAD5-4394-B219-E88E857C9789}" type="pres">
      <dgm:prSet presAssocID="{035BBF75-C4E2-431B-B72F-3562F7BB2FF2}" presName="linear" presStyleCnt="0">
        <dgm:presLayoutVars>
          <dgm:dir/>
          <dgm:animLvl val="lvl"/>
          <dgm:resizeHandles val="exact"/>
        </dgm:presLayoutVars>
      </dgm:prSet>
      <dgm:spPr/>
      <dgm:t>
        <a:bodyPr/>
        <a:lstStyle/>
        <a:p>
          <a:pPr rtl="1"/>
          <a:endParaRPr lang="ar-SA"/>
        </a:p>
      </dgm:t>
    </dgm:pt>
    <dgm:pt modelId="{38686585-025F-4F40-9CFE-4BF95FAEBCEE}" type="pres">
      <dgm:prSet presAssocID="{F7C6192C-1289-4D01-9E03-1CD3FAE11B32}" presName="parentLin" presStyleCnt="0"/>
      <dgm:spPr/>
    </dgm:pt>
    <dgm:pt modelId="{70878823-2ED4-4B42-AA1E-2791F041C1E5}" type="pres">
      <dgm:prSet presAssocID="{F7C6192C-1289-4D01-9E03-1CD3FAE11B32}" presName="parentLeftMargin" presStyleLbl="node1" presStyleIdx="0" presStyleCnt="9"/>
      <dgm:spPr/>
      <dgm:t>
        <a:bodyPr/>
        <a:lstStyle/>
        <a:p>
          <a:pPr rtl="1"/>
          <a:endParaRPr lang="ar-SA"/>
        </a:p>
      </dgm:t>
    </dgm:pt>
    <dgm:pt modelId="{A45AC241-ADD7-4C57-9B19-B7007047C0BD}" type="pres">
      <dgm:prSet presAssocID="{F7C6192C-1289-4D01-9E03-1CD3FAE11B32}" presName="parentText" presStyleLbl="node1" presStyleIdx="0" presStyleCnt="9">
        <dgm:presLayoutVars>
          <dgm:chMax val="0"/>
          <dgm:bulletEnabled val="1"/>
        </dgm:presLayoutVars>
      </dgm:prSet>
      <dgm:spPr/>
      <dgm:t>
        <a:bodyPr/>
        <a:lstStyle/>
        <a:p>
          <a:pPr rtl="1"/>
          <a:endParaRPr lang="ar-SA"/>
        </a:p>
      </dgm:t>
    </dgm:pt>
    <dgm:pt modelId="{E272AC9A-DF68-413F-B938-3E4C0613F20C}" type="pres">
      <dgm:prSet presAssocID="{F7C6192C-1289-4D01-9E03-1CD3FAE11B32}" presName="negativeSpace" presStyleCnt="0"/>
      <dgm:spPr/>
    </dgm:pt>
    <dgm:pt modelId="{2F75CB98-03D9-44DB-906F-33C6F8A47CC6}" type="pres">
      <dgm:prSet presAssocID="{F7C6192C-1289-4D01-9E03-1CD3FAE11B32}" presName="childText" presStyleLbl="conFgAcc1" presStyleIdx="0" presStyleCnt="9">
        <dgm:presLayoutVars>
          <dgm:bulletEnabled val="1"/>
        </dgm:presLayoutVars>
      </dgm:prSet>
      <dgm:spPr/>
    </dgm:pt>
    <dgm:pt modelId="{519BACF8-92EB-4B56-9559-BB24F0E22764}" type="pres">
      <dgm:prSet presAssocID="{1E21EE2C-F526-4558-955E-9F9EAB083E76}" presName="spaceBetweenRectangles" presStyleCnt="0"/>
      <dgm:spPr/>
    </dgm:pt>
    <dgm:pt modelId="{A81C5289-91BF-443F-82AE-8E306AE8A496}" type="pres">
      <dgm:prSet presAssocID="{DE5A6B90-3814-4991-BFD7-12CE537D4FE9}" presName="parentLin" presStyleCnt="0"/>
      <dgm:spPr/>
    </dgm:pt>
    <dgm:pt modelId="{3643B754-3282-4B7E-A41C-9C6594BB1D16}" type="pres">
      <dgm:prSet presAssocID="{DE5A6B90-3814-4991-BFD7-12CE537D4FE9}" presName="parentLeftMargin" presStyleLbl="node1" presStyleIdx="0" presStyleCnt="9"/>
      <dgm:spPr/>
      <dgm:t>
        <a:bodyPr/>
        <a:lstStyle/>
        <a:p>
          <a:pPr rtl="1"/>
          <a:endParaRPr lang="ar-SA"/>
        </a:p>
      </dgm:t>
    </dgm:pt>
    <dgm:pt modelId="{73CFE09A-0DBF-40AE-9711-EFD065ED49CB}" type="pres">
      <dgm:prSet presAssocID="{DE5A6B90-3814-4991-BFD7-12CE537D4FE9}" presName="parentText" presStyleLbl="node1" presStyleIdx="1" presStyleCnt="9">
        <dgm:presLayoutVars>
          <dgm:chMax val="0"/>
          <dgm:bulletEnabled val="1"/>
        </dgm:presLayoutVars>
      </dgm:prSet>
      <dgm:spPr/>
      <dgm:t>
        <a:bodyPr/>
        <a:lstStyle/>
        <a:p>
          <a:pPr rtl="1"/>
          <a:endParaRPr lang="ar-SA"/>
        </a:p>
      </dgm:t>
    </dgm:pt>
    <dgm:pt modelId="{4A7C560C-0D70-4466-AFB3-AF6088CA079F}" type="pres">
      <dgm:prSet presAssocID="{DE5A6B90-3814-4991-BFD7-12CE537D4FE9}" presName="negativeSpace" presStyleCnt="0"/>
      <dgm:spPr/>
    </dgm:pt>
    <dgm:pt modelId="{94353F86-323E-453B-8F5D-D824F0F17DB9}" type="pres">
      <dgm:prSet presAssocID="{DE5A6B90-3814-4991-BFD7-12CE537D4FE9}" presName="childText" presStyleLbl="conFgAcc1" presStyleIdx="1" presStyleCnt="9">
        <dgm:presLayoutVars>
          <dgm:bulletEnabled val="1"/>
        </dgm:presLayoutVars>
      </dgm:prSet>
      <dgm:spPr/>
    </dgm:pt>
    <dgm:pt modelId="{76101DE5-F478-4027-A0E8-A84AE521837F}" type="pres">
      <dgm:prSet presAssocID="{06DFD610-9770-4100-9812-A4357164BA32}" presName="spaceBetweenRectangles" presStyleCnt="0"/>
      <dgm:spPr/>
    </dgm:pt>
    <dgm:pt modelId="{0B3CDFC4-34EF-40D9-883E-02042941A262}" type="pres">
      <dgm:prSet presAssocID="{84B8CF33-BB0C-425A-9EA8-1B8E8B3AEC0D}" presName="parentLin" presStyleCnt="0"/>
      <dgm:spPr/>
    </dgm:pt>
    <dgm:pt modelId="{B68FC461-7C1F-4554-A6E3-9BE07C40BC01}" type="pres">
      <dgm:prSet presAssocID="{84B8CF33-BB0C-425A-9EA8-1B8E8B3AEC0D}" presName="parentLeftMargin" presStyleLbl="node1" presStyleIdx="1" presStyleCnt="9"/>
      <dgm:spPr/>
      <dgm:t>
        <a:bodyPr/>
        <a:lstStyle/>
        <a:p>
          <a:pPr rtl="1"/>
          <a:endParaRPr lang="ar-SA"/>
        </a:p>
      </dgm:t>
    </dgm:pt>
    <dgm:pt modelId="{618ED6F6-3218-4EA0-98F1-4EA2002C2CBA}" type="pres">
      <dgm:prSet presAssocID="{84B8CF33-BB0C-425A-9EA8-1B8E8B3AEC0D}" presName="parentText" presStyleLbl="node1" presStyleIdx="2" presStyleCnt="9">
        <dgm:presLayoutVars>
          <dgm:chMax val="0"/>
          <dgm:bulletEnabled val="1"/>
        </dgm:presLayoutVars>
      </dgm:prSet>
      <dgm:spPr/>
      <dgm:t>
        <a:bodyPr/>
        <a:lstStyle/>
        <a:p>
          <a:pPr rtl="1"/>
          <a:endParaRPr lang="ar-SA"/>
        </a:p>
      </dgm:t>
    </dgm:pt>
    <dgm:pt modelId="{CE5C94D4-DC36-451A-BA06-0E3E075BEDCD}" type="pres">
      <dgm:prSet presAssocID="{84B8CF33-BB0C-425A-9EA8-1B8E8B3AEC0D}" presName="negativeSpace" presStyleCnt="0"/>
      <dgm:spPr/>
    </dgm:pt>
    <dgm:pt modelId="{34B7F1C6-27A0-4DFA-AE96-DB2F4F0E2469}" type="pres">
      <dgm:prSet presAssocID="{84B8CF33-BB0C-425A-9EA8-1B8E8B3AEC0D}" presName="childText" presStyleLbl="conFgAcc1" presStyleIdx="2" presStyleCnt="9">
        <dgm:presLayoutVars>
          <dgm:bulletEnabled val="1"/>
        </dgm:presLayoutVars>
      </dgm:prSet>
      <dgm:spPr/>
    </dgm:pt>
    <dgm:pt modelId="{4B48372E-4D63-488F-9B2C-7876DA61D13B}" type="pres">
      <dgm:prSet presAssocID="{C16A3B87-0571-4765-B4C4-BBD43AC720E4}" presName="spaceBetweenRectangles" presStyleCnt="0"/>
      <dgm:spPr/>
    </dgm:pt>
    <dgm:pt modelId="{8942B63C-A73A-479E-9306-96EEAA1F6C7C}" type="pres">
      <dgm:prSet presAssocID="{CEE81785-D2F5-4E4F-879A-865A85295647}" presName="parentLin" presStyleCnt="0"/>
      <dgm:spPr/>
    </dgm:pt>
    <dgm:pt modelId="{4CBBE035-7E22-4E09-94B5-F1BC6E8FF9E9}" type="pres">
      <dgm:prSet presAssocID="{CEE81785-D2F5-4E4F-879A-865A85295647}" presName="parentLeftMargin" presStyleLbl="node1" presStyleIdx="2" presStyleCnt="9"/>
      <dgm:spPr/>
      <dgm:t>
        <a:bodyPr/>
        <a:lstStyle/>
        <a:p>
          <a:pPr rtl="1"/>
          <a:endParaRPr lang="ar-SA"/>
        </a:p>
      </dgm:t>
    </dgm:pt>
    <dgm:pt modelId="{695062DE-5F2C-4C97-9CF2-B1F13AEB1A5F}" type="pres">
      <dgm:prSet presAssocID="{CEE81785-D2F5-4E4F-879A-865A85295647}" presName="parentText" presStyleLbl="node1" presStyleIdx="3" presStyleCnt="9">
        <dgm:presLayoutVars>
          <dgm:chMax val="0"/>
          <dgm:bulletEnabled val="1"/>
        </dgm:presLayoutVars>
      </dgm:prSet>
      <dgm:spPr/>
      <dgm:t>
        <a:bodyPr/>
        <a:lstStyle/>
        <a:p>
          <a:pPr rtl="1"/>
          <a:endParaRPr lang="ar-SA"/>
        </a:p>
      </dgm:t>
    </dgm:pt>
    <dgm:pt modelId="{65406CA4-CD23-48F0-A9B6-E90EA304B231}" type="pres">
      <dgm:prSet presAssocID="{CEE81785-D2F5-4E4F-879A-865A85295647}" presName="negativeSpace" presStyleCnt="0"/>
      <dgm:spPr/>
    </dgm:pt>
    <dgm:pt modelId="{466379C3-5ABB-49B4-A4F5-E52D64A72822}" type="pres">
      <dgm:prSet presAssocID="{CEE81785-D2F5-4E4F-879A-865A85295647}" presName="childText" presStyleLbl="conFgAcc1" presStyleIdx="3" presStyleCnt="9">
        <dgm:presLayoutVars>
          <dgm:bulletEnabled val="1"/>
        </dgm:presLayoutVars>
      </dgm:prSet>
      <dgm:spPr/>
    </dgm:pt>
    <dgm:pt modelId="{0C2712C8-1008-411E-A226-5215C62EAFFE}" type="pres">
      <dgm:prSet presAssocID="{7B9DFDE8-E1B5-40F4-A497-436AFF5197E2}" presName="spaceBetweenRectangles" presStyleCnt="0"/>
      <dgm:spPr/>
    </dgm:pt>
    <dgm:pt modelId="{285274D2-4CE5-4ADD-B424-F79CC5A9E80C}" type="pres">
      <dgm:prSet presAssocID="{198454BF-3EA6-474C-A159-456AA678A204}" presName="parentLin" presStyleCnt="0"/>
      <dgm:spPr/>
    </dgm:pt>
    <dgm:pt modelId="{4747F864-B9A8-469D-8650-332906C97436}" type="pres">
      <dgm:prSet presAssocID="{198454BF-3EA6-474C-A159-456AA678A204}" presName="parentLeftMargin" presStyleLbl="node1" presStyleIdx="3" presStyleCnt="9"/>
      <dgm:spPr/>
      <dgm:t>
        <a:bodyPr/>
        <a:lstStyle/>
        <a:p>
          <a:pPr rtl="1"/>
          <a:endParaRPr lang="ar-SA"/>
        </a:p>
      </dgm:t>
    </dgm:pt>
    <dgm:pt modelId="{706A8A76-CD37-43D4-9AE8-038BCB2C72CC}" type="pres">
      <dgm:prSet presAssocID="{198454BF-3EA6-474C-A159-456AA678A204}" presName="parentText" presStyleLbl="node1" presStyleIdx="4" presStyleCnt="9">
        <dgm:presLayoutVars>
          <dgm:chMax val="0"/>
          <dgm:bulletEnabled val="1"/>
        </dgm:presLayoutVars>
      </dgm:prSet>
      <dgm:spPr/>
      <dgm:t>
        <a:bodyPr/>
        <a:lstStyle/>
        <a:p>
          <a:pPr rtl="1"/>
          <a:endParaRPr lang="ar-SA"/>
        </a:p>
      </dgm:t>
    </dgm:pt>
    <dgm:pt modelId="{150F23DB-A563-4E62-A535-AD4AFA54E838}" type="pres">
      <dgm:prSet presAssocID="{198454BF-3EA6-474C-A159-456AA678A204}" presName="negativeSpace" presStyleCnt="0"/>
      <dgm:spPr/>
    </dgm:pt>
    <dgm:pt modelId="{608CDE93-B8E9-440C-8C10-FFEBD9000EE2}" type="pres">
      <dgm:prSet presAssocID="{198454BF-3EA6-474C-A159-456AA678A204}" presName="childText" presStyleLbl="conFgAcc1" presStyleIdx="4" presStyleCnt="9">
        <dgm:presLayoutVars>
          <dgm:bulletEnabled val="1"/>
        </dgm:presLayoutVars>
      </dgm:prSet>
      <dgm:spPr/>
    </dgm:pt>
    <dgm:pt modelId="{FBEBCAFD-D1CA-4F6A-A4CC-06B659FFBCBE}" type="pres">
      <dgm:prSet presAssocID="{D2EE372B-6827-4D2B-9A8B-C82544E4F8D5}" presName="spaceBetweenRectangles" presStyleCnt="0"/>
      <dgm:spPr/>
    </dgm:pt>
    <dgm:pt modelId="{27BC120B-B784-4BC6-999A-759C4BBB5FD4}" type="pres">
      <dgm:prSet presAssocID="{62831FDA-9559-43A2-8F38-684AB68BE78A}" presName="parentLin" presStyleCnt="0"/>
      <dgm:spPr/>
    </dgm:pt>
    <dgm:pt modelId="{BE01530E-54D3-4CC1-9B2C-23E9BDA4AC64}" type="pres">
      <dgm:prSet presAssocID="{62831FDA-9559-43A2-8F38-684AB68BE78A}" presName="parentLeftMargin" presStyleLbl="node1" presStyleIdx="4" presStyleCnt="9"/>
      <dgm:spPr/>
      <dgm:t>
        <a:bodyPr/>
        <a:lstStyle/>
        <a:p>
          <a:pPr rtl="1"/>
          <a:endParaRPr lang="ar-SA"/>
        </a:p>
      </dgm:t>
    </dgm:pt>
    <dgm:pt modelId="{49ECD77C-CB2A-46D9-9761-904CD62AC0AE}" type="pres">
      <dgm:prSet presAssocID="{62831FDA-9559-43A2-8F38-684AB68BE78A}" presName="parentText" presStyleLbl="node1" presStyleIdx="5" presStyleCnt="9">
        <dgm:presLayoutVars>
          <dgm:chMax val="0"/>
          <dgm:bulletEnabled val="1"/>
        </dgm:presLayoutVars>
      </dgm:prSet>
      <dgm:spPr/>
      <dgm:t>
        <a:bodyPr/>
        <a:lstStyle/>
        <a:p>
          <a:pPr rtl="1"/>
          <a:endParaRPr lang="ar-SA"/>
        </a:p>
      </dgm:t>
    </dgm:pt>
    <dgm:pt modelId="{2FE56899-3F3A-4DE1-89E3-82167B651345}" type="pres">
      <dgm:prSet presAssocID="{62831FDA-9559-43A2-8F38-684AB68BE78A}" presName="negativeSpace" presStyleCnt="0"/>
      <dgm:spPr/>
    </dgm:pt>
    <dgm:pt modelId="{7E7A3258-CEB1-474F-9635-A7592957453F}" type="pres">
      <dgm:prSet presAssocID="{62831FDA-9559-43A2-8F38-684AB68BE78A}" presName="childText" presStyleLbl="conFgAcc1" presStyleIdx="5" presStyleCnt="9">
        <dgm:presLayoutVars>
          <dgm:bulletEnabled val="1"/>
        </dgm:presLayoutVars>
      </dgm:prSet>
      <dgm:spPr/>
    </dgm:pt>
    <dgm:pt modelId="{CC68EFD5-B373-48DC-94F6-4227D63E2504}" type="pres">
      <dgm:prSet presAssocID="{21AA9F65-B818-427B-84A2-FD322F86B40A}" presName="spaceBetweenRectangles" presStyleCnt="0"/>
      <dgm:spPr/>
    </dgm:pt>
    <dgm:pt modelId="{947BDA3A-2BB1-41EC-A224-8C8850CB9515}" type="pres">
      <dgm:prSet presAssocID="{B0A2419B-5829-4464-B458-DD323D2E3624}" presName="parentLin" presStyleCnt="0"/>
      <dgm:spPr/>
    </dgm:pt>
    <dgm:pt modelId="{264FDC2B-FD1F-4287-818C-304BF948EBB4}" type="pres">
      <dgm:prSet presAssocID="{B0A2419B-5829-4464-B458-DD323D2E3624}" presName="parentLeftMargin" presStyleLbl="node1" presStyleIdx="5" presStyleCnt="9"/>
      <dgm:spPr/>
      <dgm:t>
        <a:bodyPr/>
        <a:lstStyle/>
        <a:p>
          <a:pPr rtl="1"/>
          <a:endParaRPr lang="ar-SA"/>
        </a:p>
      </dgm:t>
    </dgm:pt>
    <dgm:pt modelId="{AC2D744C-31DB-4D88-A0F6-91A94B27295D}" type="pres">
      <dgm:prSet presAssocID="{B0A2419B-5829-4464-B458-DD323D2E3624}" presName="parentText" presStyleLbl="node1" presStyleIdx="6" presStyleCnt="9">
        <dgm:presLayoutVars>
          <dgm:chMax val="0"/>
          <dgm:bulletEnabled val="1"/>
        </dgm:presLayoutVars>
      </dgm:prSet>
      <dgm:spPr/>
      <dgm:t>
        <a:bodyPr/>
        <a:lstStyle/>
        <a:p>
          <a:pPr rtl="1"/>
          <a:endParaRPr lang="ar-SA"/>
        </a:p>
      </dgm:t>
    </dgm:pt>
    <dgm:pt modelId="{B783EE83-0400-43DD-AC5F-413E4033F011}" type="pres">
      <dgm:prSet presAssocID="{B0A2419B-5829-4464-B458-DD323D2E3624}" presName="negativeSpace" presStyleCnt="0"/>
      <dgm:spPr/>
    </dgm:pt>
    <dgm:pt modelId="{C5776E88-1603-422D-9138-24B8E0D379E4}" type="pres">
      <dgm:prSet presAssocID="{B0A2419B-5829-4464-B458-DD323D2E3624}" presName="childText" presStyleLbl="conFgAcc1" presStyleIdx="6" presStyleCnt="9">
        <dgm:presLayoutVars>
          <dgm:bulletEnabled val="1"/>
        </dgm:presLayoutVars>
      </dgm:prSet>
      <dgm:spPr/>
    </dgm:pt>
    <dgm:pt modelId="{7264B706-BF06-4B78-A39D-0421602026C8}" type="pres">
      <dgm:prSet presAssocID="{011DB86E-5BD5-42F4-9FE4-2AD9154F9C7A}" presName="spaceBetweenRectangles" presStyleCnt="0"/>
      <dgm:spPr/>
    </dgm:pt>
    <dgm:pt modelId="{49CDF440-AF2E-442C-AE93-BE5FABBEB850}" type="pres">
      <dgm:prSet presAssocID="{7348CBAC-726E-4CEE-A6B6-0B6FAD63EBC0}" presName="parentLin" presStyleCnt="0"/>
      <dgm:spPr/>
    </dgm:pt>
    <dgm:pt modelId="{E899F0F8-B8A2-40C0-A4A1-3CAFB2342CE0}" type="pres">
      <dgm:prSet presAssocID="{7348CBAC-726E-4CEE-A6B6-0B6FAD63EBC0}" presName="parentLeftMargin" presStyleLbl="node1" presStyleIdx="6" presStyleCnt="9"/>
      <dgm:spPr/>
      <dgm:t>
        <a:bodyPr/>
        <a:lstStyle/>
        <a:p>
          <a:pPr rtl="1"/>
          <a:endParaRPr lang="ar-SA"/>
        </a:p>
      </dgm:t>
    </dgm:pt>
    <dgm:pt modelId="{7E2E2201-B3D1-4224-99DC-241D01CC4253}" type="pres">
      <dgm:prSet presAssocID="{7348CBAC-726E-4CEE-A6B6-0B6FAD63EBC0}" presName="parentText" presStyleLbl="node1" presStyleIdx="7" presStyleCnt="9">
        <dgm:presLayoutVars>
          <dgm:chMax val="0"/>
          <dgm:bulletEnabled val="1"/>
        </dgm:presLayoutVars>
      </dgm:prSet>
      <dgm:spPr/>
      <dgm:t>
        <a:bodyPr/>
        <a:lstStyle/>
        <a:p>
          <a:pPr rtl="1"/>
          <a:endParaRPr lang="ar-SA"/>
        </a:p>
      </dgm:t>
    </dgm:pt>
    <dgm:pt modelId="{72749C67-C292-4A56-8D75-9D0C09F7D9C9}" type="pres">
      <dgm:prSet presAssocID="{7348CBAC-726E-4CEE-A6B6-0B6FAD63EBC0}" presName="negativeSpace" presStyleCnt="0"/>
      <dgm:spPr/>
    </dgm:pt>
    <dgm:pt modelId="{C4624180-740D-4590-BF80-DC57536B22D0}" type="pres">
      <dgm:prSet presAssocID="{7348CBAC-726E-4CEE-A6B6-0B6FAD63EBC0}" presName="childText" presStyleLbl="conFgAcc1" presStyleIdx="7" presStyleCnt="9">
        <dgm:presLayoutVars>
          <dgm:bulletEnabled val="1"/>
        </dgm:presLayoutVars>
      </dgm:prSet>
      <dgm:spPr/>
    </dgm:pt>
    <dgm:pt modelId="{98116C9C-FE04-4CD4-AEF7-FB1CDAD6DF6D}" type="pres">
      <dgm:prSet presAssocID="{1754EC3F-C818-4CE6-9D2E-99B470AC056C}" presName="spaceBetweenRectangles" presStyleCnt="0"/>
      <dgm:spPr/>
    </dgm:pt>
    <dgm:pt modelId="{835F677A-772C-4862-AF42-4A13208804F2}" type="pres">
      <dgm:prSet presAssocID="{8F9BFC84-47FF-4F32-98C5-62D1D76D6EA8}" presName="parentLin" presStyleCnt="0"/>
      <dgm:spPr/>
    </dgm:pt>
    <dgm:pt modelId="{B8080643-DEA3-4242-B0DD-9CFA331C2E4C}" type="pres">
      <dgm:prSet presAssocID="{8F9BFC84-47FF-4F32-98C5-62D1D76D6EA8}" presName="parentLeftMargin" presStyleLbl="node1" presStyleIdx="7" presStyleCnt="9"/>
      <dgm:spPr/>
      <dgm:t>
        <a:bodyPr/>
        <a:lstStyle/>
        <a:p>
          <a:pPr rtl="1"/>
          <a:endParaRPr lang="ar-SA"/>
        </a:p>
      </dgm:t>
    </dgm:pt>
    <dgm:pt modelId="{C66FAB1B-FCC0-4113-AAC8-3D64E1300C3F}" type="pres">
      <dgm:prSet presAssocID="{8F9BFC84-47FF-4F32-98C5-62D1D76D6EA8}" presName="parentText" presStyleLbl="node1" presStyleIdx="8" presStyleCnt="9">
        <dgm:presLayoutVars>
          <dgm:chMax val="0"/>
          <dgm:bulletEnabled val="1"/>
        </dgm:presLayoutVars>
      </dgm:prSet>
      <dgm:spPr/>
      <dgm:t>
        <a:bodyPr/>
        <a:lstStyle/>
        <a:p>
          <a:pPr rtl="1"/>
          <a:endParaRPr lang="ar-SA"/>
        </a:p>
      </dgm:t>
    </dgm:pt>
    <dgm:pt modelId="{47725915-01D2-44B8-9058-20CB44DF3764}" type="pres">
      <dgm:prSet presAssocID="{8F9BFC84-47FF-4F32-98C5-62D1D76D6EA8}" presName="negativeSpace" presStyleCnt="0"/>
      <dgm:spPr/>
    </dgm:pt>
    <dgm:pt modelId="{E1C53BA8-7053-4333-A8CF-E1A8888F9EB2}" type="pres">
      <dgm:prSet presAssocID="{8F9BFC84-47FF-4F32-98C5-62D1D76D6EA8}" presName="childText" presStyleLbl="conFgAcc1" presStyleIdx="8" presStyleCnt="9">
        <dgm:presLayoutVars>
          <dgm:bulletEnabled val="1"/>
        </dgm:presLayoutVars>
      </dgm:prSet>
      <dgm:spPr/>
    </dgm:pt>
  </dgm:ptLst>
  <dgm:cxnLst>
    <dgm:cxn modelId="{2E6AFECD-D8D3-4DE5-B070-C596D72D56C1}" type="presOf" srcId="{7348CBAC-726E-4CEE-A6B6-0B6FAD63EBC0}" destId="{E899F0F8-B8A2-40C0-A4A1-3CAFB2342CE0}" srcOrd="0" destOrd="0" presId="urn:microsoft.com/office/officeart/2005/8/layout/list1"/>
    <dgm:cxn modelId="{B631FF21-8A38-4565-BC26-C3E3202FCED1}" srcId="{035BBF75-C4E2-431B-B72F-3562F7BB2FF2}" destId="{DE5A6B90-3814-4991-BFD7-12CE537D4FE9}" srcOrd="1" destOrd="0" parTransId="{4022AFAD-4850-44C6-974F-407A8F3E63C3}" sibTransId="{06DFD610-9770-4100-9812-A4357164BA32}"/>
    <dgm:cxn modelId="{B1E3BCEB-930C-44A6-A05D-00847B5B23B2}" srcId="{035BBF75-C4E2-431B-B72F-3562F7BB2FF2}" destId="{8F9BFC84-47FF-4F32-98C5-62D1D76D6EA8}" srcOrd="8" destOrd="0" parTransId="{E5BFDB49-BC84-48F9-9023-A3696E36BBC6}" sibTransId="{A7B2CC08-6312-4D4B-89B1-61B55974C07C}"/>
    <dgm:cxn modelId="{E3440553-7D7E-42BB-8C93-2782531AFE15}" type="presOf" srcId="{CEE81785-D2F5-4E4F-879A-865A85295647}" destId="{695062DE-5F2C-4C97-9CF2-B1F13AEB1A5F}" srcOrd="1" destOrd="0" presId="urn:microsoft.com/office/officeart/2005/8/layout/list1"/>
    <dgm:cxn modelId="{B0684369-2DB2-4FC8-8320-F841547C2CE7}" srcId="{035BBF75-C4E2-431B-B72F-3562F7BB2FF2}" destId="{F7C6192C-1289-4D01-9E03-1CD3FAE11B32}" srcOrd="0" destOrd="0" parTransId="{73DA7C65-1740-435D-ABE6-547760DC4282}" sibTransId="{1E21EE2C-F526-4558-955E-9F9EAB083E76}"/>
    <dgm:cxn modelId="{1E42BB95-5E2C-49D9-928B-9B99C1A0BB15}" type="presOf" srcId="{F7C6192C-1289-4D01-9E03-1CD3FAE11B32}" destId="{70878823-2ED4-4B42-AA1E-2791F041C1E5}" srcOrd="0" destOrd="0" presId="urn:microsoft.com/office/officeart/2005/8/layout/list1"/>
    <dgm:cxn modelId="{851FAFC4-18BF-46B7-AF5A-987E4E067CBE}" type="presOf" srcId="{F7C6192C-1289-4D01-9E03-1CD3FAE11B32}" destId="{A45AC241-ADD7-4C57-9B19-B7007047C0BD}" srcOrd="1" destOrd="0" presId="urn:microsoft.com/office/officeart/2005/8/layout/list1"/>
    <dgm:cxn modelId="{4CE74338-9E01-4C48-8112-C5D1E77C0AEC}" srcId="{035BBF75-C4E2-431B-B72F-3562F7BB2FF2}" destId="{84B8CF33-BB0C-425A-9EA8-1B8E8B3AEC0D}" srcOrd="2" destOrd="0" parTransId="{15D42304-85C0-425D-81C7-E0A0758FF0EB}" sibTransId="{C16A3B87-0571-4765-B4C4-BBD43AC720E4}"/>
    <dgm:cxn modelId="{12955F19-D361-4747-B0A0-68088B8DC6FD}" type="presOf" srcId="{8F9BFC84-47FF-4F32-98C5-62D1D76D6EA8}" destId="{B8080643-DEA3-4242-B0DD-9CFA331C2E4C}" srcOrd="0" destOrd="0" presId="urn:microsoft.com/office/officeart/2005/8/layout/list1"/>
    <dgm:cxn modelId="{913D3A24-6091-43E5-B215-D6E6709FEB89}" srcId="{035BBF75-C4E2-431B-B72F-3562F7BB2FF2}" destId="{7348CBAC-726E-4CEE-A6B6-0B6FAD63EBC0}" srcOrd="7" destOrd="0" parTransId="{407A2FB7-B7C7-4D38-A87C-B0F72BEF3157}" sibTransId="{1754EC3F-C818-4CE6-9D2E-99B470AC056C}"/>
    <dgm:cxn modelId="{89F61EBE-1BF6-4505-806F-BFE7DF052FEC}" srcId="{035BBF75-C4E2-431B-B72F-3562F7BB2FF2}" destId="{198454BF-3EA6-474C-A159-456AA678A204}" srcOrd="4" destOrd="0" parTransId="{77AE298A-777E-47D4-A778-B98F98E67673}" sibTransId="{D2EE372B-6827-4D2B-9A8B-C82544E4F8D5}"/>
    <dgm:cxn modelId="{255F028A-4C0E-44FD-A6AD-7904654F5609}" type="presOf" srcId="{B0A2419B-5829-4464-B458-DD323D2E3624}" destId="{264FDC2B-FD1F-4287-818C-304BF948EBB4}" srcOrd="0" destOrd="0" presId="urn:microsoft.com/office/officeart/2005/8/layout/list1"/>
    <dgm:cxn modelId="{0773A926-2E8B-4789-94B9-3FB26A0173D8}" type="presOf" srcId="{7348CBAC-726E-4CEE-A6B6-0B6FAD63EBC0}" destId="{7E2E2201-B3D1-4224-99DC-241D01CC4253}" srcOrd="1" destOrd="0" presId="urn:microsoft.com/office/officeart/2005/8/layout/list1"/>
    <dgm:cxn modelId="{CD22166C-FA8C-4ABA-B056-F5CE3F5B8FC6}" type="presOf" srcId="{198454BF-3EA6-474C-A159-456AA678A204}" destId="{706A8A76-CD37-43D4-9AE8-038BCB2C72CC}" srcOrd="1" destOrd="0" presId="urn:microsoft.com/office/officeart/2005/8/layout/list1"/>
    <dgm:cxn modelId="{29D6C373-C44E-4E50-BA4E-AACA26F7E18B}" srcId="{035BBF75-C4E2-431B-B72F-3562F7BB2FF2}" destId="{62831FDA-9559-43A2-8F38-684AB68BE78A}" srcOrd="5" destOrd="0" parTransId="{4065BE28-B22D-415D-B918-1803A76977DE}" sibTransId="{21AA9F65-B818-427B-84A2-FD322F86B40A}"/>
    <dgm:cxn modelId="{354082AB-5F66-4849-AF1F-47F071B49F2E}" srcId="{035BBF75-C4E2-431B-B72F-3562F7BB2FF2}" destId="{B0A2419B-5829-4464-B458-DD323D2E3624}" srcOrd="6" destOrd="0" parTransId="{CFF574E2-9846-4054-A287-11FF5228DFB2}" sibTransId="{011DB86E-5BD5-42F4-9FE4-2AD9154F9C7A}"/>
    <dgm:cxn modelId="{1B14F972-5557-454B-B352-AB801B20D680}" type="presOf" srcId="{84B8CF33-BB0C-425A-9EA8-1B8E8B3AEC0D}" destId="{B68FC461-7C1F-4554-A6E3-9BE07C40BC01}" srcOrd="0" destOrd="0" presId="urn:microsoft.com/office/officeart/2005/8/layout/list1"/>
    <dgm:cxn modelId="{40495FAA-8166-4FB4-A75D-6B9F361C91CB}" type="presOf" srcId="{DE5A6B90-3814-4991-BFD7-12CE537D4FE9}" destId="{73CFE09A-0DBF-40AE-9711-EFD065ED49CB}" srcOrd="1" destOrd="0" presId="urn:microsoft.com/office/officeart/2005/8/layout/list1"/>
    <dgm:cxn modelId="{EDBB3894-4413-4781-BFCD-A5051706E736}" type="presOf" srcId="{62831FDA-9559-43A2-8F38-684AB68BE78A}" destId="{49ECD77C-CB2A-46D9-9761-904CD62AC0AE}" srcOrd="1" destOrd="0" presId="urn:microsoft.com/office/officeart/2005/8/layout/list1"/>
    <dgm:cxn modelId="{8FF6A82D-0D70-4373-B861-E91FD7003B72}" type="presOf" srcId="{8F9BFC84-47FF-4F32-98C5-62D1D76D6EA8}" destId="{C66FAB1B-FCC0-4113-AAC8-3D64E1300C3F}" srcOrd="1" destOrd="0" presId="urn:microsoft.com/office/officeart/2005/8/layout/list1"/>
    <dgm:cxn modelId="{5AB7BB2A-AA21-4A66-8D66-9CBFB548B5CF}" type="presOf" srcId="{CEE81785-D2F5-4E4F-879A-865A85295647}" destId="{4CBBE035-7E22-4E09-94B5-F1BC6E8FF9E9}" srcOrd="0" destOrd="0" presId="urn:microsoft.com/office/officeart/2005/8/layout/list1"/>
    <dgm:cxn modelId="{FFD494C0-2CC6-4265-A4D8-88F097B1A6C1}" type="presOf" srcId="{B0A2419B-5829-4464-B458-DD323D2E3624}" destId="{AC2D744C-31DB-4D88-A0F6-91A94B27295D}" srcOrd="1" destOrd="0" presId="urn:microsoft.com/office/officeart/2005/8/layout/list1"/>
    <dgm:cxn modelId="{9747ED85-8E34-4377-8454-7CF24D3CFF11}" type="presOf" srcId="{84B8CF33-BB0C-425A-9EA8-1B8E8B3AEC0D}" destId="{618ED6F6-3218-4EA0-98F1-4EA2002C2CBA}" srcOrd="1" destOrd="0" presId="urn:microsoft.com/office/officeart/2005/8/layout/list1"/>
    <dgm:cxn modelId="{3AE52F89-4F15-440C-A3D4-D8CE81F34334}" srcId="{035BBF75-C4E2-431B-B72F-3562F7BB2FF2}" destId="{CEE81785-D2F5-4E4F-879A-865A85295647}" srcOrd="3" destOrd="0" parTransId="{D8C225E4-1C03-43EF-BB90-FFC485CC901B}" sibTransId="{7B9DFDE8-E1B5-40F4-A497-436AFF5197E2}"/>
    <dgm:cxn modelId="{EB9B4987-6939-4D82-9B30-F4E0EF4DC22E}" type="presOf" srcId="{DE5A6B90-3814-4991-BFD7-12CE537D4FE9}" destId="{3643B754-3282-4B7E-A41C-9C6594BB1D16}" srcOrd="0" destOrd="0" presId="urn:microsoft.com/office/officeart/2005/8/layout/list1"/>
    <dgm:cxn modelId="{50000BB3-051A-489D-8B4F-75151AFF47B1}" type="presOf" srcId="{035BBF75-C4E2-431B-B72F-3562F7BB2FF2}" destId="{2C7462A7-AAD5-4394-B219-E88E857C9789}" srcOrd="0" destOrd="0" presId="urn:microsoft.com/office/officeart/2005/8/layout/list1"/>
    <dgm:cxn modelId="{807D8021-7C91-4E6F-B125-83002F23BDE4}" type="presOf" srcId="{198454BF-3EA6-474C-A159-456AA678A204}" destId="{4747F864-B9A8-469D-8650-332906C97436}" srcOrd="0" destOrd="0" presId="urn:microsoft.com/office/officeart/2005/8/layout/list1"/>
    <dgm:cxn modelId="{A26F1E41-D12A-460E-9F4C-4A38499D7FE8}" type="presOf" srcId="{62831FDA-9559-43A2-8F38-684AB68BE78A}" destId="{BE01530E-54D3-4CC1-9B2C-23E9BDA4AC64}" srcOrd="0" destOrd="0" presId="urn:microsoft.com/office/officeart/2005/8/layout/list1"/>
    <dgm:cxn modelId="{3305642B-C9AB-4456-A76D-1DAC9C4AE17E}" type="presParOf" srcId="{2C7462A7-AAD5-4394-B219-E88E857C9789}" destId="{38686585-025F-4F40-9CFE-4BF95FAEBCEE}" srcOrd="0" destOrd="0" presId="urn:microsoft.com/office/officeart/2005/8/layout/list1"/>
    <dgm:cxn modelId="{D6B6FF9D-9C7A-4B45-974B-4418115364D1}" type="presParOf" srcId="{38686585-025F-4F40-9CFE-4BF95FAEBCEE}" destId="{70878823-2ED4-4B42-AA1E-2791F041C1E5}" srcOrd="0" destOrd="0" presId="urn:microsoft.com/office/officeart/2005/8/layout/list1"/>
    <dgm:cxn modelId="{5BA67659-F4E6-4107-A280-1FFF6DE4F2D0}" type="presParOf" srcId="{38686585-025F-4F40-9CFE-4BF95FAEBCEE}" destId="{A45AC241-ADD7-4C57-9B19-B7007047C0BD}" srcOrd="1" destOrd="0" presId="urn:microsoft.com/office/officeart/2005/8/layout/list1"/>
    <dgm:cxn modelId="{FDBF606A-DE8F-4B69-8D3D-2C06FA13B954}" type="presParOf" srcId="{2C7462A7-AAD5-4394-B219-E88E857C9789}" destId="{E272AC9A-DF68-413F-B938-3E4C0613F20C}" srcOrd="1" destOrd="0" presId="urn:microsoft.com/office/officeart/2005/8/layout/list1"/>
    <dgm:cxn modelId="{F582E4CF-E8A5-428D-8008-1FC5478FE788}" type="presParOf" srcId="{2C7462A7-AAD5-4394-B219-E88E857C9789}" destId="{2F75CB98-03D9-44DB-906F-33C6F8A47CC6}" srcOrd="2" destOrd="0" presId="urn:microsoft.com/office/officeart/2005/8/layout/list1"/>
    <dgm:cxn modelId="{45DE1390-C12A-4055-8850-B7F1C87F2267}" type="presParOf" srcId="{2C7462A7-AAD5-4394-B219-E88E857C9789}" destId="{519BACF8-92EB-4B56-9559-BB24F0E22764}" srcOrd="3" destOrd="0" presId="urn:microsoft.com/office/officeart/2005/8/layout/list1"/>
    <dgm:cxn modelId="{EA760FBC-4A1A-474A-B9F3-09274A490415}" type="presParOf" srcId="{2C7462A7-AAD5-4394-B219-E88E857C9789}" destId="{A81C5289-91BF-443F-82AE-8E306AE8A496}" srcOrd="4" destOrd="0" presId="urn:microsoft.com/office/officeart/2005/8/layout/list1"/>
    <dgm:cxn modelId="{499B9E8F-EDA1-471A-8F34-5924180B7660}" type="presParOf" srcId="{A81C5289-91BF-443F-82AE-8E306AE8A496}" destId="{3643B754-3282-4B7E-A41C-9C6594BB1D16}" srcOrd="0" destOrd="0" presId="urn:microsoft.com/office/officeart/2005/8/layout/list1"/>
    <dgm:cxn modelId="{B4493584-A9E0-4E8C-AC33-09967241FB46}" type="presParOf" srcId="{A81C5289-91BF-443F-82AE-8E306AE8A496}" destId="{73CFE09A-0DBF-40AE-9711-EFD065ED49CB}" srcOrd="1" destOrd="0" presId="urn:microsoft.com/office/officeart/2005/8/layout/list1"/>
    <dgm:cxn modelId="{6BEF5D88-4B00-4D39-A95F-E8B8365785D3}" type="presParOf" srcId="{2C7462A7-AAD5-4394-B219-E88E857C9789}" destId="{4A7C560C-0D70-4466-AFB3-AF6088CA079F}" srcOrd="5" destOrd="0" presId="urn:microsoft.com/office/officeart/2005/8/layout/list1"/>
    <dgm:cxn modelId="{ADB3865C-B836-4463-A84D-0D20399FE22D}" type="presParOf" srcId="{2C7462A7-AAD5-4394-B219-E88E857C9789}" destId="{94353F86-323E-453B-8F5D-D824F0F17DB9}" srcOrd="6" destOrd="0" presId="urn:microsoft.com/office/officeart/2005/8/layout/list1"/>
    <dgm:cxn modelId="{DB538925-16AA-4F01-9F5E-D5C6C5D1E220}" type="presParOf" srcId="{2C7462A7-AAD5-4394-B219-E88E857C9789}" destId="{76101DE5-F478-4027-A0E8-A84AE521837F}" srcOrd="7" destOrd="0" presId="urn:microsoft.com/office/officeart/2005/8/layout/list1"/>
    <dgm:cxn modelId="{1EF56C4E-08A9-4649-9ABD-80A1161D00D9}" type="presParOf" srcId="{2C7462A7-AAD5-4394-B219-E88E857C9789}" destId="{0B3CDFC4-34EF-40D9-883E-02042941A262}" srcOrd="8" destOrd="0" presId="urn:microsoft.com/office/officeart/2005/8/layout/list1"/>
    <dgm:cxn modelId="{0B5C2926-7011-49EB-ABB3-F97C34D8EF9F}" type="presParOf" srcId="{0B3CDFC4-34EF-40D9-883E-02042941A262}" destId="{B68FC461-7C1F-4554-A6E3-9BE07C40BC01}" srcOrd="0" destOrd="0" presId="urn:microsoft.com/office/officeart/2005/8/layout/list1"/>
    <dgm:cxn modelId="{4B2380C1-6170-4743-B8E0-BCA88EBC1D51}" type="presParOf" srcId="{0B3CDFC4-34EF-40D9-883E-02042941A262}" destId="{618ED6F6-3218-4EA0-98F1-4EA2002C2CBA}" srcOrd="1" destOrd="0" presId="urn:microsoft.com/office/officeart/2005/8/layout/list1"/>
    <dgm:cxn modelId="{CD65DB48-6EBA-480C-AC69-112ACFFD3FF5}" type="presParOf" srcId="{2C7462A7-AAD5-4394-B219-E88E857C9789}" destId="{CE5C94D4-DC36-451A-BA06-0E3E075BEDCD}" srcOrd="9" destOrd="0" presId="urn:microsoft.com/office/officeart/2005/8/layout/list1"/>
    <dgm:cxn modelId="{38CB7159-38BC-4192-B733-ECC095A82F73}" type="presParOf" srcId="{2C7462A7-AAD5-4394-B219-E88E857C9789}" destId="{34B7F1C6-27A0-4DFA-AE96-DB2F4F0E2469}" srcOrd="10" destOrd="0" presId="urn:microsoft.com/office/officeart/2005/8/layout/list1"/>
    <dgm:cxn modelId="{8DBCFF1E-5D7C-4640-A2AE-9CDD932C9785}" type="presParOf" srcId="{2C7462A7-AAD5-4394-B219-E88E857C9789}" destId="{4B48372E-4D63-488F-9B2C-7876DA61D13B}" srcOrd="11" destOrd="0" presId="urn:microsoft.com/office/officeart/2005/8/layout/list1"/>
    <dgm:cxn modelId="{AAFF1362-FEBD-46AC-A81E-34B82C2F4F5B}" type="presParOf" srcId="{2C7462A7-AAD5-4394-B219-E88E857C9789}" destId="{8942B63C-A73A-479E-9306-96EEAA1F6C7C}" srcOrd="12" destOrd="0" presId="urn:microsoft.com/office/officeart/2005/8/layout/list1"/>
    <dgm:cxn modelId="{27C88454-1215-4F5A-ACAB-CAAF24E03A76}" type="presParOf" srcId="{8942B63C-A73A-479E-9306-96EEAA1F6C7C}" destId="{4CBBE035-7E22-4E09-94B5-F1BC6E8FF9E9}" srcOrd="0" destOrd="0" presId="urn:microsoft.com/office/officeart/2005/8/layout/list1"/>
    <dgm:cxn modelId="{674CD059-E611-43D2-B82F-88DCC3742107}" type="presParOf" srcId="{8942B63C-A73A-479E-9306-96EEAA1F6C7C}" destId="{695062DE-5F2C-4C97-9CF2-B1F13AEB1A5F}" srcOrd="1" destOrd="0" presId="urn:microsoft.com/office/officeart/2005/8/layout/list1"/>
    <dgm:cxn modelId="{672B7784-69C9-43AC-80C8-F7B7DBBBA53D}" type="presParOf" srcId="{2C7462A7-AAD5-4394-B219-E88E857C9789}" destId="{65406CA4-CD23-48F0-A9B6-E90EA304B231}" srcOrd="13" destOrd="0" presId="urn:microsoft.com/office/officeart/2005/8/layout/list1"/>
    <dgm:cxn modelId="{D5A395B8-AEC9-463E-BB89-C46A6C20D4FA}" type="presParOf" srcId="{2C7462A7-AAD5-4394-B219-E88E857C9789}" destId="{466379C3-5ABB-49B4-A4F5-E52D64A72822}" srcOrd="14" destOrd="0" presId="urn:microsoft.com/office/officeart/2005/8/layout/list1"/>
    <dgm:cxn modelId="{D36C1C01-F8E0-4E65-A7D7-BA6B120D1F7C}" type="presParOf" srcId="{2C7462A7-AAD5-4394-B219-E88E857C9789}" destId="{0C2712C8-1008-411E-A226-5215C62EAFFE}" srcOrd="15" destOrd="0" presId="urn:microsoft.com/office/officeart/2005/8/layout/list1"/>
    <dgm:cxn modelId="{A06FDEEF-463F-4698-9CEB-AD00759D477F}" type="presParOf" srcId="{2C7462A7-AAD5-4394-B219-E88E857C9789}" destId="{285274D2-4CE5-4ADD-B424-F79CC5A9E80C}" srcOrd="16" destOrd="0" presId="urn:microsoft.com/office/officeart/2005/8/layout/list1"/>
    <dgm:cxn modelId="{7FE0C946-825D-40F9-94C5-1985CA238549}" type="presParOf" srcId="{285274D2-4CE5-4ADD-B424-F79CC5A9E80C}" destId="{4747F864-B9A8-469D-8650-332906C97436}" srcOrd="0" destOrd="0" presId="urn:microsoft.com/office/officeart/2005/8/layout/list1"/>
    <dgm:cxn modelId="{E76A380F-E008-452C-A25C-615E6CC5A9FF}" type="presParOf" srcId="{285274D2-4CE5-4ADD-B424-F79CC5A9E80C}" destId="{706A8A76-CD37-43D4-9AE8-038BCB2C72CC}" srcOrd="1" destOrd="0" presId="urn:microsoft.com/office/officeart/2005/8/layout/list1"/>
    <dgm:cxn modelId="{36F97098-690F-49C5-833B-2484712C20FA}" type="presParOf" srcId="{2C7462A7-AAD5-4394-B219-E88E857C9789}" destId="{150F23DB-A563-4E62-A535-AD4AFA54E838}" srcOrd="17" destOrd="0" presId="urn:microsoft.com/office/officeart/2005/8/layout/list1"/>
    <dgm:cxn modelId="{DE2B649F-240C-4F10-B412-2B15F8E3EBA3}" type="presParOf" srcId="{2C7462A7-AAD5-4394-B219-E88E857C9789}" destId="{608CDE93-B8E9-440C-8C10-FFEBD9000EE2}" srcOrd="18" destOrd="0" presId="urn:microsoft.com/office/officeart/2005/8/layout/list1"/>
    <dgm:cxn modelId="{F61C4A47-D243-47DE-8F99-B90CD5480966}" type="presParOf" srcId="{2C7462A7-AAD5-4394-B219-E88E857C9789}" destId="{FBEBCAFD-D1CA-4F6A-A4CC-06B659FFBCBE}" srcOrd="19" destOrd="0" presId="urn:microsoft.com/office/officeart/2005/8/layout/list1"/>
    <dgm:cxn modelId="{D60D7DF1-660F-4D41-8947-2083D89F7C7D}" type="presParOf" srcId="{2C7462A7-AAD5-4394-B219-E88E857C9789}" destId="{27BC120B-B784-4BC6-999A-759C4BBB5FD4}" srcOrd="20" destOrd="0" presId="urn:microsoft.com/office/officeart/2005/8/layout/list1"/>
    <dgm:cxn modelId="{76218EB0-74E5-48DC-9327-3779766E9AEE}" type="presParOf" srcId="{27BC120B-B784-4BC6-999A-759C4BBB5FD4}" destId="{BE01530E-54D3-4CC1-9B2C-23E9BDA4AC64}" srcOrd="0" destOrd="0" presId="urn:microsoft.com/office/officeart/2005/8/layout/list1"/>
    <dgm:cxn modelId="{FB40A6DC-75A7-4C96-807E-17D903AACACA}" type="presParOf" srcId="{27BC120B-B784-4BC6-999A-759C4BBB5FD4}" destId="{49ECD77C-CB2A-46D9-9761-904CD62AC0AE}" srcOrd="1" destOrd="0" presId="urn:microsoft.com/office/officeart/2005/8/layout/list1"/>
    <dgm:cxn modelId="{C76465D5-97C4-44CD-BC36-656F09D200A0}" type="presParOf" srcId="{2C7462A7-AAD5-4394-B219-E88E857C9789}" destId="{2FE56899-3F3A-4DE1-89E3-82167B651345}" srcOrd="21" destOrd="0" presId="urn:microsoft.com/office/officeart/2005/8/layout/list1"/>
    <dgm:cxn modelId="{858E93DD-B48F-40D6-8AAF-94737CF19DF3}" type="presParOf" srcId="{2C7462A7-AAD5-4394-B219-E88E857C9789}" destId="{7E7A3258-CEB1-474F-9635-A7592957453F}" srcOrd="22" destOrd="0" presId="urn:microsoft.com/office/officeart/2005/8/layout/list1"/>
    <dgm:cxn modelId="{D8ADB8E5-726D-41FF-AFF9-10946276E880}" type="presParOf" srcId="{2C7462A7-AAD5-4394-B219-E88E857C9789}" destId="{CC68EFD5-B373-48DC-94F6-4227D63E2504}" srcOrd="23" destOrd="0" presId="urn:microsoft.com/office/officeart/2005/8/layout/list1"/>
    <dgm:cxn modelId="{24D382F2-5A9E-4E7E-B252-7327C74A4D52}" type="presParOf" srcId="{2C7462A7-AAD5-4394-B219-E88E857C9789}" destId="{947BDA3A-2BB1-41EC-A224-8C8850CB9515}" srcOrd="24" destOrd="0" presId="urn:microsoft.com/office/officeart/2005/8/layout/list1"/>
    <dgm:cxn modelId="{A1F5C077-A158-423F-A5B6-A6E5B906BE74}" type="presParOf" srcId="{947BDA3A-2BB1-41EC-A224-8C8850CB9515}" destId="{264FDC2B-FD1F-4287-818C-304BF948EBB4}" srcOrd="0" destOrd="0" presId="urn:microsoft.com/office/officeart/2005/8/layout/list1"/>
    <dgm:cxn modelId="{D1D27482-9E09-46E1-858A-3597D356046C}" type="presParOf" srcId="{947BDA3A-2BB1-41EC-A224-8C8850CB9515}" destId="{AC2D744C-31DB-4D88-A0F6-91A94B27295D}" srcOrd="1" destOrd="0" presId="urn:microsoft.com/office/officeart/2005/8/layout/list1"/>
    <dgm:cxn modelId="{3D5AECA5-A700-4F2F-8536-52D07FF3E921}" type="presParOf" srcId="{2C7462A7-AAD5-4394-B219-E88E857C9789}" destId="{B783EE83-0400-43DD-AC5F-413E4033F011}" srcOrd="25" destOrd="0" presId="urn:microsoft.com/office/officeart/2005/8/layout/list1"/>
    <dgm:cxn modelId="{B2323258-C5C6-4F10-95A0-C8ED9A6DF1CE}" type="presParOf" srcId="{2C7462A7-AAD5-4394-B219-E88E857C9789}" destId="{C5776E88-1603-422D-9138-24B8E0D379E4}" srcOrd="26" destOrd="0" presId="urn:microsoft.com/office/officeart/2005/8/layout/list1"/>
    <dgm:cxn modelId="{935F9B2E-CF41-4ED1-A527-42D3A495C387}" type="presParOf" srcId="{2C7462A7-AAD5-4394-B219-E88E857C9789}" destId="{7264B706-BF06-4B78-A39D-0421602026C8}" srcOrd="27" destOrd="0" presId="urn:microsoft.com/office/officeart/2005/8/layout/list1"/>
    <dgm:cxn modelId="{3F0EFB8A-5F5F-4B3B-94FE-A7889300C72E}" type="presParOf" srcId="{2C7462A7-AAD5-4394-B219-E88E857C9789}" destId="{49CDF440-AF2E-442C-AE93-BE5FABBEB850}" srcOrd="28" destOrd="0" presId="urn:microsoft.com/office/officeart/2005/8/layout/list1"/>
    <dgm:cxn modelId="{AD001050-1166-457D-B5BD-B959D8B137C0}" type="presParOf" srcId="{49CDF440-AF2E-442C-AE93-BE5FABBEB850}" destId="{E899F0F8-B8A2-40C0-A4A1-3CAFB2342CE0}" srcOrd="0" destOrd="0" presId="urn:microsoft.com/office/officeart/2005/8/layout/list1"/>
    <dgm:cxn modelId="{DD204445-DCB0-4580-8942-BD3B81DC7E6D}" type="presParOf" srcId="{49CDF440-AF2E-442C-AE93-BE5FABBEB850}" destId="{7E2E2201-B3D1-4224-99DC-241D01CC4253}" srcOrd="1" destOrd="0" presId="urn:microsoft.com/office/officeart/2005/8/layout/list1"/>
    <dgm:cxn modelId="{DBF91B4F-207A-4612-B295-77EEFA28261C}" type="presParOf" srcId="{2C7462A7-AAD5-4394-B219-E88E857C9789}" destId="{72749C67-C292-4A56-8D75-9D0C09F7D9C9}" srcOrd="29" destOrd="0" presId="urn:microsoft.com/office/officeart/2005/8/layout/list1"/>
    <dgm:cxn modelId="{BB55F379-6C76-4587-9C2D-C29B38BF9877}" type="presParOf" srcId="{2C7462A7-AAD5-4394-B219-E88E857C9789}" destId="{C4624180-740D-4590-BF80-DC57536B22D0}" srcOrd="30" destOrd="0" presId="urn:microsoft.com/office/officeart/2005/8/layout/list1"/>
    <dgm:cxn modelId="{B0A8A38B-455B-4BC2-8C0A-7033E1291185}" type="presParOf" srcId="{2C7462A7-AAD5-4394-B219-E88E857C9789}" destId="{98116C9C-FE04-4CD4-AEF7-FB1CDAD6DF6D}" srcOrd="31" destOrd="0" presId="urn:microsoft.com/office/officeart/2005/8/layout/list1"/>
    <dgm:cxn modelId="{C342E367-B412-454F-B4D8-61EB6777CE0C}" type="presParOf" srcId="{2C7462A7-AAD5-4394-B219-E88E857C9789}" destId="{835F677A-772C-4862-AF42-4A13208804F2}" srcOrd="32" destOrd="0" presId="urn:microsoft.com/office/officeart/2005/8/layout/list1"/>
    <dgm:cxn modelId="{163B0FAE-E3E9-4C21-A402-BC9249D02CB1}" type="presParOf" srcId="{835F677A-772C-4862-AF42-4A13208804F2}" destId="{B8080643-DEA3-4242-B0DD-9CFA331C2E4C}" srcOrd="0" destOrd="0" presId="urn:microsoft.com/office/officeart/2005/8/layout/list1"/>
    <dgm:cxn modelId="{9CFFF99A-4B1A-4A38-8C9E-B54598AFD166}" type="presParOf" srcId="{835F677A-772C-4862-AF42-4A13208804F2}" destId="{C66FAB1B-FCC0-4113-AAC8-3D64E1300C3F}" srcOrd="1" destOrd="0" presId="urn:microsoft.com/office/officeart/2005/8/layout/list1"/>
    <dgm:cxn modelId="{E34ECE91-6EA1-43E4-B963-F9CDCC45861B}" type="presParOf" srcId="{2C7462A7-AAD5-4394-B219-E88E857C9789}" destId="{47725915-01D2-44B8-9058-20CB44DF3764}" srcOrd="33" destOrd="0" presId="urn:microsoft.com/office/officeart/2005/8/layout/list1"/>
    <dgm:cxn modelId="{5E959358-1533-4699-9C1D-26CFB97C289D}" type="presParOf" srcId="{2C7462A7-AAD5-4394-B219-E88E857C9789}" destId="{E1C53BA8-7053-4333-A8CF-E1A8888F9EB2}"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1AE006-2ED9-414A-BC4C-422C715AC855}" type="doc">
      <dgm:prSet loTypeId="urn:microsoft.com/office/officeart/2005/8/layout/vList5" loCatId="list" qsTypeId="urn:microsoft.com/office/officeart/2005/8/quickstyle/simple1" qsCatId="simple" csTypeId="urn:microsoft.com/office/officeart/2005/8/colors/colorful1" csCatId="colorful" phldr="1"/>
      <dgm:spPr/>
      <dgm:t>
        <a:bodyPr/>
        <a:lstStyle/>
        <a:p>
          <a:pPr rtl="1"/>
          <a:endParaRPr lang="ar-SA"/>
        </a:p>
      </dgm:t>
    </dgm:pt>
    <dgm:pt modelId="{297BE492-ED20-4B72-A1A4-1953583F686A}">
      <dgm:prSet phldrT="[نص]"/>
      <dgm:spPr/>
      <dgm:t>
        <a:bodyPr/>
        <a:lstStyle/>
        <a:p>
          <a:pPr rtl="1"/>
          <a:r>
            <a:rPr lang="ar-SA" dirty="0" smtClean="0"/>
            <a:t>1- التهيئة</a:t>
          </a:r>
          <a:endParaRPr lang="ar-SA" dirty="0"/>
        </a:p>
      </dgm:t>
    </dgm:pt>
    <dgm:pt modelId="{863C18DA-6AC7-4000-8A20-E17EBA824887}" type="parTrans" cxnId="{02E06D2F-82AE-44ED-9E6D-2AA50B4F13C3}">
      <dgm:prSet/>
      <dgm:spPr/>
      <dgm:t>
        <a:bodyPr/>
        <a:lstStyle/>
        <a:p>
          <a:pPr rtl="1"/>
          <a:endParaRPr lang="ar-SA"/>
        </a:p>
      </dgm:t>
    </dgm:pt>
    <dgm:pt modelId="{7AB52C25-43D4-45DE-8FF4-8460AF01ED94}" type="sibTrans" cxnId="{02E06D2F-82AE-44ED-9E6D-2AA50B4F13C3}">
      <dgm:prSet/>
      <dgm:spPr/>
      <dgm:t>
        <a:bodyPr/>
        <a:lstStyle/>
        <a:p>
          <a:pPr rtl="1"/>
          <a:endParaRPr lang="ar-SA"/>
        </a:p>
      </dgm:t>
    </dgm:pt>
    <dgm:pt modelId="{A287BEF8-B7F3-4DB0-8DBB-B77B43F88DE2}">
      <dgm:prSet phldrT="[نص]"/>
      <dgm:spPr/>
      <dgm:t>
        <a:bodyPr/>
        <a:lstStyle/>
        <a:p>
          <a:pPr rtl="1"/>
          <a:r>
            <a:rPr lang="ar-SA" dirty="0" smtClean="0"/>
            <a:t> تقديم المشكلة وتحديدها وتعريف الطلاب بها.</a:t>
          </a:r>
          <a:endParaRPr lang="ar-SA" dirty="0"/>
        </a:p>
      </dgm:t>
    </dgm:pt>
    <dgm:pt modelId="{387A6476-109F-4C6D-B751-0596B645C2AC}" type="parTrans" cxnId="{93E6CB0B-0ABF-4027-9BE6-FF3903E926BA}">
      <dgm:prSet/>
      <dgm:spPr/>
      <dgm:t>
        <a:bodyPr/>
        <a:lstStyle/>
        <a:p>
          <a:pPr rtl="1"/>
          <a:endParaRPr lang="ar-SA"/>
        </a:p>
      </dgm:t>
    </dgm:pt>
    <dgm:pt modelId="{90F565C6-0C19-4DB2-A1D8-187005EC4BAC}" type="sibTrans" cxnId="{93E6CB0B-0ABF-4027-9BE6-FF3903E926BA}">
      <dgm:prSet/>
      <dgm:spPr/>
      <dgm:t>
        <a:bodyPr/>
        <a:lstStyle/>
        <a:p>
          <a:pPr rtl="1"/>
          <a:endParaRPr lang="ar-SA"/>
        </a:p>
      </dgm:t>
    </dgm:pt>
    <dgm:pt modelId="{C87DFCFE-3910-4530-8325-5249EC4E1CF1}">
      <dgm:prSet phldrT="[نص]"/>
      <dgm:spPr/>
      <dgm:t>
        <a:bodyPr/>
        <a:lstStyle/>
        <a:p>
          <a:pPr rtl="1"/>
          <a:r>
            <a:rPr lang="ar-SA" dirty="0" smtClean="0"/>
            <a:t>تفسير فضية المشكلة واستقصاء القضايا المتعلقة بها.</a:t>
          </a:r>
          <a:endParaRPr lang="ar-SA" dirty="0"/>
        </a:p>
      </dgm:t>
    </dgm:pt>
    <dgm:pt modelId="{0C9581F3-82DB-45A5-9399-2B2CE06F9D2B}" type="parTrans" cxnId="{9308E8B0-2F2E-4FA5-970B-27E27FD4CB00}">
      <dgm:prSet/>
      <dgm:spPr/>
      <dgm:t>
        <a:bodyPr/>
        <a:lstStyle/>
        <a:p>
          <a:pPr rtl="1"/>
          <a:endParaRPr lang="ar-SA"/>
        </a:p>
      </dgm:t>
    </dgm:pt>
    <dgm:pt modelId="{F4992181-A860-4808-9AB2-4B30B06A1559}" type="sibTrans" cxnId="{9308E8B0-2F2E-4FA5-970B-27E27FD4CB00}">
      <dgm:prSet/>
      <dgm:spPr/>
      <dgm:t>
        <a:bodyPr/>
        <a:lstStyle/>
        <a:p>
          <a:pPr rtl="1"/>
          <a:endParaRPr lang="ar-SA"/>
        </a:p>
      </dgm:t>
    </dgm:pt>
    <dgm:pt modelId="{35E5A086-EF8E-4629-A098-13E535461427}">
      <dgm:prSet phldrT="[نص]"/>
      <dgm:spPr/>
      <dgm:t>
        <a:bodyPr/>
        <a:lstStyle/>
        <a:p>
          <a:pPr rtl="1"/>
          <a:r>
            <a:rPr lang="ar-SA" dirty="0" smtClean="0"/>
            <a:t>2- اختيار المشاركين </a:t>
          </a:r>
          <a:endParaRPr lang="ar-SA" dirty="0"/>
        </a:p>
      </dgm:t>
    </dgm:pt>
    <dgm:pt modelId="{6273FB09-B5E8-45DB-8D01-838D364D2F1B}" type="parTrans" cxnId="{A3307001-A48E-43A1-AB6A-9B67A4B3833D}">
      <dgm:prSet/>
      <dgm:spPr/>
      <dgm:t>
        <a:bodyPr/>
        <a:lstStyle/>
        <a:p>
          <a:pPr rtl="1"/>
          <a:endParaRPr lang="ar-SA"/>
        </a:p>
      </dgm:t>
    </dgm:pt>
    <dgm:pt modelId="{E4B67943-52A3-47A0-9512-B3A983EE26F0}" type="sibTrans" cxnId="{A3307001-A48E-43A1-AB6A-9B67A4B3833D}">
      <dgm:prSet/>
      <dgm:spPr/>
      <dgm:t>
        <a:bodyPr/>
        <a:lstStyle/>
        <a:p>
          <a:pPr rtl="1"/>
          <a:endParaRPr lang="ar-SA"/>
        </a:p>
      </dgm:t>
    </dgm:pt>
    <dgm:pt modelId="{EB068154-CB6F-467F-B25A-72B5F662DB31}">
      <dgm:prSet phldrT="[نص]"/>
      <dgm:spPr/>
      <dgm:t>
        <a:bodyPr/>
        <a:lstStyle/>
        <a:p>
          <a:pPr rtl="1"/>
          <a:r>
            <a:rPr lang="ar-SA" dirty="0" smtClean="0"/>
            <a:t>تحليل الأدوار ووضعها وتحديد صفات ممثلي الأدوار.</a:t>
          </a:r>
          <a:endParaRPr lang="ar-SA" dirty="0"/>
        </a:p>
      </dgm:t>
    </dgm:pt>
    <dgm:pt modelId="{B7DD50AD-9D57-42A0-B907-E8ACCFA1EAFA}" type="parTrans" cxnId="{F11FA5AC-53BB-4C59-82A2-AFF531EC8947}">
      <dgm:prSet/>
      <dgm:spPr/>
      <dgm:t>
        <a:bodyPr/>
        <a:lstStyle/>
        <a:p>
          <a:pPr rtl="1"/>
          <a:endParaRPr lang="ar-SA"/>
        </a:p>
      </dgm:t>
    </dgm:pt>
    <dgm:pt modelId="{D1065516-22F4-4983-A605-538B0DA7354E}" type="sibTrans" cxnId="{F11FA5AC-53BB-4C59-82A2-AFF531EC8947}">
      <dgm:prSet/>
      <dgm:spPr/>
      <dgm:t>
        <a:bodyPr/>
        <a:lstStyle/>
        <a:p>
          <a:pPr rtl="1"/>
          <a:endParaRPr lang="ar-SA"/>
        </a:p>
      </dgm:t>
    </dgm:pt>
    <dgm:pt modelId="{EA4C0017-404E-4D93-BE05-BF8247F5F599}">
      <dgm:prSet phldrT="[نص]"/>
      <dgm:spPr/>
      <dgm:t>
        <a:bodyPr/>
        <a:lstStyle/>
        <a:p>
          <a:pPr rtl="1"/>
          <a:r>
            <a:rPr lang="ar-SA" dirty="0" smtClean="0"/>
            <a:t>اختيار ممثلي الأدوار وتحديد دور كل منهم</a:t>
          </a:r>
          <a:endParaRPr lang="ar-SA" dirty="0"/>
        </a:p>
      </dgm:t>
    </dgm:pt>
    <dgm:pt modelId="{EC07D6AA-7F83-42E7-9383-EF3233F0191C}" type="parTrans" cxnId="{49DD43BD-17DD-4CE4-B80B-9A281ED0C79B}">
      <dgm:prSet/>
      <dgm:spPr/>
      <dgm:t>
        <a:bodyPr/>
        <a:lstStyle/>
        <a:p>
          <a:pPr rtl="1"/>
          <a:endParaRPr lang="ar-SA"/>
        </a:p>
      </dgm:t>
    </dgm:pt>
    <dgm:pt modelId="{5D519BA8-7DB9-4F61-97F6-D5613A2712FE}" type="sibTrans" cxnId="{49DD43BD-17DD-4CE4-B80B-9A281ED0C79B}">
      <dgm:prSet/>
      <dgm:spPr/>
      <dgm:t>
        <a:bodyPr/>
        <a:lstStyle/>
        <a:p>
          <a:pPr rtl="1"/>
          <a:endParaRPr lang="ar-SA"/>
        </a:p>
      </dgm:t>
    </dgm:pt>
    <dgm:pt modelId="{D77EE499-149A-4732-BEBE-37A2C1F36A4C}">
      <dgm:prSet phldrT="[نص]"/>
      <dgm:spPr/>
      <dgm:t>
        <a:bodyPr/>
        <a:lstStyle/>
        <a:p>
          <a:pPr rtl="1"/>
          <a:r>
            <a:rPr lang="ar-SA" dirty="0" smtClean="0"/>
            <a:t>3- تهيئة المسرح (الصف)</a:t>
          </a:r>
          <a:endParaRPr lang="ar-SA" dirty="0"/>
        </a:p>
      </dgm:t>
    </dgm:pt>
    <dgm:pt modelId="{5DD33353-947F-4665-BDD8-969C8CC1F1BD}" type="parTrans" cxnId="{413D5913-E0EF-4937-B82A-F7AB88EF9E5D}">
      <dgm:prSet/>
      <dgm:spPr/>
      <dgm:t>
        <a:bodyPr/>
        <a:lstStyle/>
        <a:p>
          <a:pPr rtl="1"/>
          <a:endParaRPr lang="ar-SA"/>
        </a:p>
      </dgm:t>
    </dgm:pt>
    <dgm:pt modelId="{8B3E8B6E-87BA-4F9F-A616-7CF20D97A8AF}" type="sibTrans" cxnId="{413D5913-E0EF-4937-B82A-F7AB88EF9E5D}">
      <dgm:prSet/>
      <dgm:spPr/>
      <dgm:t>
        <a:bodyPr/>
        <a:lstStyle/>
        <a:p>
          <a:pPr rtl="1"/>
          <a:endParaRPr lang="ar-SA"/>
        </a:p>
      </dgm:t>
    </dgm:pt>
    <dgm:pt modelId="{25234EA1-D764-4E04-A2B2-20E20FFDF3AC}">
      <dgm:prSet phldrT="[نص]"/>
      <dgm:spPr/>
      <dgm:t>
        <a:bodyPr/>
        <a:lstStyle/>
        <a:p>
          <a:pPr rtl="1"/>
          <a:r>
            <a:rPr lang="ar-SA" dirty="0" smtClean="0"/>
            <a:t>تحديد خط سير العمل .</a:t>
          </a:r>
          <a:endParaRPr lang="ar-SA" dirty="0"/>
        </a:p>
      </dgm:t>
    </dgm:pt>
    <dgm:pt modelId="{A11F6882-FA49-47DD-99D1-9930B4E9F320}" type="parTrans" cxnId="{6B13C2E3-9173-4591-837E-3AA974DF819A}">
      <dgm:prSet/>
      <dgm:spPr/>
      <dgm:t>
        <a:bodyPr/>
        <a:lstStyle/>
        <a:p>
          <a:pPr rtl="1"/>
          <a:endParaRPr lang="ar-SA"/>
        </a:p>
      </dgm:t>
    </dgm:pt>
    <dgm:pt modelId="{8AD8C429-DC98-41C9-8DAA-AD5B1CC1731E}" type="sibTrans" cxnId="{6B13C2E3-9173-4591-837E-3AA974DF819A}">
      <dgm:prSet/>
      <dgm:spPr/>
      <dgm:t>
        <a:bodyPr/>
        <a:lstStyle/>
        <a:p>
          <a:pPr rtl="1"/>
          <a:endParaRPr lang="ar-SA"/>
        </a:p>
      </dgm:t>
    </dgm:pt>
    <dgm:pt modelId="{9EFC0112-2E74-4AF3-8955-D15842653D7D}">
      <dgm:prSet phldrT="[نص]"/>
      <dgm:spPr/>
      <dgm:t>
        <a:bodyPr/>
        <a:lstStyle/>
        <a:p>
          <a:pPr rtl="1"/>
          <a:r>
            <a:rPr lang="ar-SA" dirty="0" smtClean="0"/>
            <a:t>إعادة توضيح الأدوار.</a:t>
          </a:r>
          <a:endParaRPr lang="ar-SA" dirty="0"/>
        </a:p>
      </dgm:t>
    </dgm:pt>
    <dgm:pt modelId="{8776238A-CB58-4F81-BB36-3154B49699E3}" type="parTrans" cxnId="{66B444DD-AC11-4B09-BC4D-FC90B802FE4E}">
      <dgm:prSet/>
      <dgm:spPr/>
      <dgm:t>
        <a:bodyPr/>
        <a:lstStyle/>
        <a:p>
          <a:pPr rtl="1"/>
          <a:endParaRPr lang="ar-SA"/>
        </a:p>
      </dgm:t>
    </dgm:pt>
    <dgm:pt modelId="{275642BF-A675-4E4C-9E1F-621DC4B28663}" type="sibTrans" cxnId="{66B444DD-AC11-4B09-BC4D-FC90B802FE4E}">
      <dgm:prSet/>
      <dgm:spPr/>
      <dgm:t>
        <a:bodyPr/>
        <a:lstStyle/>
        <a:p>
          <a:pPr rtl="1"/>
          <a:endParaRPr lang="ar-SA"/>
        </a:p>
      </dgm:t>
    </dgm:pt>
    <dgm:pt modelId="{54410E4B-AF94-482B-ABF6-F1E561E1AB3C}">
      <dgm:prSet phldrT="[نص]"/>
      <dgm:spPr/>
      <dgm:t>
        <a:bodyPr/>
        <a:lstStyle/>
        <a:p>
          <a:pPr rtl="1"/>
          <a:r>
            <a:rPr lang="ar-SA" dirty="0" smtClean="0"/>
            <a:t>توضيح عملية تمثيل الأدوار.</a:t>
          </a:r>
          <a:endParaRPr lang="ar-SA" dirty="0"/>
        </a:p>
      </dgm:t>
    </dgm:pt>
    <dgm:pt modelId="{0B8A6E76-95D1-4166-81D5-D4B8577D512B}" type="parTrans" cxnId="{1979BAE7-3E48-4675-B77E-2705A73582E7}">
      <dgm:prSet/>
      <dgm:spPr/>
      <dgm:t>
        <a:bodyPr/>
        <a:lstStyle/>
        <a:p>
          <a:pPr rtl="1"/>
          <a:endParaRPr lang="ar-SA"/>
        </a:p>
      </dgm:t>
    </dgm:pt>
    <dgm:pt modelId="{A7C4AE38-403B-4C76-9DA6-E0AB313EFE79}" type="sibTrans" cxnId="{1979BAE7-3E48-4675-B77E-2705A73582E7}">
      <dgm:prSet/>
      <dgm:spPr/>
      <dgm:t>
        <a:bodyPr/>
        <a:lstStyle/>
        <a:p>
          <a:pPr rtl="1"/>
          <a:endParaRPr lang="ar-SA"/>
        </a:p>
      </dgm:t>
    </dgm:pt>
    <dgm:pt modelId="{7FCC0474-0554-409D-976D-ACC1206B74C4}">
      <dgm:prSet phldrT="[نص]"/>
      <dgm:spPr/>
      <dgm:t>
        <a:bodyPr/>
        <a:lstStyle/>
        <a:p>
          <a:pPr rtl="1"/>
          <a:r>
            <a:rPr lang="ar-SA" dirty="0" smtClean="0"/>
            <a:t>الدخول في الموقف المشكل</a:t>
          </a:r>
          <a:endParaRPr lang="ar-SA" dirty="0"/>
        </a:p>
      </dgm:t>
    </dgm:pt>
    <dgm:pt modelId="{77CFD1E5-E265-4867-8081-B9B8A99C16EB}" type="parTrans" cxnId="{BC5678B6-790F-4349-B2A6-365A4A99D4BD}">
      <dgm:prSet/>
      <dgm:spPr/>
      <dgm:t>
        <a:bodyPr/>
        <a:lstStyle/>
        <a:p>
          <a:pPr rtl="1"/>
          <a:endParaRPr lang="ar-SA"/>
        </a:p>
      </dgm:t>
    </dgm:pt>
    <dgm:pt modelId="{48AAFFFA-48BF-456B-8D22-9E31F045C551}" type="sibTrans" cxnId="{BC5678B6-790F-4349-B2A6-365A4A99D4BD}">
      <dgm:prSet/>
      <dgm:spPr/>
      <dgm:t>
        <a:bodyPr/>
        <a:lstStyle/>
        <a:p>
          <a:pPr rtl="1"/>
          <a:endParaRPr lang="ar-SA"/>
        </a:p>
      </dgm:t>
    </dgm:pt>
    <dgm:pt modelId="{CED7F3BD-49AF-4F6E-8646-792D4A036DB8}" type="pres">
      <dgm:prSet presAssocID="{301AE006-2ED9-414A-BC4C-422C715AC855}" presName="Name0" presStyleCnt="0">
        <dgm:presLayoutVars>
          <dgm:dir/>
          <dgm:animLvl val="lvl"/>
          <dgm:resizeHandles val="exact"/>
        </dgm:presLayoutVars>
      </dgm:prSet>
      <dgm:spPr/>
      <dgm:t>
        <a:bodyPr/>
        <a:lstStyle/>
        <a:p>
          <a:pPr rtl="1"/>
          <a:endParaRPr lang="ar-SA"/>
        </a:p>
      </dgm:t>
    </dgm:pt>
    <dgm:pt modelId="{A9630E24-A1EE-4B0F-9DCF-92B70FA67999}" type="pres">
      <dgm:prSet presAssocID="{297BE492-ED20-4B72-A1A4-1953583F686A}" presName="linNode" presStyleCnt="0"/>
      <dgm:spPr/>
    </dgm:pt>
    <dgm:pt modelId="{C68FA550-3EA3-4F0D-BA03-85FC56DB3E73}" type="pres">
      <dgm:prSet presAssocID="{297BE492-ED20-4B72-A1A4-1953583F686A}" presName="parentText" presStyleLbl="node1" presStyleIdx="0" presStyleCnt="3">
        <dgm:presLayoutVars>
          <dgm:chMax val="1"/>
          <dgm:bulletEnabled val="1"/>
        </dgm:presLayoutVars>
      </dgm:prSet>
      <dgm:spPr/>
      <dgm:t>
        <a:bodyPr/>
        <a:lstStyle/>
        <a:p>
          <a:pPr rtl="1"/>
          <a:endParaRPr lang="ar-SA"/>
        </a:p>
      </dgm:t>
    </dgm:pt>
    <dgm:pt modelId="{59C9E101-B893-457D-92E1-1ADB62CA96C5}" type="pres">
      <dgm:prSet presAssocID="{297BE492-ED20-4B72-A1A4-1953583F686A}" presName="descendantText" presStyleLbl="alignAccFollowNode1" presStyleIdx="0" presStyleCnt="3">
        <dgm:presLayoutVars>
          <dgm:bulletEnabled val="1"/>
        </dgm:presLayoutVars>
      </dgm:prSet>
      <dgm:spPr/>
      <dgm:t>
        <a:bodyPr/>
        <a:lstStyle/>
        <a:p>
          <a:pPr rtl="1"/>
          <a:endParaRPr lang="ar-SA"/>
        </a:p>
      </dgm:t>
    </dgm:pt>
    <dgm:pt modelId="{51662ED5-F28F-4DDC-B618-57D9D88DBF21}" type="pres">
      <dgm:prSet presAssocID="{7AB52C25-43D4-45DE-8FF4-8460AF01ED94}" presName="sp" presStyleCnt="0"/>
      <dgm:spPr/>
    </dgm:pt>
    <dgm:pt modelId="{CCD1EE91-07A4-4519-9231-94FFCEB2EFAB}" type="pres">
      <dgm:prSet presAssocID="{35E5A086-EF8E-4629-A098-13E535461427}" presName="linNode" presStyleCnt="0"/>
      <dgm:spPr/>
    </dgm:pt>
    <dgm:pt modelId="{A417324F-DDCA-44CB-9799-18ADC1DC454E}" type="pres">
      <dgm:prSet presAssocID="{35E5A086-EF8E-4629-A098-13E535461427}" presName="parentText" presStyleLbl="node1" presStyleIdx="1" presStyleCnt="3">
        <dgm:presLayoutVars>
          <dgm:chMax val="1"/>
          <dgm:bulletEnabled val="1"/>
        </dgm:presLayoutVars>
      </dgm:prSet>
      <dgm:spPr/>
      <dgm:t>
        <a:bodyPr/>
        <a:lstStyle/>
        <a:p>
          <a:pPr rtl="1"/>
          <a:endParaRPr lang="ar-SA"/>
        </a:p>
      </dgm:t>
    </dgm:pt>
    <dgm:pt modelId="{ECDD71F7-5752-414F-B394-5B5872F9D296}" type="pres">
      <dgm:prSet presAssocID="{35E5A086-EF8E-4629-A098-13E535461427}" presName="descendantText" presStyleLbl="alignAccFollowNode1" presStyleIdx="1" presStyleCnt="3">
        <dgm:presLayoutVars>
          <dgm:bulletEnabled val="1"/>
        </dgm:presLayoutVars>
      </dgm:prSet>
      <dgm:spPr/>
      <dgm:t>
        <a:bodyPr/>
        <a:lstStyle/>
        <a:p>
          <a:pPr rtl="1"/>
          <a:endParaRPr lang="ar-SA"/>
        </a:p>
      </dgm:t>
    </dgm:pt>
    <dgm:pt modelId="{865897C0-EA70-47B5-99BA-BD0DB1D849DF}" type="pres">
      <dgm:prSet presAssocID="{E4B67943-52A3-47A0-9512-B3A983EE26F0}" presName="sp" presStyleCnt="0"/>
      <dgm:spPr/>
    </dgm:pt>
    <dgm:pt modelId="{84C8AAF3-EFC2-44DB-AC82-C3E10113FFCB}" type="pres">
      <dgm:prSet presAssocID="{D77EE499-149A-4732-BEBE-37A2C1F36A4C}" presName="linNode" presStyleCnt="0"/>
      <dgm:spPr/>
    </dgm:pt>
    <dgm:pt modelId="{59178F20-649C-40CE-AD3B-999AD9B55025}" type="pres">
      <dgm:prSet presAssocID="{D77EE499-149A-4732-BEBE-37A2C1F36A4C}" presName="parentText" presStyleLbl="node1" presStyleIdx="2" presStyleCnt="3">
        <dgm:presLayoutVars>
          <dgm:chMax val="1"/>
          <dgm:bulletEnabled val="1"/>
        </dgm:presLayoutVars>
      </dgm:prSet>
      <dgm:spPr/>
      <dgm:t>
        <a:bodyPr/>
        <a:lstStyle/>
        <a:p>
          <a:pPr rtl="1"/>
          <a:endParaRPr lang="ar-SA"/>
        </a:p>
      </dgm:t>
    </dgm:pt>
    <dgm:pt modelId="{6EC31A7F-0C5A-4D3E-96E8-F0DED44E9B6B}" type="pres">
      <dgm:prSet presAssocID="{D77EE499-149A-4732-BEBE-37A2C1F36A4C}" presName="descendantText" presStyleLbl="alignAccFollowNode1" presStyleIdx="2" presStyleCnt="3">
        <dgm:presLayoutVars>
          <dgm:bulletEnabled val="1"/>
        </dgm:presLayoutVars>
      </dgm:prSet>
      <dgm:spPr/>
      <dgm:t>
        <a:bodyPr/>
        <a:lstStyle/>
        <a:p>
          <a:pPr rtl="1"/>
          <a:endParaRPr lang="ar-SA"/>
        </a:p>
      </dgm:t>
    </dgm:pt>
  </dgm:ptLst>
  <dgm:cxnLst>
    <dgm:cxn modelId="{9BE7A1B2-1150-4EAD-97CA-A1423286F90E}" type="presOf" srcId="{9EFC0112-2E74-4AF3-8955-D15842653D7D}" destId="{6EC31A7F-0C5A-4D3E-96E8-F0DED44E9B6B}" srcOrd="0" destOrd="1" presId="urn:microsoft.com/office/officeart/2005/8/layout/vList5"/>
    <dgm:cxn modelId="{0FA30CB3-05BE-48C6-BBC6-6AB7BA653FC2}" type="presOf" srcId="{25234EA1-D764-4E04-A2B2-20E20FFDF3AC}" destId="{6EC31A7F-0C5A-4D3E-96E8-F0DED44E9B6B}" srcOrd="0" destOrd="0" presId="urn:microsoft.com/office/officeart/2005/8/layout/vList5"/>
    <dgm:cxn modelId="{02E06D2F-82AE-44ED-9E6D-2AA50B4F13C3}" srcId="{301AE006-2ED9-414A-BC4C-422C715AC855}" destId="{297BE492-ED20-4B72-A1A4-1953583F686A}" srcOrd="0" destOrd="0" parTransId="{863C18DA-6AC7-4000-8A20-E17EBA824887}" sibTransId="{7AB52C25-43D4-45DE-8FF4-8460AF01ED94}"/>
    <dgm:cxn modelId="{9308E8B0-2F2E-4FA5-970B-27E27FD4CB00}" srcId="{297BE492-ED20-4B72-A1A4-1953583F686A}" destId="{C87DFCFE-3910-4530-8325-5249EC4E1CF1}" srcOrd="1" destOrd="0" parTransId="{0C9581F3-82DB-45A5-9399-2B2CE06F9D2B}" sibTransId="{F4992181-A860-4808-9AB2-4B30B06A1559}"/>
    <dgm:cxn modelId="{6A550436-A946-4AC2-91F0-5A233B3B4B7C}" type="presOf" srcId="{D77EE499-149A-4732-BEBE-37A2C1F36A4C}" destId="{59178F20-649C-40CE-AD3B-999AD9B55025}" srcOrd="0" destOrd="0" presId="urn:microsoft.com/office/officeart/2005/8/layout/vList5"/>
    <dgm:cxn modelId="{93E6CB0B-0ABF-4027-9BE6-FF3903E926BA}" srcId="{297BE492-ED20-4B72-A1A4-1953583F686A}" destId="{A287BEF8-B7F3-4DB0-8DBB-B77B43F88DE2}" srcOrd="0" destOrd="0" parTransId="{387A6476-109F-4C6D-B751-0596B645C2AC}" sibTransId="{90F565C6-0C19-4DB2-A1D8-187005EC4BAC}"/>
    <dgm:cxn modelId="{A3307001-A48E-43A1-AB6A-9B67A4B3833D}" srcId="{301AE006-2ED9-414A-BC4C-422C715AC855}" destId="{35E5A086-EF8E-4629-A098-13E535461427}" srcOrd="1" destOrd="0" parTransId="{6273FB09-B5E8-45DB-8D01-838D364D2F1B}" sibTransId="{E4B67943-52A3-47A0-9512-B3A983EE26F0}"/>
    <dgm:cxn modelId="{F970038C-A711-4EA8-8567-7B13C2E7D242}" type="presOf" srcId="{301AE006-2ED9-414A-BC4C-422C715AC855}" destId="{CED7F3BD-49AF-4F6E-8646-792D4A036DB8}" srcOrd="0" destOrd="0" presId="urn:microsoft.com/office/officeart/2005/8/layout/vList5"/>
    <dgm:cxn modelId="{413D5913-E0EF-4937-B82A-F7AB88EF9E5D}" srcId="{301AE006-2ED9-414A-BC4C-422C715AC855}" destId="{D77EE499-149A-4732-BEBE-37A2C1F36A4C}" srcOrd="2" destOrd="0" parTransId="{5DD33353-947F-4665-BDD8-969C8CC1F1BD}" sibTransId="{8B3E8B6E-87BA-4F9F-A616-7CF20D97A8AF}"/>
    <dgm:cxn modelId="{2DAE6D36-6900-43CA-8C67-AE43560D6EB4}" type="presOf" srcId="{297BE492-ED20-4B72-A1A4-1953583F686A}" destId="{C68FA550-3EA3-4F0D-BA03-85FC56DB3E73}" srcOrd="0" destOrd="0" presId="urn:microsoft.com/office/officeart/2005/8/layout/vList5"/>
    <dgm:cxn modelId="{30A318C2-67CB-48EE-BC6D-C99BBECFA1B7}" type="presOf" srcId="{C87DFCFE-3910-4530-8325-5249EC4E1CF1}" destId="{59C9E101-B893-457D-92E1-1ADB62CA96C5}" srcOrd="0" destOrd="1" presId="urn:microsoft.com/office/officeart/2005/8/layout/vList5"/>
    <dgm:cxn modelId="{BC5678B6-790F-4349-B2A6-365A4A99D4BD}" srcId="{D77EE499-149A-4732-BEBE-37A2C1F36A4C}" destId="{7FCC0474-0554-409D-976D-ACC1206B74C4}" srcOrd="2" destOrd="0" parTransId="{77CFD1E5-E265-4867-8081-B9B8A99C16EB}" sibTransId="{48AAFFFA-48BF-456B-8D22-9E31F045C551}"/>
    <dgm:cxn modelId="{6B13C2E3-9173-4591-837E-3AA974DF819A}" srcId="{D77EE499-149A-4732-BEBE-37A2C1F36A4C}" destId="{25234EA1-D764-4E04-A2B2-20E20FFDF3AC}" srcOrd="0" destOrd="0" parTransId="{A11F6882-FA49-47DD-99D1-9930B4E9F320}" sibTransId="{8AD8C429-DC98-41C9-8DAA-AD5B1CC1731E}"/>
    <dgm:cxn modelId="{E5C06AD6-2A37-4FEB-88AA-C370EB3ED1BF}" type="presOf" srcId="{7FCC0474-0554-409D-976D-ACC1206B74C4}" destId="{6EC31A7F-0C5A-4D3E-96E8-F0DED44E9B6B}" srcOrd="0" destOrd="2" presId="urn:microsoft.com/office/officeart/2005/8/layout/vList5"/>
    <dgm:cxn modelId="{D256415C-1743-40E1-A1A9-56F688360268}" type="presOf" srcId="{35E5A086-EF8E-4629-A098-13E535461427}" destId="{A417324F-DDCA-44CB-9799-18ADC1DC454E}" srcOrd="0" destOrd="0" presId="urn:microsoft.com/office/officeart/2005/8/layout/vList5"/>
    <dgm:cxn modelId="{6B892E2E-80BC-408C-9B0D-551F8DD71E90}" type="presOf" srcId="{EA4C0017-404E-4D93-BE05-BF8247F5F599}" destId="{ECDD71F7-5752-414F-B394-5B5872F9D296}" srcOrd="0" destOrd="1" presId="urn:microsoft.com/office/officeart/2005/8/layout/vList5"/>
    <dgm:cxn modelId="{F11FA5AC-53BB-4C59-82A2-AFF531EC8947}" srcId="{35E5A086-EF8E-4629-A098-13E535461427}" destId="{EB068154-CB6F-467F-B25A-72B5F662DB31}" srcOrd="0" destOrd="0" parTransId="{B7DD50AD-9D57-42A0-B907-E8ACCFA1EAFA}" sibTransId="{D1065516-22F4-4983-A605-538B0DA7354E}"/>
    <dgm:cxn modelId="{66B444DD-AC11-4B09-BC4D-FC90B802FE4E}" srcId="{D77EE499-149A-4732-BEBE-37A2C1F36A4C}" destId="{9EFC0112-2E74-4AF3-8955-D15842653D7D}" srcOrd="1" destOrd="0" parTransId="{8776238A-CB58-4F81-BB36-3154B49699E3}" sibTransId="{275642BF-A675-4E4C-9E1F-621DC4B28663}"/>
    <dgm:cxn modelId="{ABE08A66-3203-4451-BD5F-A8F100C2CC3A}" type="presOf" srcId="{A287BEF8-B7F3-4DB0-8DBB-B77B43F88DE2}" destId="{59C9E101-B893-457D-92E1-1ADB62CA96C5}" srcOrd="0" destOrd="0" presId="urn:microsoft.com/office/officeart/2005/8/layout/vList5"/>
    <dgm:cxn modelId="{1979BAE7-3E48-4675-B77E-2705A73582E7}" srcId="{297BE492-ED20-4B72-A1A4-1953583F686A}" destId="{54410E4B-AF94-482B-ABF6-F1E561E1AB3C}" srcOrd="2" destOrd="0" parTransId="{0B8A6E76-95D1-4166-81D5-D4B8577D512B}" sibTransId="{A7C4AE38-403B-4C76-9DA6-E0AB313EFE79}"/>
    <dgm:cxn modelId="{49DD43BD-17DD-4CE4-B80B-9A281ED0C79B}" srcId="{35E5A086-EF8E-4629-A098-13E535461427}" destId="{EA4C0017-404E-4D93-BE05-BF8247F5F599}" srcOrd="1" destOrd="0" parTransId="{EC07D6AA-7F83-42E7-9383-EF3233F0191C}" sibTransId="{5D519BA8-7DB9-4F61-97F6-D5613A2712FE}"/>
    <dgm:cxn modelId="{E84598E7-AB3F-41CD-A7B6-DDBF77DC039E}" type="presOf" srcId="{EB068154-CB6F-467F-B25A-72B5F662DB31}" destId="{ECDD71F7-5752-414F-B394-5B5872F9D296}" srcOrd="0" destOrd="0" presId="urn:microsoft.com/office/officeart/2005/8/layout/vList5"/>
    <dgm:cxn modelId="{D4A12571-81BD-497C-A7B8-E3B46F708E88}" type="presOf" srcId="{54410E4B-AF94-482B-ABF6-F1E561E1AB3C}" destId="{59C9E101-B893-457D-92E1-1ADB62CA96C5}" srcOrd="0" destOrd="2" presId="urn:microsoft.com/office/officeart/2005/8/layout/vList5"/>
    <dgm:cxn modelId="{A6582E6E-B895-45C0-BC17-6C5F1FCBF73C}" type="presParOf" srcId="{CED7F3BD-49AF-4F6E-8646-792D4A036DB8}" destId="{A9630E24-A1EE-4B0F-9DCF-92B70FA67999}" srcOrd="0" destOrd="0" presId="urn:microsoft.com/office/officeart/2005/8/layout/vList5"/>
    <dgm:cxn modelId="{B873B3EC-009A-4903-882F-D21CE5BBD1D1}" type="presParOf" srcId="{A9630E24-A1EE-4B0F-9DCF-92B70FA67999}" destId="{C68FA550-3EA3-4F0D-BA03-85FC56DB3E73}" srcOrd="0" destOrd="0" presId="urn:microsoft.com/office/officeart/2005/8/layout/vList5"/>
    <dgm:cxn modelId="{4F9AD77C-E02B-4ED6-8D1F-6DCAC954871F}" type="presParOf" srcId="{A9630E24-A1EE-4B0F-9DCF-92B70FA67999}" destId="{59C9E101-B893-457D-92E1-1ADB62CA96C5}" srcOrd="1" destOrd="0" presId="urn:microsoft.com/office/officeart/2005/8/layout/vList5"/>
    <dgm:cxn modelId="{16C986F7-DB61-4F8D-BD81-0D1ACAFD4B33}" type="presParOf" srcId="{CED7F3BD-49AF-4F6E-8646-792D4A036DB8}" destId="{51662ED5-F28F-4DDC-B618-57D9D88DBF21}" srcOrd="1" destOrd="0" presId="urn:microsoft.com/office/officeart/2005/8/layout/vList5"/>
    <dgm:cxn modelId="{D1C19807-FBFA-473C-8FE3-E0D9BA07708F}" type="presParOf" srcId="{CED7F3BD-49AF-4F6E-8646-792D4A036DB8}" destId="{CCD1EE91-07A4-4519-9231-94FFCEB2EFAB}" srcOrd="2" destOrd="0" presId="urn:microsoft.com/office/officeart/2005/8/layout/vList5"/>
    <dgm:cxn modelId="{567491C2-4396-447C-BCC2-DE717FDAFF1F}" type="presParOf" srcId="{CCD1EE91-07A4-4519-9231-94FFCEB2EFAB}" destId="{A417324F-DDCA-44CB-9799-18ADC1DC454E}" srcOrd="0" destOrd="0" presId="urn:microsoft.com/office/officeart/2005/8/layout/vList5"/>
    <dgm:cxn modelId="{8B04162E-BD3B-4A2C-A1F8-C3AEC6FA8805}" type="presParOf" srcId="{CCD1EE91-07A4-4519-9231-94FFCEB2EFAB}" destId="{ECDD71F7-5752-414F-B394-5B5872F9D296}" srcOrd="1" destOrd="0" presId="urn:microsoft.com/office/officeart/2005/8/layout/vList5"/>
    <dgm:cxn modelId="{8B850B1E-E30E-4851-9388-DAA65ED75DDD}" type="presParOf" srcId="{CED7F3BD-49AF-4F6E-8646-792D4A036DB8}" destId="{865897C0-EA70-47B5-99BA-BD0DB1D849DF}" srcOrd="3" destOrd="0" presId="urn:microsoft.com/office/officeart/2005/8/layout/vList5"/>
    <dgm:cxn modelId="{0A21A90F-52E8-46AD-80AF-1C84A3F20ACD}" type="presParOf" srcId="{CED7F3BD-49AF-4F6E-8646-792D4A036DB8}" destId="{84C8AAF3-EFC2-44DB-AC82-C3E10113FFCB}" srcOrd="4" destOrd="0" presId="urn:microsoft.com/office/officeart/2005/8/layout/vList5"/>
    <dgm:cxn modelId="{A6EE2058-49B7-46B9-961E-271B65574588}" type="presParOf" srcId="{84C8AAF3-EFC2-44DB-AC82-C3E10113FFCB}" destId="{59178F20-649C-40CE-AD3B-999AD9B55025}" srcOrd="0" destOrd="0" presId="urn:microsoft.com/office/officeart/2005/8/layout/vList5"/>
    <dgm:cxn modelId="{F046D839-D696-46DD-A677-16CAD976788B}" type="presParOf" srcId="{84C8AAF3-EFC2-44DB-AC82-C3E10113FFCB}" destId="{6EC31A7F-0C5A-4D3E-96E8-F0DED44E9B6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4BA007-91D4-4C32-98FC-77BC8EB151BB}" type="doc">
      <dgm:prSet loTypeId="urn:microsoft.com/office/officeart/2005/8/layout/vList5" loCatId="list" qsTypeId="urn:microsoft.com/office/officeart/2005/8/quickstyle/simple1" qsCatId="simple" csTypeId="urn:microsoft.com/office/officeart/2005/8/colors/colorful1" csCatId="colorful" phldr="1"/>
      <dgm:spPr/>
      <dgm:t>
        <a:bodyPr/>
        <a:lstStyle/>
        <a:p>
          <a:pPr rtl="1"/>
          <a:endParaRPr lang="ar-SA"/>
        </a:p>
      </dgm:t>
    </dgm:pt>
    <dgm:pt modelId="{7411D30F-0446-4BA5-A81C-FC185A3412D6}">
      <dgm:prSet phldrT="[نص]"/>
      <dgm:spPr/>
      <dgm:t>
        <a:bodyPr/>
        <a:lstStyle/>
        <a:p>
          <a:pPr rtl="1"/>
          <a:r>
            <a:rPr lang="ar-SA" dirty="0" smtClean="0"/>
            <a:t>4- إعداد المشاهدين</a:t>
          </a:r>
          <a:endParaRPr lang="ar-SA" dirty="0"/>
        </a:p>
      </dgm:t>
    </dgm:pt>
    <dgm:pt modelId="{9D2D9F95-F695-495A-B0EA-7A2F30BE5D6D}" type="parTrans" cxnId="{8E7500F1-57E8-4188-8DF0-87C08905A103}">
      <dgm:prSet/>
      <dgm:spPr/>
      <dgm:t>
        <a:bodyPr/>
        <a:lstStyle/>
        <a:p>
          <a:pPr rtl="1"/>
          <a:endParaRPr lang="ar-SA"/>
        </a:p>
      </dgm:t>
    </dgm:pt>
    <dgm:pt modelId="{D2C21BDB-EA5D-4FC5-9013-36D653B8351B}" type="sibTrans" cxnId="{8E7500F1-57E8-4188-8DF0-87C08905A103}">
      <dgm:prSet/>
      <dgm:spPr/>
      <dgm:t>
        <a:bodyPr/>
        <a:lstStyle/>
        <a:p>
          <a:pPr rtl="1"/>
          <a:endParaRPr lang="ar-SA"/>
        </a:p>
      </dgm:t>
    </dgm:pt>
    <dgm:pt modelId="{927370D7-D07C-407F-BC8B-6A7D95F9FC9F}">
      <dgm:prSet phldrT="[نص]"/>
      <dgm:spPr/>
      <dgm:t>
        <a:bodyPr/>
        <a:lstStyle/>
        <a:p>
          <a:pPr rtl="1"/>
          <a:r>
            <a:rPr lang="ar-SA" dirty="0" smtClean="0"/>
            <a:t>تقرير الأمور التي ينبغي ملاحظتها.</a:t>
          </a:r>
          <a:endParaRPr lang="ar-SA" dirty="0"/>
        </a:p>
      </dgm:t>
    </dgm:pt>
    <dgm:pt modelId="{E4978E5D-AB51-4C33-BBA5-C6800892F652}" type="parTrans" cxnId="{F93B10B3-E9A1-4F87-8BD3-94436D815B71}">
      <dgm:prSet/>
      <dgm:spPr/>
      <dgm:t>
        <a:bodyPr/>
        <a:lstStyle/>
        <a:p>
          <a:pPr rtl="1"/>
          <a:endParaRPr lang="ar-SA"/>
        </a:p>
      </dgm:t>
    </dgm:pt>
    <dgm:pt modelId="{00DD25DB-3BBA-4BA9-95CA-429F289A5E1F}" type="sibTrans" cxnId="{F93B10B3-E9A1-4F87-8BD3-94436D815B71}">
      <dgm:prSet/>
      <dgm:spPr/>
      <dgm:t>
        <a:bodyPr/>
        <a:lstStyle/>
        <a:p>
          <a:pPr rtl="1"/>
          <a:endParaRPr lang="ar-SA"/>
        </a:p>
      </dgm:t>
    </dgm:pt>
    <dgm:pt modelId="{4405DB97-9D91-4CAE-B1D8-8D2C253DDCA0}">
      <dgm:prSet phldrT="[نص]"/>
      <dgm:spPr/>
      <dgm:t>
        <a:bodyPr/>
        <a:lstStyle/>
        <a:p>
          <a:pPr rtl="1"/>
          <a:r>
            <a:rPr lang="ar-SA" dirty="0" smtClean="0"/>
            <a:t>تعيين مهام الملاحظة.</a:t>
          </a:r>
          <a:endParaRPr lang="ar-SA" dirty="0"/>
        </a:p>
      </dgm:t>
    </dgm:pt>
    <dgm:pt modelId="{C666CF9A-B603-4FB4-A62B-E01D83E308D3}" type="parTrans" cxnId="{91B89B25-0326-4A5C-BD97-8C6D0FDC0DE6}">
      <dgm:prSet/>
      <dgm:spPr/>
      <dgm:t>
        <a:bodyPr/>
        <a:lstStyle/>
        <a:p>
          <a:pPr rtl="1"/>
          <a:endParaRPr lang="ar-SA"/>
        </a:p>
      </dgm:t>
    </dgm:pt>
    <dgm:pt modelId="{BB0288E7-104B-47EC-A26A-3DAAA23C32CB}" type="sibTrans" cxnId="{91B89B25-0326-4A5C-BD97-8C6D0FDC0DE6}">
      <dgm:prSet/>
      <dgm:spPr/>
      <dgm:t>
        <a:bodyPr/>
        <a:lstStyle/>
        <a:p>
          <a:pPr rtl="1"/>
          <a:endParaRPr lang="ar-SA"/>
        </a:p>
      </dgm:t>
    </dgm:pt>
    <dgm:pt modelId="{A1BE4F3F-18F2-49D7-81A8-E247F1C4E9C2}">
      <dgm:prSet phldrT="[نص]"/>
      <dgm:spPr/>
      <dgm:t>
        <a:bodyPr/>
        <a:lstStyle/>
        <a:p>
          <a:pPr rtl="1"/>
          <a:r>
            <a:rPr lang="ar-SA" dirty="0" smtClean="0"/>
            <a:t>5- التمثيل </a:t>
          </a:r>
          <a:endParaRPr lang="ar-SA" dirty="0"/>
        </a:p>
      </dgm:t>
    </dgm:pt>
    <dgm:pt modelId="{E79792AC-2DC7-4475-BE3D-0AE78498858E}" type="parTrans" cxnId="{488AB520-E1F6-47E4-9033-BA7155833EE0}">
      <dgm:prSet/>
      <dgm:spPr/>
      <dgm:t>
        <a:bodyPr/>
        <a:lstStyle/>
        <a:p>
          <a:pPr rtl="1"/>
          <a:endParaRPr lang="ar-SA"/>
        </a:p>
      </dgm:t>
    </dgm:pt>
    <dgm:pt modelId="{F1B19581-4F63-4887-A3DB-D93D26A08219}" type="sibTrans" cxnId="{488AB520-E1F6-47E4-9033-BA7155833EE0}">
      <dgm:prSet/>
      <dgm:spPr/>
      <dgm:t>
        <a:bodyPr/>
        <a:lstStyle/>
        <a:p>
          <a:pPr rtl="1"/>
          <a:endParaRPr lang="ar-SA"/>
        </a:p>
      </dgm:t>
    </dgm:pt>
    <dgm:pt modelId="{FB9C25CE-B0DF-44CB-B4D0-42ED6F69EE03}">
      <dgm:prSet phldrT="[نص]"/>
      <dgm:spPr/>
      <dgm:t>
        <a:bodyPr/>
        <a:lstStyle/>
        <a:p>
          <a:pPr rtl="1"/>
          <a:r>
            <a:rPr lang="ar-SA" dirty="0" smtClean="0"/>
            <a:t>بدء تمثيل الأدوار</a:t>
          </a:r>
          <a:endParaRPr lang="ar-SA" dirty="0"/>
        </a:p>
      </dgm:t>
    </dgm:pt>
    <dgm:pt modelId="{4D0C1AFF-9521-4ECC-8268-0080BD6D4DE2}" type="parTrans" cxnId="{F9D30008-D2EF-4128-A7BF-48C1070D27AC}">
      <dgm:prSet/>
      <dgm:spPr/>
      <dgm:t>
        <a:bodyPr/>
        <a:lstStyle/>
        <a:p>
          <a:pPr rtl="1"/>
          <a:endParaRPr lang="ar-SA"/>
        </a:p>
      </dgm:t>
    </dgm:pt>
    <dgm:pt modelId="{1809EA88-D3AC-453A-9B7E-040176AB65D6}" type="sibTrans" cxnId="{F9D30008-D2EF-4128-A7BF-48C1070D27AC}">
      <dgm:prSet/>
      <dgm:spPr/>
      <dgm:t>
        <a:bodyPr/>
        <a:lstStyle/>
        <a:p>
          <a:pPr rtl="1"/>
          <a:endParaRPr lang="ar-SA"/>
        </a:p>
      </dgm:t>
    </dgm:pt>
    <dgm:pt modelId="{231D14E1-474F-4ABB-96D8-4E871354781E}">
      <dgm:prSet phldrT="[نص]"/>
      <dgm:spPr/>
      <dgm:t>
        <a:bodyPr/>
        <a:lstStyle/>
        <a:p>
          <a:pPr rtl="1"/>
          <a:r>
            <a:rPr lang="ar-SA" dirty="0" smtClean="0"/>
            <a:t>الاستمرار في تمثيل الأدوار</a:t>
          </a:r>
          <a:endParaRPr lang="ar-SA" dirty="0"/>
        </a:p>
      </dgm:t>
    </dgm:pt>
    <dgm:pt modelId="{EC1A3EF2-1410-4EBE-A22C-C829BEF9777E}" type="parTrans" cxnId="{49415E82-3E6C-4529-81B6-532DDAFC2DF2}">
      <dgm:prSet/>
      <dgm:spPr/>
      <dgm:t>
        <a:bodyPr/>
        <a:lstStyle/>
        <a:p>
          <a:pPr rtl="1"/>
          <a:endParaRPr lang="ar-SA"/>
        </a:p>
      </dgm:t>
    </dgm:pt>
    <dgm:pt modelId="{F0ADAB39-EA3C-4B85-83BB-C2411A6D6300}" type="sibTrans" cxnId="{49415E82-3E6C-4529-81B6-532DDAFC2DF2}">
      <dgm:prSet/>
      <dgm:spPr/>
      <dgm:t>
        <a:bodyPr/>
        <a:lstStyle/>
        <a:p>
          <a:pPr rtl="1"/>
          <a:endParaRPr lang="ar-SA"/>
        </a:p>
      </dgm:t>
    </dgm:pt>
    <dgm:pt modelId="{21F312E3-B989-46EE-944E-1AECB1C38BC8}">
      <dgm:prSet phldrT="[نص]"/>
      <dgm:spPr/>
      <dgm:t>
        <a:bodyPr/>
        <a:lstStyle/>
        <a:p>
          <a:pPr rtl="1"/>
          <a:r>
            <a:rPr lang="ar-SA" dirty="0" smtClean="0"/>
            <a:t>6- المناقشة والتقويم </a:t>
          </a:r>
          <a:endParaRPr lang="ar-SA" dirty="0"/>
        </a:p>
      </dgm:t>
    </dgm:pt>
    <dgm:pt modelId="{966845FE-CB0B-4EA1-9965-36E24A5F2C9D}" type="parTrans" cxnId="{04422354-1D93-4E66-A6B7-39E3CAB1B218}">
      <dgm:prSet/>
      <dgm:spPr/>
      <dgm:t>
        <a:bodyPr/>
        <a:lstStyle/>
        <a:p>
          <a:pPr rtl="1"/>
          <a:endParaRPr lang="ar-SA"/>
        </a:p>
      </dgm:t>
    </dgm:pt>
    <dgm:pt modelId="{CF283811-CC48-4AE6-8A0A-F08DBDEA4147}" type="sibTrans" cxnId="{04422354-1D93-4E66-A6B7-39E3CAB1B218}">
      <dgm:prSet/>
      <dgm:spPr/>
      <dgm:t>
        <a:bodyPr/>
        <a:lstStyle/>
        <a:p>
          <a:pPr rtl="1"/>
          <a:endParaRPr lang="ar-SA"/>
        </a:p>
      </dgm:t>
    </dgm:pt>
    <dgm:pt modelId="{93F5C6CD-10E4-4E79-8153-C36852FEC16F}">
      <dgm:prSet phldrT="[نص]"/>
      <dgm:spPr/>
      <dgm:t>
        <a:bodyPr/>
        <a:lstStyle/>
        <a:p>
          <a:pPr rtl="1"/>
          <a:r>
            <a:rPr lang="ar-SA" dirty="0" smtClean="0"/>
            <a:t>مراجعة عملية تنفيذ الأدوار من حث الأحداث، والموقع، والواقعية.</a:t>
          </a:r>
          <a:endParaRPr lang="ar-SA" dirty="0"/>
        </a:p>
      </dgm:t>
    </dgm:pt>
    <dgm:pt modelId="{297443F7-023A-4893-9512-7DFD13BDBC14}" type="parTrans" cxnId="{54C5BCFC-CB44-46CC-9DC2-8BD0B6AE76D1}">
      <dgm:prSet/>
      <dgm:spPr/>
      <dgm:t>
        <a:bodyPr/>
        <a:lstStyle/>
        <a:p>
          <a:pPr rtl="1"/>
          <a:endParaRPr lang="ar-SA"/>
        </a:p>
      </dgm:t>
    </dgm:pt>
    <dgm:pt modelId="{CD5F598B-0970-48EE-BFFD-EB6612D7E6E3}" type="sibTrans" cxnId="{54C5BCFC-CB44-46CC-9DC2-8BD0B6AE76D1}">
      <dgm:prSet/>
      <dgm:spPr/>
      <dgm:t>
        <a:bodyPr/>
        <a:lstStyle/>
        <a:p>
          <a:pPr rtl="1"/>
          <a:endParaRPr lang="ar-SA"/>
        </a:p>
      </dgm:t>
    </dgm:pt>
    <dgm:pt modelId="{25472062-BCAD-42C4-B845-9F13FD36575D}">
      <dgm:prSet phldrT="[نص]"/>
      <dgm:spPr/>
      <dgm:t>
        <a:bodyPr/>
        <a:lstStyle/>
        <a:p>
          <a:pPr rtl="1"/>
          <a:r>
            <a:rPr lang="ar-SA" dirty="0" smtClean="0"/>
            <a:t>مناقشة القضية الرئيسة في الدور.</a:t>
          </a:r>
          <a:endParaRPr lang="ar-SA" dirty="0"/>
        </a:p>
      </dgm:t>
    </dgm:pt>
    <dgm:pt modelId="{5EDD17FB-D10F-48AF-8D46-77F98C6DB59A}" type="parTrans" cxnId="{CA92EFD2-9D43-4BA7-93D7-D73DD48DFF3A}">
      <dgm:prSet/>
      <dgm:spPr/>
      <dgm:t>
        <a:bodyPr/>
        <a:lstStyle/>
        <a:p>
          <a:pPr rtl="1"/>
          <a:endParaRPr lang="ar-SA"/>
        </a:p>
      </dgm:t>
    </dgm:pt>
    <dgm:pt modelId="{E686A96F-848B-441E-BF5D-8F8A8E5B825B}" type="sibTrans" cxnId="{CA92EFD2-9D43-4BA7-93D7-D73DD48DFF3A}">
      <dgm:prSet/>
      <dgm:spPr/>
      <dgm:t>
        <a:bodyPr/>
        <a:lstStyle/>
        <a:p>
          <a:pPr rtl="1"/>
          <a:endParaRPr lang="ar-SA"/>
        </a:p>
      </dgm:t>
    </dgm:pt>
    <dgm:pt modelId="{2623D371-7E05-40F8-A65C-E13805C00CCA}">
      <dgm:prSet phldrT="[نص]"/>
      <dgm:spPr/>
      <dgm:t>
        <a:bodyPr/>
        <a:lstStyle/>
        <a:p>
          <a:pPr rtl="1"/>
          <a:r>
            <a:rPr lang="ar-SA" dirty="0" smtClean="0"/>
            <a:t>قطع تمثيل الأدوار أو إعادة  التمثيل</a:t>
          </a:r>
          <a:endParaRPr lang="ar-SA" dirty="0"/>
        </a:p>
      </dgm:t>
    </dgm:pt>
    <dgm:pt modelId="{7D46EBD8-B573-40CE-A2B7-FBDA6D9D9281}" type="parTrans" cxnId="{D75FF039-41D1-4F3C-A9C2-844F5B9B4CC5}">
      <dgm:prSet/>
      <dgm:spPr/>
      <dgm:t>
        <a:bodyPr/>
        <a:lstStyle/>
        <a:p>
          <a:pPr rtl="1"/>
          <a:endParaRPr lang="ar-SA"/>
        </a:p>
      </dgm:t>
    </dgm:pt>
    <dgm:pt modelId="{1815A8C6-9FFF-40D4-B268-C24190DEF7D5}" type="sibTrans" cxnId="{D75FF039-41D1-4F3C-A9C2-844F5B9B4CC5}">
      <dgm:prSet/>
      <dgm:spPr/>
      <dgm:t>
        <a:bodyPr/>
        <a:lstStyle/>
        <a:p>
          <a:pPr rtl="1"/>
          <a:endParaRPr lang="ar-SA"/>
        </a:p>
      </dgm:t>
    </dgm:pt>
    <dgm:pt modelId="{B0D74323-6FF9-43AC-87C6-C0BC64A7A849}" type="pres">
      <dgm:prSet presAssocID="{104BA007-91D4-4C32-98FC-77BC8EB151BB}" presName="Name0" presStyleCnt="0">
        <dgm:presLayoutVars>
          <dgm:dir/>
          <dgm:animLvl val="lvl"/>
          <dgm:resizeHandles val="exact"/>
        </dgm:presLayoutVars>
      </dgm:prSet>
      <dgm:spPr/>
      <dgm:t>
        <a:bodyPr/>
        <a:lstStyle/>
        <a:p>
          <a:pPr rtl="1"/>
          <a:endParaRPr lang="ar-SA"/>
        </a:p>
      </dgm:t>
    </dgm:pt>
    <dgm:pt modelId="{D852769E-7A1A-401C-820F-864D45A9B1CB}" type="pres">
      <dgm:prSet presAssocID="{7411D30F-0446-4BA5-A81C-FC185A3412D6}" presName="linNode" presStyleCnt="0"/>
      <dgm:spPr/>
    </dgm:pt>
    <dgm:pt modelId="{E2ECFC76-3067-4E93-976A-74FD2D06384F}" type="pres">
      <dgm:prSet presAssocID="{7411D30F-0446-4BA5-A81C-FC185A3412D6}" presName="parentText" presStyleLbl="node1" presStyleIdx="0" presStyleCnt="3">
        <dgm:presLayoutVars>
          <dgm:chMax val="1"/>
          <dgm:bulletEnabled val="1"/>
        </dgm:presLayoutVars>
      </dgm:prSet>
      <dgm:spPr/>
      <dgm:t>
        <a:bodyPr/>
        <a:lstStyle/>
        <a:p>
          <a:pPr rtl="1"/>
          <a:endParaRPr lang="ar-SA"/>
        </a:p>
      </dgm:t>
    </dgm:pt>
    <dgm:pt modelId="{D3AC5A7D-6E7A-401D-9825-0DB2340B3A76}" type="pres">
      <dgm:prSet presAssocID="{7411D30F-0446-4BA5-A81C-FC185A3412D6}" presName="descendantText" presStyleLbl="alignAccFollowNode1" presStyleIdx="0" presStyleCnt="3">
        <dgm:presLayoutVars>
          <dgm:bulletEnabled val="1"/>
        </dgm:presLayoutVars>
      </dgm:prSet>
      <dgm:spPr/>
      <dgm:t>
        <a:bodyPr/>
        <a:lstStyle/>
        <a:p>
          <a:pPr rtl="1"/>
          <a:endParaRPr lang="ar-SA"/>
        </a:p>
      </dgm:t>
    </dgm:pt>
    <dgm:pt modelId="{856B2B0F-3CC5-44C6-BE29-CE2859929E84}" type="pres">
      <dgm:prSet presAssocID="{D2C21BDB-EA5D-4FC5-9013-36D653B8351B}" presName="sp" presStyleCnt="0"/>
      <dgm:spPr/>
    </dgm:pt>
    <dgm:pt modelId="{067DEB82-44AD-44B1-B4B6-B7D2D6AEDC8A}" type="pres">
      <dgm:prSet presAssocID="{A1BE4F3F-18F2-49D7-81A8-E247F1C4E9C2}" presName="linNode" presStyleCnt="0"/>
      <dgm:spPr/>
    </dgm:pt>
    <dgm:pt modelId="{C4EFA41E-4775-4881-AC8E-6BC8D5D2198E}" type="pres">
      <dgm:prSet presAssocID="{A1BE4F3F-18F2-49D7-81A8-E247F1C4E9C2}" presName="parentText" presStyleLbl="node1" presStyleIdx="1" presStyleCnt="3">
        <dgm:presLayoutVars>
          <dgm:chMax val="1"/>
          <dgm:bulletEnabled val="1"/>
        </dgm:presLayoutVars>
      </dgm:prSet>
      <dgm:spPr/>
      <dgm:t>
        <a:bodyPr/>
        <a:lstStyle/>
        <a:p>
          <a:pPr rtl="1"/>
          <a:endParaRPr lang="ar-SA"/>
        </a:p>
      </dgm:t>
    </dgm:pt>
    <dgm:pt modelId="{2EE959C7-99F0-4B2C-999C-10C13690C06F}" type="pres">
      <dgm:prSet presAssocID="{A1BE4F3F-18F2-49D7-81A8-E247F1C4E9C2}" presName="descendantText" presStyleLbl="alignAccFollowNode1" presStyleIdx="1" presStyleCnt="3">
        <dgm:presLayoutVars>
          <dgm:bulletEnabled val="1"/>
        </dgm:presLayoutVars>
      </dgm:prSet>
      <dgm:spPr/>
      <dgm:t>
        <a:bodyPr/>
        <a:lstStyle/>
        <a:p>
          <a:pPr rtl="1"/>
          <a:endParaRPr lang="ar-SA"/>
        </a:p>
      </dgm:t>
    </dgm:pt>
    <dgm:pt modelId="{F39E51AF-D17D-401B-8FEA-B804B33722BE}" type="pres">
      <dgm:prSet presAssocID="{F1B19581-4F63-4887-A3DB-D93D26A08219}" presName="sp" presStyleCnt="0"/>
      <dgm:spPr/>
    </dgm:pt>
    <dgm:pt modelId="{D237A000-338E-4172-AA03-AC1AC6594F2A}" type="pres">
      <dgm:prSet presAssocID="{21F312E3-B989-46EE-944E-1AECB1C38BC8}" presName="linNode" presStyleCnt="0"/>
      <dgm:spPr/>
    </dgm:pt>
    <dgm:pt modelId="{3A14EFDD-5237-4D0F-A8C7-EF5E709799AD}" type="pres">
      <dgm:prSet presAssocID="{21F312E3-B989-46EE-944E-1AECB1C38BC8}" presName="parentText" presStyleLbl="node1" presStyleIdx="2" presStyleCnt="3">
        <dgm:presLayoutVars>
          <dgm:chMax val="1"/>
          <dgm:bulletEnabled val="1"/>
        </dgm:presLayoutVars>
      </dgm:prSet>
      <dgm:spPr/>
      <dgm:t>
        <a:bodyPr/>
        <a:lstStyle/>
        <a:p>
          <a:pPr rtl="1"/>
          <a:endParaRPr lang="ar-SA"/>
        </a:p>
      </dgm:t>
    </dgm:pt>
    <dgm:pt modelId="{17EA1522-69A2-4EB4-99A7-5DEF7BED246B}" type="pres">
      <dgm:prSet presAssocID="{21F312E3-B989-46EE-944E-1AECB1C38BC8}" presName="descendantText" presStyleLbl="alignAccFollowNode1" presStyleIdx="2" presStyleCnt="3">
        <dgm:presLayoutVars>
          <dgm:bulletEnabled val="1"/>
        </dgm:presLayoutVars>
      </dgm:prSet>
      <dgm:spPr/>
      <dgm:t>
        <a:bodyPr/>
        <a:lstStyle/>
        <a:p>
          <a:pPr rtl="1"/>
          <a:endParaRPr lang="ar-SA"/>
        </a:p>
      </dgm:t>
    </dgm:pt>
  </dgm:ptLst>
  <dgm:cxnLst>
    <dgm:cxn modelId="{D75FF039-41D1-4F3C-A9C2-844F5B9B4CC5}" srcId="{A1BE4F3F-18F2-49D7-81A8-E247F1C4E9C2}" destId="{2623D371-7E05-40F8-A65C-E13805C00CCA}" srcOrd="2" destOrd="0" parTransId="{7D46EBD8-B573-40CE-A2B7-FBDA6D9D9281}" sibTransId="{1815A8C6-9FFF-40D4-B268-C24190DEF7D5}"/>
    <dgm:cxn modelId="{78B36262-67EA-47AA-8F22-6A821A30F9D7}" type="presOf" srcId="{93F5C6CD-10E4-4E79-8153-C36852FEC16F}" destId="{17EA1522-69A2-4EB4-99A7-5DEF7BED246B}" srcOrd="0" destOrd="0" presId="urn:microsoft.com/office/officeart/2005/8/layout/vList5"/>
    <dgm:cxn modelId="{8E7500F1-57E8-4188-8DF0-87C08905A103}" srcId="{104BA007-91D4-4C32-98FC-77BC8EB151BB}" destId="{7411D30F-0446-4BA5-A81C-FC185A3412D6}" srcOrd="0" destOrd="0" parTransId="{9D2D9F95-F695-495A-B0EA-7A2F30BE5D6D}" sibTransId="{D2C21BDB-EA5D-4FC5-9013-36D653B8351B}"/>
    <dgm:cxn modelId="{BEB30079-D094-49AE-B3B7-ACEF1EFD9DD2}" type="presOf" srcId="{21F312E3-B989-46EE-944E-1AECB1C38BC8}" destId="{3A14EFDD-5237-4D0F-A8C7-EF5E709799AD}" srcOrd="0" destOrd="0" presId="urn:microsoft.com/office/officeart/2005/8/layout/vList5"/>
    <dgm:cxn modelId="{CAD232EC-2877-4C28-B175-79919472615D}" type="presOf" srcId="{104BA007-91D4-4C32-98FC-77BC8EB151BB}" destId="{B0D74323-6FF9-43AC-87C6-C0BC64A7A849}" srcOrd="0" destOrd="0" presId="urn:microsoft.com/office/officeart/2005/8/layout/vList5"/>
    <dgm:cxn modelId="{49415E82-3E6C-4529-81B6-532DDAFC2DF2}" srcId="{A1BE4F3F-18F2-49D7-81A8-E247F1C4E9C2}" destId="{231D14E1-474F-4ABB-96D8-4E871354781E}" srcOrd="1" destOrd="0" parTransId="{EC1A3EF2-1410-4EBE-A22C-C829BEF9777E}" sibTransId="{F0ADAB39-EA3C-4B85-83BB-C2411A6D6300}"/>
    <dgm:cxn modelId="{89352D23-1CB8-4AB9-B703-F694B0F45D4E}" type="presOf" srcId="{25472062-BCAD-42C4-B845-9F13FD36575D}" destId="{17EA1522-69A2-4EB4-99A7-5DEF7BED246B}" srcOrd="0" destOrd="1" presId="urn:microsoft.com/office/officeart/2005/8/layout/vList5"/>
    <dgm:cxn modelId="{ED2B5D71-3F10-4AF1-8975-4944E963AD70}" type="presOf" srcId="{927370D7-D07C-407F-BC8B-6A7D95F9FC9F}" destId="{D3AC5A7D-6E7A-401D-9825-0DB2340B3A76}" srcOrd="0" destOrd="0" presId="urn:microsoft.com/office/officeart/2005/8/layout/vList5"/>
    <dgm:cxn modelId="{C50AE8CC-BABD-4AC1-AF8A-9D54BC2B54B3}" type="presOf" srcId="{4405DB97-9D91-4CAE-B1D8-8D2C253DDCA0}" destId="{D3AC5A7D-6E7A-401D-9825-0DB2340B3A76}" srcOrd="0" destOrd="1" presId="urn:microsoft.com/office/officeart/2005/8/layout/vList5"/>
    <dgm:cxn modelId="{F9D30008-D2EF-4128-A7BF-48C1070D27AC}" srcId="{A1BE4F3F-18F2-49D7-81A8-E247F1C4E9C2}" destId="{FB9C25CE-B0DF-44CB-B4D0-42ED6F69EE03}" srcOrd="0" destOrd="0" parTransId="{4D0C1AFF-9521-4ECC-8268-0080BD6D4DE2}" sibTransId="{1809EA88-D3AC-453A-9B7E-040176AB65D6}"/>
    <dgm:cxn modelId="{F93B10B3-E9A1-4F87-8BD3-94436D815B71}" srcId="{7411D30F-0446-4BA5-A81C-FC185A3412D6}" destId="{927370D7-D07C-407F-BC8B-6A7D95F9FC9F}" srcOrd="0" destOrd="0" parTransId="{E4978E5D-AB51-4C33-BBA5-C6800892F652}" sibTransId="{00DD25DB-3BBA-4BA9-95CA-429F289A5E1F}"/>
    <dgm:cxn modelId="{135DAE99-B85C-479D-B5EE-9D214C9E4EDF}" type="presOf" srcId="{FB9C25CE-B0DF-44CB-B4D0-42ED6F69EE03}" destId="{2EE959C7-99F0-4B2C-999C-10C13690C06F}" srcOrd="0" destOrd="0" presId="urn:microsoft.com/office/officeart/2005/8/layout/vList5"/>
    <dgm:cxn modelId="{84EDEE88-5185-4A93-A1B5-BB3B2A239D63}" type="presOf" srcId="{231D14E1-474F-4ABB-96D8-4E871354781E}" destId="{2EE959C7-99F0-4B2C-999C-10C13690C06F}" srcOrd="0" destOrd="1" presId="urn:microsoft.com/office/officeart/2005/8/layout/vList5"/>
    <dgm:cxn modelId="{909395CA-768C-47D2-9050-1C6345E52ACF}" type="presOf" srcId="{7411D30F-0446-4BA5-A81C-FC185A3412D6}" destId="{E2ECFC76-3067-4E93-976A-74FD2D06384F}" srcOrd="0" destOrd="0" presId="urn:microsoft.com/office/officeart/2005/8/layout/vList5"/>
    <dgm:cxn modelId="{04422354-1D93-4E66-A6B7-39E3CAB1B218}" srcId="{104BA007-91D4-4C32-98FC-77BC8EB151BB}" destId="{21F312E3-B989-46EE-944E-1AECB1C38BC8}" srcOrd="2" destOrd="0" parTransId="{966845FE-CB0B-4EA1-9965-36E24A5F2C9D}" sibTransId="{CF283811-CC48-4AE6-8A0A-F08DBDEA4147}"/>
    <dgm:cxn modelId="{CA92EFD2-9D43-4BA7-93D7-D73DD48DFF3A}" srcId="{21F312E3-B989-46EE-944E-1AECB1C38BC8}" destId="{25472062-BCAD-42C4-B845-9F13FD36575D}" srcOrd="1" destOrd="0" parTransId="{5EDD17FB-D10F-48AF-8D46-77F98C6DB59A}" sibTransId="{E686A96F-848B-441E-BF5D-8F8A8E5B825B}"/>
    <dgm:cxn modelId="{488AB520-E1F6-47E4-9033-BA7155833EE0}" srcId="{104BA007-91D4-4C32-98FC-77BC8EB151BB}" destId="{A1BE4F3F-18F2-49D7-81A8-E247F1C4E9C2}" srcOrd="1" destOrd="0" parTransId="{E79792AC-2DC7-4475-BE3D-0AE78498858E}" sibTransId="{F1B19581-4F63-4887-A3DB-D93D26A08219}"/>
    <dgm:cxn modelId="{91B89B25-0326-4A5C-BD97-8C6D0FDC0DE6}" srcId="{7411D30F-0446-4BA5-A81C-FC185A3412D6}" destId="{4405DB97-9D91-4CAE-B1D8-8D2C253DDCA0}" srcOrd="1" destOrd="0" parTransId="{C666CF9A-B603-4FB4-A62B-E01D83E308D3}" sibTransId="{BB0288E7-104B-47EC-A26A-3DAAA23C32CB}"/>
    <dgm:cxn modelId="{54C5BCFC-CB44-46CC-9DC2-8BD0B6AE76D1}" srcId="{21F312E3-B989-46EE-944E-1AECB1C38BC8}" destId="{93F5C6CD-10E4-4E79-8153-C36852FEC16F}" srcOrd="0" destOrd="0" parTransId="{297443F7-023A-4893-9512-7DFD13BDBC14}" sibTransId="{CD5F598B-0970-48EE-BFFD-EB6612D7E6E3}"/>
    <dgm:cxn modelId="{124169D9-0CBE-41C1-91A0-5FFF616B8F0C}" type="presOf" srcId="{A1BE4F3F-18F2-49D7-81A8-E247F1C4E9C2}" destId="{C4EFA41E-4775-4881-AC8E-6BC8D5D2198E}" srcOrd="0" destOrd="0" presId="urn:microsoft.com/office/officeart/2005/8/layout/vList5"/>
    <dgm:cxn modelId="{38AE4613-5E2F-4E78-AAC4-25911849936A}" type="presOf" srcId="{2623D371-7E05-40F8-A65C-E13805C00CCA}" destId="{2EE959C7-99F0-4B2C-999C-10C13690C06F}" srcOrd="0" destOrd="2" presId="urn:microsoft.com/office/officeart/2005/8/layout/vList5"/>
    <dgm:cxn modelId="{CE5308FC-86F3-465D-829D-B273285E0B8D}" type="presParOf" srcId="{B0D74323-6FF9-43AC-87C6-C0BC64A7A849}" destId="{D852769E-7A1A-401C-820F-864D45A9B1CB}" srcOrd="0" destOrd="0" presId="urn:microsoft.com/office/officeart/2005/8/layout/vList5"/>
    <dgm:cxn modelId="{31ED592B-CF78-4F5E-A87B-3FC5E0CC0203}" type="presParOf" srcId="{D852769E-7A1A-401C-820F-864D45A9B1CB}" destId="{E2ECFC76-3067-4E93-976A-74FD2D06384F}" srcOrd="0" destOrd="0" presId="urn:microsoft.com/office/officeart/2005/8/layout/vList5"/>
    <dgm:cxn modelId="{4AC65652-1239-417B-9841-7D7A72359AB2}" type="presParOf" srcId="{D852769E-7A1A-401C-820F-864D45A9B1CB}" destId="{D3AC5A7D-6E7A-401D-9825-0DB2340B3A76}" srcOrd="1" destOrd="0" presId="urn:microsoft.com/office/officeart/2005/8/layout/vList5"/>
    <dgm:cxn modelId="{451DEF9C-4B6A-41D1-AEE3-C95D66F71886}" type="presParOf" srcId="{B0D74323-6FF9-43AC-87C6-C0BC64A7A849}" destId="{856B2B0F-3CC5-44C6-BE29-CE2859929E84}" srcOrd="1" destOrd="0" presId="urn:microsoft.com/office/officeart/2005/8/layout/vList5"/>
    <dgm:cxn modelId="{B6249CA4-96A6-4ED7-8E1C-EB409E0BC57B}" type="presParOf" srcId="{B0D74323-6FF9-43AC-87C6-C0BC64A7A849}" destId="{067DEB82-44AD-44B1-B4B6-B7D2D6AEDC8A}" srcOrd="2" destOrd="0" presId="urn:microsoft.com/office/officeart/2005/8/layout/vList5"/>
    <dgm:cxn modelId="{5509CE1D-E09B-4A0D-9F2E-03F74838461E}" type="presParOf" srcId="{067DEB82-44AD-44B1-B4B6-B7D2D6AEDC8A}" destId="{C4EFA41E-4775-4881-AC8E-6BC8D5D2198E}" srcOrd="0" destOrd="0" presId="urn:microsoft.com/office/officeart/2005/8/layout/vList5"/>
    <dgm:cxn modelId="{49D7CF71-B2A4-4331-B015-9FAB0E521C27}" type="presParOf" srcId="{067DEB82-44AD-44B1-B4B6-B7D2D6AEDC8A}" destId="{2EE959C7-99F0-4B2C-999C-10C13690C06F}" srcOrd="1" destOrd="0" presId="urn:microsoft.com/office/officeart/2005/8/layout/vList5"/>
    <dgm:cxn modelId="{EB39045D-71A4-47E9-AF71-9885D7C0B13F}" type="presParOf" srcId="{B0D74323-6FF9-43AC-87C6-C0BC64A7A849}" destId="{F39E51AF-D17D-401B-8FEA-B804B33722BE}" srcOrd="3" destOrd="0" presId="urn:microsoft.com/office/officeart/2005/8/layout/vList5"/>
    <dgm:cxn modelId="{71C9C24A-5814-4ECC-913A-0AEF953941F6}" type="presParOf" srcId="{B0D74323-6FF9-43AC-87C6-C0BC64A7A849}" destId="{D237A000-338E-4172-AA03-AC1AC6594F2A}" srcOrd="4" destOrd="0" presId="urn:microsoft.com/office/officeart/2005/8/layout/vList5"/>
    <dgm:cxn modelId="{337E2477-5762-4667-9164-D0444530B307}" type="presParOf" srcId="{D237A000-338E-4172-AA03-AC1AC6594F2A}" destId="{3A14EFDD-5237-4D0F-A8C7-EF5E709799AD}" srcOrd="0" destOrd="0" presId="urn:microsoft.com/office/officeart/2005/8/layout/vList5"/>
    <dgm:cxn modelId="{F26EF31A-7B52-4852-8153-4EFA08FFC1BB}" type="presParOf" srcId="{D237A000-338E-4172-AA03-AC1AC6594F2A}" destId="{17EA1522-69A2-4EB4-99A7-5DEF7BED246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87A6A4-2938-4827-82C7-0E5A4AF453B1}" type="doc">
      <dgm:prSet loTypeId="urn:microsoft.com/office/officeart/2005/8/layout/vList5" loCatId="list" qsTypeId="urn:microsoft.com/office/officeart/2005/8/quickstyle/simple1" qsCatId="simple" csTypeId="urn:microsoft.com/office/officeart/2005/8/colors/colorful1" csCatId="colorful" phldr="1"/>
      <dgm:spPr/>
      <dgm:t>
        <a:bodyPr/>
        <a:lstStyle/>
        <a:p>
          <a:pPr rtl="1"/>
          <a:endParaRPr lang="ar-SA"/>
        </a:p>
      </dgm:t>
    </dgm:pt>
    <dgm:pt modelId="{06563150-1D87-4378-8B19-3AE53B144C43}">
      <dgm:prSet phldrT="[نص]"/>
      <dgm:spPr/>
      <dgm:t>
        <a:bodyPr/>
        <a:lstStyle/>
        <a:p>
          <a:pPr rtl="1"/>
          <a:r>
            <a:rPr lang="ar-SA" dirty="0" smtClean="0"/>
            <a:t>7- إعادة التمثيل</a:t>
          </a:r>
          <a:endParaRPr lang="ar-SA" dirty="0"/>
        </a:p>
      </dgm:t>
    </dgm:pt>
    <dgm:pt modelId="{39837025-6F5E-4F44-B6CC-47FD478EA5D8}" type="parTrans" cxnId="{B518CBD1-13BE-4B80-A71E-9E679FB01A28}">
      <dgm:prSet/>
      <dgm:spPr/>
      <dgm:t>
        <a:bodyPr/>
        <a:lstStyle/>
        <a:p>
          <a:pPr rtl="1"/>
          <a:endParaRPr lang="ar-SA"/>
        </a:p>
      </dgm:t>
    </dgm:pt>
    <dgm:pt modelId="{C530EF0F-ACF7-490E-9393-2BB3B698997B}" type="sibTrans" cxnId="{B518CBD1-13BE-4B80-A71E-9E679FB01A28}">
      <dgm:prSet/>
      <dgm:spPr/>
      <dgm:t>
        <a:bodyPr/>
        <a:lstStyle/>
        <a:p>
          <a:pPr rtl="1"/>
          <a:endParaRPr lang="ar-SA"/>
        </a:p>
      </dgm:t>
    </dgm:pt>
    <dgm:pt modelId="{6D9947E1-D471-4AAD-B733-91BDB13A5AF9}">
      <dgm:prSet phldrT="[نص]"/>
      <dgm:spPr/>
      <dgm:t>
        <a:bodyPr/>
        <a:lstStyle/>
        <a:p>
          <a:pPr rtl="1"/>
          <a:r>
            <a:rPr lang="ar-SA" dirty="0" smtClean="0"/>
            <a:t>تمثل الأدوار المنقحة عدة مرات.</a:t>
          </a:r>
          <a:endParaRPr lang="ar-SA" dirty="0"/>
        </a:p>
      </dgm:t>
    </dgm:pt>
    <dgm:pt modelId="{4B701759-6EAB-49BB-8BAD-B8E27041C78D}" type="parTrans" cxnId="{8D6923D8-EC03-496C-AF38-B184C5B12320}">
      <dgm:prSet/>
      <dgm:spPr/>
      <dgm:t>
        <a:bodyPr/>
        <a:lstStyle/>
        <a:p>
          <a:pPr rtl="1"/>
          <a:endParaRPr lang="ar-SA"/>
        </a:p>
      </dgm:t>
    </dgm:pt>
    <dgm:pt modelId="{717E7547-BEE4-45D9-8EDD-3E4C836B3490}" type="sibTrans" cxnId="{8D6923D8-EC03-496C-AF38-B184C5B12320}">
      <dgm:prSet/>
      <dgm:spPr/>
      <dgm:t>
        <a:bodyPr/>
        <a:lstStyle/>
        <a:p>
          <a:pPr rtl="1"/>
          <a:endParaRPr lang="ar-SA"/>
        </a:p>
      </dgm:t>
    </dgm:pt>
    <dgm:pt modelId="{C5157F9A-E835-49AC-8BCB-935BAD9B0ED7}">
      <dgm:prSet phldrT="[نص]"/>
      <dgm:spPr/>
      <dgm:t>
        <a:bodyPr/>
        <a:lstStyle/>
        <a:p>
          <a:pPr rtl="1"/>
          <a:r>
            <a:rPr lang="ar-SA" dirty="0" smtClean="0"/>
            <a:t>اقتراح خطوات لاحقو أو إبدال سلوكيات</a:t>
          </a:r>
          <a:endParaRPr lang="ar-SA" dirty="0"/>
        </a:p>
      </dgm:t>
    </dgm:pt>
    <dgm:pt modelId="{10CF3F38-41BA-4055-939D-5C2960949F74}" type="parTrans" cxnId="{A954CA91-D846-4306-AEAC-CE163082E6BF}">
      <dgm:prSet/>
      <dgm:spPr/>
      <dgm:t>
        <a:bodyPr/>
        <a:lstStyle/>
        <a:p>
          <a:pPr rtl="1"/>
          <a:endParaRPr lang="ar-SA"/>
        </a:p>
      </dgm:t>
    </dgm:pt>
    <dgm:pt modelId="{AB4473C4-9155-4FF8-8174-001BD6738D8C}" type="sibTrans" cxnId="{A954CA91-D846-4306-AEAC-CE163082E6BF}">
      <dgm:prSet/>
      <dgm:spPr/>
      <dgm:t>
        <a:bodyPr/>
        <a:lstStyle/>
        <a:p>
          <a:pPr rtl="1"/>
          <a:endParaRPr lang="ar-SA"/>
        </a:p>
      </dgm:t>
    </dgm:pt>
    <dgm:pt modelId="{DCDDA3A0-126D-439E-8935-67E88281FC63}">
      <dgm:prSet phldrT="[نص]"/>
      <dgm:spPr/>
      <dgm:t>
        <a:bodyPr/>
        <a:lstStyle/>
        <a:p>
          <a:pPr rtl="1"/>
          <a:r>
            <a:rPr lang="ar-SA" dirty="0" smtClean="0"/>
            <a:t>8- المناقشة والتقويم</a:t>
          </a:r>
          <a:endParaRPr lang="ar-SA" dirty="0"/>
        </a:p>
      </dgm:t>
    </dgm:pt>
    <dgm:pt modelId="{5443771F-F784-4094-A0BF-F99A0BC9222D}" type="parTrans" cxnId="{AF8C1C78-5140-4092-B1B7-68C0458926D4}">
      <dgm:prSet/>
      <dgm:spPr/>
      <dgm:t>
        <a:bodyPr/>
        <a:lstStyle/>
        <a:p>
          <a:pPr rtl="1"/>
          <a:endParaRPr lang="ar-SA"/>
        </a:p>
      </dgm:t>
    </dgm:pt>
    <dgm:pt modelId="{0A98E808-CE3D-4D30-A5E6-DCC25DA4258A}" type="sibTrans" cxnId="{AF8C1C78-5140-4092-B1B7-68C0458926D4}">
      <dgm:prSet/>
      <dgm:spPr/>
      <dgm:t>
        <a:bodyPr/>
        <a:lstStyle/>
        <a:p>
          <a:pPr rtl="1"/>
          <a:endParaRPr lang="ar-SA"/>
        </a:p>
      </dgm:t>
    </dgm:pt>
    <dgm:pt modelId="{8DABA936-AFC3-4EDE-BF63-0A321733CB6B}">
      <dgm:prSet phldrT="[نص]"/>
      <dgm:spPr/>
      <dgm:t>
        <a:bodyPr/>
        <a:lstStyle/>
        <a:p>
          <a:pPr rtl="1"/>
          <a:r>
            <a:rPr lang="ar-SA" dirty="0" smtClean="0"/>
            <a:t>يدفع المعلم النقاش إلى حل واقعي عن طريق السؤال فميا اذا كان الطلاب يظنون ان النهاية واقعية.</a:t>
          </a:r>
          <a:endParaRPr lang="ar-SA" dirty="0"/>
        </a:p>
      </dgm:t>
    </dgm:pt>
    <dgm:pt modelId="{E291F3B3-EB74-44D9-A219-EF3822FD5784}" type="parTrans" cxnId="{0418498D-8D96-420A-8597-0A1792437E2C}">
      <dgm:prSet/>
      <dgm:spPr/>
      <dgm:t>
        <a:bodyPr/>
        <a:lstStyle/>
        <a:p>
          <a:pPr rtl="1"/>
          <a:endParaRPr lang="ar-SA"/>
        </a:p>
      </dgm:t>
    </dgm:pt>
    <dgm:pt modelId="{4D8FE5AE-CA81-47E3-A17D-1C2CB750C839}" type="sibTrans" cxnId="{0418498D-8D96-420A-8597-0A1792437E2C}">
      <dgm:prSet/>
      <dgm:spPr/>
      <dgm:t>
        <a:bodyPr/>
        <a:lstStyle/>
        <a:p>
          <a:pPr rtl="1"/>
          <a:endParaRPr lang="ar-SA"/>
        </a:p>
      </dgm:t>
    </dgm:pt>
    <dgm:pt modelId="{5251616F-C540-4920-A994-F145651A4609}">
      <dgm:prSet phldrT="[نص]"/>
      <dgm:spPr/>
      <dgm:t>
        <a:bodyPr/>
        <a:lstStyle/>
        <a:p>
          <a:pPr rtl="1"/>
          <a:r>
            <a:rPr lang="ar-SA" dirty="0" smtClean="0"/>
            <a:t>9- المشاركة في الخبرات</a:t>
          </a:r>
          <a:endParaRPr lang="ar-SA" dirty="0"/>
        </a:p>
      </dgm:t>
    </dgm:pt>
    <dgm:pt modelId="{BC08D1A6-2236-4D06-883B-D3EB67C578F0}" type="parTrans" cxnId="{67AEEEA0-E406-450D-A822-B1E5339A0ED9}">
      <dgm:prSet/>
      <dgm:spPr/>
      <dgm:t>
        <a:bodyPr/>
        <a:lstStyle/>
        <a:p>
          <a:pPr rtl="1"/>
          <a:endParaRPr lang="ar-SA"/>
        </a:p>
      </dgm:t>
    </dgm:pt>
    <dgm:pt modelId="{976DFD02-D5DC-4AE4-8850-000CFFC16E01}" type="sibTrans" cxnId="{67AEEEA0-E406-450D-A822-B1E5339A0ED9}">
      <dgm:prSet/>
      <dgm:spPr/>
      <dgm:t>
        <a:bodyPr/>
        <a:lstStyle/>
        <a:p>
          <a:pPr rtl="1"/>
          <a:endParaRPr lang="ar-SA"/>
        </a:p>
      </dgm:t>
    </dgm:pt>
    <dgm:pt modelId="{87CC645E-6684-4837-B2FD-27028FB7FBC6}">
      <dgm:prSet phldrT="[نص]"/>
      <dgm:spPr/>
      <dgm:t>
        <a:bodyPr/>
        <a:lstStyle/>
        <a:p>
          <a:pPr rtl="1"/>
          <a:r>
            <a:rPr lang="ar-SA" dirty="0" smtClean="0"/>
            <a:t>ربط الموقف المشكل بالخبرات الواقعية والمشكلات الجارية والتوصل إلى التعميمات.</a:t>
          </a:r>
          <a:endParaRPr lang="ar-SA" dirty="0"/>
        </a:p>
      </dgm:t>
    </dgm:pt>
    <dgm:pt modelId="{F71E988B-2A85-46AD-BD31-2CBE4B7E7684}" type="parTrans" cxnId="{B10FFB82-38F7-4051-A35A-45B3DD8C8144}">
      <dgm:prSet/>
      <dgm:spPr/>
      <dgm:t>
        <a:bodyPr/>
        <a:lstStyle/>
        <a:p>
          <a:pPr rtl="1"/>
          <a:endParaRPr lang="ar-SA"/>
        </a:p>
      </dgm:t>
    </dgm:pt>
    <dgm:pt modelId="{F7014EE4-1EF4-4903-B713-1E4BF143244C}" type="sibTrans" cxnId="{B10FFB82-38F7-4051-A35A-45B3DD8C8144}">
      <dgm:prSet/>
      <dgm:spPr/>
      <dgm:t>
        <a:bodyPr/>
        <a:lstStyle/>
        <a:p>
          <a:pPr rtl="1"/>
          <a:endParaRPr lang="ar-SA"/>
        </a:p>
      </dgm:t>
    </dgm:pt>
    <dgm:pt modelId="{74005FFD-BAAA-4FC8-BCEC-8F25D0885162}">
      <dgm:prSet phldrT="[نص]"/>
      <dgm:spPr/>
      <dgm:t>
        <a:bodyPr/>
        <a:lstStyle/>
        <a:p>
          <a:pPr rtl="1"/>
          <a:r>
            <a:rPr lang="ar-SA" dirty="0" smtClean="0"/>
            <a:t>الوصول إل مبادئ وتعميمات عامة للسلوك، </a:t>
          </a:r>
          <a:endParaRPr lang="ar-SA" dirty="0"/>
        </a:p>
      </dgm:t>
    </dgm:pt>
    <dgm:pt modelId="{484004E0-4084-4B0E-8893-524121D4ACF4}" type="parTrans" cxnId="{2E35E051-A224-4234-BC3C-AA86EBEEE5A2}">
      <dgm:prSet/>
      <dgm:spPr/>
      <dgm:t>
        <a:bodyPr/>
        <a:lstStyle/>
        <a:p>
          <a:pPr rtl="1"/>
          <a:endParaRPr lang="ar-SA"/>
        </a:p>
      </dgm:t>
    </dgm:pt>
    <dgm:pt modelId="{5C8DE455-D041-4241-BFEC-F5375370091E}" type="sibTrans" cxnId="{2E35E051-A224-4234-BC3C-AA86EBEEE5A2}">
      <dgm:prSet/>
      <dgm:spPr/>
      <dgm:t>
        <a:bodyPr/>
        <a:lstStyle/>
        <a:p>
          <a:pPr rtl="1"/>
          <a:endParaRPr lang="ar-SA"/>
        </a:p>
      </dgm:t>
    </dgm:pt>
    <dgm:pt modelId="{2144C830-2B37-472C-9F01-83C920C5C8A8}" type="pres">
      <dgm:prSet presAssocID="{FF87A6A4-2938-4827-82C7-0E5A4AF453B1}" presName="Name0" presStyleCnt="0">
        <dgm:presLayoutVars>
          <dgm:dir/>
          <dgm:animLvl val="lvl"/>
          <dgm:resizeHandles val="exact"/>
        </dgm:presLayoutVars>
      </dgm:prSet>
      <dgm:spPr/>
      <dgm:t>
        <a:bodyPr/>
        <a:lstStyle/>
        <a:p>
          <a:pPr rtl="1"/>
          <a:endParaRPr lang="ar-SA"/>
        </a:p>
      </dgm:t>
    </dgm:pt>
    <dgm:pt modelId="{3D225171-9CD2-467D-BAD6-FAA90616294C}" type="pres">
      <dgm:prSet presAssocID="{06563150-1D87-4378-8B19-3AE53B144C43}" presName="linNode" presStyleCnt="0"/>
      <dgm:spPr/>
    </dgm:pt>
    <dgm:pt modelId="{4FA7F0E9-1328-469D-8BB1-37AE3E290CDA}" type="pres">
      <dgm:prSet presAssocID="{06563150-1D87-4378-8B19-3AE53B144C43}" presName="parentText" presStyleLbl="node1" presStyleIdx="0" presStyleCnt="3">
        <dgm:presLayoutVars>
          <dgm:chMax val="1"/>
          <dgm:bulletEnabled val="1"/>
        </dgm:presLayoutVars>
      </dgm:prSet>
      <dgm:spPr/>
      <dgm:t>
        <a:bodyPr/>
        <a:lstStyle/>
        <a:p>
          <a:pPr rtl="1"/>
          <a:endParaRPr lang="ar-SA"/>
        </a:p>
      </dgm:t>
    </dgm:pt>
    <dgm:pt modelId="{8B4C3F09-E26C-4BC5-8037-674A2B691A73}" type="pres">
      <dgm:prSet presAssocID="{06563150-1D87-4378-8B19-3AE53B144C43}" presName="descendantText" presStyleLbl="alignAccFollowNode1" presStyleIdx="0" presStyleCnt="3">
        <dgm:presLayoutVars>
          <dgm:bulletEnabled val="1"/>
        </dgm:presLayoutVars>
      </dgm:prSet>
      <dgm:spPr/>
      <dgm:t>
        <a:bodyPr/>
        <a:lstStyle/>
        <a:p>
          <a:pPr rtl="1"/>
          <a:endParaRPr lang="ar-SA"/>
        </a:p>
      </dgm:t>
    </dgm:pt>
    <dgm:pt modelId="{FC13EEA6-4C64-4E04-A836-0AACDD6359A3}" type="pres">
      <dgm:prSet presAssocID="{C530EF0F-ACF7-490E-9393-2BB3B698997B}" presName="sp" presStyleCnt="0"/>
      <dgm:spPr/>
    </dgm:pt>
    <dgm:pt modelId="{6E15FE3F-8DFA-40D1-8848-E08BA29D7B66}" type="pres">
      <dgm:prSet presAssocID="{DCDDA3A0-126D-439E-8935-67E88281FC63}" presName="linNode" presStyleCnt="0"/>
      <dgm:spPr/>
    </dgm:pt>
    <dgm:pt modelId="{04864ADF-A649-482F-B93C-3B61975DB3D6}" type="pres">
      <dgm:prSet presAssocID="{DCDDA3A0-126D-439E-8935-67E88281FC63}" presName="parentText" presStyleLbl="node1" presStyleIdx="1" presStyleCnt="3">
        <dgm:presLayoutVars>
          <dgm:chMax val="1"/>
          <dgm:bulletEnabled val="1"/>
        </dgm:presLayoutVars>
      </dgm:prSet>
      <dgm:spPr/>
      <dgm:t>
        <a:bodyPr/>
        <a:lstStyle/>
        <a:p>
          <a:pPr rtl="1"/>
          <a:endParaRPr lang="ar-SA"/>
        </a:p>
      </dgm:t>
    </dgm:pt>
    <dgm:pt modelId="{7E6D63BC-F549-4267-A920-D2D62299C140}" type="pres">
      <dgm:prSet presAssocID="{DCDDA3A0-126D-439E-8935-67E88281FC63}" presName="descendantText" presStyleLbl="alignAccFollowNode1" presStyleIdx="1" presStyleCnt="3">
        <dgm:presLayoutVars>
          <dgm:bulletEnabled val="1"/>
        </dgm:presLayoutVars>
      </dgm:prSet>
      <dgm:spPr/>
      <dgm:t>
        <a:bodyPr/>
        <a:lstStyle/>
        <a:p>
          <a:pPr rtl="1"/>
          <a:endParaRPr lang="ar-SA"/>
        </a:p>
      </dgm:t>
    </dgm:pt>
    <dgm:pt modelId="{2C70BB6D-135D-463E-A75F-07D2BC48AE53}" type="pres">
      <dgm:prSet presAssocID="{0A98E808-CE3D-4D30-A5E6-DCC25DA4258A}" presName="sp" presStyleCnt="0"/>
      <dgm:spPr/>
    </dgm:pt>
    <dgm:pt modelId="{B59FDE93-F257-4F07-9F80-605C580D15D3}" type="pres">
      <dgm:prSet presAssocID="{5251616F-C540-4920-A994-F145651A4609}" presName="linNode" presStyleCnt="0"/>
      <dgm:spPr/>
    </dgm:pt>
    <dgm:pt modelId="{D26B09BD-4B68-4D8C-BCB4-366E4B69B005}" type="pres">
      <dgm:prSet presAssocID="{5251616F-C540-4920-A994-F145651A4609}" presName="parentText" presStyleLbl="node1" presStyleIdx="2" presStyleCnt="3">
        <dgm:presLayoutVars>
          <dgm:chMax val="1"/>
          <dgm:bulletEnabled val="1"/>
        </dgm:presLayoutVars>
      </dgm:prSet>
      <dgm:spPr/>
      <dgm:t>
        <a:bodyPr/>
        <a:lstStyle/>
        <a:p>
          <a:pPr rtl="1"/>
          <a:endParaRPr lang="ar-SA"/>
        </a:p>
      </dgm:t>
    </dgm:pt>
    <dgm:pt modelId="{9D0CC362-B444-4789-8240-D23E0EF166A1}" type="pres">
      <dgm:prSet presAssocID="{5251616F-C540-4920-A994-F145651A4609}" presName="descendantText" presStyleLbl="alignAccFollowNode1" presStyleIdx="2" presStyleCnt="3">
        <dgm:presLayoutVars>
          <dgm:bulletEnabled val="1"/>
        </dgm:presLayoutVars>
      </dgm:prSet>
      <dgm:spPr/>
      <dgm:t>
        <a:bodyPr/>
        <a:lstStyle/>
        <a:p>
          <a:pPr rtl="1"/>
          <a:endParaRPr lang="ar-SA"/>
        </a:p>
      </dgm:t>
    </dgm:pt>
  </dgm:ptLst>
  <dgm:cxnLst>
    <dgm:cxn modelId="{DE864384-042B-41F2-BA2C-CF2BEA16BA70}" type="presOf" srcId="{87CC645E-6684-4837-B2FD-27028FB7FBC6}" destId="{9D0CC362-B444-4789-8240-D23E0EF166A1}" srcOrd="0" destOrd="0" presId="urn:microsoft.com/office/officeart/2005/8/layout/vList5"/>
    <dgm:cxn modelId="{A954CA91-D846-4306-AEAC-CE163082E6BF}" srcId="{06563150-1D87-4378-8B19-3AE53B144C43}" destId="{C5157F9A-E835-49AC-8BCB-935BAD9B0ED7}" srcOrd="1" destOrd="0" parTransId="{10CF3F38-41BA-4055-939D-5C2960949F74}" sibTransId="{AB4473C4-9155-4FF8-8174-001BD6738D8C}"/>
    <dgm:cxn modelId="{96315BD5-0668-480F-ACC1-296F10EFA033}" type="presOf" srcId="{6D9947E1-D471-4AAD-B733-91BDB13A5AF9}" destId="{8B4C3F09-E26C-4BC5-8037-674A2B691A73}" srcOrd="0" destOrd="0" presId="urn:microsoft.com/office/officeart/2005/8/layout/vList5"/>
    <dgm:cxn modelId="{0418498D-8D96-420A-8597-0A1792437E2C}" srcId="{DCDDA3A0-126D-439E-8935-67E88281FC63}" destId="{8DABA936-AFC3-4EDE-BF63-0A321733CB6B}" srcOrd="0" destOrd="0" parTransId="{E291F3B3-EB74-44D9-A219-EF3822FD5784}" sibTransId="{4D8FE5AE-CA81-47E3-A17D-1C2CB750C839}"/>
    <dgm:cxn modelId="{AA3188A5-1DDC-4490-AC14-F7D8984A518F}" type="presOf" srcId="{C5157F9A-E835-49AC-8BCB-935BAD9B0ED7}" destId="{8B4C3F09-E26C-4BC5-8037-674A2B691A73}" srcOrd="0" destOrd="1" presId="urn:microsoft.com/office/officeart/2005/8/layout/vList5"/>
    <dgm:cxn modelId="{1D58BD99-601B-4091-B085-FC82C2BADFC9}" type="presOf" srcId="{74005FFD-BAAA-4FC8-BCEC-8F25D0885162}" destId="{9D0CC362-B444-4789-8240-D23E0EF166A1}" srcOrd="0" destOrd="1" presId="urn:microsoft.com/office/officeart/2005/8/layout/vList5"/>
    <dgm:cxn modelId="{98BC27DE-F182-44F7-B366-6D12036DDDC0}" type="presOf" srcId="{FF87A6A4-2938-4827-82C7-0E5A4AF453B1}" destId="{2144C830-2B37-472C-9F01-83C920C5C8A8}" srcOrd="0" destOrd="0" presId="urn:microsoft.com/office/officeart/2005/8/layout/vList5"/>
    <dgm:cxn modelId="{A8F3DB16-0CA6-49AF-9D51-CAF587F41867}" type="presOf" srcId="{DCDDA3A0-126D-439E-8935-67E88281FC63}" destId="{04864ADF-A649-482F-B93C-3B61975DB3D6}" srcOrd="0" destOrd="0" presId="urn:microsoft.com/office/officeart/2005/8/layout/vList5"/>
    <dgm:cxn modelId="{67AEEEA0-E406-450D-A822-B1E5339A0ED9}" srcId="{FF87A6A4-2938-4827-82C7-0E5A4AF453B1}" destId="{5251616F-C540-4920-A994-F145651A4609}" srcOrd="2" destOrd="0" parTransId="{BC08D1A6-2236-4D06-883B-D3EB67C578F0}" sibTransId="{976DFD02-D5DC-4AE4-8850-000CFFC16E01}"/>
    <dgm:cxn modelId="{91B16BB7-7977-4473-9E7E-753E49192CE5}" type="presOf" srcId="{8DABA936-AFC3-4EDE-BF63-0A321733CB6B}" destId="{7E6D63BC-F549-4267-A920-D2D62299C140}" srcOrd="0" destOrd="0" presId="urn:microsoft.com/office/officeart/2005/8/layout/vList5"/>
    <dgm:cxn modelId="{B10FFB82-38F7-4051-A35A-45B3DD8C8144}" srcId="{5251616F-C540-4920-A994-F145651A4609}" destId="{87CC645E-6684-4837-B2FD-27028FB7FBC6}" srcOrd="0" destOrd="0" parTransId="{F71E988B-2A85-46AD-BD31-2CBE4B7E7684}" sibTransId="{F7014EE4-1EF4-4903-B713-1E4BF143244C}"/>
    <dgm:cxn modelId="{2E35E051-A224-4234-BC3C-AA86EBEEE5A2}" srcId="{5251616F-C540-4920-A994-F145651A4609}" destId="{74005FFD-BAAA-4FC8-BCEC-8F25D0885162}" srcOrd="1" destOrd="0" parTransId="{484004E0-4084-4B0E-8893-524121D4ACF4}" sibTransId="{5C8DE455-D041-4241-BFEC-F5375370091E}"/>
    <dgm:cxn modelId="{8D6923D8-EC03-496C-AF38-B184C5B12320}" srcId="{06563150-1D87-4378-8B19-3AE53B144C43}" destId="{6D9947E1-D471-4AAD-B733-91BDB13A5AF9}" srcOrd="0" destOrd="0" parTransId="{4B701759-6EAB-49BB-8BAD-B8E27041C78D}" sibTransId="{717E7547-BEE4-45D9-8EDD-3E4C836B3490}"/>
    <dgm:cxn modelId="{3C94B6CE-63A4-4A62-A174-362004B1A8DC}" type="presOf" srcId="{06563150-1D87-4378-8B19-3AE53B144C43}" destId="{4FA7F0E9-1328-469D-8BB1-37AE3E290CDA}" srcOrd="0" destOrd="0" presId="urn:microsoft.com/office/officeart/2005/8/layout/vList5"/>
    <dgm:cxn modelId="{AF8C1C78-5140-4092-B1B7-68C0458926D4}" srcId="{FF87A6A4-2938-4827-82C7-0E5A4AF453B1}" destId="{DCDDA3A0-126D-439E-8935-67E88281FC63}" srcOrd="1" destOrd="0" parTransId="{5443771F-F784-4094-A0BF-F99A0BC9222D}" sibTransId="{0A98E808-CE3D-4D30-A5E6-DCC25DA4258A}"/>
    <dgm:cxn modelId="{E113C0AB-17AB-4D6B-BF61-E5F3CEB83F27}" type="presOf" srcId="{5251616F-C540-4920-A994-F145651A4609}" destId="{D26B09BD-4B68-4D8C-BCB4-366E4B69B005}" srcOrd="0" destOrd="0" presId="urn:microsoft.com/office/officeart/2005/8/layout/vList5"/>
    <dgm:cxn modelId="{B518CBD1-13BE-4B80-A71E-9E679FB01A28}" srcId="{FF87A6A4-2938-4827-82C7-0E5A4AF453B1}" destId="{06563150-1D87-4378-8B19-3AE53B144C43}" srcOrd="0" destOrd="0" parTransId="{39837025-6F5E-4F44-B6CC-47FD478EA5D8}" sibTransId="{C530EF0F-ACF7-490E-9393-2BB3B698997B}"/>
    <dgm:cxn modelId="{E9D59C5C-7F3B-4473-B470-2A84F3E9ABB2}" type="presParOf" srcId="{2144C830-2B37-472C-9F01-83C920C5C8A8}" destId="{3D225171-9CD2-467D-BAD6-FAA90616294C}" srcOrd="0" destOrd="0" presId="urn:microsoft.com/office/officeart/2005/8/layout/vList5"/>
    <dgm:cxn modelId="{55D416E5-C200-4082-A44D-D068F9C7AA65}" type="presParOf" srcId="{3D225171-9CD2-467D-BAD6-FAA90616294C}" destId="{4FA7F0E9-1328-469D-8BB1-37AE3E290CDA}" srcOrd="0" destOrd="0" presId="urn:microsoft.com/office/officeart/2005/8/layout/vList5"/>
    <dgm:cxn modelId="{6E89FC82-A65A-4614-BF03-B000CD28EE03}" type="presParOf" srcId="{3D225171-9CD2-467D-BAD6-FAA90616294C}" destId="{8B4C3F09-E26C-4BC5-8037-674A2B691A73}" srcOrd="1" destOrd="0" presId="urn:microsoft.com/office/officeart/2005/8/layout/vList5"/>
    <dgm:cxn modelId="{3B7C0BCD-E6D5-4D3F-82C6-FFA7192CE97D}" type="presParOf" srcId="{2144C830-2B37-472C-9F01-83C920C5C8A8}" destId="{FC13EEA6-4C64-4E04-A836-0AACDD6359A3}" srcOrd="1" destOrd="0" presId="urn:microsoft.com/office/officeart/2005/8/layout/vList5"/>
    <dgm:cxn modelId="{7F3CF277-C1EC-407B-9411-697909F7135D}" type="presParOf" srcId="{2144C830-2B37-472C-9F01-83C920C5C8A8}" destId="{6E15FE3F-8DFA-40D1-8848-E08BA29D7B66}" srcOrd="2" destOrd="0" presId="urn:microsoft.com/office/officeart/2005/8/layout/vList5"/>
    <dgm:cxn modelId="{35941E24-A502-4175-B443-D1D2B1CC346D}" type="presParOf" srcId="{6E15FE3F-8DFA-40D1-8848-E08BA29D7B66}" destId="{04864ADF-A649-482F-B93C-3B61975DB3D6}" srcOrd="0" destOrd="0" presId="urn:microsoft.com/office/officeart/2005/8/layout/vList5"/>
    <dgm:cxn modelId="{9BB782D2-ABF3-45C5-BDFC-E911E01EA5B6}" type="presParOf" srcId="{6E15FE3F-8DFA-40D1-8848-E08BA29D7B66}" destId="{7E6D63BC-F549-4267-A920-D2D62299C140}" srcOrd="1" destOrd="0" presId="urn:microsoft.com/office/officeart/2005/8/layout/vList5"/>
    <dgm:cxn modelId="{69516BDA-3EBC-447F-BC10-F0CD99FFD421}" type="presParOf" srcId="{2144C830-2B37-472C-9F01-83C920C5C8A8}" destId="{2C70BB6D-135D-463E-A75F-07D2BC48AE53}" srcOrd="3" destOrd="0" presId="urn:microsoft.com/office/officeart/2005/8/layout/vList5"/>
    <dgm:cxn modelId="{048FB505-9817-422F-A179-15F02E33B72C}" type="presParOf" srcId="{2144C830-2B37-472C-9F01-83C920C5C8A8}" destId="{B59FDE93-F257-4F07-9F80-605C580D15D3}" srcOrd="4" destOrd="0" presId="urn:microsoft.com/office/officeart/2005/8/layout/vList5"/>
    <dgm:cxn modelId="{4128C8D9-F33D-4DC7-A94E-60222BA9F693}" type="presParOf" srcId="{B59FDE93-F257-4F07-9F80-605C580D15D3}" destId="{D26B09BD-4B68-4D8C-BCB4-366E4B69B005}" srcOrd="0" destOrd="0" presId="urn:microsoft.com/office/officeart/2005/8/layout/vList5"/>
    <dgm:cxn modelId="{0D5A9F9A-3A22-4D13-BCC8-776F9C61029E}" type="presParOf" srcId="{B59FDE93-F257-4F07-9F80-605C580D15D3}" destId="{9D0CC362-B444-4789-8240-D23E0EF166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5CB98-03D9-44DB-906F-33C6F8A47CC6}">
      <dsp:nvSpPr>
        <dsp:cNvPr id="0" name=""/>
        <dsp:cNvSpPr/>
      </dsp:nvSpPr>
      <dsp:spPr>
        <a:xfrm>
          <a:off x="0" y="250996"/>
          <a:ext cx="7704856" cy="277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45AC241-ADD7-4C57-9B19-B7007047C0BD}">
      <dsp:nvSpPr>
        <dsp:cNvPr id="0" name=""/>
        <dsp:cNvSpPr/>
      </dsp:nvSpPr>
      <dsp:spPr>
        <a:xfrm>
          <a:off x="385242" y="88636"/>
          <a:ext cx="5393399" cy="32472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التهيئة</a:t>
          </a:r>
          <a:endParaRPr lang="ar-SA" sz="2800" kern="1200" dirty="0"/>
        </a:p>
      </dsp:txBody>
      <dsp:txXfrm>
        <a:off x="401094" y="104488"/>
        <a:ext cx="5361695" cy="293016"/>
      </dsp:txXfrm>
    </dsp:sp>
    <dsp:sp modelId="{94353F86-323E-453B-8F5D-D824F0F17DB9}">
      <dsp:nvSpPr>
        <dsp:cNvPr id="0" name=""/>
        <dsp:cNvSpPr/>
      </dsp:nvSpPr>
      <dsp:spPr>
        <a:xfrm>
          <a:off x="0" y="749956"/>
          <a:ext cx="7704856" cy="277200"/>
        </a:xfrm>
        <a:prstGeom prst="rect">
          <a:avLst/>
        </a:prstGeom>
        <a:solidFill>
          <a:schemeClr val="lt1">
            <a:alpha val="90000"/>
            <a:hueOff val="0"/>
            <a:satOff val="0"/>
            <a:lumOff val="0"/>
            <a:alphaOff val="0"/>
          </a:schemeClr>
        </a:solidFill>
        <a:ln w="9525" cap="flat" cmpd="sng" algn="ctr">
          <a:solidFill>
            <a:schemeClr val="accent5">
              <a:hueOff val="-1241735"/>
              <a:satOff val="4976"/>
              <a:lumOff val="1078"/>
              <a:alphaOff val="0"/>
            </a:schemeClr>
          </a:solidFill>
          <a:prstDash val="solid"/>
        </a:ln>
        <a:effectLst/>
      </dsp:spPr>
      <dsp:style>
        <a:lnRef idx="1">
          <a:scrgbClr r="0" g="0" b="0"/>
        </a:lnRef>
        <a:fillRef idx="1">
          <a:scrgbClr r="0" g="0" b="0"/>
        </a:fillRef>
        <a:effectRef idx="0">
          <a:scrgbClr r="0" g="0" b="0"/>
        </a:effectRef>
        <a:fontRef idx="minor"/>
      </dsp:style>
    </dsp:sp>
    <dsp:sp modelId="{73CFE09A-0DBF-40AE-9711-EFD065ED49CB}">
      <dsp:nvSpPr>
        <dsp:cNvPr id="0" name=""/>
        <dsp:cNvSpPr/>
      </dsp:nvSpPr>
      <dsp:spPr>
        <a:xfrm>
          <a:off x="385242" y="587596"/>
          <a:ext cx="5393399" cy="324720"/>
        </a:xfrm>
        <a:prstGeom prst="roundRect">
          <a:avLst/>
        </a:prstGeom>
        <a:gradFill rotWithShape="0">
          <a:gsLst>
            <a:gs pos="0">
              <a:schemeClr val="accent5">
                <a:hueOff val="-1241735"/>
                <a:satOff val="4976"/>
                <a:lumOff val="1078"/>
                <a:alphaOff val="0"/>
                <a:tint val="50000"/>
                <a:satMod val="300000"/>
              </a:schemeClr>
            </a:gs>
            <a:gs pos="35000">
              <a:schemeClr val="accent5">
                <a:hueOff val="-1241735"/>
                <a:satOff val="4976"/>
                <a:lumOff val="1078"/>
                <a:alphaOff val="0"/>
                <a:tint val="37000"/>
                <a:satMod val="300000"/>
              </a:schemeClr>
            </a:gs>
            <a:gs pos="100000">
              <a:schemeClr val="accent5">
                <a:hueOff val="-1241735"/>
                <a:satOff val="4976"/>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اختيار المشاركين</a:t>
          </a:r>
          <a:endParaRPr lang="ar-SA" sz="2800" kern="1200" dirty="0"/>
        </a:p>
      </dsp:txBody>
      <dsp:txXfrm>
        <a:off x="401094" y="603448"/>
        <a:ext cx="5361695" cy="293016"/>
      </dsp:txXfrm>
    </dsp:sp>
    <dsp:sp modelId="{34B7F1C6-27A0-4DFA-AE96-DB2F4F0E2469}">
      <dsp:nvSpPr>
        <dsp:cNvPr id="0" name=""/>
        <dsp:cNvSpPr/>
      </dsp:nvSpPr>
      <dsp:spPr>
        <a:xfrm>
          <a:off x="0" y="1248916"/>
          <a:ext cx="7704856" cy="277200"/>
        </a:xfrm>
        <a:prstGeom prst="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dsp:spPr>
      <dsp:style>
        <a:lnRef idx="1">
          <a:scrgbClr r="0" g="0" b="0"/>
        </a:lnRef>
        <a:fillRef idx="1">
          <a:scrgbClr r="0" g="0" b="0"/>
        </a:fillRef>
        <a:effectRef idx="0">
          <a:scrgbClr r="0" g="0" b="0"/>
        </a:effectRef>
        <a:fontRef idx="minor"/>
      </dsp:style>
    </dsp:sp>
    <dsp:sp modelId="{618ED6F6-3218-4EA0-98F1-4EA2002C2CBA}">
      <dsp:nvSpPr>
        <dsp:cNvPr id="0" name=""/>
        <dsp:cNvSpPr/>
      </dsp:nvSpPr>
      <dsp:spPr>
        <a:xfrm>
          <a:off x="385242" y="1086556"/>
          <a:ext cx="5393399" cy="324720"/>
        </a:xfrm>
        <a:prstGeom prst="round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تهيئة المسرح (المكان)</a:t>
          </a:r>
          <a:endParaRPr lang="ar-SA" sz="2800" kern="1200" dirty="0"/>
        </a:p>
      </dsp:txBody>
      <dsp:txXfrm>
        <a:off x="401094" y="1102408"/>
        <a:ext cx="5361695" cy="293016"/>
      </dsp:txXfrm>
    </dsp:sp>
    <dsp:sp modelId="{466379C3-5ABB-49B4-A4F5-E52D64A72822}">
      <dsp:nvSpPr>
        <dsp:cNvPr id="0" name=""/>
        <dsp:cNvSpPr/>
      </dsp:nvSpPr>
      <dsp:spPr>
        <a:xfrm>
          <a:off x="0" y="1747876"/>
          <a:ext cx="7704856" cy="277200"/>
        </a:xfrm>
        <a:prstGeom prst="rect">
          <a:avLst/>
        </a:prstGeom>
        <a:solidFill>
          <a:schemeClr val="lt1">
            <a:alpha val="90000"/>
            <a:hueOff val="0"/>
            <a:satOff val="0"/>
            <a:lumOff val="0"/>
            <a:alphaOff val="0"/>
          </a:schemeClr>
        </a:solidFill>
        <a:ln w="9525" cap="flat" cmpd="sng" algn="ctr">
          <a:solidFill>
            <a:schemeClr val="accent5">
              <a:hueOff val="-3725204"/>
              <a:satOff val="14929"/>
              <a:lumOff val="3235"/>
              <a:alphaOff val="0"/>
            </a:schemeClr>
          </a:solidFill>
          <a:prstDash val="solid"/>
        </a:ln>
        <a:effectLst/>
      </dsp:spPr>
      <dsp:style>
        <a:lnRef idx="1">
          <a:scrgbClr r="0" g="0" b="0"/>
        </a:lnRef>
        <a:fillRef idx="1">
          <a:scrgbClr r="0" g="0" b="0"/>
        </a:fillRef>
        <a:effectRef idx="0">
          <a:scrgbClr r="0" g="0" b="0"/>
        </a:effectRef>
        <a:fontRef idx="minor"/>
      </dsp:style>
    </dsp:sp>
    <dsp:sp modelId="{695062DE-5F2C-4C97-9CF2-B1F13AEB1A5F}">
      <dsp:nvSpPr>
        <dsp:cNvPr id="0" name=""/>
        <dsp:cNvSpPr/>
      </dsp:nvSpPr>
      <dsp:spPr>
        <a:xfrm>
          <a:off x="385242" y="1585516"/>
          <a:ext cx="5393399" cy="324720"/>
        </a:xfrm>
        <a:prstGeom prst="roundRect">
          <a:avLst/>
        </a:prstGeom>
        <a:gradFill rotWithShape="0">
          <a:gsLst>
            <a:gs pos="0">
              <a:schemeClr val="accent5">
                <a:hueOff val="-3725204"/>
                <a:satOff val="14929"/>
                <a:lumOff val="3235"/>
                <a:alphaOff val="0"/>
                <a:tint val="50000"/>
                <a:satMod val="300000"/>
              </a:schemeClr>
            </a:gs>
            <a:gs pos="35000">
              <a:schemeClr val="accent5">
                <a:hueOff val="-3725204"/>
                <a:satOff val="14929"/>
                <a:lumOff val="3235"/>
                <a:alphaOff val="0"/>
                <a:tint val="37000"/>
                <a:satMod val="300000"/>
              </a:schemeClr>
            </a:gs>
            <a:gs pos="100000">
              <a:schemeClr val="accent5">
                <a:hueOff val="-3725204"/>
                <a:satOff val="14929"/>
                <a:lumOff val="323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إعداد المشاهدين</a:t>
          </a:r>
          <a:endParaRPr lang="ar-SA" sz="2800" kern="1200" dirty="0"/>
        </a:p>
      </dsp:txBody>
      <dsp:txXfrm>
        <a:off x="401094" y="1601368"/>
        <a:ext cx="5361695" cy="293016"/>
      </dsp:txXfrm>
    </dsp:sp>
    <dsp:sp modelId="{608CDE93-B8E9-440C-8C10-FFEBD9000EE2}">
      <dsp:nvSpPr>
        <dsp:cNvPr id="0" name=""/>
        <dsp:cNvSpPr/>
      </dsp:nvSpPr>
      <dsp:spPr>
        <a:xfrm>
          <a:off x="0" y="2246836"/>
          <a:ext cx="7704856" cy="277200"/>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sp>
    <dsp:sp modelId="{706A8A76-CD37-43D4-9AE8-038BCB2C72CC}">
      <dsp:nvSpPr>
        <dsp:cNvPr id="0" name=""/>
        <dsp:cNvSpPr/>
      </dsp:nvSpPr>
      <dsp:spPr>
        <a:xfrm>
          <a:off x="385242" y="2084476"/>
          <a:ext cx="5393399" cy="32472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التمثيل</a:t>
          </a:r>
          <a:endParaRPr lang="ar-SA" sz="2800" kern="1200" dirty="0"/>
        </a:p>
      </dsp:txBody>
      <dsp:txXfrm>
        <a:off x="401094" y="2100328"/>
        <a:ext cx="5361695" cy="293016"/>
      </dsp:txXfrm>
    </dsp:sp>
    <dsp:sp modelId="{7E7A3258-CEB1-474F-9635-A7592957453F}">
      <dsp:nvSpPr>
        <dsp:cNvPr id="0" name=""/>
        <dsp:cNvSpPr/>
      </dsp:nvSpPr>
      <dsp:spPr>
        <a:xfrm>
          <a:off x="0" y="2745796"/>
          <a:ext cx="7704856" cy="277200"/>
        </a:xfrm>
        <a:prstGeom prst="rect">
          <a:avLst/>
        </a:prstGeom>
        <a:solidFill>
          <a:schemeClr val="lt1">
            <a:alpha val="90000"/>
            <a:hueOff val="0"/>
            <a:satOff val="0"/>
            <a:lumOff val="0"/>
            <a:alphaOff val="0"/>
          </a:schemeClr>
        </a:solidFill>
        <a:ln w="9525" cap="flat" cmpd="sng" algn="ctr">
          <a:solidFill>
            <a:schemeClr val="accent5">
              <a:hueOff val="-6208672"/>
              <a:satOff val="24882"/>
              <a:lumOff val="5392"/>
              <a:alphaOff val="0"/>
            </a:schemeClr>
          </a:solidFill>
          <a:prstDash val="solid"/>
        </a:ln>
        <a:effectLst/>
      </dsp:spPr>
      <dsp:style>
        <a:lnRef idx="1">
          <a:scrgbClr r="0" g="0" b="0"/>
        </a:lnRef>
        <a:fillRef idx="1">
          <a:scrgbClr r="0" g="0" b="0"/>
        </a:fillRef>
        <a:effectRef idx="0">
          <a:scrgbClr r="0" g="0" b="0"/>
        </a:effectRef>
        <a:fontRef idx="minor"/>
      </dsp:style>
    </dsp:sp>
    <dsp:sp modelId="{49ECD77C-CB2A-46D9-9761-904CD62AC0AE}">
      <dsp:nvSpPr>
        <dsp:cNvPr id="0" name=""/>
        <dsp:cNvSpPr/>
      </dsp:nvSpPr>
      <dsp:spPr>
        <a:xfrm>
          <a:off x="385242" y="2583436"/>
          <a:ext cx="5393399" cy="324720"/>
        </a:xfrm>
        <a:prstGeom prst="roundRect">
          <a:avLst/>
        </a:prstGeom>
        <a:gradFill rotWithShape="0">
          <a:gsLst>
            <a:gs pos="0">
              <a:schemeClr val="accent5">
                <a:hueOff val="-6208672"/>
                <a:satOff val="24882"/>
                <a:lumOff val="5392"/>
                <a:alphaOff val="0"/>
                <a:tint val="50000"/>
                <a:satMod val="300000"/>
              </a:schemeClr>
            </a:gs>
            <a:gs pos="35000">
              <a:schemeClr val="accent5">
                <a:hueOff val="-6208672"/>
                <a:satOff val="24882"/>
                <a:lumOff val="5392"/>
                <a:alphaOff val="0"/>
                <a:tint val="37000"/>
                <a:satMod val="300000"/>
              </a:schemeClr>
            </a:gs>
            <a:gs pos="100000">
              <a:schemeClr val="accent5">
                <a:hueOff val="-6208672"/>
                <a:satOff val="24882"/>
                <a:lumOff val="5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المناقشة والتقويم </a:t>
          </a:r>
          <a:endParaRPr lang="ar-SA" sz="2800" kern="1200" dirty="0"/>
        </a:p>
      </dsp:txBody>
      <dsp:txXfrm>
        <a:off x="401094" y="2599288"/>
        <a:ext cx="5361695" cy="293016"/>
      </dsp:txXfrm>
    </dsp:sp>
    <dsp:sp modelId="{C5776E88-1603-422D-9138-24B8E0D379E4}">
      <dsp:nvSpPr>
        <dsp:cNvPr id="0" name=""/>
        <dsp:cNvSpPr/>
      </dsp:nvSpPr>
      <dsp:spPr>
        <a:xfrm>
          <a:off x="0" y="3244756"/>
          <a:ext cx="7704856" cy="277200"/>
        </a:xfrm>
        <a:prstGeom prst="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dsp:spPr>
      <dsp:style>
        <a:lnRef idx="1">
          <a:scrgbClr r="0" g="0" b="0"/>
        </a:lnRef>
        <a:fillRef idx="1">
          <a:scrgbClr r="0" g="0" b="0"/>
        </a:fillRef>
        <a:effectRef idx="0">
          <a:scrgbClr r="0" g="0" b="0"/>
        </a:effectRef>
        <a:fontRef idx="minor"/>
      </dsp:style>
    </dsp:sp>
    <dsp:sp modelId="{AC2D744C-31DB-4D88-A0F6-91A94B27295D}">
      <dsp:nvSpPr>
        <dsp:cNvPr id="0" name=""/>
        <dsp:cNvSpPr/>
      </dsp:nvSpPr>
      <dsp:spPr>
        <a:xfrm>
          <a:off x="385242" y="3082396"/>
          <a:ext cx="5393399" cy="324720"/>
        </a:xfrm>
        <a:prstGeom prst="round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إعادة التمثيل </a:t>
          </a:r>
          <a:endParaRPr lang="ar-SA" sz="2800" kern="1200" dirty="0"/>
        </a:p>
      </dsp:txBody>
      <dsp:txXfrm>
        <a:off x="401094" y="3098248"/>
        <a:ext cx="5361695" cy="293016"/>
      </dsp:txXfrm>
    </dsp:sp>
    <dsp:sp modelId="{C4624180-740D-4590-BF80-DC57536B22D0}">
      <dsp:nvSpPr>
        <dsp:cNvPr id="0" name=""/>
        <dsp:cNvSpPr/>
      </dsp:nvSpPr>
      <dsp:spPr>
        <a:xfrm>
          <a:off x="0" y="3743716"/>
          <a:ext cx="7704856" cy="277200"/>
        </a:xfrm>
        <a:prstGeom prst="rect">
          <a:avLst/>
        </a:prstGeom>
        <a:solidFill>
          <a:schemeClr val="lt1">
            <a:alpha val="90000"/>
            <a:hueOff val="0"/>
            <a:satOff val="0"/>
            <a:lumOff val="0"/>
            <a:alphaOff val="0"/>
          </a:schemeClr>
        </a:solidFill>
        <a:ln w="9525" cap="flat" cmpd="sng" algn="ctr">
          <a:solidFill>
            <a:schemeClr val="accent5">
              <a:hueOff val="-8692142"/>
              <a:satOff val="34835"/>
              <a:lumOff val="7549"/>
              <a:alphaOff val="0"/>
            </a:schemeClr>
          </a:solidFill>
          <a:prstDash val="solid"/>
        </a:ln>
        <a:effectLst/>
      </dsp:spPr>
      <dsp:style>
        <a:lnRef idx="1">
          <a:scrgbClr r="0" g="0" b="0"/>
        </a:lnRef>
        <a:fillRef idx="1">
          <a:scrgbClr r="0" g="0" b="0"/>
        </a:fillRef>
        <a:effectRef idx="0">
          <a:scrgbClr r="0" g="0" b="0"/>
        </a:effectRef>
        <a:fontRef idx="minor"/>
      </dsp:style>
    </dsp:sp>
    <dsp:sp modelId="{7E2E2201-B3D1-4224-99DC-241D01CC4253}">
      <dsp:nvSpPr>
        <dsp:cNvPr id="0" name=""/>
        <dsp:cNvSpPr/>
      </dsp:nvSpPr>
      <dsp:spPr>
        <a:xfrm>
          <a:off x="385242" y="3581356"/>
          <a:ext cx="5393399" cy="324720"/>
        </a:xfrm>
        <a:prstGeom prst="roundRect">
          <a:avLst/>
        </a:prstGeom>
        <a:gradFill rotWithShape="0">
          <a:gsLst>
            <a:gs pos="0">
              <a:schemeClr val="accent5">
                <a:hueOff val="-8692142"/>
                <a:satOff val="34835"/>
                <a:lumOff val="7549"/>
                <a:alphaOff val="0"/>
                <a:tint val="50000"/>
                <a:satMod val="300000"/>
              </a:schemeClr>
            </a:gs>
            <a:gs pos="35000">
              <a:schemeClr val="accent5">
                <a:hueOff val="-8692142"/>
                <a:satOff val="34835"/>
                <a:lumOff val="7549"/>
                <a:alphaOff val="0"/>
                <a:tint val="37000"/>
                <a:satMod val="300000"/>
              </a:schemeClr>
            </a:gs>
            <a:gs pos="100000">
              <a:schemeClr val="accent5">
                <a:hueOff val="-8692142"/>
                <a:satOff val="34835"/>
                <a:lumOff val="7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المناقشة والتقويم</a:t>
          </a:r>
          <a:endParaRPr lang="ar-SA" sz="2800" kern="1200" dirty="0"/>
        </a:p>
      </dsp:txBody>
      <dsp:txXfrm>
        <a:off x="401094" y="3597208"/>
        <a:ext cx="5361695" cy="293016"/>
      </dsp:txXfrm>
    </dsp:sp>
    <dsp:sp modelId="{E1C53BA8-7053-4333-A8CF-E1A8888F9EB2}">
      <dsp:nvSpPr>
        <dsp:cNvPr id="0" name=""/>
        <dsp:cNvSpPr/>
      </dsp:nvSpPr>
      <dsp:spPr>
        <a:xfrm>
          <a:off x="0" y="4242676"/>
          <a:ext cx="7704856" cy="2772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sp>
    <dsp:sp modelId="{C66FAB1B-FCC0-4113-AAC8-3D64E1300C3F}">
      <dsp:nvSpPr>
        <dsp:cNvPr id="0" name=""/>
        <dsp:cNvSpPr/>
      </dsp:nvSpPr>
      <dsp:spPr>
        <a:xfrm>
          <a:off x="385242" y="4080316"/>
          <a:ext cx="5393399" cy="32472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858" tIns="0" rIns="203858" bIns="0" numCol="1" spcCol="1270" anchor="ctr" anchorCtr="0">
          <a:noAutofit/>
        </a:bodyPr>
        <a:lstStyle/>
        <a:p>
          <a:pPr lvl="0" algn="l" defTabSz="1244600" rtl="1">
            <a:lnSpc>
              <a:spcPct val="90000"/>
            </a:lnSpc>
            <a:spcBef>
              <a:spcPct val="0"/>
            </a:spcBef>
            <a:spcAft>
              <a:spcPct val="35000"/>
            </a:spcAft>
          </a:pPr>
          <a:r>
            <a:rPr lang="ar-SA" sz="2800" kern="1200" dirty="0" smtClean="0"/>
            <a:t>المشاركة في الخبرات</a:t>
          </a:r>
          <a:endParaRPr lang="ar-SA" sz="2800" kern="1200" dirty="0"/>
        </a:p>
      </dsp:txBody>
      <dsp:txXfrm>
        <a:off x="401094" y="4096168"/>
        <a:ext cx="5361695"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9E101-B893-457D-92E1-1ADB62CA96C5}">
      <dsp:nvSpPr>
        <dsp:cNvPr id="0" name=""/>
        <dsp:cNvSpPr/>
      </dsp:nvSpPr>
      <dsp:spPr>
        <a:xfrm rot="5400000">
          <a:off x="5012703" y="-1901980"/>
          <a:ext cx="1166849"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smtClean="0"/>
            <a:t> تقديم المشكلة وتحديدها وتعريف الطلاب بها.</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تفسير فضية المشكلة واستقصاء القضايا المتعلقة بها.</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توضيح عملية تمثيل الأدوار.</a:t>
          </a:r>
          <a:endParaRPr lang="ar-SA" sz="2200" kern="1200" dirty="0"/>
        </a:p>
      </dsp:txBody>
      <dsp:txXfrm rot="-5400000">
        <a:off x="2962656" y="205028"/>
        <a:ext cx="5209983" cy="1052927"/>
      </dsp:txXfrm>
    </dsp:sp>
    <dsp:sp modelId="{C68FA550-3EA3-4F0D-BA03-85FC56DB3E73}">
      <dsp:nvSpPr>
        <dsp:cNvPr id="0" name=""/>
        <dsp:cNvSpPr/>
      </dsp:nvSpPr>
      <dsp:spPr>
        <a:xfrm>
          <a:off x="0" y="2209"/>
          <a:ext cx="2962656" cy="14585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ar-SA" sz="3700" kern="1200" dirty="0" smtClean="0"/>
            <a:t>1- التهيئة</a:t>
          </a:r>
          <a:endParaRPr lang="ar-SA" sz="3700" kern="1200" dirty="0"/>
        </a:p>
      </dsp:txBody>
      <dsp:txXfrm>
        <a:off x="71201" y="73410"/>
        <a:ext cx="2820254" cy="1316160"/>
      </dsp:txXfrm>
    </dsp:sp>
    <dsp:sp modelId="{ECDD71F7-5752-414F-B394-5B5872F9D296}">
      <dsp:nvSpPr>
        <dsp:cNvPr id="0" name=""/>
        <dsp:cNvSpPr/>
      </dsp:nvSpPr>
      <dsp:spPr>
        <a:xfrm rot="5400000">
          <a:off x="5012703" y="-370490"/>
          <a:ext cx="1166849"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smtClean="0"/>
            <a:t>تحليل الأدوار ووضعها وتحديد صفات ممثلي الأدوار.</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اختيار ممثلي الأدوار وتحديد دور كل منهم</a:t>
          </a:r>
          <a:endParaRPr lang="ar-SA" sz="2200" kern="1200" dirty="0"/>
        </a:p>
      </dsp:txBody>
      <dsp:txXfrm rot="-5400000">
        <a:off x="2962656" y="1736518"/>
        <a:ext cx="5209983" cy="1052927"/>
      </dsp:txXfrm>
    </dsp:sp>
    <dsp:sp modelId="{A417324F-DDCA-44CB-9799-18ADC1DC454E}">
      <dsp:nvSpPr>
        <dsp:cNvPr id="0" name=""/>
        <dsp:cNvSpPr/>
      </dsp:nvSpPr>
      <dsp:spPr>
        <a:xfrm>
          <a:off x="0" y="1533700"/>
          <a:ext cx="2962656" cy="14585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ar-SA" sz="3700" kern="1200" dirty="0" smtClean="0"/>
            <a:t>2- اختيار المشاركين </a:t>
          </a:r>
          <a:endParaRPr lang="ar-SA" sz="3700" kern="1200" dirty="0"/>
        </a:p>
      </dsp:txBody>
      <dsp:txXfrm>
        <a:off x="71201" y="1604901"/>
        <a:ext cx="2820254" cy="1316160"/>
      </dsp:txXfrm>
    </dsp:sp>
    <dsp:sp modelId="{6EC31A7F-0C5A-4D3E-96E8-F0DED44E9B6B}">
      <dsp:nvSpPr>
        <dsp:cNvPr id="0" name=""/>
        <dsp:cNvSpPr/>
      </dsp:nvSpPr>
      <dsp:spPr>
        <a:xfrm rot="5400000">
          <a:off x="5012703" y="1160999"/>
          <a:ext cx="1166849"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smtClean="0"/>
            <a:t>تحديد خط سير العمل .</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إعادة توضيح الأدوار.</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الدخول في الموقف المشكل</a:t>
          </a:r>
          <a:endParaRPr lang="ar-SA" sz="2200" kern="1200" dirty="0"/>
        </a:p>
      </dsp:txBody>
      <dsp:txXfrm rot="-5400000">
        <a:off x="2962656" y="3268008"/>
        <a:ext cx="5209983" cy="1052927"/>
      </dsp:txXfrm>
    </dsp:sp>
    <dsp:sp modelId="{59178F20-649C-40CE-AD3B-999AD9B55025}">
      <dsp:nvSpPr>
        <dsp:cNvPr id="0" name=""/>
        <dsp:cNvSpPr/>
      </dsp:nvSpPr>
      <dsp:spPr>
        <a:xfrm>
          <a:off x="0" y="3065190"/>
          <a:ext cx="2962656" cy="1458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ar-SA" sz="3700" kern="1200" dirty="0" smtClean="0"/>
            <a:t>3- تهيئة المسرح (الصف)</a:t>
          </a:r>
          <a:endParaRPr lang="ar-SA" sz="3700" kern="1200" dirty="0"/>
        </a:p>
      </dsp:txBody>
      <dsp:txXfrm>
        <a:off x="71201" y="3136391"/>
        <a:ext cx="2820254" cy="1316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C5A7D-6E7A-401D-9825-0DB2340B3A76}">
      <dsp:nvSpPr>
        <dsp:cNvPr id="0" name=""/>
        <dsp:cNvSpPr/>
      </dsp:nvSpPr>
      <dsp:spPr>
        <a:xfrm rot="5400000">
          <a:off x="5012703" y="-1901980"/>
          <a:ext cx="1166849"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smtClean="0"/>
            <a:t>تقرير الأمور التي ينبغي ملاحظتها.</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تعيين مهام الملاحظة.</a:t>
          </a:r>
          <a:endParaRPr lang="ar-SA" sz="2200" kern="1200" dirty="0"/>
        </a:p>
      </dsp:txBody>
      <dsp:txXfrm rot="-5400000">
        <a:off x="2962656" y="205028"/>
        <a:ext cx="5209983" cy="1052927"/>
      </dsp:txXfrm>
    </dsp:sp>
    <dsp:sp modelId="{E2ECFC76-3067-4E93-976A-74FD2D06384F}">
      <dsp:nvSpPr>
        <dsp:cNvPr id="0" name=""/>
        <dsp:cNvSpPr/>
      </dsp:nvSpPr>
      <dsp:spPr>
        <a:xfrm>
          <a:off x="0" y="2209"/>
          <a:ext cx="2962656" cy="14585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kern="1200" dirty="0" smtClean="0"/>
            <a:t>4- إعداد المشاهدين</a:t>
          </a:r>
          <a:endParaRPr lang="ar-SA" sz="4300" kern="1200" dirty="0"/>
        </a:p>
      </dsp:txBody>
      <dsp:txXfrm>
        <a:off x="71201" y="73410"/>
        <a:ext cx="2820254" cy="1316160"/>
      </dsp:txXfrm>
    </dsp:sp>
    <dsp:sp modelId="{2EE959C7-99F0-4B2C-999C-10C13690C06F}">
      <dsp:nvSpPr>
        <dsp:cNvPr id="0" name=""/>
        <dsp:cNvSpPr/>
      </dsp:nvSpPr>
      <dsp:spPr>
        <a:xfrm rot="5400000">
          <a:off x="5012703" y="-370490"/>
          <a:ext cx="1166849"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smtClean="0"/>
            <a:t>بدء تمثيل الأدوار</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الاستمرار في تمثيل الأدوار</a:t>
          </a:r>
          <a:endParaRPr lang="ar-SA" sz="2200" kern="1200" dirty="0"/>
        </a:p>
        <a:p>
          <a:pPr marL="228600" lvl="1" indent="-228600" algn="r" defTabSz="977900" rtl="1">
            <a:lnSpc>
              <a:spcPct val="90000"/>
            </a:lnSpc>
            <a:spcBef>
              <a:spcPct val="0"/>
            </a:spcBef>
            <a:spcAft>
              <a:spcPct val="15000"/>
            </a:spcAft>
            <a:buChar char="••"/>
          </a:pPr>
          <a:r>
            <a:rPr lang="ar-SA" sz="2200" kern="1200" dirty="0" smtClean="0"/>
            <a:t>قطع تمثيل الأدوار أو إعادة  التمثيل</a:t>
          </a:r>
          <a:endParaRPr lang="ar-SA" sz="2200" kern="1200" dirty="0"/>
        </a:p>
      </dsp:txBody>
      <dsp:txXfrm rot="-5400000">
        <a:off x="2962656" y="1736518"/>
        <a:ext cx="5209983" cy="1052927"/>
      </dsp:txXfrm>
    </dsp:sp>
    <dsp:sp modelId="{C4EFA41E-4775-4881-AC8E-6BC8D5D2198E}">
      <dsp:nvSpPr>
        <dsp:cNvPr id="0" name=""/>
        <dsp:cNvSpPr/>
      </dsp:nvSpPr>
      <dsp:spPr>
        <a:xfrm>
          <a:off x="0" y="1533700"/>
          <a:ext cx="2962656" cy="14585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kern="1200" dirty="0" smtClean="0"/>
            <a:t>5- التمثيل </a:t>
          </a:r>
          <a:endParaRPr lang="ar-SA" sz="4300" kern="1200" dirty="0"/>
        </a:p>
      </dsp:txBody>
      <dsp:txXfrm>
        <a:off x="71201" y="1604901"/>
        <a:ext cx="2820254" cy="1316160"/>
      </dsp:txXfrm>
    </dsp:sp>
    <dsp:sp modelId="{17EA1522-69A2-4EB4-99A7-5DEF7BED246B}">
      <dsp:nvSpPr>
        <dsp:cNvPr id="0" name=""/>
        <dsp:cNvSpPr/>
      </dsp:nvSpPr>
      <dsp:spPr>
        <a:xfrm rot="5400000">
          <a:off x="5012703" y="1160999"/>
          <a:ext cx="1166849"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r" defTabSz="977900" rtl="1">
            <a:lnSpc>
              <a:spcPct val="90000"/>
            </a:lnSpc>
            <a:spcBef>
              <a:spcPct val="0"/>
            </a:spcBef>
            <a:spcAft>
              <a:spcPct val="15000"/>
            </a:spcAft>
            <a:buChar char="••"/>
          </a:pPr>
          <a:r>
            <a:rPr lang="ar-SA" sz="2200" kern="1200" dirty="0" smtClean="0"/>
            <a:t>مراجعة عملية تنفيذ الأدوار من حث الأحداث، والموقع، والواقعية.</a:t>
          </a:r>
          <a:endParaRPr lang="ar-SA" sz="2200" kern="1200" dirty="0"/>
        </a:p>
        <a:p>
          <a:pPr marL="228600" lvl="1" indent="-228600" algn="r" defTabSz="977900" rtl="1">
            <a:lnSpc>
              <a:spcPct val="90000"/>
            </a:lnSpc>
            <a:spcBef>
              <a:spcPct val="0"/>
            </a:spcBef>
            <a:spcAft>
              <a:spcPct val="15000"/>
            </a:spcAft>
            <a:buChar char="••"/>
          </a:pPr>
          <a:r>
            <a:rPr lang="ar-SA" sz="2200" kern="1200" dirty="0" smtClean="0"/>
            <a:t>مناقشة القضية الرئيسة في الدور.</a:t>
          </a:r>
          <a:endParaRPr lang="ar-SA" sz="2200" kern="1200" dirty="0"/>
        </a:p>
      </dsp:txBody>
      <dsp:txXfrm rot="-5400000">
        <a:off x="2962656" y="3268008"/>
        <a:ext cx="5209983" cy="1052927"/>
      </dsp:txXfrm>
    </dsp:sp>
    <dsp:sp modelId="{3A14EFDD-5237-4D0F-A8C7-EF5E709799AD}">
      <dsp:nvSpPr>
        <dsp:cNvPr id="0" name=""/>
        <dsp:cNvSpPr/>
      </dsp:nvSpPr>
      <dsp:spPr>
        <a:xfrm>
          <a:off x="0" y="3065190"/>
          <a:ext cx="2962656" cy="1458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kern="1200" dirty="0" smtClean="0"/>
            <a:t>6- المناقشة والتقويم </a:t>
          </a:r>
          <a:endParaRPr lang="ar-SA" sz="4300" kern="1200" dirty="0"/>
        </a:p>
      </dsp:txBody>
      <dsp:txXfrm>
        <a:off x="71201" y="3136391"/>
        <a:ext cx="2820254" cy="1316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C3F09-E26C-4BC5-8037-674A2B691A73}">
      <dsp:nvSpPr>
        <dsp:cNvPr id="0" name=""/>
        <dsp:cNvSpPr/>
      </dsp:nvSpPr>
      <dsp:spPr>
        <a:xfrm rot="5400000">
          <a:off x="5012703" y="-1901980"/>
          <a:ext cx="1166849"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r" defTabSz="1022350" rtl="1">
            <a:lnSpc>
              <a:spcPct val="90000"/>
            </a:lnSpc>
            <a:spcBef>
              <a:spcPct val="0"/>
            </a:spcBef>
            <a:spcAft>
              <a:spcPct val="15000"/>
            </a:spcAft>
            <a:buChar char="••"/>
          </a:pPr>
          <a:r>
            <a:rPr lang="ar-SA" sz="2300" kern="1200" dirty="0" smtClean="0"/>
            <a:t>تمثل الأدوار المنقحة عدة مرات.</a:t>
          </a:r>
          <a:endParaRPr lang="ar-SA" sz="2300" kern="1200" dirty="0"/>
        </a:p>
        <a:p>
          <a:pPr marL="228600" lvl="1" indent="-228600" algn="r" defTabSz="1022350" rtl="1">
            <a:lnSpc>
              <a:spcPct val="90000"/>
            </a:lnSpc>
            <a:spcBef>
              <a:spcPct val="0"/>
            </a:spcBef>
            <a:spcAft>
              <a:spcPct val="15000"/>
            </a:spcAft>
            <a:buChar char="••"/>
          </a:pPr>
          <a:r>
            <a:rPr lang="ar-SA" sz="2300" kern="1200" dirty="0" smtClean="0"/>
            <a:t>اقتراح خطوات لاحقو أو إبدال سلوكيات</a:t>
          </a:r>
          <a:endParaRPr lang="ar-SA" sz="2300" kern="1200" dirty="0"/>
        </a:p>
      </dsp:txBody>
      <dsp:txXfrm rot="-5400000">
        <a:off x="2962656" y="205028"/>
        <a:ext cx="5209983" cy="1052927"/>
      </dsp:txXfrm>
    </dsp:sp>
    <dsp:sp modelId="{4FA7F0E9-1328-469D-8BB1-37AE3E290CDA}">
      <dsp:nvSpPr>
        <dsp:cNvPr id="0" name=""/>
        <dsp:cNvSpPr/>
      </dsp:nvSpPr>
      <dsp:spPr>
        <a:xfrm>
          <a:off x="0" y="2209"/>
          <a:ext cx="2962656" cy="14585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kern="1200" dirty="0" smtClean="0"/>
            <a:t>7- إعادة التمثيل</a:t>
          </a:r>
          <a:endParaRPr lang="ar-SA" sz="4300" kern="1200" dirty="0"/>
        </a:p>
      </dsp:txBody>
      <dsp:txXfrm>
        <a:off x="71201" y="73410"/>
        <a:ext cx="2820254" cy="1316160"/>
      </dsp:txXfrm>
    </dsp:sp>
    <dsp:sp modelId="{7E6D63BC-F549-4267-A920-D2D62299C140}">
      <dsp:nvSpPr>
        <dsp:cNvPr id="0" name=""/>
        <dsp:cNvSpPr/>
      </dsp:nvSpPr>
      <dsp:spPr>
        <a:xfrm rot="5400000">
          <a:off x="5012703" y="-370490"/>
          <a:ext cx="1166849"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r" defTabSz="1022350" rtl="1">
            <a:lnSpc>
              <a:spcPct val="90000"/>
            </a:lnSpc>
            <a:spcBef>
              <a:spcPct val="0"/>
            </a:spcBef>
            <a:spcAft>
              <a:spcPct val="15000"/>
            </a:spcAft>
            <a:buChar char="••"/>
          </a:pPr>
          <a:r>
            <a:rPr lang="ar-SA" sz="2300" kern="1200" dirty="0" smtClean="0"/>
            <a:t>يدفع المعلم النقاش إلى حل واقعي عن طريق السؤال فميا اذا كان الطلاب يظنون ان النهاية واقعية.</a:t>
          </a:r>
          <a:endParaRPr lang="ar-SA" sz="2300" kern="1200" dirty="0"/>
        </a:p>
      </dsp:txBody>
      <dsp:txXfrm rot="-5400000">
        <a:off x="2962656" y="1736518"/>
        <a:ext cx="5209983" cy="1052927"/>
      </dsp:txXfrm>
    </dsp:sp>
    <dsp:sp modelId="{04864ADF-A649-482F-B93C-3B61975DB3D6}">
      <dsp:nvSpPr>
        <dsp:cNvPr id="0" name=""/>
        <dsp:cNvSpPr/>
      </dsp:nvSpPr>
      <dsp:spPr>
        <a:xfrm>
          <a:off x="0" y="1533700"/>
          <a:ext cx="2962656" cy="14585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kern="1200" dirty="0" smtClean="0"/>
            <a:t>8- المناقشة والتقويم</a:t>
          </a:r>
          <a:endParaRPr lang="ar-SA" sz="4300" kern="1200" dirty="0"/>
        </a:p>
      </dsp:txBody>
      <dsp:txXfrm>
        <a:off x="71201" y="1604901"/>
        <a:ext cx="2820254" cy="1316160"/>
      </dsp:txXfrm>
    </dsp:sp>
    <dsp:sp modelId="{9D0CC362-B444-4789-8240-D23E0EF166A1}">
      <dsp:nvSpPr>
        <dsp:cNvPr id="0" name=""/>
        <dsp:cNvSpPr/>
      </dsp:nvSpPr>
      <dsp:spPr>
        <a:xfrm rot="5400000">
          <a:off x="5012703" y="1160999"/>
          <a:ext cx="1166849"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r" defTabSz="1022350" rtl="1">
            <a:lnSpc>
              <a:spcPct val="90000"/>
            </a:lnSpc>
            <a:spcBef>
              <a:spcPct val="0"/>
            </a:spcBef>
            <a:spcAft>
              <a:spcPct val="15000"/>
            </a:spcAft>
            <a:buChar char="••"/>
          </a:pPr>
          <a:r>
            <a:rPr lang="ar-SA" sz="2300" kern="1200" dirty="0" smtClean="0"/>
            <a:t>ربط الموقف المشكل بالخبرات الواقعية والمشكلات الجارية والتوصل إلى التعميمات.</a:t>
          </a:r>
          <a:endParaRPr lang="ar-SA" sz="2300" kern="1200" dirty="0"/>
        </a:p>
        <a:p>
          <a:pPr marL="228600" lvl="1" indent="-228600" algn="r" defTabSz="1022350" rtl="1">
            <a:lnSpc>
              <a:spcPct val="90000"/>
            </a:lnSpc>
            <a:spcBef>
              <a:spcPct val="0"/>
            </a:spcBef>
            <a:spcAft>
              <a:spcPct val="15000"/>
            </a:spcAft>
            <a:buChar char="••"/>
          </a:pPr>
          <a:r>
            <a:rPr lang="ar-SA" sz="2300" kern="1200" dirty="0" smtClean="0"/>
            <a:t>الوصول إل مبادئ وتعميمات عامة للسلوك، </a:t>
          </a:r>
          <a:endParaRPr lang="ar-SA" sz="2300" kern="1200" dirty="0"/>
        </a:p>
      </dsp:txBody>
      <dsp:txXfrm rot="-5400000">
        <a:off x="2962656" y="3268008"/>
        <a:ext cx="5209983" cy="1052927"/>
      </dsp:txXfrm>
    </dsp:sp>
    <dsp:sp modelId="{D26B09BD-4B68-4D8C-BCB4-366E4B69B005}">
      <dsp:nvSpPr>
        <dsp:cNvPr id="0" name=""/>
        <dsp:cNvSpPr/>
      </dsp:nvSpPr>
      <dsp:spPr>
        <a:xfrm>
          <a:off x="0" y="3065190"/>
          <a:ext cx="2962656" cy="1458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kern="1200" dirty="0" smtClean="0"/>
            <a:t>9- المشاركة في الخبرات</a:t>
          </a:r>
          <a:endParaRPr lang="ar-SA" sz="4300" kern="1200" dirty="0"/>
        </a:p>
      </dsp:txBody>
      <dsp:txXfrm>
        <a:off x="71201" y="313639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0278599-AEC4-40BE-8795-CB1AA82F1943}" type="datetimeFigureOut">
              <a:rPr lang="ar-SA" smtClean="0"/>
              <a:t>10/11/45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77929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278599-AEC4-40BE-8795-CB1AA82F1943}" type="datetimeFigureOut">
              <a:rPr lang="ar-SA" smtClean="0"/>
              <a:t>10/11/45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180450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278599-AEC4-40BE-8795-CB1AA82F1943}" type="datetimeFigureOut">
              <a:rPr lang="ar-SA" smtClean="0"/>
              <a:t>10/11/45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405563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278599-AEC4-40BE-8795-CB1AA82F1943}" type="datetimeFigureOut">
              <a:rPr lang="ar-SA" smtClean="0"/>
              <a:t>10/11/45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37975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278599-AEC4-40BE-8795-CB1AA82F1943}" type="datetimeFigureOut">
              <a:rPr lang="ar-SA" smtClean="0"/>
              <a:t>10/11/45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340069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0278599-AEC4-40BE-8795-CB1AA82F1943}" type="datetimeFigureOut">
              <a:rPr lang="ar-SA" smtClean="0"/>
              <a:t>10/11/45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412762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0278599-AEC4-40BE-8795-CB1AA82F1943}" type="datetimeFigureOut">
              <a:rPr lang="ar-SA" smtClean="0"/>
              <a:t>10/11/45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403663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0278599-AEC4-40BE-8795-CB1AA82F1943}" type="datetimeFigureOut">
              <a:rPr lang="ar-SA" smtClean="0"/>
              <a:t>10/11/45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410733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278599-AEC4-40BE-8795-CB1AA82F1943}" type="datetimeFigureOut">
              <a:rPr lang="ar-SA" smtClean="0"/>
              <a:t>10/11/45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271511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278599-AEC4-40BE-8795-CB1AA82F1943}" type="datetimeFigureOut">
              <a:rPr lang="ar-SA" smtClean="0"/>
              <a:t>10/11/45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198105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278599-AEC4-40BE-8795-CB1AA82F1943}" type="datetimeFigureOut">
              <a:rPr lang="ar-SA" smtClean="0"/>
              <a:t>10/11/45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EDC24E9-1882-4E9B-8AB3-1AC2ABB360E9}" type="slidenum">
              <a:rPr lang="ar-SA" smtClean="0"/>
              <a:t>‹#›</a:t>
            </a:fld>
            <a:endParaRPr lang="ar-SA"/>
          </a:p>
        </p:txBody>
      </p:sp>
    </p:spTree>
    <p:extLst>
      <p:ext uri="{BB962C8B-B14F-4D97-AF65-F5344CB8AC3E}">
        <p14:creationId xmlns:p14="http://schemas.microsoft.com/office/powerpoint/2010/main" val="371757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278599-AEC4-40BE-8795-CB1AA82F1943}" type="datetimeFigureOut">
              <a:rPr lang="ar-SA" smtClean="0"/>
              <a:t>10/11/45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DC24E9-1882-4E9B-8AB3-1AC2ABB360E9}" type="slidenum">
              <a:rPr lang="ar-SA" smtClean="0"/>
              <a:t>‹#›</a:t>
            </a:fld>
            <a:endParaRPr lang="ar-SA"/>
          </a:p>
        </p:txBody>
      </p:sp>
    </p:spTree>
    <p:extLst>
      <p:ext uri="{BB962C8B-B14F-4D97-AF65-F5344CB8AC3E}">
        <p14:creationId xmlns:p14="http://schemas.microsoft.com/office/powerpoint/2010/main" val="2378392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youtu.be/B3s-t8Iq_2k?si=cs1wx5cr7k2Ftfq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usinessballs.com/roleplayinggame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استراتيجية لعب الأدوار</a:t>
            </a:r>
            <a:br>
              <a:rPr lang="ar-SA" dirty="0" smtClean="0"/>
            </a:br>
            <a:r>
              <a:rPr lang="en-GB" dirty="0" smtClean="0"/>
              <a:t>Role</a:t>
            </a:r>
            <a:r>
              <a:rPr lang="en-US" dirty="0" smtClean="0"/>
              <a:t> Play</a:t>
            </a:r>
            <a:r>
              <a:rPr lang="en-GB" dirty="0" smtClean="0"/>
              <a:t> Learning Strategy</a:t>
            </a:r>
            <a:endParaRPr lang="ar-SA" dirty="0"/>
          </a:p>
        </p:txBody>
      </p:sp>
      <p:sp>
        <p:nvSpPr>
          <p:cNvPr id="3" name="عنوان فرعي 2"/>
          <p:cNvSpPr>
            <a:spLocks noGrp="1"/>
          </p:cNvSpPr>
          <p:nvPr>
            <p:ph type="subTitle" idx="1"/>
          </p:nvPr>
        </p:nvSpPr>
        <p:spPr/>
        <p:txBody>
          <a:bodyPr/>
          <a:lstStyle/>
          <a:p>
            <a:r>
              <a:rPr lang="ar-SA" dirty="0" smtClean="0"/>
              <a:t>د. راشد محمد الجساس</a:t>
            </a:r>
          </a:p>
          <a:p>
            <a:r>
              <a:rPr lang="ar-SA" dirty="0" smtClean="0"/>
              <a:t>2024</a:t>
            </a:r>
            <a:endParaRPr lang="ar-SA" dirty="0"/>
          </a:p>
        </p:txBody>
      </p:sp>
    </p:spTree>
    <p:extLst>
      <p:ext uri="{BB962C8B-B14F-4D97-AF65-F5344CB8AC3E}">
        <p14:creationId xmlns:p14="http://schemas.microsoft.com/office/powerpoint/2010/main" val="29581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مبادئ استراتيجية لعب الأدوار</a:t>
            </a:r>
            <a:endParaRPr lang="ar-SA" dirty="0"/>
          </a:p>
        </p:txBody>
      </p:sp>
      <p:sp>
        <p:nvSpPr>
          <p:cNvPr id="3" name="عنصر نائب للمحتوى 2"/>
          <p:cNvSpPr>
            <a:spLocks noGrp="1"/>
          </p:cNvSpPr>
          <p:nvPr>
            <p:ph idx="1"/>
          </p:nvPr>
        </p:nvSpPr>
        <p:spPr/>
        <p:txBody>
          <a:bodyPr/>
          <a:lstStyle/>
          <a:p>
            <a:r>
              <a:rPr lang="ar-SA" dirty="0" smtClean="0"/>
              <a:t>دور المعلم الإبداعي في تنظيم التعلم. </a:t>
            </a:r>
          </a:p>
          <a:p>
            <a:r>
              <a:rPr lang="ar-SA" dirty="0" smtClean="0"/>
              <a:t>اسلوب المبادرة والارتجال واتخاذ القرارات الفورية. </a:t>
            </a:r>
          </a:p>
          <a:p>
            <a:r>
              <a:rPr lang="ar-SA" dirty="0" smtClean="0"/>
              <a:t>إتاحة الفرصة لتعديل السلوك وتثبيت الأنماط الحياتية. </a:t>
            </a:r>
          </a:p>
          <a:p>
            <a:r>
              <a:rPr lang="ar-SA" dirty="0" smtClean="0"/>
              <a:t>يقوي مهارات الاصغاء والملاحظة والانتباه والتفكير </a:t>
            </a:r>
          </a:p>
          <a:p>
            <a:r>
              <a:rPr lang="ar-SA" dirty="0" smtClean="0"/>
              <a:t>يوفر بيئة رسمية للتدريب والتعليم بعيدا على عن الانتقاد والسخرية. </a:t>
            </a:r>
            <a:endParaRPr lang="ar-SA" dirty="0"/>
          </a:p>
        </p:txBody>
      </p:sp>
    </p:spTree>
    <p:extLst>
      <p:ext uri="{BB962C8B-B14F-4D97-AF65-F5344CB8AC3E}">
        <p14:creationId xmlns:p14="http://schemas.microsoft.com/office/powerpoint/2010/main" val="3373326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مجالات استخدام لعب الأدوار</a:t>
            </a:r>
            <a:endParaRPr lang="ar-SA" dirty="0"/>
          </a:p>
        </p:txBody>
      </p:sp>
      <p:sp>
        <p:nvSpPr>
          <p:cNvPr id="3" name="عنصر نائب للمحتوى 2"/>
          <p:cNvSpPr>
            <a:spLocks noGrp="1"/>
          </p:cNvSpPr>
          <p:nvPr>
            <p:ph idx="1"/>
          </p:nvPr>
        </p:nvSpPr>
        <p:spPr/>
        <p:txBody>
          <a:bodyPr/>
          <a:lstStyle/>
          <a:p>
            <a:r>
              <a:rPr lang="ar-SA" dirty="0" smtClean="0"/>
              <a:t>التشخيص والتقويم مثل دور المعلمة، الطبيب ، المزارع، السائق ، التاجر وغيرها. </a:t>
            </a:r>
          </a:p>
          <a:p>
            <a:r>
              <a:rPr lang="ar-SA" dirty="0" smtClean="0"/>
              <a:t>معالجة مشكلات الطلبة السلوكية (العنف، التنمر، الخجل، الرهاب الاجتماعي وغيرها) ، ومشكلات الكلام </a:t>
            </a:r>
            <a:r>
              <a:rPr lang="ar-SA" smtClean="0"/>
              <a:t>( التأتأة </a:t>
            </a:r>
            <a:r>
              <a:rPr lang="ar-SA" dirty="0" smtClean="0"/>
              <a:t>، التشتت , الاخطاء في التعبير او الكلمات وغيرها)</a:t>
            </a:r>
          </a:p>
          <a:p>
            <a:r>
              <a:rPr lang="ar-SA" dirty="0" smtClean="0"/>
              <a:t>دورس التربية الصحية والإسلامية واللغات وغيرها. </a:t>
            </a:r>
          </a:p>
          <a:p>
            <a:r>
              <a:rPr lang="ar-SA" dirty="0" smtClean="0"/>
              <a:t>الاسرة وحل الخلافات الاسرية. (الحيلة، 2002، ص.283)</a:t>
            </a:r>
            <a:endParaRPr lang="ar-SA" dirty="0"/>
          </a:p>
        </p:txBody>
      </p:sp>
    </p:spTree>
    <p:extLst>
      <p:ext uri="{BB962C8B-B14F-4D97-AF65-F5344CB8AC3E}">
        <p14:creationId xmlns:p14="http://schemas.microsoft.com/office/powerpoint/2010/main" val="3776056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لعب الأدوار </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t>تسم طريقة لعب الأدوار بالمرونة والواقعية ونفذ باتباع واحدة من الطرق :</a:t>
            </a:r>
          </a:p>
          <a:p>
            <a:pPr marL="514350" indent="-514350">
              <a:buFont typeface="+mj-lt"/>
              <a:buAutoNum type="arabicPeriod"/>
            </a:pPr>
            <a:r>
              <a:rPr lang="ar-SA" dirty="0" smtClean="0"/>
              <a:t>الأدوار الموجهة التي يلتزم معه المؤدي بالدور المحدد له، وذلك بغرض الحصول على دروس محددة وقتد تكون هذه الدروس متعلقة بالسلوك أو الاتجاهات المرتبطة بالمشكلة. </a:t>
            </a:r>
          </a:p>
          <a:p>
            <a:pPr marL="514350" indent="-514350">
              <a:buFont typeface="+mj-lt"/>
              <a:buAutoNum type="arabicPeriod"/>
            </a:pPr>
            <a:r>
              <a:rPr lang="ar-SA" dirty="0" smtClean="0"/>
              <a:t>الأدوار المطلقة أو الحرة ومعها يترك للمؤدي الحرية المطلقة لأداء دوره على سجيته ودون توجيه (المتعلم يقوم بأداء الدور كما يؤديه في حياته العملية)، ولهذه الطريقة أهمية خاصة عندما يراد اختبار النواحي السلوكية والمتعلقة بعلاقات العلم بين مجموعات الطلاب. </a:t>
            </a:r>
          </a:p>
          <a:p>
            <a:pPr marL="514350" indent="-514350">
              <a:buFont typeface="+mj-lt"/>
              <a:buAutoNum type="arabicPeriod"/>
            </a:pPr>
            <a:r>
              <a:rPr lang="ar-SA" dirty="0" smtClean="0"/>
              <a:t>الأدوار التي يترك للفرد حرية الانطلاق في بعض الجوانب والالتزام ببعض القيود في جوانب أخرى. </a:t>
            </a:r>
            <a:endParaRPr lang="ar-SA" dirty="0"/>
          </a:p>
        </p:txBody>
      </p:sp>
    </p:spTree>
    <p:extLst>
      <p:ext uri="{BB962C8B-B14F-4D97-AF65-F5344CB8AC3E}">
        <p14:creationId xmlns:p14="http://schemas.microsoft.com/office/powerpoint/2010/main" val="97856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SA" dirty="0" smtClean="0"/>
              <a:t>خطوات لعب الأدوار </a:t>
            </a:r>
            <a:endParaRPr lang="ar-SA" dirty="0"/>
          </a:p>
        </p:txBody>
      </p:sp>
      <p:sp>
        <p:nvSpPr>
          <p:cNvPr id="3" name="عنصر نائب للمحتوى 2"/>
          <p:cNvSpPr>
            <a:spLocks noGrp="1"/>
          </p:cNvSpPr>
          <p:nvPr>
            <p:ph idx="1"/>
          </p:nvPr>
        </p:nvSpPr>
        <p:spPr>
          <a:xfrm>
            <a:off x="457200" y="1124744"/>
            <a:ext cx="8229600" cy="4525963"/>
          </a:xfrm>
        </p:spPr>
        <p:txBody>
          <a:bodyPr/>
          <a:lstStyle/>
          <a:p>
            <a:r>
              <a:rPr lang="ar-SA" dirty="0" smtClean="0"/>
              <a:t>حدد </a:t>
            </a:r>
            <a:r>
              <a:rPr lang="ar-SA" dirty="0" err="1" smtClean="0"/>
              <a:t>سافتيل</a:t>
            </a:r>
            <a:r>
              <a:rPr lang="ar-SA" dirty="0" smtClean="0"/>
              <a:t> </a:t>
            </a:r>
            <a:r>
              <a:rPr lang="ar-SA" dirty="0" err="1" smtClean="0"/>
              <a:t>وشامتيل</a:t>
            </a:r>
            <a:r>
              <a:rPr lang="ar-SA" dirty="0" smtClean="0"/>
              <a:t> تسع خطوات للعب الأدوار كالتالي: </a:t>
            </a:r>
            <a:endParaRPr lang="ar-SA" dirty="0"/>
          </a:p>
        </p:txBody>
      </p:sp>
      <p:graphicFrame>
        <p:nvGraphicFramePr>
          <p:cNvPr id="5" name="رسم تخطيطي 4"/>
          <p:cNvGraphicFramePr/>
          <p:nvPr>
            <p:extLst>
              <p:ext uri="{D42A27DB-BD31-4B8C-83A1-F6EECF244321}">
                <p14:modId xmlns:p14="http://schemas.microsoft.com/office/powerpoint/2010/main" val="1314304219"/>
              </p:ext>
            </p:extLst>
          </p:nvPr>
        </p:nvGraphicFramePr>
        <p:xfrm>
          <a:off x="683568" y="1844824"/>
          <a:ext cx="770485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6833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خطوات لعب الأدوار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906149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4522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خطوات لعب الأدوار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958834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87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خطوات لعب الأدوار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208006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02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إرشادات للمعلم</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ان تكون المشاركة تطوعية وليست إجبارية من الطلاب.</a:t>
            </a:r>
          </a:p>
          <a:p>
            <a:r>
              <a:rPr lang="ar-SA" dirty="0" smtClean="0"/>
              <a:t>ان يتم الالتزام بالقضية المطروحة في الأدوار.</a:t>
            </a:r>
          </a:p>
          <a:p>
            <a:r>
              <a:rPr lang="ar-SA" dirty="0" smtClean="0"/>
              <a:t>اختيار الأدوار ذات الدلالات الخلقية الإيجابية واجتناب الأدوار ذات الدلالات اللاأخلاقية. </a:t>
            </a:r>
          </a:p>
          <a:p>
            <a:r>
              <a:rPr lang="ar-SA" dirty="0" smtClean="0"/>
              <a:t>تصميم بطاقات تقويم لأداء كل مهمة من مهام أنشطة التعلم، يؤديها المتعلم وفق معايير واضحة (بطاقة معايير).</a:t>
            </a:r>
          </a:p>
          <a:p>
            <a:r>
              <a:rPr lang="ar-SA" dirty="0" smtClean="0"/>
              <a:t>وضع جدول زمني لكل مهمة من مهام أنشطة موضوع الدرس، ويضمن تنفيذها في ضوء زمن الحصة المتاح ووفق خطوات استراتيجية لعب الأدوار. </a:t>
            </a:r>
          </a:p>
          <a:p>
            <a:r>
              <a:rPr lang="ar-SA" dirty="0" smtClean="0"/>
              <a:t>تحديد الوقت المناسب لاستخدام لعب الأدوار، لأن الاسراف في ممارسة لعب الأدوار ، يؤدي إلى نتائج عكسية، اذا ما استخدم في غير موضعه. </a:t>
            </a:r>
          </a:p>
          <a:p>
            <a:r>
              <a:rPr lang="ar-SA" dirty="0" smtClean="0"/>
              <a:t>ضرورة توخي الدقة والصدق عند قيام الطلاب بتجسيد الأحداث والشخصيات من خلال تحديد ملامح الشخصية بدقة، مع توضيح خط سير الأحداث. </a:t>
            </a:r>
          </a:p>
        </p:txBody>
      </p:sp>
    </p:spTree>
    <p:extLst>
      <p:ext uri="{BB962C8B-B14F-4D97-AF65-F5344CB8AC3E}">
        <p14:creationId xmlns:p14="http://schemas.microsoft.com/office/powerpoint/2010/main" val="737152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إرشادات للمعلم</a:t>
            </a:r>
          </a:p>
        </p:txBody>
      </p:sp>
      <p:sp>
        <p:nvSpPr>
          <p:cNvPr id="3" name="عنصر نائب للمحتوى 2"/>
          <p:cNvSpPr>
            <a:spLocks noGrp="1"/>
          </p:cNvSpPr>
          <p:nvPr>
            <p:ph idx="1"/>
          </p:nvPr>
        </p:nvSpPr>
        <p:spPr/>
        <p:txBody>
          <a:bodyPr>
            <a:normAutofit fontScale="92500" lnSpcReduction="10000"/>
          </a:bodyPr>
          <a:lstStyle/>
          <a:p>
            <a:r>
              <a:rPr lang="ar-SA" dirty="0" smtClean="0"/>
              <a:t>تنويع مهام الأنشطة المنوطة بالمتعلمين غير المشاركين بصورة مباشرة ، حيث تكون على هيئة مجموع من الأسئلة أو كتابة ملاحظاتهم لأداء زملاءهم لمناقشتها فيما بعد. </a:t>
            </a:r>
          </a:p>
          <a:p>
            <a:r>
              <a:rPr lang="ar-SA" dirty="0" smtClean="0"/>
              <a:t>تجنب </a:t>
            </a:r>
            <a:r>
              <a:rPr lang="ar-SA" dirty="0"/>
              <a:t>استخدام الأسلوب العلني، لنقد الأداء التمثيلي لبعض التلاميذ أمام بقية زملائهم، وتغلبه على مشكلة الأداء بحكمة.</a:t>
            </a:r>
          </a:p>
          <a:p>
            <a:r>
              <a:rPr lang="ar-SA" dirty="0"/>
              <a:t>على المعلم أن يتدخل لوقف لعب الأدوار عندما ير ى أن التلاميذ خرجوا عن الإطار المرسوم للشخصيات التي يقومون بأدائها أو وجود أشياء غامضة وغير واضحه على التلاميذ. </a:t>
            </a:r>
          </a:p>
          <a:p>
            <a:r>
              <a:rPr lang="ar-SA" dirty="0" smtClean="0"/>
              <a:t>عقد جلسة تقويم النتائج بعد تدوينها واستخلاص الآراء المتفق عليها. </a:t>
            </a:r>
            <a:endParaRPr lang="ar-SA" dirty="0"/>
          </a:p>
        </p:txBody>
      </p:sp>
    </p:spTree>
    <p:extLst>
      <p:ext uri="{BB962C8B-B14F-4D97-AF65-F5344CB8AC3E}">
        <p14:creationId xmlns:p14="http://schemas.microsoft.com/office/powerpoint/2010/main" val="69567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تطبيق </a:t>
            </a:r>
            <a:r>
              <a:rPr lang="ar-SA" dirty="0" err="1" smtClean="0"/>
              <a:t>استرايتيجة</a:t>
            </a:r>
            <a:r>
              <a:rPr lang="ar-SA" dirty="0" smtClean="0"/>
              <a:t> لعب الأدوار إجرائياً</a:t>
            </a:r>
            <a:endParaRPr lang="ar-SA" dirty="0"/>
          </a:p>
        </p:txBody>
      </p:sp>
      <p:sp>
        <p:nvSpPr>
          <p:cNvPr id="3" name="عنصر نائب للمحتوى 2"/>
          <p:cNvSpPr>
            <a:spLocks noGrp="1"/>
          </p:cNvSpPr>
          <p:nvPr>
            <p:ph idx="1"/>
          </p:nvPr>
        </p:nvSpPr>
        <p:spPr/>
        <p:txBody>
          <a:bodyPr/>
          <a:lstStyle/>
          <a:p>
            <a:pPr marL="0" indent="0">
              <a:buNone/>
            </a:pPr>
            <a:r>
              <a:rPr lang="ar-SA" dirty="0" smtClean="0"/>
              <a:t>يقوم المعلم بترجمة خطوات استراتيجية لعب لأدوار إجرائياً خلال عمليات التدريس التالية:</a:t>
            </a:r>
          </a:p>
          <a:p>
            <a:pPr marL="514350" indent="-514350">
              <a:buFont typeface="+mj-lt"/>
              <a:buAutoNum type="arabicPeriod"/>
            </a:pPr>
            <a:r>
              <a:rPr lang="ar-SA" dirty="0" smtClean="0"/>
              <a:t>مرحلة التخطيط للدرس،</a:t>
            </a:r>
          </a:p>
          <a:p>
            <a:pPr marL="514350" indent="-514350">
              <a:buFont typeface="+mj-lt"/>
              <a:buAutoNum type="arabicPeriod"/>
            </a:pPr>
            <a:r>
              <a:rPr lang="ar-SA" dirty="0"/>
              <a:t>مرحلة </a:t>
            </a:r>
            <a:r>
              <a:rPr lang="ar-SA" dirty="0" smtClean="0"/>
              <a:t>التنفيذ للأنشطة التعليمية،  </a:t>
            </a:r>
          </a:p>
          <a:p>
            <a:pPr marL="514350" indent="-514350">
              <a:buFont typeface="+mj-lt"/>
              <a:buAutoNum type="arabicPeriod"/>
            </a:pPr>
            <a:r>
              <a:rPr lang="ar-SA" dirty="0"/>
              <a:t>مرحلة </a:t>
            </a:r>
            <a:r>
              <a:rPr lang="ar-SA" dirty="0" smtClean="0"/>
              <a:t>التقويم لأداء الطلاب. </a:t>
            </a:r>
          </a:p>
          <a:p>
            <a:endParaRPr lang="ar-SA" dirty="0"/>
          </a:p>
          <a:p>
            <a:pPr marL="0" indent="0">
              <a:buNone/>
            </a:pPr>
            <a:r>
              <a:rPr lang="ar-SA" dirty="0" smtClean="0"/>
              <a:t>الشكل التالي يوضح كيف يعمل المعلم في تخطيط وتنفيذ استراتيجية لعب الأدوار. </a:t>
            </a:r>
            <a:endParaRPr lang="ar-SA" dirty="0"/>
          </a:p>
        </p:txBody>
      </p:sp>
    </p:spTree>
    <p:extLst>
      <p:ext uri="{BB962C8B-B14F-4D97-AF65-F5344CB8AC3E}">
        <p14:creationId xmlns:p14="http://schemas.microsoft.com/office/powerpoint/2010/main" val="157583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سوف يكون الطالب قادرا على : </a:t>
            </a:r>
          </a:p>
          <a:p>
            <a:pPr marL="514350" indent="-514350">
              <a:buFont typeface="+mj-lt"/>
              <a:buAutoNum type="arabicPeriod"/>
            </a:pPr>
            <a:r>
              <a:rPr lang="ar-SA" dirty="0" smtClean="0"/>
              <a:t>التعرف مفهوم وتعريف استراتيجية لعب الأدوار.</a:t>
            </a:r>
          </a:p>
          <a:p>
            <a:pPr marL="514350" indent="-514350">
              <a:buFont typeface="+mj-lt"/>
              <a:buAutoNum type="arabicPeriod"/>
            </a:pPr>
            <a:r>
              <a:rPr lang="ar-SA" dirty="0" smtClean="0"/>
              <a:t>تحديد أهداف وأهمية </a:t>
            </a:r>
            <a:r>
              <a:rPr lang="ar-SA" dirty="0"/>
              <a:t>ومبادئ </a:t>
            </a:r>
            <a:r>
              <a:rPr lang="ar-SA" dirty="0" smtClean="0"/>
              <a:t>ومجالات استراتيجية </a:t>
            </a:r>
            <a:r>
              <a:rPr lang="ar-SA" dirty="0"/>
              <a:t>لعب </a:t>
            </a:r>
            <a:r>
              <a:rPr lang="ar-SA" dirty="0" smtClean="0"/>
              <a:t>الأدوار. </a:t>
            </a:r>
          </a:p>
          <a:p>
            <a:pPr marL="514350" indent="-514350">
              <a:buFont typeface="+mj-lt"/>
              <a:buAutoNum type="arabicPeriod"/>
            </a:pPr>
            <a:r>
              <a:rPr lang="ar-SA" dirty="0" smtClean="0"/>
              <a:t>تطبيق خطوات تصميم درس تربية صحية وبدنية باستخدام لعب الأدوار. </a:t>
            </a:r>
          </a:p>
          <a:p>
            <a:pPr marL="514350" indent="-514350">
              <a:buFont typeface="+mj-lt"/>
              <a:buAutoNum type="arabicPeriod"/>
            </a:pPr>
            <a:r>
              <a:rPr lang="ar-SA" dirty="0" smtClean="0"/>
              <a:t>توضيح توجيهات هامة عند تخطيط وتنفيذ استراتيجية </a:t>
            </a:r>
            <a:r>
              <a:rPr lang="ar-SA" dirty="0"/>
              <a:t>لعب الأدوار. </a:t>
            </a:r>
          </a:p>
          <a:p>
            <a:endParaRPr lang="ar-SA" dirty="0"/>
          </a:p>
        </p:txBody>
      </p:sp>
    </p:spTree>
    <p:extLst>
      <p:ext uri="{BB962C8B-B14F-4D97-AF65-F5344CB8AC3E}">
        <p14:creationId xmlns:p14="http://schemas.microsoft.com/office/powerpoint/2010/main" val="962050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4664"/>
            <a:ext cx="6840760" cy="6149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075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مثال تطبيقي لاستراتيجية لعب الأدوار التربية</a:t>
            </a:r>
            <a:endParaRPr lang="ar-SA" dirty="0"/>
          </a:p>
        </p:txBody>
      </p:sp>
      <p:sp>
        <p:nvSpPr>
          <p:cNvPr id="3" name="عنصر نائب للمحتوى 2"/>
          <p:cNvSpPr>
            <a:spLocks noGrp="1"/>
          </p:cNvSpPr>
          <p:nvPr>
            <p:ph idx="1"/>
          </p:nvPr>
        </p:nvSpPr>
        <p:spPr>
          <a:xfrm>
            <a:off x="457200" y="1711349"/>
            <a:ext cx="8229600" cy="4525963"/>
          </a:xfrm>
        </p:spPr>
        <p:txBody>
          <a:bodyPr>
            <a:normAutofit fontScale="85000" lnSpcReduction="10000"/>
          </a:bodyPr>
          <a:lstStyle/>
          <a:p>
            <a:pPr marL="0" indent="0">
              <a:buNone/>
            </a:pPr>
            <a:r>
              <a:rPr lang="ar-SA" b="1" dirty="0" smtClean="0"/>
              <a:t>النشاط</a:t>
            </a:r>
            <a:r>
              <a:rPr lang="ar-SA" dirty="0" smtClean="0"/>
              <a:t>: مشاهدة فيديو توضيحي لاستخدام استراتيجية لعب الأدوار في درس تربية صحية وبدنية.</a:t>
            </a:r>
          </a:p>
          <a:p>
            <a:pPr marL="0" indent="0">
              <a:buNone/>
            </a:pPr>
            <a:r>
              <a:rPr lang="ar-SA" b="1" dirty="0" smtClean="0"/>
              <a:t>المادة</a:t>
            </a:r>
            <a:r>
              <a:rPr lang="ar-SA" dirty="0" smtClean="0"/>
              <a:t>: العلوم </a:t>
            </a:r>
          </a:p>
          <a:p>
            <a:pPr marL="0" indent="0">
              <a:buNone/>
            </a:pPr>
            <a:r>
              <a:rPr lang="ar-SA" b="1" dirty="0" smtClean="0"/>
              <a:t>عنوان الدرس</a:t>
            </a:r>
            <a:r>
              <a:rPr lang="ar-SA" dirty="0" smtClean="0"/>
              <a:t>: السمنة </a:t>
            </a:r>
          </a:p>
          <a:p>
            <a:pPr marL="0" indent="0">
              <a:buNone/>
            </a:pPr>
            <a:r>
              <a:rPr lang="ar-SA" b="1" dirty="0" smtClean="0"/>
              <a:t>الهدف التعليمي</a:t>
            </a:r>
            <a:r>
              <a:rPr lang="ar-SA" dirty="0" smtClean="0"/>
              <a:t>: يحدد الطالب الآثار السلبية الصحية والاجتماعية والاقتصادية، لارتفاع مستوى السمنة لدى الأفراد في المجتمع. </a:t>
            </a:r>
          </a:p>
          <a:p>
            <a:pPr marL="0" indent="0">
              <a:buNone/>
            </a:pPr>
            <a:r>
              <a:rPr lang="ar-SA" b="1" dirty="0" smtClean="0"/>
              <a:t>استراتيجية التدريس</a:t>
            </a:r>
            <a:r>
              <a:rPr lang="ar-SA" dirty="0" smtClean="0"/>
              <a:t>: لعب الأدوار </a:t>
            </a:r>
          </a:p>
          <a:p>
            <a:pPr marL="0" indent="0">
              <a:buNone/>
            </a:pPr>
            <a:r>
              <a:rPr lang="ar-SA" b="1" dirty="0" smtClean="0"/>
              <a:t>البلد</a:t>
            </a:r>
            <a:r>
              <a:rPr lang="ar-SA" dirty="0" smtClean="0"/>
              <a:t>: المملكة المتحدة.</a:t>
            </a:r>
          </a:p>
          <a:p>
            <a:pPr marL="0" indent="0">
              <a:buNone/>
            </a:pPr>
            <a:r>
              <a:rPr lang="ar-SA" b="1" dirty="0" smtClean="0"/>
              <a:t>الرابط</a:t>
            </a:r>
            <a:r>
              <a:rPr lang="ar-SA" dirty="0" smtClean="0"/>
              <a:t>: </a:t>
            </a:r>
            <a:r>
              <a:rPr lang="en-GB" dirty="0">
                <a:hlinkClick r:id="rId2"/>
              </a:rPr>
              <a:t>https://youtu.be/B3s-t8Iq_2k?si=cs1wx5cr7k2Ftfqi</a:t>
            </a:r>
            <a:r>
              <a:rPr lang="ar-SA" dirty="0"/>
              <a:t> </a:t>
            </a:r>
            <a:br>
              <a:rPr lang="ar-SA" dirty="0"/>
            </a:br>
            <a:endParaRPr lang="ar-SA" dirty="0"/>
          </a:p>
        </p:txBody>
      </p:sp>
    </p:spTree>
    <p:extLst>
      <p:ext uri="{BB962C8B-B14F-4D97-AF65-F5344CB8AC3E}">
        <p14:creationId xmlns:p14="http://schemas.microsoft.com/office/powerpoint/2010/main" val="412118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سيد عصام (  2017 ) </a:t>
            </a:r>
            <a:r>
              <a:rPr lang="ar-SA" i="1" dirty="0" smtClean="0"/>
              <a:t>سلسلة </a:t>
            </a:r>
            <a:r>
              <a:rPr lang="ar-SA" i="1" dirty="0"/>
              <a:t>التنمية المهنية للمعلم - نماذج </a:t>
            </a:r>
            <a:r>
              <a:rPr lang="ar-SA" i="1" dirty="0" smtClean="0"/>
              <a:t>واستراتيجيات </a:t>
            </a:r>
            <a:r>
              <a:rPr lang="ar-SA" i="1" dirty="0"/>
              <a:t>التدريس الفعال:</a:t>
            </a:r>
            <a:r>
              <a:rPr lang="ar-SA" b="1" i="1" dirty="0"/>
              <a:t> </a:t>
            </a:r>
            <a:r>
              <a:rPr lang="ar-SA" i="1" dirty="0"/>
              <a:t>الحقيبة التدريبية الحادية </a:t>
            </a:r>
            <a:r>
              <a:rPr lang="ar-SA" i="1" dirty="0" smtClean="0"/>
              <a:t>عشر</a:t>
            </a:r>
            <a:r>
              <a:rPr lang="ar-SA" dirty="0" smtClean="0"/>
              <a:t>، دار التعليم الجامعي. </a:t>
            </a:r>
          </a:p>
          <a:p>
            <a:r>
              <a:rPr lang="ar-SA" dirty="0"/>
              <a:t>سيد </a:t>
            </a:r>
            <a:r>
              <a:rPr lang="ar-SA" dirty="0" smtClean="0"/>
              <a:t>نادية </a:t>
            </a:r>
            <a:r>
              <a:rPr lang="ar-SA" dirty="0"/>
              <a:t>مصطفى </a:t>
            </a:r>
            <a:r>
              <a:rPr lang="ar-SA" dirty="0" smtClean="0"/>
              <a:t>(2022) فاعلية </a:t>
            </a:r>
            <a:r>
              <a:rPr lang="ar-SA" dirty="0"/>
              <a:t>استخدام استراتيجية لعب </a:t>
            </a:r>
            <a:r>
              <a:rPr lang="ar-SA" dirty="0" smtClean="0"/>
              <a:t>الأدوار </a:t>
            </a:r>
            <a:r>
              <a:rPr lang="ar-SA" dirty="0"/>
              <a:t>في تدريس التربية الموسيقية لتنمية التحصيل الدراسي لدى </a:t>
            </a:r>
            <a:r>
              <a:rPr lang="ar-SA" dirty="0" smtClean="0"/>
              <a:t>تلاميذ </a:t>
            </a:r>
            <a:r>
              <a:rPr lang="ar-SA" dirty="0"/>
              <a:t>الصف </a:t>
            </a:r>
            <a:r>
              <a:rPr lang="ar-SA" dirty="0" smtClean="0"/>
              <a:t>الأول الإعدادي، </a:t>
            </a:r>
            <a:r>
              <a:rPr lang="ar-SA" i="1" dirty="0"/>
              <a:t>مجلة جامعة جنوب الوادي الدولية للعلوم التربوية</a:t>
            </a:r>
            <a:r>
              <a:rPr lang="ar-SA" dirty="0"/>
              <a:t>، العدد </a:t>
            </a:r>
            <a:r>
              <a:rPr lang="ar-SA" dirty="0" smtClean="0"/>
              <a:t>9. </a:t>
            </a:r>
          </a:p>
          <a:p>
            <a:pPr algn="l" rtl="0"/>
            <a:r>
              <a:rPr lang="en-US" dirty="0" err="1"/>
              <a:t>Harbour</a:t>
            </a:r>
            <a:r>
              <a:rPr lang="en-US" dirty="0"/>
              <a:t>, E., &amp; Connick, J. (2005). </a:t>
            </a:r>
            <a:r>
              <a:rPr lang="en-US" i="1" dirty="0"/>
              <a:t>Role playing games and activities </a:t>
            </a:r>
            <a:r>
              <a:rPr lang="en-US" i="1"/>
              <a:t>rules </a:t>
            </a:r>
            <a:r>
              <a:rPr lang="en-US" i="1" smtClean="0"/>
              <a:t>and tips</a:t>
            </a:r>
            <a:r>
              <a:rPr lang="en-US" i="1" dirty="0"/>
              <a:t>.</a:t>
            </a:r>
            <a:r>
              <a:rPr lang="en-US" dirty="0"/>
              <a:t> </a:t>
            </a:r>
            <a:r>
              <a:rPr lang="en-US" dirty="0">
                <a:hlinkClick r:id="rId2"/>
              </a:rPr>
              <a:t>https://www.businessballs.com/roleplayinggames.htm</a:t>
            </a:r>
            <a:endParaRPr lang="ar-SA" b="1" dirty="0"/>
          </a:p>
          <a:p>
            <a:pPr marL="0" indent="0">
              <a:buNone/>
            </a:pPr>
            <a:endParaRPr lang="ar-SA" dirty="0"/>
          </a:p>
        </p:txBody>
      </p:sp>
    </p:spTree>
    <p:extLst>
      <p:ext uri="{BB962C8B-B14F-4D97-AF65-F5344CB8AC3E}">
        <p14:creationId xmlns:p14="http://schemas.microsoft.com/office/powerpoint/2010/main" val="11437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تاريخ استراتيجية لعب الأدوار </a:t>
            </a:r>
            <a:endParaRPr lang="ar-SA" dirty="0"/>
          </a:p>
        </p:txBody>
      </p:sp>
      <p:sp>
        <p:nvSpPr>
          <p:cNvPr id="3" name="عنصر نائب للمحتوى 2"/>
          <p:cNvSpPr>
            <a:spLocks noGrp="1"/>
          </p:cNvSpPr>
          <p:nvPr>
            <p:ph idx="1"/>
          </p:nvPr>
        </p:nvSpPr>
        <p:spPr/>
        <p:txBody>
          <a:bodyPr/>
          <a:lstStyle/>
          <a:p>
            <a:r>
              <a:rPr lang="ar-SA" dirty="0" smtClean="0"/>
              <a:t>تنسب هذه الطريقة إلى العالم النمساوي ، مورينو ، الذي قام بتطبيقها لأول مرة في مدارس النمسا عام 1911، ومن بعد ذلك انتشرت انتشارا واسعا تحت مسميات عديدة. </a:t>
            </a:r>
            <a:endParaRPr lang="ar-SA" dirty="0"/>
          </a:p>
        </p:txBody>
      </p:sp>
    </p:spTree>
    <p:extLst>
      <p:ext uri="{BB962C8B-B14F-4D97-AF65-F5344CB8AC3E}">
        <p14:creationId xmlns:p14="http://schemas.microsoft.com/office/powerpoint/2010/main" val="256171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استراتيجية لعب الأدوار</a:t>
            </a:r>
            <a:endParaRPr lang="ar-SA" dirty="0"/>
          </a:p>
        </p:txBody>
      </p:sp>
      <p:sp>
        <p:nvSpPr>
          <p:cNvPr id="3" name="عنصر نائب للمحتوى 2"/>
          <p:cNvSpPr>
            <a:spLocks noGrp="1"/>
          </p:cNvSpPr>
          <p:nvPr>
            <p:ph idx="1"/>
          </p:nvPr>
        </p:nvSpPr>
        <p:spPr/>
        <p:txBody>
          <a:bodyPr/>
          <a:lstStyle/>
          <a:p>
            <a:r>
              <a:rPr lang="ar-SA" dirty="0" smtClean="0"/>
              <a:t>يعد لعب الأدوار أحد الاستراتيجيات التدريسية التي تعتمد على نشاط التلاميذ، وتدفعهم إلى التخلي عن دورهم التقليدي في استقبال المعلومات وحفظها، حيث يقوم التلاميذ بتقمص أدوار بعض الشخصيات ومن خلال هذا اللعب يكتسبوا الكثير من المعلومات والاتجاهات والمهارات. </a:t>
            </a:r>
            <a:endParaRPr lang="ar-SA" dirty="0"/>
          </a:p>
        </p:txBody>
      </p:sp>
    </p:spTree>
    <p:extLst>
      <p:ext uri="{BB962C8B-B14F-4D97-AF65-F5344CB8AC3E}">
        <p14:creationId xmlns:p14="http://schemas.microsoft.com/office/powerpoint/2010/main" val="38107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استراتيجية لعب الأدوار</a:t>
            </a:r>
            <a:endParaRPr lang="ar-SA" dirty="0"/>
          </a:p>
        </p:txBody>
      </p:sp>
      <p:sp>
        <p:nvSpPr>
          <p:cNvPr id="3" name="عنصر نائب للمحتوى 2"/>
          <p:cNvSpPr>
            <a:spLocks noGrp="1"/>
          </p:cNvSpPr>
          <p:nvPr>
            <p:ph idx="1"/>
          </p:nvPr>
        </p:nvSpPr>
        <p:spPr/>
        <p:txBody>
          <a:bodyPr/>
          <a:lstStyle/>
          <a:p>
            <a:r>
              <a:rPr lang="ar-SA" dirty="0" smtClean="0"/>
              <a:t>هي طريقة تتضمن التمثيل التلقائي لموقف بواسطة فردين أو أكثر بتوجيه من المعلم، وينمو الحوار من واقع الموقف الذى رتبه التلاميذ الذين يقومون بالتمثيل، ويقوم كل شخص من الممثلين بأداء الدور طبقا لما يشعر به، أما التلاميذ الذين لا يقومون بالتمثيل فإنهم يقومون بدور الملاحظين والناقدين، وبعد التمثيلية فإن المجموعة تقوم بالمناقشة (كمال عبدالحميد زيتون، 2003م، ص 326).</a:t>
            </a:r>
            <a:endParaRPr lang="ar-SA" dirty="0"/>
          </a:p>
        </p:txBody>
      </p:sp>
    </p:spTree>
    <p:extLst>
      <p:ext uri="{BB962C8B-B14F-4D97-AF65-F5344CB8AC3E}">
        <p14:creationId xmlns:p14="http://schemas.microsoft.com/office/powerpoint/2010/main" val="284194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تعريف استراتيجية لعب الأدوار</a:t>
            </a:r>
          </a:p>
        </p:txBody>
      </p:sp>
      <p:sp>
        <p:nvSpPr>
          <p:cNvPr id="3" name="عنصر نائب للمحتوى 2"/>
          <p:cNvSpPr>
            <a:spLocks noGrp="1"/>
          </p:cNvSpPr>
          <p:nvPr>
            <p:ph idx="1"/>
          </p:nvPr>
        </p:nvSpPr>
        <p:spPr/>
        <p:txBody>
          <a:bodyPr/>
          <a:lstStyle/>
          <a:p>
            <a:r>
              <a:rPr lang="ar-SA" dirty="0" smtClean="0"/>
              <a:t>تمثيل لموقف من مواقف الحياتية أو عمل نموذج له من خلال إعطاء دور خاص لكل متعلم من المتعلمين المشاركين في الموقف التعليمي، بحيث يساعده هذا الدور على غرس الأفكار والمعلومات، وعرض القيم بطريقة مشوقة وجذابه ، كما تزيد من قدرته على اتخاذ القرارات في المواقف الحياتية (علي، 2000، صفحة 143). </a:t>
            </a:r>
            <a:endParaRPr lang="ar-SA" dirty="0"/>
          </a:p>
        </p:txBody>
      </p:sp>
    </p:spTree>
    <p:extLst>
      <p:ext uri="{BB962C8B-B14F-4D97-AF65-F5344CB8AC3E}">
        <p14:creationId xmlns:p14="http://schemas.microsoft.com/office/powerpoint/2010/main" val="41458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استراتيجية لعب الأدوار</a:t>
            </a:r>
            <a:endParaRPr lang="ar-SA" dirty="0"/>
          </a:p>
        </p:txBody>
      </p:sp>
      <p:sp>
        <p:nvSpPr>
          <p:cNvPr id="3" name="عنصر نائب للمحتوى 2"/>
          <p:cNvSpPr>
            <a:spLocks noGrp="1"/>
          </p:cNvSpPr>
          <p:nvPr>
            <p:ph idx="1"/>
          </p:nvPr>
        </p:nvSpPr>
        <p:spPr/>
        <p:txBody>
          <a:bodyPr/>
          <a:lstStyle/>
          <a:p>
            <a:r>
              <a:rPr lang="ar-SA" dirty="0" smtClean="0"/>
              <a:t>نشاط يقوم به التلاميذ في لعب الأدوار أو تمثيله بتبني سلوك أو احاسيس الفرد الذي يجسد الجور نفسه ، فلعب الدور لا يعلم فقط معرفة أو خبرة منهجية محددة ، بل يعايش التلاميذ العواطف أو المشاعر الإنسانية سواء كانت هذه بالطبع إيجابية أو سلبية في طبيعتها. </a:t>
            </a:r>
            <a:endParaRPr lang="ar-SA" dirty="0"/>
          </a:p>
        </p:txBody>
      </p:sp>
    </p:spTree>
    <p:extLst>
      <p:ext uri="{BB962C8B-B14F-4D97-AF65-F5344CB8AC3E}">
        <p14:creationId xmlns:p14="http://schemas.microsoft.com/office/powerpoint/2010/main" val="3672306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استراتيجية لعب الادوار</a:t>
            </a:r>
            <a:endParaRPr lang="ar-SA" dirty="0"/>
          </a:p>
        </p:txBody>
      </p:sp>
      <p:sp>
        <p:nvSpPr>
          <p:cNvPr id="3" name="عنصر نائب للمحتوى 2"/>
          <p:cNvSpPr>
            <a:spLocks noGrp="1"/>
          </p:cNvSpPr>
          <p:nvPr>
            <p:ph idx="1"/>
          </p:nvPr>
        </p:nvSpPr>
        <p:spPr/>
        <p:txBody>
          <a:bodyPr>
            <a:normAutofit fontScale="85000" lnSpcReduction="10000"/>
          </a:bodyPr>
          <a:lstStyle/>
          <a:p>
            <a:pPr>
              <a:buFontTx/>
              <a:buChar char="-"/>
            </a:pPr>
            <a:r>
              <a:rPr lang="ar-SA" dirty="0" smtClean="0"/>
              <a:t>تنمي روح التعاون والمشاركة في العمل لدى أفراد الفريق.</a:t>
            </a:r>
          </a:p>
          <a:p>
            <a:pPr>
              <a:buFontTx/>
              <a:buChar char="-"/>
            </a:pPr>
            <a:r>
              <a:rPr lang="ar-SA" dirty="0" smtClean="0"/>
              <a:t>تربط بين المفاهيم المنهجية النظرية وواقع الحياة الاجتماعية التي يعيشها التلميذ .</a:t>
            </a:r>
          </a:p>
          <a:p>
            <a:pPr>
              <a:buFontTx/>
              <a:buChar char="-"/>
            </a:pPr>
            <a:r>
              <a:rPr lang="ar-SA" dirty="0" smtClean="0"/>
              <a:t>تكسب التلميذ فرصة للتدريب على أدوار حياتية كثيرة مـن خلال التعرف على سلوكيات إنسانية ذات أشكال متعددة مثل الطبيب، والأب، والمعلمة كل في وظيفته في المجتمع .</a:t>
            </a:r>
          </a:p>
          <a:p>
            <a:pPr>
              <a:buFontTx/>
              <a:buChar char="-"/>
            </a:pPr>
            <a:r>
              <a:rPr lang="ar-SA" dirty="0" smtClean="0"/>
              <a:t>تساعد المعلم على اكتشاف ميول تلاميذه، ورغباتهم ومن ثم تعديلها. </a:t>
            </a:r>
          </a:p>
          <a:p>
            <a:pPr>
              <a:buFontTx/>
              <a:buChar char="-"/>
            </a:pPr>
            <a:r>
              <a:rPr lang="ar-SA" dirty="0" smtClean="0"/>
              <a:t>تساعد التلميذ المشترك بلعب الأدوار على فهم ذاته والآخرين.</a:t>
            </a:r>
          </a:p>
          <a:p>
            <a:pPr>
              <a:buFontTx/>
              <a:buChar char="-"/>
            </a:pPr>
            <a:r>
              <a:rPr lang="ar-SA" dirty="0" smtClean="0"/>
              <a:t>تعرف التلميذ على جوانب متعددة للموضـوع مـن وجهـة نظـره حـول الموضـوع نفسه. )</a:t>
            </a:r>
            <a:endParaRPr lang="ar-SA" dirty="0"/>
          </a:p>
        </p:txBody>
      </p:sp>
    </p:spTree>
    <p:extLst>
      <p:ext uri="{BB962C8B-B14F-4D97-AF65-F5344CB8AC3E}">
        <p14:creationId xmlns:p14="http://schemas.microsoft.com/office/powerpoint/2010/main" val="1159867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استراتيجية لعب الأدوار</a:t>
            </a:r>
            <a:endParaRPr lang="ar-SA" dirty="0"/>
          </a:p>
        </p:txBody>
      </p:sp>
      <p:sp>
        <p:nvSpPr>
          <p:cNvPr id="3" name="عنصر نائب للمحتوى 2"/>
          <p:cNvSpPr>
            <a:spLocks noGrp="1"/>
          </p:cNvSpPr>
          <p:nvPr>
            <p:ph idx="1"/>
          </p:nvPr>
        </p:nvSpPr>
        <p:spPr/>
        <p:txBody>
          <a:bodyPr>
            <a:normAutofit fontScale="92500" lnSpcReduction="20000"/>
          </a:bodyPr>
          <a:lstStyle/>
          <a:p>
            <a:pPr>
              <a:buFontTx/>
              <a:buChar char="-"/>
            </a:pPr>
            <a:r>
              <a:rPr lang="ar-SA" dirty="0" smtClean="0"/>
              <a:t>تطبيق عملي للتعلم بالعمل. </a:t>
            </a:r>
          </a:p>
          <a:p>
            <a:pPr>
              <a:buFontTx/>
              <a:buChar char="-"/>
            </a:pPr>
            <a:r>
              <a:rPr lang="ar-SA" dirty="0" smtClean="0"/>
              <a:t>تنمي القدرة على حل المشكلات .</a:t>
            </a:r>
          </a:p>
          <a:p>
            <a:pPr>
              <a:buFontTx/>
              <a:buChar char="-"/>
            </a:pPr>
            <a:r>
              <a:rPr lang="ar-SA" dirty="0" smtClean="0"/>
              <a:t>يعتمد عليها في تدريس مواد مختلفة.</a:t>
            </a:r>
          </a:p>
          <a:p>
            <a:pPr>
              <a:buFontTx/>
              <a:buChar char="-"/>
            </a:pPr>
            <a:r>
              <a:rPr lang="ar-SA" dirty="0" smtClean="0"/>
              <a:t>تشجيع التلاميذ على التعلم مع بعضهم البعض . </a:t>
            </a:r>
          </a:p>
          <a:p>
            <a:pPr>
              <a:buFontTx/>
              <a:buChar char="-"/>
            </a:pPr>
            <a:r>
              <a:rPr lang="ar-SA" dirty="0" smtClean="0"/>
              <a:t>إثارة الدافعية والحماس لدى التلاميذ نحو لعب أدوار الآخرين.</a:t>
            </a:r>
          </a:p>
          <a:p>
            <a:pPr>
              <a:buFontTx/>
              <a:buChar char="-"/>
            </a:pPr>
            <a:r>
              <a:rPr lang="ar-SA" dirty="0" smtClean="0"/>
              <a:t>تزيد من مستوى الاستعداد لدى التلاميذ لممارسة أدوار الآخرين. </a:t>
            </a:r>
          </a:p>
          <a:p>
            <a:pPr>
              <a:buFontTx/>
              <a:buChar char="-"/>
            </a:pPr>
            <a:r>
              <a:rPr lang="ar-SA" dirty="0" smtClean="0"/>
              <a:t>تمكين التلاميذ من فهم ما يؤديه الآخرون من أدوار في حياتهم، ويعـالج بعض حالات الخجل لدى البعض . </a:t>
            </a:r>
          </a:p>
          <a:p>
            <a:pPr>
              <a:buFontTx/>
              <a:buChar char="-"/>
            </a:pPr>
            <a:r>
              <a:rPr lang="ar-SA" dirty="0" smtClean="0"/>
              <a:t>تجعل الموقف التعليمي أكثر ثباتا في ذهن المتعلم عند التفاعل معه. </a:t>
            </a:r>
            <a:endParaRPr lang="ar-SA" dirty="0"/>
          </a:p>
        </p:txBody>
      </p:sp>
    </p:spTree>
    <p:extLst>
      <p:ext uri="{BB962C8B-B14F-4D97-AF65-F5344CB8AC3E}">
        <p14:creationId xmlns:p14="http://schemas.microsoft.com/office/powerpoint/2010/main" val="27335000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1240</Words>
  <Application>Microsoft Office PowerPoint</Application>
  <PresentationFormat>عرض على الشاشة (3:4)‏</PresentationFormat>
  <Paragraphs>126</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استراتيجية لعب الأدوار Role Play Learning Strategy</vt:lpstr>
      <vt:lpstr>أهداف المحاضرة</vt:lpstr>
      <vt:lpstr>تاريخ استراتيجية لعب الأدوار </vt:lpstr>
      <vt:lpstr>مفهوم استراتيجية لعب الأدوار</vt:lpstr>
      <vt:lpstr>تعريف استراتيجية لعب الأدوار</vt:lpstr>
      <vt:lpstr>تعريف استراتيجية لعب الأدوار</vt:lpstr>
      <vt:lpstr>تعريف استراتيجية لعب الأدوار</vt:lpstr>
      <vt:lpstr>أهداف استراتيجية لعب الادوار</vt:lpstr>
      <vt:lpstr>أهمية استراتيجية لعب الأدوار</vt:lpstr>
      <vt:lpstr>مبادئ استراتيجية لعب الأدوار</vt:lpstr>
      <vt:lpstr>مجالات استخدام لعب الأدوار</vt:lpstr>
      <vt:lpstr>أنواع لعب الأدوار </vt:lpstr>
      <vt:lpstr>خطوات لعب الأدوار </vt:lpstr>
      <vt:lpstr>خطوات لعب الأدوار </vt:lpstr>
      <vt:lpstr>خطوات لعب الأدوار </vt:lpstr>
      <vt:lpstr>خطوات لعب الأدوار </vt:lpstr>
      <vt:lpstr>إرشادات للمعلم</vt:lpstr>
      <vt:lpstr>إرشادات للمعلم</vt:lpstr>
      <vt:lpstr>تطبيق استرايتيجة لعب الأدوار إجرائياً</vt:lpstr>
      <vt:lpstr>عرض تقديمي في PowerPoint</vt:lpstr>
      <vt:lpstr>مثال تطبيقي لاستراتيجية لعب الأدوار التربية</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استراتيجية لعب الأدوار Role Play Learning Strategy</dc:title>
  <dc:creator>AA</dc:creator>
  <cp:lastModifiedBy>AA</cp:lastModifiedBy>
  <cp:revision>29</cp:revision>
  <dcterms:created xsi:type="dcterms:W3CDTF">2024-04-13T17:57:09Z</dcterms:created>
  <dcterms:modified xsi:type="dcterms:W3CDTF">2024-05-17T05:51:38Z</dcterms:modified>
</cp:coreProperties>
</file>