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04" r:id="rId1"/>
  </p:sldMasterIdLst>
  <p:sldIdLst>
    <p:sldId id="256" r:id="rId2"/>
    <p:sldId id="257" r:id="rId3"/>
    <p:sldId id="261" r:id="rId4"/>
    <p:sldId id="259" r:id="rId5"/>
    <p:sldId id="275" r:id="rId6"/>
    <p:sldId id="281" r:id="rId7"/>
    <p:sldId id="279" r:id="rId8"/>
    <p:sldId id="280" r:id="rId9"/>
    <p:sldId id="282" r:id="rId10"/>
    <p:sldId id="284" r:id="rId11"/>
    <p:sldId id="283" r:id="rId12"/>
    <p:sldId id="286" r:id="rId13"/>
    <p:sldId id="285" r:id="rId14"/>
    <p:sldId id="290" r:id="rId15"/>
    <p:sldId id="287" r:id="rId16"/>
    <p:sldId id="288" r:id="rId17"/>
    <p:sldId id="289" r:id="rId18"/>
    <p:sldId id="260" r:id="rId1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0515" autoAdjust="0"/>
    <p:restoredTop sz="94660"/>
  </p:normalViewPr>
  <p:slideViewPr>
    <p:cSldViewPr>
      <p:cViewPr>
        <p:scale>
          <a:sx n="55" d="100"/>
          <a:sy n="55" d="100"/>
        </p:scale>
        <p:origin x="-2052" y="-3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CEE9AAC-EB0B-452E-952B-38B07239CF8E}" type="doc">
      <dgm:prSet loTypeId="urn:microsoft.com/office/officeart/2005/8/layout/hList1" loCatId="list" qsTypeId="urn:microsoft.com/office/officeart/2005/8/quickstyle/simple1" qsCatId="simple" csTypeId="urn:microsoft.com/office/officeart/2005/8/colors/colorful2" csCatId="colorful" phldr="1"/>
      <dgm:spPr/>
      <dgm:t>
        <a:bodyPr/>
        <a:lstStyle/>
        <a:p>
          <a:pPr rtl="1"/>
          <a:endParaRPr lang="ar-SA"/>
        </a:p>
      </dgm:t>
    </dgm:pt>
    <dgm:pt modelId="{95EC8F88-DDB1-4E0C-BAEF-5C627B0FA6E9}">
      <dgm:prSet phldrT="[نص]"/>
      <dgm:spPr/>
      <dgm:t>
        <a:bodyPr/>
        <a:lstStyle/>
        <a:p>
          <a:pPr rtl="1"/>
          <a:r>
            <a:rPr lang="ar-SA" dirty="0" smtClean="0"/>
            <a:t>المخرجات</a:t>
          </a:r>
          <a:endParaRPr lang="ar-SA" dirty="0"/>
        </a:p>
      </dgm:t>
    </dgm:pt>
    <dgm:pt modelId="{97C0F3C5-19EA-48AE-85DD-0F55C99B514B}" type="parTrans" cxnId="{98C11538-3A17-43E9-809B-6D39FE6AB726}">
      <dgm:prSet/>
      <dgm:spPr/>
      <dgm:t>
        <a:bodyPr/>
        <a:lstStyle/>
        <a:p>
          <a:pPr rtl="1"/>
          <a:endParaRPr lang="ar-SA"/>
        </a:p>
      </dgm:t>
    </dgm:pt>
    <dgm:pt modelId="{9954F0BC-2345-4E1E-AB74-11C7A5643D91}" type="sibTrans" cxnId="{98C11538-3A17-43E9-809B-6D39FE6AB726}">
      <dgm:prSet/>
      <dgm:spPr/>
      <dgm:t>
        <a:bodyPr/>
        <a:lstStyle/>
        <a:p>
          <a:pPr rtl="1"/>
          <a:endParaRPr lang="ar-SA"/>
        </a:p>
      </dgm:t>
    </dgm:pt>
    <dgm:pt modelId="{7B0A0D61-E7A2-4F01-AB89-EA4A765FC57B}">
      <dgm:prSet phldrT="[نص]"/>
      <dgm:spPr/>
      <dgm:t>
        <a:bodyPr/>
        <a:lstStyle/>
        <a:p>
          <a:pPr rtl="1"/>
          <a:r>
            <a:rPr lang="ar-SA" smtClean="0"/>
            <a:t>المهارات</a:t>
          </a:r>
          <a:endParaRPr lang="ar-SA" dirty="0"/>
        </a:p>
      </dgm:t>
    </dgm:pt>
    <dgm:pt modelId="{ED3DF809-DC55-4808-9E33-D9227DA3A5FD}" type="parTrans" cxnId="{68CE2648-F8C1-47CF-A91D-8BDB7F9F78C9}">
      <dgm:prSet/>
      <dgm:spPr/>
      <dgm:t>
        <a:bodyPr/>
        <a:lstStyle/>
        <a:p>
          <a:pPr rtl="1"/>
          <a:endParaRPr lang="ar-SA"/>
        </a:p>
      </dgm:t>
    </dgm:pt>
    <dgm:pt modelId="{DC4F3EEF-CBC2-48A6-9E0A-5F6B9A23347A}" type="sibTrans" cxnId="{68CE2648-F8C1-47CF-A91D-8BDB7F9F78C9}">
      <dgm:prSet/>
      <dgm:spPr/>
      <dgm:t>
        <a:bodyPr/>
        <a:lstStyle/>
        <a:p>
          <a:pPr rtl="1"/>
          <a:endParaRPr lang="ar-SA"/>
        </a:p>
      </dgm:t>
    </dgm:pt>
    <dgm:pt modelId="{A10B89BD-35D8-4DB3-9076-7F8CBA064013}">
      <dgm:prSet phldrT="[نص]" phldr="1"/>
      <dgm:spPr/>
      <dgm:t>
        <a:bodyPr/>
        <a:lstStyle/>
        <a:p>
          <a:pPr rtl="1"/>
          <a:endParaRPr lang="ar-SA" dirty="0"/>
        </a:p>
      </dgm:t>
    </dgm:pt>
    <dgm:pt modelId="{77DE6A13-72EC-4144-95B5-2A6344ED7473}" type="parTrans" cxnId="{1EC1A109-6BDB-4418-AF39-70C9BD901A76}">
      <dgm:prSet/>
      <dgm:spPr/>
      <dgm:t>
        <a:bodyPr/>
        <a:lstStyle/>
        <a:p>
          <a:pPr rtl="1"/>
          <a:endParaRPr lang="ar-SA"/>
        </a:p>
      </dgm:t>
    </dgm:pt>
    <dgm:pt modelId="{D62A9CE9-DB37-4A15-B089-C7822D50340E}" type="sibTrans" cxnId="{1EC1A109-6BDB-4418-AF39-70C9BD901A76}">
      <dgm:prSet/>
      <dgm:spPr/>
      <dgm:t>
        <a:bodyPr/>
        <a:lstStyle/>
        <a:p>
          <a:pPr rtl="1"/>
          <a:endParaRPr lang="ar-SA"/>
        </a:p>
      </dgm:t>
    </dgm:pt>
    <dgm:pt modelId="{3F618712-B223-40D1-B88A-AAFD5385AB4A}">
      <dgm:prSet phldrT="[نص]"/>
      <dgm:spPr/>
      <dgm:t>
        <a:bodyPr/>
        <a:lstStyle/>
        <a:p>
          <a:pPr rtl="1"/>
          <a:r>
            <a:rPr lang="ar-SA" dirty="0" smtClean="0"/>
            <a:t>العمليات</a:t>
          </a:r>
          <a:endParaRPr lang="ar-SA" dirty="0"/>
        </a:p>
      </dgm:t>
    </dgm:pt>
    <dgm:pt modelId="{CADADA19-11F2-49A3-8762-CF6B218CE2B4}" type="parTrans" cxnId="{FE72E09D-EF40-4043-8A22-A59682017F52}">
      <dgm:prSet/>
      <dgm:spPr/>
      <dgm:t>
        <a:bodyPr/>
        <a:lstStyle/>
        <a:p>
          <a:pPr rtl="1"/>
          <a:endParaRPr lang="ar-SA"/>
        </a:p>
      </dgm:t>
    </dgm:pt>
    <dgm:pt modelId="{A68A7A63-A8DF-4DCA-BFC2-939C8E207044}" type="sibTrans" cxnId="{FE72E09D-EF40-4043-8A22-A59682017F52}">
      <dgm:prSet/>
      <dgm:spPr/>
      <dgm:t>
        <a:bodyPr/>
        <a:lstStyle/>
        <a:p>
          <a:pPr rtl="1"/>
          <a:endParaRPr lang="ar-SA"/>
        </a:p>
      </dgm:t>
    </dgm:pt>
    <dgm:pt modelId="{5120C5E9-39E9-474C-9250-44051CAB60A3}">
      <dgm:prSet phldrT="[نص]"/>
      <dgm:spPr/>
      <dgm:t>
        <a:bodyPr/>
        <a:lstStyle/>
        <a:p>
          <a:pPr rtl="1"/>
          <a:r>
            <a:rPr lang="ar-SA" dirty="0" smtClean="0"/>
            <a:t>طرق التدريس</a:t>
          </a:r>
          <a:endParaRPr lang="ar-SA" dirty="0"/>
        </a:p>
      </dgm:t>
    </dgm:pt>
    <dgm:pt modelId="{4D02937C-5DF3-48DB-9C42-10C65F112CD1}" type="parTrans" cxnId="{BA500614-0AD6-48CA-A9B6-6544EC711661}">
      <dgm:prSet/>
      <dgm:spPr/>
      <dgm:t>
        <a:bodyPr/>
        <a:lstStyle/>
        <a:p>
          <a:pPr rtl="1"/>
          <a:endParaRPr lang="ar-SA"/>
        </a:p>
      </dgm:t>
    </dgm:pt>
    <dgm:pt modelId="{FEF0123D-542B-472C-8AF8-7176456B4F8C}" type="sibTrans" cxnId="{BA500614-0AD6-48CA-A9B6-6544EC711661}">
      <dgm:prSet/>
      <dgm:spPr/>
      <dgm:t>
        <a:bodyPr/>
        <a:lstStyle/>
        <a:p>
          <a:pPr rtl="1"/>
          <a:endParaRPr lang="ar-SA"/>
        </a:p>
      </dgm:t>
    </dgm:pt>
    <dgm:pt modelId="{2FA69956-C1A0-44F6-B7BC-D272596D0F41}">
      <dgm:prSet phldrT="[نص]"/>
      <dgm:spPr/>
      <dgm:t>
        <a:bodyPr/>
        <a:lstStyle/>
        <a:p>
          <a:pPr rtl="1"/>
          <a:r>
            <a:rPr lang="ar-SA" dirty="0" smtClean="0"/>
            <a:t>أساليب التدريس</a:t>
          </a:r>
          <a:endParaRPr lang="ar-SA" dirty="0"/>
        </a:p>
      </dgm:t>
    </dgm:pt>
    <dgm:pt modelId="{F9AC63E4-4E42-4F19-A089-16664F885F4F}" type="parTrans" cxnId="{E468D452-0610-4935-A164-7ECBF1583A5A}">
      <dgm:prSet/>
      <dgm:spPr/>
      <dgm:t>
        <a:bodyPr/>
        <a:lstStyle/>
        <a:p>
          <a:pPr rtl="1"/>
          <a:endParaRPr lang="ar-SA"/>
        </a:p>
      </dgm:t>
    </dgm:pt>
    <dgm:pt modelId="{85F5B0D0-2568-48C1-8BA7-5079AC3BD2EB}" type="sibTrans" cxnId="{E468D452-0610-4935-A164-7ECBF1583A5A}">
      <dgm:prSet/>
      <dgm:spPr/>
      <dgm:t>
        <a:bodyPr/>
        <a:lstStyle/>
        <a:p>
          <a:pPr rtl="1"/>
          <a:endParaRPr lang="ar-SA"/>
        </a:p>
      </dgm:t>
    </dgm:pt>
    <dgm:pt modelId="{D8D8C1B4-2E45-4EA5-8924-5422B8C9F7AD}">
      <dgm:prSet phldrT="[نص]"/>
      <dgm:spPr/>
      <dgm:t>
        <a:bodyPr/>
        <a:lstStyle/>
        <a:p>
          <a:pPr rtl="1"/>
          <a:r>
            <a:rPr lang="ar-SA" dirty="0" smtClean="0"/>
            <a:t>المدخلات</a:t>
          </a:r>
          <a:endParaRPr lang="ar-SA" dirty="0"/>
        </a:p>
      </dgm:t>
    </dgm:pt>
    <dgm:pt modelId="{45BAEAA8-E19E-4BE0-BF3D-6F0DC671EEAB}" type="parTrans" cxnId="{75EDF2E5-4BB3-497D-B6DB-3B5995E38BFC}">
      <dgm:prSet/>
      <dgm:spPr/>
      <dgm:t>
        <a:bodyPr/>
        <a:lstStyle/>
        <a:p>
          <a:pPr rtl="1"/>
          <a:endParaRPr lang="ar-SA"/>
        </a:p>
      </dgm:t>
    </dgm:pt>
    <dgm:pt modelId="{0854C4FF-C19C-4ED8-AD77-AD69453E08C4}" type="sibTrans" cxnId="{75EDF2E5-4BB3-497D-B6DB-3B5995E38BFC}">
      <dgm:prSet/>
      <dgm:spPr/>
      <dgm:t>
        <a:bodyPr/>
        <a:lstStyle/>
        <a:p>
          <a:pPr rtl="1"/>
          <a:endParaRPr lang="ar-SA"/>
        </a:p>
      </dgm:t>
    </dgm:pt>
    <dgm:pt modelId="{530CDE24-0B6B-43BA-864A-831F74E45B34}">
      <dgm:prSet phldrT="[نص]"/>
      <dgm:spPr/>
      <dgm:t>
        <a:bodyPr/>
        <a:lstStyle/>
        <a:p>
          <a:pPr rtl="1"/>
          <a:r>
            <a:rPr lang="ar-SA" dirty="0" smtClean="0"/>
            <a:t>الأهداف العامة </a:t>
          </a:r>
          <a:endParaRPr lang="ar-SA" dirty="0"/>
        </a:p>
      </dgm:t>
    </dgm:pt>
    <dgm:pt modelId="{C1C21783-572B-456A-A5D1-A768B689DE05}" type="parTrans" cxnId="{9C497C84-0932-4A08-B7B4-D780A6D53184}">
      <dgm:prSet/>
      <dgm:spPr/>
      <dgm:t>
        <a:bodyPr/>
        <a:lstStyle/>
        <a:p>
          <a:pPr rtl="1"/>
          <a:endParaRPr lang="ar-SA"/>
        </a:p>
      </dgm:t>
    </dgm:pt>
    <dgm:pt modelId="{C3645735-979C-458E-B86D-024BAE06C6EA}" type="sibTrans" cxnId="{9C497C84-0932-4A08-B7B4-D780A6D53184}">
      <dgm:prSet/>
      <dgm:spPr/>
      <dgm:t>
        <a:bodyPr/>
        <a:lstStyle/>
        <a:p>
          <a:pPr rtl="1"/>
          <a:endParaRPr lang="ar-SA"/>
        </a:p>
      </dgm:t>
    </dgm:pt>
    <dgm:pt modelId="{97ACE3BD-C715-46B1-83C8-394EAD32A114}">
      <dgm:prSet phldrT="[نص]"/>
      <dgm:spPr/>
      <dgm:t>
        <a:bodyPr/>
        <a:lstStyle/>
        <a:p>
          <a:pPr rtl="1"/>
          <a:r>
            <a:rPr lang="ar-SA" dirty="0" smtClean="0"/>
            <a:t>المنهج المدرسي</a:t>
          </a:r>
          <a:endParaRPr lang="ar-SA" dirty="0"/>
        </a:p>
      </dgm:t>
    </dgm:pt>
    <dgm:pt modelId="{CB11F39D-1451-4E77-8622-7A49B317CFE8}" type="parTrans" cxnId="{15521BBB-CEC2-4D1F-A28E-71F5364D4A43}">
      <dgm:prSet/>
      <dgm:spPr/>
      <dgm:t>
        <a:bodyPr/>
        <a:lstStyle/>
        <a:p>
          <a:pPr rtl="1"/>
          <a:endParaRPr lang="ar-SA"/>
        </a:p>
      </dgm:t>
    </dgm:pt>
    <dgm:pt modelId="{5A559387-8924-466D-BF68-5A2E4AECD48F}" type="sibTrans" cxnId="{15521BBB-CEC2-4D1F-A28E-71F5364D4A43}">
      <dgm:prSet/>
      <dgm:spPr/>
      <dgm:t>
        <a:bodyPr/>
        <a:lstStyle/>
        <a:p>
          <a:pPr rtl="1"/>
          <a:endParaRPr lang="ar-SA"/>
        </a:p>
      </dgm:t>
    </dgm:pt>
    <dgm:pt modelId="{A3CE4788-1CB8-40F3-AC38-2389733985A9}">
      <dgm:prSet phldrT="[نص]"/>
      <dgm:spPr/>
      <dgm:t>
        <a:bodyPr/>
        <a:lstStyle/>
        <a:p>
          <a:pPr rtl="1"/>
          <a:r>
            <a:rPr lang="ar-SA" dirty="0" smtClean="0"/>
            <a:t>الوسائل التعليمية</a:t>
          </a:r>
          <a:endParaRPr lang="ar-SA" dirty="0"/>
        </a:p>
      </dgm:t>
    </dgm:pt>
    <dgm:pt modelId="{118A0F47-EF8A-4602-AA3B-81E85551E190}" type="parTrans" cxnId="{E539F943-D598-401D-AD7A-5A416E118882}">
      <dgm:prSet/>
      <dgm:spPr/>
      <dgm:t>
        <a:bodyPr/>
        <a:lstStyle/>
        <a:p>
          <a:pPr rtl="1"/>
          <a:endParaRPr lang="ar-SA"/>
        </a:p>
      </dgm:t>
    </dgm:pt>
    <dgm:pt modelId="{D8479027-48A5-4184-9EF1-C7FFAAFE6452}" type="sibTrans" cxnId="{E539F943-D598-401D-AD7A-5A416E118882}">
      <dgm:prSet/>
      <dgm:spPr/>
      <dgm:t>
        <a:bodyPr/>
        <a:lstStyle/>
        <a:p>
          <a:pPr rtl="1"/>
          <a:endParaRPr lang="ar-SA"/>
        </a:p>
      </dgm:t>
    </dgm:pt>
    <dgm:pt modelId="{ECE03AB2-6690-4B87-9BA3-F470A546DA37}">
      <dgm:prSet phldrT="[نص]"/>
      <dgm:spPr/>
      <dgm:t>
        <a:bodyPr/>
        <a:lstStyle/>
        <a:p>
          <a:pPr rtl="1"/>
          <a:endParaRPr lang="ar-SA" dirty="0"/>
        </a:p>
      </dgm:t>
    </dgm:pt>
    <dgm:pt modelId="{0275CB4A-CC1A-4105-87F9-8C58B43F7223}" type="parTrans" cxnId="{A310122B-4132-40C8-AC70-8AD4A4EAB75E}">
      <dgm:prSet/>
      <dgm:spPr/>
      <dgm:t>
        <a:bodyPr/>
        <a:lstStyle/>
        <a:p>
          <a:pPr rtl="1"/>
          <a:endParaRPr lang="ar-SA"/>
        </a:p>
      </dgm:t>
    </dgm:pt>
    <dgm:pt modelId="{31BA97A4-FDE3-41D4-A7A2-213CF53E98EA}" type="sibTrans" cxnId="{A310122B-4132-40C8-AC70-8AD4A4EAB75E}">
      <dgm:prSet/>
      <dgm:spPr/>
      <dgm:t>
        <a:bodyPr/>
        <a:lstStyle/>
        <a:p>
          <a:pPr rtl="1"/>
          <a:endParaRPr lang="ar-SA"/>
        </a:p>
      </dgm:t>
    </dgm:pt>
    <dgm:pt modelId="{87C68EA1-50FF-4409-BE6D-4AB93DBAD000}">
      <dgm:prSet phldrT="[نص]"/>
      <dgm:spPr/>
      <dgm:t>
        <a:bodyPr/>
        <a:lstStyle/>
        <a:p>
          <a:pPr rtl="1"/>
          <a:endParaRPr lang="ar-SA" dirty="0"/>
        </a:p>
      </dgm:t>
    </dgm:pt>
    <dgm:pt modelId="{BA29CFA9-4B5A-48C5-AB2B-7500CACBE8B0}" type="parTrans" cxnId="{CBA80D9A-7C97-4DB8-B276-BB1B83AF847A}">
      <dgm:prSet/>
      <dgm:spPr/>
      <dgm:t>
        <a:bodyPr/>
        <a:lstStyle/>
        <a:p>
          <a:pPr rtl="1"/>
          <a:endParaRPr lang="ar-SA"/>
        </a:p>
      </dgm:t>
    </dgm:pt>
    <dgm:pt modelId="{B8BBDF05-95FD-4765-A1FD-1672CA2846AC}" type="sibTrans" cxnId="{CBA80D9A-7C97-4DB8-B276-BB1B83AF847A}">
      <dgm:prSet/>
      <dgm:spPr/>
      <dgm:t>
        <a:bodyPr/>
        <a:lstStyle/>
        <a:p>
          <a:pPr rtl="1"/>
          <a:endParaRPr lang="ar-SA"/>
        </a:p>
      </dgm:t>
    </dgm:pt>
    <dgm:pt modelId="{C38F5566-E299-4D08-A16B-81A783188EEE}">
      <dgm:prSet phldrT="[نص]"/>
      <dgm:spPr/>
      <dgm:t>
        <a:bodyPr/>
        <a:lstStyle/>
        <a:p>
          <a:pPr rtl="1"/>
          <a:r>
            <a:rPr lang="ar-SA" smtClean="0"/>
            <a:t>المعارف</a:t>
          </a:r>
          <a:endParaRPr lang="ar-SA" dirty="0"/>
        </a:p>
      </dgm:t>
    </dgm:pt>
    <dgm:pt modelId="{EF35803A-8F44-4848-8C47-6F254C09BF71}" type="parTrans" cxnId="{0A9CC252-6D5C-46F4-B0B7-B3EAE1B203FA}">
      <dgm:prSet/>
      <dgm:spPr/>
      <dgm:t>
        <a:bodyPr/>
        <a:lstStyle/>
        <a:p>
          <a:pPr rtl="1"/>
          <a:endParaRPr lang="ar-SA"/>
        </a:p>
      </dgm:t>
    </dgm:pt>
    <dgm:pt modelId="{BD6E1516-F15E-4E8C-80A1-4C5B56D473BD}" type="sibTrans" cxnId="{0A9CC252-6D5C-46F4-B0B7-B3EAE1B203FA}">
      <dgm:prSet/>
      <dgm:spPr/>
      <dgm:t>
        <a:bodyPr/>
        <a:lstStyle/>
        <a:p>
          <a:pPr rtl="1"/>
          <a:endParaRPr lang="ar-SA"/>
        </a:p>
      </dgm:t>
    </dgm:pt>
    <dgm:pt modelId="{C15A12F8-B20B-4C21-9805-C10D7C3A07FD}">
      <dgm:prSet phldrT="[نص]"/>
      <dgm:spPr/>
      <dgm:t>
        <a:bodyPr/>
        <a:lstStyle/>
        <a:p>
          <a:pPr rtl="1"/>
          <a:r>
            <a:rPr lang="ar-SA" smtClean="0"/>
            <a:t>القيم </a:t>
          </a:r>
          <a:endParaRPr lang="ar-SA" dirty="0"/>
        </a:p>
      </dgm:t>
    </dgm:pt>
    <dgm:pt modelId="{5EF28782-4BD6-4828-B057-A51632513122}" type="parTrans" cxnId="{A3917AA9-2418-47A6-86C0-31BB508B13E4}">
      <dgm:prSet/>
      <dgm:spPr/>
      <dgm:t>
        <a:bodyPr/>
        <a:lstStyle/>
        <a:p>
          <a:pPr rtl="1"/>
          <a:endParaRPr lang="ar-SA"/>
        </a:p>
      </dgm:t>
    </dgm:pt>
    <dgm:pt modelId="{93FA21A7-B8AE-4721-9167-ADBB80B2A8F5}" type="sibTrans" cxnId="{A3917AA9-2418-47A6-86C0-31BB508B13E4}">
      <dgm:prSet/>
      <dgm:spPr/>
      <dgm:t>
        <a:bodyPr/>
        <a:lstStyle/>
        <a:p>
          <a:pPr rtl="1"/>
          <a:endParaRPr lang="ar-SA"/>
        </a:p>
      </dgm:t>
    </dgm:pt>
    <dgm:pt modelId="{E18C2677-D372-48A8-9486-724D22BE1B92}">
      <dgm:prSet/>
      <dgm:spPr/>
      <dgm:t>
        <a:bodyPr/>
        <a:lstStyle/>
        <a:p>
          <a:pPr rtl="1"/>
          <a:r>
            <a:rPr lang="ar-SA" dirty="0" smtClean="0"/>
            <a:t>التغذية الراجعة</a:t>
          </a:r>
          <a:endParaRPr lang="ar-SA" dirty="0"/>
        </a:p>
      </dgm:t>
    </dgm:pt>
    <dgm:pt modelId="{3A39A63F-AE86-4C87-9190-FFEFEEA505DB}" type="parTrans" cxnId="{A460B0B3-ED49-4E82-93E8-BCE0AD15BFCE}">
      <dgm:prSet/>
      <dgm:spPr/>
      <dgm:t>
        <a:bodyPr/>
        <a:lstStyle/>
        <a:p>
          <a:pPr rtl="1"/>
          <a:endParaRPr lang="ar-SA"/>
        </a:p>
      </dgm:t>
    </dgm:pt>
    <dgm:pt modelId="{D10A94B0-12EC-4A7C-A65D-1F31FD230281}" type="sibTrans" cxnId="{A460B0B3-ED49-4E82-93E8-BCE0AD15BFCE}">
      <dgm:prSet/>
      <dgm:spPr/>
      <dgm:t>
        <a:bodyPr/>
        <a:lstStyle/>
        <a:p>
          <a:pPr rtl="1"/>
          <a:endParaRPr lang="ar-SA"/>
        </a:p>
      </dgm:t>
    </dgm:pt>
    <dgm:pt modelId="{C048401E-4C25-455B-BB77-87482343B028}">
      <dgm:prSet/>
      <dgm:spPr/>
      <dgm:t>
        <a:bodyPr/>
        <a:lstStyle/>
        <a:p>
          <a:pPr rtl="1"/>
          <a:r>
            <a:rPr lang="ar-SA" dirty="0" smtClean="0"/>
            <a:t>التقارير </a:t>
          </a:r>
          <a:endParaRPr lang="ar-SA" dirty="0"/>
        </a:p>
      </dgm:t>
    </dgm:pt>
    <dgm:pt modelId="{87B6BC41-431C-4F3B-901E-8A4EFB1CA722}" type="parTrans" cxnId="{23C44070-8D67-46AC-A8C2-65966522A664}">
      <dgm:prSet/>
      <dgm:spPr/>
      <dgm:t>
        <a:bodyPr/>
        <a:lstStyle/>
        <a:p>
          <a:pPr rtl="1"/>
          <a:endParaRPr lang="ar-SA"/>
        </a:p>
      </dgm:t>
    </dgm:pt>
    <dgm:pt modelId="{E34BBB3F-4688-4D4D-B08E-D681849C7074}" type="sibTrans" cxnId="{23C44070-8D67-46AC-A8C2-65966522A664}">
      <dgm:prSet/>
      <dgm:spPr/>
      <dgm:t>
        <a:bodyPr/>
        <a:lstStyle/>
        <a:p>
          <a:pPr rtl="1"/>
          <a:endParaRPr lang="ar-SA"/>
        </a:p>
      </dgm:t>
    </dgm:pt>
    <dgm:pt modelId="{E58E6D44-CADD-47AA-B446-C06B1127878D}">
      <dgm:prSet/>
      <dgm:spPr/>
      <dgm:t>
        <a:bodyPr/>
        <a:lstStyle/>
        <a:p>
          <a:pPr rtl="1"/>
          <a:r>
            <a:rPr lang="ar-SA" dirty="0" smtClean="0"/>
            <a:t>التحصيل الدراسي</a:t>
          </a:r>
          <a:endParaRPr lang="ar-SA" dirty="0"/>
        </a:p>
      </dgm:t>
    </dgm:pt>
    <dgm:pt modelId="{EED32C0E-3974-4163-9DF6-6A9C343081AF}" type="parTrans" cxnId="{967A06A4-F00B-46E2-A861-2484CB7F6787}">
      <dgm:prSet/>
      <dgm:spPr/>
      <dgm:t>
        <a:bodyPr/>
        <a:lstStyle/>
        <a:p>
          <a:pPr rtl="1"/>
          <a:endParaRPr lang="ar-SA"/>
        </a:p>
      </dgm:t>
    </dgm:pt>
    <dgm:pt modelId="{191DC74D-2B43-4976-A019-63DDE99E775D}" type="sibTrans" cxnId="{967A06A4-F00B-46E2-A861-2484CB7F6787}">
      <dgm:prSet/>
      <dgm:spPr/>
      <dgm:t>
        <a:bodyPr/>
        <a:lstStyle/>
        <a:p>
          <a:pPr rtl="1"/>
          <a:endParaRPr lang="ar-SA"/>
        </a:p>
      </dgm:t>
    </dgm:pt>
    <dgm:pt modelId="{997D8B3E-D68B-4464-AF41-FCE25F002528}" type="pres">
      <dgm:prSet presAssocID="{8CEE9AAC-EB0B-452E-952B-38B07239CF8E}" presName="Name0" presStyleCnt="0">
        <dgm:presLayoutVars>
          <dgm:dir/>
          <dgm:animLvl val="lvl"/>
          <dgm:resizeHandles val="exact"/>
        </dgm:presLayoutVars>
      </dgm:prSet>
      <dgm:spPr/>
      <dgm:t>
        <a:bodyPr/>
        <a:lstStyle/>
        <a:p>
          <a:pPr rtl="1"/>
          <a:endParaRPr lang="ar-SA"/>
        </a:p>
      </dgm:t>
    </dgm:pt>
    <dgm:pt modelId="{6402A24D-339C-46AF-B932-556A30EAA52A}" type="pres">
      <dgm:prSet presAssocID="{E18C2677-D372-48A8-9486-724D22BE1B92}" presName="composite" presStyleCnt="0"/>
      <dgm:spPr/>
    </dgm:pt>
    <dgm:pt modelId="{11C9138E-CC0B-419F-A22E-BF4C143E9C09}" type="pres">
      <dgm:prSet presAssocID="{E18C2677-D372-48A8-9486-724D22BE1B92}" presName="parTx" presStyleLbl="alignNode1" presStyleIdx="0" presStyleCnt="4">
        <dgm:presLayoutVars>
          <dgm:chMax val="0"/>
          <dgm:chPref val="0"/>
          <dgm:bulletEnabled val="1"/>
        </dgm:presLayoutVars>
      </dgm:prSet>
      <dgm:spPr/>
      <dgm:t>
        <a:bodyPr/>
        <a:lstStyle/>
        <a:p>
          <a:pPr rtl="1"/>
          <a:endParaRPr lang="ar-SA"/>
        </a:p>
      </dgm:t>
    </dgm:pt>
    <dgm:pt modelId="{E47B5CF6-ADEB-482A-BD73-3972409C35C6}" type="pres">
      <dgm:prSet presAssocID="{E18C2677-D372-48A8-9486-724D22BE1B92}" presName="desTx" presStyleLbl="alignAccFollowNode1" presStyleIdx="0" presStyleCnt="4">
        <dgm:presLayoutVars>
          <dgm:bulletEnabled val="1"/>
        </dgm:presLayoutVars>
      </dgm:prSet>
      <dgm:spPr/>
      <dgm:t>
        <a:bodyPr/>
        <a:lstStyle/>
        <a:p>
          <a:pPr rtl="1"/>
          <a:endParaRPr lang="ar-SA"/>
        </a:p>
      </dgm:t>
    </dgm:pt>
    <dgm:pt modelId="{D1D78DAC-CEE6-44D6-8E0C-D138975E6FC3}" type="pres">
      <dgm:prSet presAssocID="{D10A94B0-12EC-4A7C-A65D-1F31FD230281}" presName="space" presStyleCnt="0"/>
      <dgm:spPr/>
    </dgm:pt>
    <dgm:pt modelId="{E00F0647-9D48-422D-89B8-A7E4B23D2E6F}" type="pres">
      <dgm:prSet presAssocID="{95EC8F88-DDB1-4E0C-BAEF-5C627B0FA6E9}" presName="composite" presStyleCnt="0"/>
      <dgm:spPr/>
    </dgm:pt>
    <dgm:pt modelId="{416E2005-D397-480E-A4DF-6ECECAEDB0AB}" type="pres">
      <dgm:prSet presAssocID="{95EC8F88-DDB1-4E0C-BAEF-5C627B0FA6E9}" presName="parTx" presStyleLbl="alignNode1" presStyleIdx="1" presStyleCnt="4">
        <dgm:presLayoutVars>
          <dgm:chMax val="0"/>
          <dgm:chPref val="0"/>
          <dgm:bulletEnabled val="1"/>
        </dgm:presLayoutVars>
      </dgm:prSet>
      <dgm:spPr/>
      <dgm:t>
        <a:bodyPr/>
        <a:lstStyle/>
        <a:p>
          <a:pPr rtl="1"/>
          <a:endParaRPr lang="ar-SA"/>
        </a:p>
      </dgm:t>
    </dgm:pt>
    <dgm:pt modelId="{2975F647-5BBB-40B0-A6C5-1E0C42A696D5}" type="pres">
      <dgm:prSet presAssocID="{95EC8F88-DDB1-4E0C-BAEF-5C627B0FA6E9}" presName="desTx" presStyleLbl="alignAccFollowNode1" presStyleIdx="1" presStyleCnt="4">
        <dgm:presLayoutVars>
          <dgm:bulletEnabled val="1"/>
        </dgm:presLayoutVars>
      </dgm:prSet>
      <dgm:spPr/>
      <dgm:t>
        <a:bodyPr/>
        <a:lstStyle/>
        <a:p>
          <a:pPr rtl="1"/>
          <a:endParaRPr lang="ar-SA"/>
        </a:p>
      </dgm:t>
    </dgm:pt>
    <dgm:pt modelId="{66D7FA45-2DA1-4652-9019-4BACF76DAC18}" type="pres">
      <dgm:prSet presAssocID="{9954F0BC-2345-4E1E-AB74-11C7A5643D91}" presName="space" presStyleCnt="0"/>
      <dgm:spPr/>
    </dgm:pt>
    <dgm:pt modelId="{95DB59A6-7D6A-4CE2-AF24-4F8398EB4B93}" type="pres">
      <dgm:prSet presAssocID="{3F618712-B223-40D1-B88A-AAFD5385AB4A}" presName="composite" presStyleCnt="0"/>
      <dgm:spPr/>
    </dgm:pt>
    <dgm:pt modelId="{B621D392-A4DE-491B-9C53-5D702F779227}" type="pres">
      <dgm:prSet presAssocID="{3F618712-B223-40D1-B88A-AAFD5385AB4A}" presName="parTx" presStyleLbl="alignNode1" presStyleIdx="2" presStyleCnt="4">
        <dgm:presLayoutVars>
          <dgm:chMax val="0"/>
          <dgm:chPref val="0"/>
          <dgm:bulletEnabled val="1"/>
        </dgm:presLayoutVars>
      </dgm:prSet>
      <dgm:spPr/>
      <dgm:t>
        <a:bodyPr/>
        <a:lstStyle/>
        <a:p>
          <a:pPr rtl="1"/>
          <a:endParaRPr lang="ar-SA"/>
        </a:p>
      </dgm:t>
    </dgm:pt>
    <dgm:pt modelId="{72996DB4-A645-4CE9-8445-94A822F05481}" type="pres">
      <dgm:prSet presAssocID="{3F618712-B223-40D1-B88A-AAFD5385AB4A}" presName="desTx" presStyleLbl="alignAccFollowNode1" presStyleIdx="2" presStyleCnt="4">
        <dgm:presLayoutVars>
          <dgm:bulletEnabled val="1"/>
        </dgm:presLayoutVars>
      </dgm:prSet>
      <dgm:spPr/>
      <dgm:t>
        <a:bodyPr/>
        <a:lstStyle/>
        <a:p>
          <a:pPr rtl="1"/>
          <a:endParaRPr lang="ar-SA"/>
        </a:p>
      </dgm:t>
    </dgm:pt>
    <dgm:pt modelId="{72C7A5D4-59D6-4E47-851E-C8AC580CD6CE}" type="pres">
      <dgm:prSet presAssocID="{A68A7A63-A8DF-4DCA-BFC2-939C8E207044}" presName="space" presStyleCnt="0"/>
      <dgm:spPr/>
    </dgm:pt>
    <dgm:pt modelId="{3304B543-78D6-4CED-9079-ABC82BB160C1}" type="pres">
      <dgm:prSet presAssocID="{D8D8C1B4-2E45-4EA5-8924-5422B8C9F7AD}" presName="composite" presStyleCnt="0"/>
      <dgm:spPr/>
    </dgm:pt>
    <dgm:pt modelId="{55A4D4C5-A0F1-4DB3-8154-ED6588C12088}" type="pres">
      <dgm:prSet presAssocID="{D8D8C1B4-2E45-4EA5-8924-5422B8C9F7AD}" presName="parTx" presStyleLbl="alignNode1" presStyleIdx="3" presStyleCnt="4">
        <dgm:presLayoutVars>
          <dgm:chMax val="0"/>
          <dgm:chPref val="0"/>
          <dgm:bulletEnabled val="1"/>
        </dgm:presLayoutVars>
      </dgm:prSet>
      <dgm:spPr/>
      <dgm:t>
        <a:bodyPr/>
        <a:lstStyle/>
        <a:p>
          <a:pPr rtl="1"/>
          <a:endParaRPr lang="ar-SA"/>
        </a:p>
      </dgm:t>
    </dgm:pt>
    <dgm:pt modelId="{A64B5340-C44B-4F98-A224-FA02345EC3C1}" type="pres">
      <dgm:prSet presAssocID="{D8D8C1B4-2E45-4EA5-8924-5422B8C9F7AD}" presName="desTx" presStyleLbl="alignAccFollowNode1" presStyleIdx="3" presStyleCnt="4">
        <dgm:presLayoutVars>
          <dgm:bulletEnabled val="1"/>
        </dgm:presLayoutVars>
      </dgm:prSet>
      <dgm:spPr/>
      <dgm:t>
        <a:bodyPr/>
        <a:lstStyle/>
        <a:p>
          <a:pPr rtl="1"/>
          <a:endParaRPr lang="ar-SA"/>
        </a:p>
      </dgm:t>
    </dgm:pt>
  </dgm:ptLst>
  <dgm:cxnLst>
    <dgm:cxn modelId="{104E6C58-F013-4E2D-B31C-DE7AAE0ADF02}" type="presOf" srcId="{E58E6D44-CADD-47AA-B446-C06B1127878D}" destId="{E47B5CF6-ADEB-482A-BD73-3972409C35C6}" srcOrd="0" destOrd="1" presId="urn:microsoft.com/office/officeart/2005/8/layout/hList1"/>
    <dgm:cxn modelId="{DFBA8904-7C52-4681-BA00-25C8D077C1D2}" type="presOf" srcId="{87C68EA1-50FF-4409-BE6D-4AB93DBAD000}" destId="{72996DB4-A645-4CE9-8445-94A822F05481}" srcOrd="0" destOrd="2" presId="urn:microsoft.com/office/officeart/2005/8/layout/hList1"/>
    <dgm:cxn modelId="{5E6A87DA-5C41-492A-9206-DEFD0C14936F}" type="presOf" srcId="{7B0A0D61-E7A2-4F01-AB89-EA4A765FC57B}" destId="{2975F647-5BBB-40B0-A6C5-1E0C42A696D5}" srcOrd="0" destOrd="0" presId="urn:microsoft.com/office/officeart/2005/8/layout/hList1"/>
    <dgm:cxn modelId="{2DC83465-6436-4848-8DD9-10391A79C47A}" type="presOf" srcId="{530CDE24-0B6B-43BA-864A-831F74E45B34}" destId="{A64B5340-C44B-4F98-A224-FA02345EC3C1}" srcOrd="0" destOrd="0" presId="urn:microsoft.com/office/officeart/2005/8/layout/hList1"/>
    <dgm:cxn modelId="{A460B0B3-ED49-4E82-93E8-BCE0AD15BFCE}" srcId="{8CEE9AAC-EB0B-452E-952B-38B07239CF8E}" destId="{E18C2677-D372-48A8-9486-724D22BE1B92}" srcOrd="0" destOrd="0" parTransId="{3A39A63F-AE86-4C87-9190-FFEFEEA505DB}" sibTransId="{D10A94B0-12EC-4A7C-A65D-1F31FD230281}"/>
    <dgm:cxn modelId="{1E769069-4F5D-4F21-8EEE-563CF36E1F64}" type="presOf" srcId="{8CEE9AAC-EB0B-452E-952B-38B07239CF8E}" destId="{997D8B3E-D68B-4464-AF41-FCE25F002528}" srcOrd="0" destOrd="0" presId="urn:microsoft.com/office/officeart/2005/8/layout/hList1"/>
    <dgm:cxn modelId="{FE72E09D-EF40-4043-8A22-A59682017F52}" srcId="{8CEE9AAC-EB0B-452E-952B-38B07239CF8E}" destId="{3F618712-B223-40D1-B88A-AAFD5385AB4A}" srcOrd="2" destOrd="0" parTransId="{CADADA19-11F2-49A3-8762-CF6B218CE2B4}" sibTransId="{A68A7A63-A8DF-4DCA-BFC2-939C8E207044}"/>
    <dgm:cxn modelId="{EDB25FB4-A9A8-47EE-9B54-6C8F8255F16E}" type="presOf" srcId="{97ACE3BD-C715-46B1-83C8-394EAD32A114}" destId="{A64B5340-C44B-4F98-A224-FA02345EC3C1}" srcOrd="0" destOrd="1" presId="urn:microsoft.com/office/officeart/2005/8/layout/hList1"/>
    <dgm:cxn modelId="{E468D452-0610-4935-A164-7ECBF1583A5A}" srcId="{3F618712-B223-40D1-B88A-AAFD5385AB4A}" destId="{2FA69956-C1A0-44F6-B7BC-D272596D0F41}" srcOrd="1" destOrd="0" parTransId="{F9AC63E4-4E42-4F19-A089-16664F885F4F}" sibTransId="{85F5B0D0-2568-48C1-8BA7-5079AC3BD2EB}"/>
    <dgm:cxn modelId="{23C44070-8D67-46AC-A8C2-65966522A664}" srcId="{E18C2677-D372-48A8-9486-724D22BE1B92}" destId="{C048401E-4C25-455B-BB77-87482343B028}" srcOrd="0" destOrd="0" parTransId="{87B6BC41-431C-4F3B-901E-8A4EFB1CA722}" sibTransId="{E34BBB3F-4688-4D4D-B08E-D681849C7074}"/>
    <dgm:cxn modelId="{CCFC71B1-9F05-4010-9694-AE4D79FA0A93}" type="presOf" srcId="{C38F5566-E299-4D08-A16B-81A783188EEE}" destId="{2975F647-5BBB-40B0-A6C5-1E0C42A696D5}" srcOrd="0" destOrd="1" presId="urn:microsoft.com/office/officeart/2005/8/layout/hList1"/>
    <dgm:cxn modelId="{E539F943-D598-401D-AD7A-5A416E118882}" srcId="{D8D8C1B4-2E45-4EA5-8924-5422B8C9F7AD}" destId="{A3CE4788-1CB8-40F3-AC38-2389733985A9}" srcOrd="2" destOrd="0" parTransId="{118A0F47-EF8A-4602-AA3B-81E85551E190}" sibTransId="{D8479027-48A5-4184-9EF1-C7FFAAFE6452}"/>
    <dgm:cxn modelId="{BA500614-0AD6-48CA-A9B6-6544EC711661}" srcId="{3F618712-B223-40D1-B88A-AAFD5385AB4A}" destId="{5120C5E9-39E9-474C-9250-44051CAB60A3}" srcOrd="0" destOrd="0" parTransId="{4D02937C-5DF3-48DB-9C42-10C65F112CD1}" sibTransId="{FEF0123D-542B-472C-8AF8-7176456B4F8C}"/>
    <dgm:cxn modelId="{1EC1A109-6BDB-4418-AF39-70C9BD901A76}" srcId="{95EC8F88-DDB1-4E0C-BAEF-5C627B0FA6E9}" destId="{A10B89BD-35D8-4DB3-9076-7F8CBA064013}" srcOrd="3" destOrd="0" parTransId="{77DE6A13-72EC-4144-95B5-2A6344ED7473}" sibTransId="{D62A9CE9-DB37-4A15-B089-C7822D50340E}"/>
    <dgm:cxn modelId="{5792E799-3AA1-4C18-A293-AE8F01E12CED}" type="presOf" srcId="{E18C2677-D372-48A8-9486-724D22BE1B92}" destId="{11C9138E-CC0B-419F-A22E-BF4C143E9C09}" srcOrd="0" destOrd="0" presId="urn:microsoft.com/office/officeart/2005/8/layout/hList1"/>
    <dgm:cxn modelId="{A310122B-4132-40C8-AC70-8AD4A4EAB75E}" srcId="{D8D8C1B4-2E45-4EA5-8924-5422B8C9F7AD}" destId="{ECE03AB2-6690-4B87-9BA3-F470A546DA37}" srcOrd="3" destOrd="0" parTransId="{0275CB4A-CC1A-4105-87F9-8C58B43F7223}" sibTransId="{31BA97A4-FDE3-41D4-A7A2-213CF53E98EA}"/>
    <dgm:cxn modelId="{75EDF2E5-4BB3-497D-B6DB-3B5995E38BFC}" srcId="{8CEE9AAC-EB0B-452E-952B-38B07239CF8E}" destId="{D8D8C1B4-2E45-4EA5-8924-5422B8C9F7AD}" srcOrd="3" destOrd="0" parTransId="{45BAEAA8-E19E-4BE0-BF3D-6F0DC671EEAB}" sibTransId="{0854C4FF-C19C-4ED8-AD77-AD69453E08C4}"/>
    <dgm:cxn modelId="{8A3AED2F-C8D6-46EE-94CC-E063B8D8B367}" type="presOf" srcId="{ECE03AB2-6690-4B87-9BA3-F470A546DA37}" destId="{A64B5340-C44B-4F98-A224-FA02345EC3C1}" srcOrd="0" destOrd="3" presId="urn:microsoft.com/office/officeart/2005/8/layout/hList1"/>
    <dgm:cxn modelId="{0A9CC252-6D5C-46F4-B0B7-B3EAE1B203FA}" srcId="{95EC8F88-DDB1-4E0C-BAEF-5C627B0FA6E9}" destId="{C38F5566-E299-4D08-A16B-81A783188EEE}" srcOrd="1" destOrd="0" parTransId="{EF35803A-8F44-4848-8C47-6F254C09BF71}" sibTransId="{BD6E1516-F15E-4E8C-80A1-4C5B56D473BD}"/>
    <dgm:cxn modelId="{3FF28E7B-36A7-48EA-A443-48F03663172E}" type="presOf" srcId="{C048401E-4C25-455B-BB77-87482343B028}" destId="{E47B5CF6-ADEB-482A-BD73-3972409C35C6}" srcOrd="0" destOrd="0" presId="urn:microsoft.com/office/officeart/2005/8/layout/hList1"/>
    <dgm:cxn modelId="{9C497C84-0932-4A08-B7B4-D780A6D53184}" srcId="{D8D8C1B4-2E45-4EA5-8924-5422B8C9F7AD}" destId="{530CDE24-0B6B-43BA-864A-831F74E45B34}" srcOrd="0" destOrd="0" parTransId="{C1C21783-572B-456A-A5D1-A768B689DE05}" sibTransId="{C3645735-979C-458E-B86D-024BAE06C6EA}"/>
    <dgm:cxn modelId="{BF8EE60E-E20F-444A-A730-EEBFB9B537ED}" type="presOf" srcId="{3F618712-B223-40D1-B88A-AAFD5385AB4A}" destId="{B621D392-A4DE-491B-9C53-5D702F779227}" srcOrd="0" destOrd="0" presId="urn:microsoft.com/office/officeart/2005/8/layout/hList1"/>
    <dgm:cxn modelId="{A3917AA9-2418-47A6-86C0-31BB508B13E4}" srcId="{95EC8F88-DDB1-4E0C-BAEF-5C627B0FA6E9}" destId="{C15A12F8-B20B-4C21-9805-C10D7C3A07FD}" srcOrd="2" destOrd="0" parTransId="{5EF28782-4BD6-4828-B057-A51632513122}" sibTransId="{93FA21A7-B8AE-4721-9167-ADBB80B2A8F5}"/>
    <dgm:cxn modelId="{B32E9436-B7AE-4E65-9058-928738873F5B}" type="presOf" srcId="{5120C5E9-39E9-474C-9250-44051CAB60A3}" destId="{72996DB4-A645-4CE9-8445-94A822F05481}" srcOrd="0" destOrd="0" presId="urn:microsoft.com/office/officeart/2005/8/layout/hList1"/>
    <dgm:cxn modelId="{9C485BD5-4885-4394-AF43-88C7BFB77E38}" type="presOf" srcId="{A3CE4788-1CB8-40F3-AC38-2389733985A9}" destId="{A64B5340-C44B-4F98-A224-FA02345EC3C1}" srcOrd="0" destOrd="2" presId="urn:microsoft.com/office/officeart/2005/8/layout/hList1"/>
    <dgm:cxn modelId="{2663258C-61C6-4731-9C78-7CAB9B24EE96}" type="presOf" srcId="{A10B89BD-35D8-4DB3-9076-7F8CBA064013}" destId="{2975F647-5BBB-40B0-A6C5-1E0C42A696D5}" srcOrd="0" destOrd="3" presId="urn:microsoft.com/office/officeart/2005/8/layout/hList1"/>
    <dgm:cxn modelId="{15521BBB-CEC2-4D1F-A28E-71F5364D4A43}" srcId="{D8D8C1B4-2E45-4EA5-8924-5422B8C9F7AD}" destId="{97ACE3BD-C715-46B1-83C8-394EAD32A114}" srcOrd="1" destOrd="0" parTransId="{CB11F39D-1451-4E77-8622-7A49B317CFE8}" sibTransId="{5A559387-8924-466D-BF68-5A2E4AECD48F}"/>
    <dgm:cxn modelId="{967A06A4-F00B-46E2-A861-2484CB7F6787}" srcId="{E18C2677-D372-48A8-9486-724D22BE1B92}" destId="{E58E6D44-CADD-47AA-B446-C06B1127878D}" srcOrd="1" destOrd="0" parTransId="{EED32C0E-3974-4163-9DF6-6A9C343081AF}" sibTransId="{191DC74D-2B43-4976-A019-63DDE99E775D}"/>
    <dgm:cxn modelId="{68CE2648-F8C1-47CF-A91D-8BDB7F9F78C9}" srcId="{95EC8F88-DDB1-4E0C-BAEF-5C627B0FA6E9}" destId="{7B0A0D61-E7A2-4F01-AB89-EA4A765FC57B}" srcOrd="0" destOrd="0" parTransId="{ED3DF809-DC55-4808-9E33-D9227DA3A5FD}" sibTransId="{DC4F3EEF-CBC2-48A6-9E0A-5F6B9A23347A}"/>
    <dgm:cxn modelId="{F77988FA-867F-4EB2-965F-263EE79188C2}" type="presOf" srcId="{C15A12F8-B20B-4C21-9805-C10D7C3A07FD}" destId="{2975F647-5BBB-40B0-A6C5-1E0C42A696D5}" srcOrd="0" destOrd="2" presId="urn:microsoft.com/office/officeart/2005/8/layout/hList1"/>
    <dgm:cxn modelId="{98C11538-3A17-43E9-809B-6D39FE6AB726}" srcId="{8CEE9AAC-EB0B-452E-952B-38B07239CF8E}" destId="{95EC8F88-DDB1-4E0C-BAEF-5C627B0FA6E9}" srcOrd="1" destOrd="0" parTransId="{97C0F3C5-19EA-48AE-85DD-0F55C99B514B}" sibTransId="{9954F0BC-2345-4E1E-AB74-11C7A5643D91}"/>
    <dgm:cxn modelId="{A3D4314A-D417-41EB-A2CC-8B5196E3932E}" type="presOf" srcId="{2FA69956-C1A0-44F6-B7BC-D272596D0F41}" destId="{72996DB4-A645-4CE9-8445-94A822F05481}" srcOrd="0" destOrd="1" presId="urn:microsoft.com/office/officeart/2005/8/layout/hList1"/>
    <dgm:cxn modelId="{80FD707C-4F25-444F-8B2A-DE015E6DBD00}" type="presOf" srcId="{D8D8C1B4-2E45-4EA5-8924-5422B8C9F7AD}" destId="{55A4D4C5-A0F1-4DB3-8154-ED6588C12088}" srcOrd="0" destOrd="0" presId="urn:microsoft.com/office/officeart/2005/8/layout/hList1"/>
    <dgm:cxn modelId="{E17D46F2-8E7F-43B6-8E5A-2E2DF22C592D}" type="presOf" srcId="{95EC8F88-DDB1-4E0C-BAEF-5C627B0FA6E9}" destId="{416E2005-D397-480E-A4DF-6ECECAEDB0AB}" srcOrd="0" destOrd="0" presId="urn:microsoft.com/office/officeart/2005/8/layout/hList1"/>
    <dgm:cxn modelId="{CBA80D9A-7C97-4DB8-B276-BB1B83AF847A}" srcId="{3F618712-B223-40D1-B88A-AAFD5385AB4A}" destId="{87C68EA1-50FF-4409-BE6D-4AB93DBAD000}" srcOrd="2" destOrd="0" parTransId="{BA29CFA9-4B5A-48C5-AB2B-7500CACBE8B0}" sibTransId="{B8BBDF05-95FD-4765-A1FD-1672CA2846AC}"/>
    <dgm:cxn modelId="{FA92C0B6-2F2C-42A6-8ABE-D77CD04DCB2F}" type="presParOf" srcId="{997D8B3E-D68B-4464-AF41-FCE25F002528}" destId="{6402A24D-339C-46AF-B932-556A30EAA52A}" srcOrd="0" destOrd="0" presId="urn:microsoft.com/office/officeart/2005/8/layout/hList1"/>
    <dgm:cxn modelId="{BD903553-0852-4EC6-8CF1-61A585040F45}" type="presParOf" srcId="{6402A24D-339C-46AF-B932-556A30EAA52A}" destId="{11C9138E-CC0B-419F-A22E-BF4C143E9C09}" srcOrd="0" destOrd="0" presId="urn:microsoft.com/office/officeart/2005/8/layout/hList1"/>
    <dgm:cxn modelId="{B119ECB0-253F-4326-A13A-FBD1CAB15670}" type="presParOf" srcId="{6402A24D-339C-46AF-B932-556A30EAA52A}" destId="{E47B5CF6-ADEB-482A-BD73-3972409C35C6}" srcOrd="1" destOrd="0" presId="urn:microsoft.com/office/officeart/2005/8/layout/hList1"/>
    <dgm:cxn modelId="{8A8D6DBD-8C2A-4C58-92DD-BAF91BC46D70}" type="presParOf" srcId="{997D8B3E-D68B-4464-AF41-FCE25F002528}" destId="{D1D78DAC-CEE6-44D6-8E0C-D138975E6FC3}" srcOrd="1" destOrd="0" presId="urn:microsoft.com/office/officeart/2005/8/layout/hList1"/>
    <dgm:cxn modelId="{7048586A-4163-4F2E-8F83-51179F38D694}" type="presParOf" srcId="{997D8B3E-D68B-4464-AF41-FCE25F002528}" destId="{E00F0647-9D48-422D-89B8-A7E4B23D2E6F}" srcOrd="2" destOrd="0" presId="urn:microsoft.com/office/officeart/2005/8/layout/hList1"/>
    <dgm:cxn modelId="{A7459209-B284-4C53-AF65-C46E38AD0E54}" type="presParOf" srcId="{E00F0647-9D48-422D-89B8-A7E4B23D2E6F}" destId="{416E2005-D397-480E-A4DF-6ECECAEDB0AB}" srcOrd="0" destOrd="0" presId="urn:microsoft.com/office/officeart/2005/8/layout/hList1"/>
    <dgm:cxn modelId="{3EA41367-70DF-420C-89BA-27729F823517}" type="presParOf" srcId="{E00F0647-9D48-422D-89B8-A7E4B23D2E6F}" destId="{2975F647-5BBB-40B0-A6C5-1E0C42A696D5}" srcOrd="1" destOrd="0" presId="urn:microsoft.com/office/officeart/2005/8/layout/hList1"/>
    <dgm:cxn modelId="{D0A2917C-765C-4C07-BD94-DFB679E1156F}" type="presParOf" srcId="{997D8B3E-D68B-4464-AF41-FCE25F002528}" destId="{66D7FA45-2DA1-4652-9019-4BACF76DAC18}" srcOrd="3" destOrd="0" presId="urn:microsoft.com/office/officeart/2005/8/layout/hList1"/>
    <dgm:cxn modelId="{9F560118-DBB9-4D64-8B79-4DF940019943}" type="presParOf" srcId="{997D8B3E-D68B-4464-AF41-FCE25F002528}" destId="{95DB59A6-7D6A-4CE2-AF24-4F8398EB4B93}" srcOrd="4" destOrd="0" presId="urn:microsoft.com/office/officeart/2005/8/layout/hList1"/>
    <dgm:cxn modelId="{FD5784CB-DDE6-4C0A-8657-AC2370BF6727}" type="presParOf" srcId="{95DB59A6-7D6A-4CE2-AF24-4F8398EB4B93}" destId="{B621D392-A4DE-491B-9C53-5D702F779227}" srcOrd="0" destOrd="0" presId="urn:microsoft.com/office/officeart/2005/8/layout/hList1"/>
    <dgm:cxn modelId="{CCC0478E-54B0-492F-998F-F88C6E2DC8D9}" type="presParOf" srcId="{95DB59A6-7D6A-4CE2-AF24-4F8398EB4B93}" destId="{72996DB4-A645-4CE9-8445-94A822F05481}" srcOrd="1" destOrd="0" presId="urn:microsoft.com/office/officeart/2005/8/layout/hList1"/>
    <dgm:cxn modelId="{0FC62C58-8404-423F-81C6-BDCB13328EE1}" type="presParOf" srcId="{997D8B3E-D68B-4464-AF41-FCE25F002528}" destId="{72C7A5D4-59D6-4E47-851E-C8AC580CD6CE}" srcOrd="5" destOrd="0" presId="urn:microsoft.com/office/officeart/2005/8/layout/hList1"/>
    <dgm:cxn modelId="{8611DA60-006A-46D5-8DE2-5CDC5E0B0BA3}" type="presParOf" srcId="{997D8B3E-D68B-4464-AF41-FCE25F002528}" destId="{3304B543-78D6-4CED-9079-ABC82BB160C1}" srcOrd="6" destOrd="0" presId="urn:microsoft.com/office/officeart/2005/8/layout/hList1"/>
    <dgm:cxn modelId="{FF79D085-06D3-4936-91F7-67401F8EA5CC}" type="presParOf" srcId="{3304B543-78D6-4CED-9079-ABC82BB160C1}" destId="{55A4D4C5-A0F1-4DB3-8154-ED6588C12088}" srcOrd="0" destOrd="0" presId="urn:microsoft.com/office/officeart/2005/8/layout/hList1"/>
    <dgm:cxn modelId="{F514972E-4E3C-4435-9438-DCFEFCCAA866}" type="presParOf" srcId="{3304B543-78D6-4CED-9079-ABC82BB160C1}" destId="{A64B5340-C44B-4F98-A224-FA02345EC3C1}"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66EF00A-3214-49DD-9844-DE9068EDFAF8}" type="doc">
      <dgm:prSet loTypeId="urn:microsoft.com/office/officeart/2005/8/layout/list1" loCatId="list" qsTypeId="urn:microsoft.com/office/officeart/2005/8/quickstyle/simple1" qsCatId="simple" csTypeId="urn:microsoft.com/office/officeart/2005/8/colors/colorful1" csCatId="colorful" phldr="1"/>
      <dgm:spPr/>
      <dgm:t>
        <a:bodyPr/>
        <a:lstStyle/>
        <a:p>
          <a:pPr rtl="1"/>
          <a:endParaRPr lang="ar-SA"/>
        </a:p>
      </dgm:t>
    </dgm:pt>
    <dgm:pt modelId="{D28996E0-D2CD-4E11-8673-6DE0CACD5186}">
      <dgm:prSet phldrT="[نص]" custT="1"/>
      <dgm:spPr/>
      <dgm:t>
        <a:bodyPr/>
        <a:lstStyle/>
        <a:p>
          <a:pPr rtl="1"/>
          <a:r>
            <a:rPr lang="ar-SA" sz="3200" dirty="0" smtClean="0"/>
            <a:t>الطريقة الكلية </a:t>
          </a:r>
          <a:endParaRPr lang="ar-SA" sz="3200" dirty="0"/>
        </a:p>
      </dgm:t>
    </dgm:pt>
    <dgm:pt modelId="{D2184911-A275-4B15-A6CF-EC5E6546AFDD}" type="parTrans" cxnId="{15AFA60C-1D5C-4811-9850-091CA08E4D8F}">
      <dgm:prSet/>
      <dgm:spPr/>
      <dgm:t>
        <a:bodyPr/>
        <a:lstStyle/>
        <a:p>
          <a:pPr rtl="1"/>
          <a:endParaRPr lang="ar-SA"/>
        </a:p>
      </dgm:t>
    </dgm:pt>
    <dgm:pt modelId="{BB27D239-8D8D-4A36-B607-00FF158E95FA}" type="sibTrans" cxnId="{15AFA60C-1D5C-4811-9850-091CA08E4D8F}">
      <dgm:prSet/>
      <dgm:spPr/>
      <dgm:t>
        <a:bodyPr/>
        <a:lstStyle/>
        <a:p>
          <a:pPr rtl="1"/>
          <a:endParaRPr lang="ar-SA"/>
        </a:p>
      </dgm:t>
    </dgm:pt>
    <dgm:pt modelId="{2B33BCCE-D270-452E-9028-184E7E7E0D90}">
      <dgm:prSet phldrT="[نص]" custT="1"/>
      <dgm:spPr/>
      <dgm:t>
        <a:bodyPr/>
        <a:lstStyle/>
        <a:p>
          <a:pPr rtl="1"/>
          <a:r>
            <a:rPr lang="ar-SA" sz="3200" dirty="0" smtClean="0"/>
            <a:t>الطريقة الجزئية </a:t>
          </a:r>
          <a:endParaRPr lang="ar-SA" sz="3200" dirty="0"/>
        </a:p>
      </dgm:t>
    </dgm:pt>
    <dgm:pt modelId="{B464111B-4E19-4AE4-AD1F-AD7DC5048887}" type="parTrans" cxnId="{1D07B589-29FB-476F-8828-CFDABE103231}">
      <dgm:prSet/>
      <dgm:spPr/>
      <dgm:t>
        <a:bodyPr/>
        <a:lstStyle/>
        <a:p>
          <a:pPr rtl="1"/>
          <a:endParaRPr lang="ar-SA"/>
        </a:p>
      </dgm:t>
    </dgm:pt>
    <dgm:pt modelId="{1D9B739F-CB06-4933-900C-4730B44AF27B}" type="sibTrans" cxnId="{1D07B589-29FB-476F-8828-CFDABE103231}">
      <dgm:prSet/>
      <dgm:spPr/>
      <dgm:t>
        <a:bodyPr/>
        <a:lstStyle/>
        <a:p>
          <a:pPr rtl="1"/>
          <a:endParaRPr lang="ar-SA"/>
        </a:p>
      </dgm:t>
    </dgm:pt>
    <dgm:pt modelId="{266DB60D-B176-477D-9BD7-A4ED2CEE0022}">
      <dgm:prSet phldrT="[نص]" custT="1"/>
      <dgm:spPr/>
      <dgm:t>
        <a:bodyPr/>
        <a:lstStyle/>
        <a:p>
          <a:pPr rtl="1"/>
          <a:r>
            <a:rPr lang="ar-SA" sz="3200" dirty="0" smtClean="0"/>
            <a:t>الطريقة </a:t>
          </a:r>
          <a:r>
            <a:rPr lang="ar-SA" sz="3200" dirty="0" err="1" smtClean="0"/>
            <a:t>الموقفية</a:t>
          </a:r>
          <a:r>
            <a:rPr lang="ar-SA" sz="3200" dirty="0" smtClean="0"/>
            <a:t> </a:t>
          </a:r>
          <a:endParaRPr lang="ar-SA" sz="3200" dirty="0"/>
        </a:p>
      </dgm:t>
    </dgm:pt>
    <dgm:pt modelId="{E5CDD8FE-2F8F-4481-A631-BF99A82AA1BA}" type="parTrans" cxnId="{D851E483-44D3-4B2E-8E27-878D0EF30F70}">
      <dgm:prSet/>
      <dgm:spPr/>
      <dgm:t>
        <a:bodyPr/>
        <a:lstStyle/>
        <a:p>
          <a:pPr rtl="1"/>
          <a:endParaRPr lang="ar-SA"/>
        </a:p>
      </dgm:t>
    </dgm:pt>
    <dgm:pt modelId="{FDE8D174-BBD3-4B71-B029-18000279F54A}" type="sibTrans" cxnId="{D851E483-44D3-4B2E-8E27-878D0EF30F70}">
      <dgm:prSet/>
      <dgm:spPr/>
      <dgm:t>
        <a:bodyPr/>
        <a:lstStyle/>
        <a:p>
          <a:pPr rtl="1"/>
          <a:endParaRPr lang="ar-SA"/>
        </a:p>
      </dgm:t>
    </dgm:pt>
    <dgm:pt modelId="{5D49E8A7-99CB-41B6-B086-A99DABBA2792}">
      <dgm:prSet custT="1"/>
      <dgm:spPr/>
      <dgm:t>
        <a:bodyPr/>
        <a:lstStyle/>
        <a:p>
          <a:pPr marL="0" marR="0" indent="0" defTabSz="914400" rtl="1" eaLnBrk="1" fontAlgn="auto" latinLnBrk="0" hangingPunct="1">
            <a:lnSpc>
              <a:spcPct val="100000"/>
            </a:lnSpc>
            <a:spcBef>
              <a:spcPts val="0"/>
            </a:spcBef>
            <a:spcAft>
              <a:spcPts val="0"/>
            </a:spcAft>
            <a:buClrTx/>
            <a:buSzTx/>
            <a:buFontTx/>
            <a:buNone/>
            <a:tabLst/>
            <a:defRPr/>
          </a:pPr>
          <a:r>
            <a:rPr lang="ar-SA" sz="3200" dirty="0" smtClean="0"/>
            <a:t>الطريقة المختلطة ( الكلية الجزئية معا)</a:t>
          </a:r>
        </a:p>
      </dgm:t>
    </dgm:pt>
    <dgm:pt modelId="{0BDC1197-06FD-4EF8-9F38-7356E64FB316}" type="parTrans" cxnId="{C15A4CC6-99E7-478E-AD81-C4B1658F3865}">
      <dgm:prSet/>
      <dgm:spPr/>
      <dgm:t>
        <a:bodyPr/>
        <a:lstStyle/>
        <a:p>
          <a:pPr rtl="1"/>
          <a:endParaRPr lang="ar-SA"/>
        </a:p>
      </dgm:t>
    </dgm:pt>
    <dgm:pt modelId="{C0592549-D2A6-4D0C-AB95-B8F7DFD84C92}" type="sibTrans" cxnId="{C15A4CC6-99E7-478E-AD81-C4B1658F3865}">
      <dgm:prSet/>
      <dgm:spPr/>
      <dgm:t>
        <a:bodyPr/>
        <a:lstStyle/>
        <a:p>
          <a:pPr rtl="1"/>
          <a:endParaRPr lang="ar-SA"/>
        </a:p>
      </dgm:t>
    </dgm:pt>
    <dgm:pt modelId="{EB7C002B-510B-473F-8288-C35D5C352D8D}" type="pres">
      <dgm:prSet presAssocID="{766EF00A-3214-49DD-9844-DE9068EDFAF8}" presName="linear" presStyleCnt="0">
        <dgm:presLayoutVars>
          <dgm:dir/>
          <dgm:animLvl val="lvl"/>
          <dgm:resizeHandles val="exact"/>
        </dgm:presLayoutVars>
      </dgm:prSet>
      <dgm:spPr/>
      <dgm:t>
        <a:bodyPr/>
        <a:lstStyle/>
        <a:p>
          <a:pPr rtl="1"/>
          <a:endParaRPr lang="ar-SA"/>
        </a:p>
      </dgm:t>
    </dgm:pt>
    <dgm:pt modelId="{F8D8FAEC-71B0-4BA4-BCC2-A4FA5A3EA85C}" type="pres">
      <dgm:prSet presAssocID="{D28996E0-D2CD-4E11-8673-6DE0CACD5186}" presName="parentLin" presStyleCnt="0"/>
      <dgm:spPr/>
      <dgm:t>
        <a:bodyPr/>
        <a:lstStyle/>
        <a:p>
          <a:pPr rtl="1"/>
          <a:endParaRPr lang="ar-SA"/>
        </a:p>
      </dgm:t>
    </dgm:pt>
    <dgm:pt modelId="{637328B6-64FC-4B36-9577-3CCD8234E552}" type="pres">
      <dgm:prSet presAssocID="{D28996E0-D2CD-4E11-8673-6DE0CACD5186}" presName="parentLeftMargin" presStyleLbl="node1" presStyleIdx="0" presStyleCnt="4"/>
      <dgm:spPr/>
      <dgm:t>
        <a:bodyPr/>
        <a:lstStyle/>
        <a:p>
          <a:pPr rtl="1"/>
          <a:endParaRPr lang="ar-SA"/>
        </a:p>
      </dgm:t>
    </dgm:pt>
    <dgm:pt modelId="{09B8E8FE-FE08-45A9-ADAE-A2F9BA3ABC49}" type="pres">
      <dgm:prSet presAssocID="{D28996E0-D2CD-4E11-8673-6DE0CACD5186}" presName="parentText" presStyleLbl="node1" presStyleIdx="0" presStyleCnt="4" custScaleX="131398">
        <dgm:presLayoutVars>
          <dgm:chMax val="0"/>
          <dgm:bulletEnabled val="1"/>
        </dgm:presLayoutVars>
      </dgm:prSet>
      <dgm:spPr/>
      <dgm:t>
        <a:bodyPr/>
        <a:lstStyle/>
        <a:p>
          <a:pPr rtl="1"/>
          <a:endParaRPr lang="ar-SA"/>
        </a:p>
      </dgm:t>
    </dgm:pt>
    <dgm:pt modelId="{F55DF41A-C9BC-4FDD-B1CE-69D9F2D6F520}" type="pres">
      <dgm:prSet presAssocID="{D28996E0-D2CD-4E11-8673-6DE0CACD5186}" presName="negativeSpace" presStyleCnt="0"/>
      <dgm:spPr/>
      <dgm:t>
        <a:bodyPr/>
        <a:lstStyle/>
        <a:p>
          <a:pPr rtl="1"/>
          <a:endParaRPr lang="ar-SA"/>
        </a:p>
      </dgm:t>
    </dgm:pt>
    <dgm:pt modelId="{5B2CFA28-1AF3-4929-86E4-609111A4FDEA}" type="pres">
      <dgm:prSet presAssocID="{D28996E0-D2CD-4E11-8673-6DE0CACD5186}" presName="childText" presStyleLbl="conFgAcc1" presStyleIdx="0" presStyleCnt="4">
        <dgm:presLayoutVars>
          <dgm:bulletEnabled val="1"/>
        </dgm:presLayoutVars>
      </dgm:prSet>
      <dgm:spPr/>
      <dgm:t>
        <a:bodyPr/>
        <a:lstStyle/>
        <a:p>
          <a:pPr rtl="1"/>
          <a:endParaRPr lang="ar-SA"/>
        </a:p>
      </dgm:t>
    </dgm:pt>
    <dgm:pt modelId="{FED5A015-39EF-41E3-8EF2-4D6EA26B4DC1}" type="pres">
      <dgm:prSet presAssocID="{BB27D239-8D8D-4A36-B607-00FF158E95FA}" presName="spaceBetweenRectangles" presStyleCnt="0"/>
      <dgm:spPr/>
      <dgm:t>
        <a:bodyPr/>
        <a:lstStyle/>
        <a:p>
          <a:pPr rtl="1"/>
          <a:endParaRPr lang="ar-SA"/>
        </a:p>
      </dgm:t>
    </dgm:pt>
    <dgm:pt modelId="{891403AE-BFA8-4EBA-A687-E09B2360BEEC}" type="pres">
      <dgm:prSet presAssocID="{2B33BCCE-D270-452E-9028-184E7E7E0D90}" presName="parentLin" presStyleCnt="0"/>
      <dgm:spPr/>
      <dgm:t>
        <a:bodyPr/>
        <a:lstStyle/>
        <a:p>
          <a:pPr rtl="1"/>
          <a:endParaRPr lang="ar-SA"/>
        </a:p>
      </dgm:t>
    </dgm:pt>
    <dgm:pt modelId="{6AC709B9-D4E7-456C-BEA8-2D1467C7B75F}" type="pres">
      <dgm:prSet presAssocID="{2B33BCCE-D270-452E-9028-184E7E7E0D90}" presName="parentLeftMargin" presStyleLbl="node1" presStyleIdx="0" presStyleCnt="4"/>
      <dgm:spPr/>
      <dgm:t>
        <a:bodyPr/>
        <a:lstStyle/>
        <a:p>
          <a:pPr rtl="1"/>
          <a:endParaRPr lang="ar-SA"/>
        </a:p>
      </dgm:t>
    </dgm:pt>
    <dgm:pt modelId="{95B1AF98-98E0-442E-A772-064CFB23B9C1}" type="pres">
      <dgm:prSet presAssocID="{2B33BCCE-D270-452E-9028-184E7E7E0D90}" presName="parentText" presStyleLbl="node1" presStyleIdx="1" presStyleCnt="4" custScaleX="128815" custLinFactNeighborX="12579" custLinFactNeighborY="-3221">
        <dgm:presLayoutVars>
          <dgm:chMax val="0"/>
          <dgm:bulletEnabled val="1"/>
        </dgm:presLayoutVars>
      </dgm:prSet>
      <dgm:spPr/>
      <dgm:t>
        <a:bodyPr/>
        <a:lstStyle/>
        <a:p>
          <a:pPr rtl="1"/>
          <a:endParaRPr lang="ar-SA"/>
        </a:p>
      </dgm:t>
    </dgm:pt>
    <dgm:pt modelId="{8973EF54-911F-437C-8A1F-3BFE120FDCBC}" type="pres">
      <dgm:prSet presAssocID="{2B33BCCE-D270-452E-9028-184E7E7E0D90}" presName="negativeSpace" presStyleCnt="0"/>
      <dgm:spPr/>
      <dgm:t>
        <a:bodyPr/>
        <a:lstStyle/>
        <a:p>
          <a:pPr rtl="1"/>
          <a:endParaRPr lang="ar-SA"/>
        </a:p>
      </dgm:t>
    </dgm:pt>
    <dgm:pt modelId="{BDFDA0CD-4113-47D0-8D15-D9708381D24E}" type="pres">
      <dgm:prSet presAssocID="{2B33BCCE-D270-452E-9028-184E7E7E0D90}" presName="childText" presStyleLbl="conFgAcc1" presStyleIdx="1" presStyleCnt="4">
        <dgm:presLayoutVars>
          <dgm:bulletEnabled val="1"/>
        </dgm:presLayoutVars>
      </dgm:prSet>
      <dgm:spPr/>
      <dgm:t>
        <a:bodyPr/>
        <a:lstStyle/>
        <a:p>
          <a:pPr rtl="1"/>
          <a:endParaRPr lang="ar-SA"/>
        </a:p>
      </dgm:t>
    </dgm:pt>
    <dgm:pt modelId="{17E610AC-2D91-4506-88A2-300F89D50F14}" type="pres">
      <dgm:prSet presAssocID="{1D9B739F-CB06-4933-900C-4730B44AF27B}" presName="spaceBetweenRectangles" presStyleCnt="0"/>
      <dgm:spPr/>
      <dgm:t>
        <a:bodyPr/>
        <a:lstStyle/>
        <a:p>
          <a:pPr rtl="1"/>
          <a:endParaRPr lang="ar-SA"/>
        </a:p>
      </dgm:t>
    </dgm:pt>
    <dgm:pt modelId="{B94E8B1B-A3BF-4018-A832-E85D810F9614}" type="pres">
      <dgm:prSet presAssocID="{5D49E8A7-99CB-41B6-B086-A99DABBA2792}" presName="parentLin" presStyleCnt="0"/>
      <dgm:spPr/>
      <dgm:t>
        <a:bodyPr/>
        <a:lstStyle/>
        <a:p>
          <a:pPr rtl="1"/>
          <a:endParaRPr lang="ar-SA"/>
        </a:p>
      </dgm:t>
    </dgm:pt>
    <dgm:pt modelId="{BDFC9E53-BBDE-4A23-9C0A-48CBE01F430A}" type="pres">
      <dgm:prSet presAssocID="{5D49E8A7-99CB-41B6-B086-A99DABBA2792}" presName="parentLeftMargin" presStyleLbl="node1" presStyleIdx="1" presStyleCnt="4"/>
      <dgm:spPr/>
      <dgm:t>
        <a:bodyPr/>
        <a:lstStyle/>
        <a:p>
          <a:pPr rtl="1"/>
          <a:endParaRPr lang="ar-SA"/>
        </a:p>
      </dgm:t>
    </dgm:pt>
    <dgm:pt modelId="{C539A5FB-15DF-4590-B996-E1C02C007B18}" type="pres">
      <dgm:prSet presAssocID="{5D49E8A7-99CB-41B6-B086-A99DABBA2792}" presName="parentText" presStyleLbl="node1" presStyleIdx="2" presStyleCnt="4" custScaleX="130612">
        <dgm:presLayoutVars>
          <dgm:chMax val="0"/>
          <dgm:bulletEnabled val="1"/>
        </dgm:presLayoutVars>
      </dgm:prSet>
      <dgm:spPr/>
      <dgm:t>
        <a:bodyPr/>
        <a:lstStyle/>
        <a:p>
          <a:pPr rtl="1"/>
          <a:endParaRPr lang="ar-SA"/>
        </a:p>
      </dgm:t>
    </dgm:pt>
    <dgm:pt modelId="{9258AB92-9652-480C-9ABB-9F549851F04E}" type="pres">
      <dgm:prSet presAssocID="{5D49E8A7-99CB-41B6-B086-A99DABBA2792}" presName="negativeSpace" presStyleCnt="0"/>
      <dgm:spPr/>
      <dgm:t>
        <a:bodyPr/>
        <a:lstStyle/>
        <a:p>
          <a:pPr rtl="1"/>
          <a:endParaRPr lang="ar-SA"/>
        </a:p>
      </dgm:t>
    </dgm:pt>
    <dgm:pt modelId="{345E209B-A26C-47B9-8E93-E46DBB3D923A}" type="pres">
      <dgm:prSet presAssocID="{5D49E8A7-99CB-41B6-B086-A99DABBA2792}" presName="childText" presStyleLbl="conFgAcc1" presStyleIdx="2" presStyleCnt="4">
        <dgm:presLayoutVars>
          <dgm:bulletEnabled val="1"/>
        </dgm:presLayoutVars>
      </dgm:prSet>
      <dgm:spPr/>
      <dgm:t>
        <a:bodyPr/>
        <a:lstStyle/>
        <a:p>
          <a:pPr rtl="1"/>
          <a:endParaRPr lang="ar-SA"/>
        </a:p>
      </dgm:t>
    </dgm:pt>
    <dgm:pt modelId="{D58EC219-CA9B-4570-A798-B6BBFF9680C6}" type="pres">
      <dgm:prSet presAssocID="{C0592549-D2A6-4D0C-AB95-B8F7DFD84C92}" presName="spaceBetweenRectangles" presStyleCnt="0"/>
      <dgm:spPr/>
      <dgm:t>
        <a:bodyPr/>
        <a:lstStyle/>
        <a:p>
          <a:pPr rtl="1"/>
          <a:endParaRPr lang="ar-SA"/>
        </a:p>
      </dgm:t>
    </dgm:pt>
    <dgm:pt modelId="{03C8DDFC-2AC5-4971-9DE8-85C2DA268E9C}" type="pres">
      <dgm:prSet presAssocID="{266DB60D-B176-477D-9BD7-A4ED2CEE0022}" presName="parentLin" presStyleCnt="0"/>
      <dgm:spPr/>
      <dgm:t>
        <a:bodyPr/>
        <a:lstStyle/>
        <a:p>
          <a:pPr rtl="1"/>
          <a:endParaRPr lang="ar-SA"/>
        </a:p>
      </dgm:t>
    </dgm:pt>
    <dgm:pt modelId="{7EE2A30C-B07D-4444-A6C0-8BDAF5BECB0E}" type="pres">
      <dgm:prSet presAssocID="{266DB60D-B176-477D-9BD7-A4ED2CEE0022}" presName="parentLeftMargin" presStyleLbl="node1" presStyleIdx="2" presStyleCnt="4"/>
      <dgm:spPr/>
      <dgm:t>
        <a:bodyPr/>
        <a:lstStyle/>
        <a:p>
          <a:pPr rtl="1"/>
          <a:endParaRPr lang="ar-SA"/>
        </a:p>
      </dgm:t>
    </dgm:pt>
    <dgm:pt modelId="{03367E63-883E-4215-84EF-40836F9ED7B0}" type="pres">
      <dgm:prSet presAssocID="{266DB60D-B176-477D-9BD7-A4ED2CEE0022}" presName="parentText" presStyleLbl="node1" presStyleIdx="3" presStyleCnt="4" custScaleX="131397">
        <dgm:presLayoutVars>
          <dgm:chMax val="0"/>
          <dgm:bulletEnabled val="1"/>
        </dgm:presLayoutVars>
      </dgm:prSet>
      <dgm:spPr/>
      <dgm:t>
        <a:bodyPr/>
        <a:lstStyle/>
        <a:p>
          <a:pPr rtl="1"/>
          <a:endParaRPr lang="ar-SA"/>
        </a:p>
      </dgm:t>
    </dgm:pt>
    <dgm:pt modelId="{495E9706-D4DA-4213-9C38-C92F052F967B}" type="pres">
      <dgm:prSet presAssocID="{266DB60D-B176-477D-9BD7-A4ED2CEE0022}" presName="negativeSpace" presStyleCnt="0"/>
      <dgm:spPr/>
      <dgm:t>
        <a:bodyPr/>
        <a:lstStyle/>
        <a:p>
          <a:pPr rtl="1"/>
          <a:endParaRPr lang="ar-SA"/>
        </a:p>
      </dgm:t>
    </dgm:pt>
    <dgm:pt modelId="{57590146-D801-4B95-9EA6-DF38CCDDB307}" type="pres">
      <dgm:prSet presAssocID="{266DB60D-B176-477D-9BD7-A4ED2CEE0022}" presName="childText" presStyleLbl="conFgAcc1" presStyleIdx="3" presStyleCnt="4">
        <dgm:presLayoutVars>
          <dgm:bulletEnabled val="1"/>
        </dgm:presLayoutVars>
      </dgm:prSet>
      <dgm:spPr/>
      <dgm:t>
        <a:bodyPr/>
        <a:lstStyle/>
        <a:p>
          <a:pPr rtl="1"/>
          <a:endParaRPr lang="ar-SA"/>
        </a:p>
      </dgm:t>
    </dgm:pt>
  </dgm:ptLst>
  <dgm:cxnLst>
    <dgm:cxn modelId="{15AFA60C-1D5C-4811-9850-091CA08E4D8F}" srcId="{766EF00A-3214-49DD-9844-DE9068EDFAF8}" destId="{D28996E0-D2CD-4E11-8673-6DE0CACD5186}" srcOrd="0" destOrd="0" parTransId="{D2184911-A275-4B15-A6CF-EC5E6546AFDD}" sibTransId="{BB27D239-8D8D-4A36-B607-00FF158E95FA}"/>
    <dgm:cxn modelId="{B43900C4-5E1D-4DA2-9ED4-671A8364DCEC}" type="presOf" srcId="{D28996E0-D2CD-4E11-8673-6DE0CACD5186}" destId="{09B8E8FE-FE08-45A9-ADAE-A2F9BA3ABC49}" srcOrd="1" destOrd="0" presId="urn:microsoft.com/office/officeart/2005/8/layout/list1"/>
    <dgm:cxn modelId="{1D07B589-29FB-476F-8828-CFDABE103231}" srcId="{766EF00A-3214-49DD-9844-DE9068EDFAF8}" destId="{2B33BCCE-D270-452E-9028-184E7E7E0D90}" srcOrd="1" destOrd="0" parTransId="{B464111B-4E19-4AE4-AD1F-AD7DC5048887}" sibTransId="{1D9B739F-CB06-4933-900C-4730B44AF27B}"/>
    <dgm:cxn modelId="{46D8CBD4-9A03-4128-896D-699C783A46B8}" type="presOf" srcId="{2B33BCCE-D270-452E-9028-184E7E7E0D90}" destId="{6AC709B9-D4E7-456C-BEA8-2D1467C7B75F}" srcOrd="0" destOrd="0" presId="urn:microsoft.com/office/officeart/2005/8/layout/list1"/>
    <dgm:cxn modelId="{61D2ADAC-50BE-4272-82CC-5299F0C6BA1C}" type="presOf" srcId="{766EF00A-3214-49DD-9844-DE9068EDFAF8}" destId="{EB7C002B-510B-473F-8288-C35D5C352D8D}" srcOrd="0" destOrd="0" presId="urn:microsoft.com/office/officeart/2005/8/layout/list1"/>
    <dgm:cxn modelId="{4D53D51F-590E-48A5-9945-FC1895BCF06E}" type="presOf" srcId="{266DB60D-B176-477D-9BD7-A4ED2CEE0022}" destId="{7EE2A30C-B07D-4444-A6C0-8BDAF5BECB0E}" srcOrd="0" destOrd="0" presId="urn:microsoft.com/office/officeart/2005/8/layout/list1"/>
    <dgm:cxn modelId="{D851E483-44D3-4B2E-8E27-878D0EF30F70}" srcId="{766EF00A-3214-49DD-9844-DE9068EDFAF8}" destId="{266DB60D-B176-477D-9BD7-A4ED2CEE0022}" srcOrd="3" destOrd="0" parTransId="{E5CDD8FE-2F8F-4481-A631-BF99A82AA1BA}" sibTransId="{FDE8D174-BBD3-4B71-B029-18000279F54A}"/>
    <dgm:cxn modelId="{711B2788-2EF0-4EE2-8C68-18D007D8C277}" type="presOf" srcId="{5D49E8A7-99CB-41B6-B086-A99DABBA2792}" destId="{BDFC9E53-BBDE-4A23-9C0A-48CBE01F430A}" srcOrd="0" destOrd="0" presId="urn:microsoft.com/office/officeart/2005/8/layout/list1"/>
    <dgm:cxn modelId="{61E9512C-13D0-4FE5-8F09-8B8A5B6C3D2D}" type="presOf" srcId="{2B33BCCE-D270-452E-9028-184E7E7E0D90}" destId="{95B1AF98-98E0-442E-A772-064CFB23B9C1}" srcOrd="1" destOrd="0" presId="urn:microsoft.com/office/officeart/2005/8/layout/list1"/>
    <dgm:cxn modelId="{7ABF1A6B-5F43-4835-8291-690EF026E279}" type="presOf" srcId="{266DB60D-B176-477D-9BD7-A4ED2CEE0022}" destId="{03367E63-883E-4215-84EF-40836F9ED7B0}" srcOrd="1" destOrd="0" presId="urn:microsoft.com/office/officeart/2005/8/layout/list1"/>
    <dgm:cxn modelId="{44919E67-D319-4B38-B665-98E8C8132AE6}" type="presOf" srcId="{D28996E0-D2CD-4E11-8673-6DE0CACD5186}" destId="{637328B6-64FC-4B36-9577-3CCD8234E552}" srcOrd="0" destOrd="0" presId="urn:microsoft.com/office/officeart/2005/8/layout/list1"/>
    <dgm:cxn modelId="{C15A4CC6-99E7-478E-AD81-C4B1658F3865}" srcId="{766EF00A-3214-49DD-9844-DE9068EDFAF8}" destId="{5D49E8A7-99CB-41B6-B086-A99DABBA2792}" srcOrd="2" destOrd="0" parTransId="{0BDC1197-06FD-4EF8-9F38-7356E64FB316}" sibTransId="{C0592549-D2A6-4D0C-AB95-B8F7DFD84C92}"/>
    <dgm:cxn modelId="{384F4B91-F48A-4CC1-AF1D-9E0BE296D25D}" type="presOf" srcId="{5D49E8A7-99CB-41B6-B086-A99DABBA2792}" destId="{C539A5FB-15DF-4590-B996-E1C02C007B18}" srcOrd="1" destOrd="0" presId="urn:microsoft.com/office/officeart/2005/8/layout/list1"/>
    <dgm:cxn modelId="{796ED7A5-6B81-45DB-920A-D4BFD492AF91}" type="presParOf" srcId="{EB7C002B-510B-473F-8288-C35D5C352D8D}" destId="{F8D8FAEC-71B0-4BA4-BCC2-A4FA5A3EA85C}" srcOrd="0" destOrd="0" presId="urn:microsoft.com/office/officeart/2005/8/layout/list1"/>
    <dgm:cxn modelId="{5629430C-0C33-43ED-968A-0CD4A010A75F}" type="presParOf" srcId="{F8D8FAEC-71B0-4BA4-BCC2-A4FA5A3EA85C}" destId="{637328B6-64FC-4B36-9577-3CCD8234E552}" srcOrd="0" destOrd="0" presId="urn:microsoft.com/office/officeart/2005/8/layout/list1"/>
    <dgm:cxn modelId="{F6097BAA-1050-45A7-91C4-BF9A82A33869}" type="presParOf" srcId="{F8D8FAEC-71B0-4BA4-BCC2-A4FA5A3EA85C}" destId="{09B8E8FE-FE08-45A9-ADAE-A2F9BA3ABC49}" srcOrd="1" destOrd="0" presId="urn:microsoft.com/office/officeart/2005/8/layout/list1"/>
    <dgm:cxn modelId="{D736DE0A-5ACE-46A8-AF0B-036467ACE9BF}" type="presParOf" srcId="{EB7C002B-510B-473F-8288-C35D5C352D8D}" destId="{F55DF41A-C9BC-4FDD-B1CE-69D9F2D6F520}" srcOrd="1" destOrd="0" presId="urn:microsoft.com/office/officeart/2005/8/layout/list1"/>
    <dgm:cxn modelId="{80AC9232-0A57-4838-84C9-EBCB5D37C03B}" type="presParOf" srcId="{EB7C002B-510B-473F-8288-C35D5C352D8D}" destId="{5B2CFA28-1AF3-4929-86E4-609111A4FDEA}" srcOrd="2" destOrd="0" presId="urn:microsoft.com/office/officeart/2005/8/layout/list1"/>
    <dgm:cxn modelId="{AD94413C-5F09-43B9-82EF-FA9AA9611FBA}" type="presParOf" srcId="{EB7C002B-510B-473F-8288-C35D5C352D8D}" destId="{FED5A015-39EF-41E3-8EF2-4D6EA26B4DC1}" srcOrd="3" destOrd="0" presId="urn:microsoft.com/office/officeart/2005/8/layout/list1"/>
    <dgm:cxn modelId="{DAC3E2E7-FA23-4071-BE20-C2B86BCABA41}" type="presParOf" srcId="{EB7C002B-510B-473F-8288-C35D5C352D8D}" destId="{891403AE-BFA8-4EBA-A687-E09B2360BEEC}" srcOrd="4" destOrd="0" presId="urn:microsoft.com/office/officeart/2005/8/layout/list1"/>
    <dgm:cxn modelId="{BB8ACAFA-D07E-466F-923C-891A3990353F}" type="presParOf" srcId="{891403AE-BFA8-4EBA-A687-E09B2360BEEC}" destId="{6AC709B9-D4E7-456C-BEA8-2D1467C7B75F}" srcOrd="0" destOrd="0" presId="urn:microsoft.com/office/officeart/2005/8/layout/list1"/>
    <dgm:cxn modelId="{4ACD01D5-B8FE-4968-A9A4-49770AD79D30}" type="presParOf" srcId="{891403AE-BFA8-4EBA-A687-E09B2360BEEC}" destId="{95B1AF98-98E0-442E-A772-064CFB23B9C1}" srcOrd="1" destOrd="0" presId="urn:microsoft.com/office/officeart/2005/8/layout/list1"/>
    <dgm:cxn modelId="{AE125F17-5F9F-4312-91BA-F62B0AB3CF40}" type="presParOf" srcId="{EB7C002B-510B-473F-8288-C35D5C352D8D}" destId="{8973EF54-911F-437C-8A1F-3BFE120FDCBC}" srcOrd="5" destOrd="0" presId="urn:microsoft.com/office/officeart/2005/8/layout/list1"/>
    <dgm:cxn modelId="{21CBAC85-2CF2-4DA8-9A8C-65FE7D5B5981}" type="presParOf" srcId="{EB7C002B-510B-473F-8288-C35D5C352D8D}" destId="{BDFDA0CD-4113-47D0-8D15-D9708381D24E}" srcOrd="6" destOrd="0" presId="urn:microsoft.com/office/officeart/2005/8/layout/list1"/>
    <dgm:cxn modelId="{CFF30534-A6A1-45A0-A31A-8EA466664B57}" type="presParOf" srcId="{EB7C002B-510B-473F-8288-C35D5C352D8D}" destId="{17E610AC-2D91-4506-88A2-300F89D50F14}" srcOrd="7" destOrd="0" presId="urn:microsoft.com/office/officeart/2005/8/layout/list1"/>
    <dgm:cxn modelId="{DA9C0613-5550-45FB-B7CA-93DFD84CC8DE}" type="presParOf" srcId="{EB7C002B-510B-473F-8288-C35D5C352D8D}" destId="{B94E8B1B-A3BF-4018-A832-E85D810F9614}" srcOrd="8" destOrd="0" presId="urn:microsoft.com/office/officeart/2005/8/layout/list1"/>
    <dgm:cxn modelId="{D2CF1034-4CA1-4F0D-A8A8-FA3081728A2A}" type="presParOf" srcId="{B94E8B1B-A3BF-4018-A832-E85D810F9614}" destId="{BDFC9E53-BBDE-4A23-9C0A-48CBE01F430A}" srcOrd="0" destOrd="0" presId="urn:microsoft.com/office/officeart/2005/8/layout/list1"/>
    <dgm:cxn modelId="{0DCE3FDF-0DD9-45E2-BA7D-5CCA81EF5C45}" type="presParOf" srcId="{B94E8B1B-A3BF-4018-A832-E85D810F9614}" destId="{C539A5FB-15DF-4590-B996-E1C02C007B18}" srcOrd="1" destOrd="0" presId="urn:microsoft.com/office/officeart/2005/8/layout/list1"/>
    <dgm:cxn modelId="{2E0037DF-2D02-461E-B296-1DA8B14BB58C}" type="presParOf" srcId="{EB7C002B-510B-473F-8288-C35D5C352D8D}" destId="{9258AB92-9652-480C-9ABB-9F549851F04E}" srcOrd="9" destOrd="0" presId="urn:microsoft.com/office/officeart/2005/8/layout/list1"/>
    <dgm:cxn modelId="{52CEF7D8-126C-43CC-A3C9-05A40EF5386A}" type="presParOf" srcId="{EB7C002B-510B-473F-8288-C35D5C352D8D}" destId="{345E209B-A26C-47B9-8E93-E46DBB3D923A}" srcOrd="10" destOrd="0" presId="urn:microsoft.com/office/officeart/2005/8/layout/list1"/>
    <dgm:cxn modelId="{0EE3F7EB-7C32-4994-A8A1-EE06393BF901}" type="presParOf" srcId="{EB7C002B-510B-473F-8288-C35D5C352D8D}" destId="{D58EC219-CA9B-4570-A798-B6BBFF9680C6}" srcOrd="11" destOrd="0" presId="urn:microsoft.com/office/officeart/2005/8/layout/list1"/>
    <dgm:cxn modelId="{4CA84BFB-0D5B-40A2-A8DF-2CBA9E78EC04}" type="presParOf" srcId="{EB7C002B-510B-473F-8288-C35D5C352D8D}" destId="{03C8DDFC-2AC5-4971-9DE8-85C2DA268E9C}" srcOrd="12" destOrd="0" presId="urn:microsoft.com/office/officeart/2005/8/layout/list1"/>
    <dgm:cxn modelId="{779CED58-1ADC-4F6D-A67E-8F9AF35939AA}" type="presParOf" srcId="{03C8DDFC-2AC5-4971-9DE8-85C2DA268E9C}" destId="{7EE2A30C-B07D-4444-A6C0-8BDAF5BECB0E}" srcOrd="0" destOrd="0" presId="urn:microsoft.com/office/officeart/2005/8/layout/list1"/>
    <dgm:cxn modelId="{CB26019A-CCCA-45B7-B1AE-19DD46A5A133}" type="presParOf" srcId="{03C8DDFC-2AC5-4971-9DE8-85C2DA268E9C}" destId="{03367E63-883E-4215-84EF-40836F9ED7B0}" srcOrd="1" destOrd="0" presId="urn:microsoft.com/office/officeart/2005/8/layout/list1"/>
    <dgm:cxn modelId="{F6B31AD4-EBFC-4CC0-B9D4-582E7615FF1E}" type="presParOf" srcId="{EB7C002B-510B-473F-8288-C35D5C352D8D}" destId="{495E9706-D4DA-4213-9C38-C92F052F967B}" srcOrd="13" destOrd="0" presId="urn:microsoft.com/office/officeart/2005/8/layout/list1"/>
    <dgm:cxn modelId="{A03AB207-D332-4510-99EC-84A4DE916E21}" type="presParOf" srcId="{EB7C002B-510B-473F-8288-C35D5C352D8D}" destId="{57590146-D801-4B95-9EA6-DF38CCDDB307}"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C9138E-CC0B-419F-A22E-BF4C143E9C09}">
      <dsp:nvSpPr>
        <dsp:cNvPr id="0" name=""/>
        <dsp:cNvSpPr/>
      </dsp:nvSpPr>
      <dsp:spPr>
        <a:xfrm>
          <a:off x="3059" y="541630"/>
          <a:ext cx="1839544" cy="691200"/>
        </a:xfrm>
        <a:prstGeom prst="rect">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rtl="1">
            <a:lnSpc>
              <a:spcPct val="90000"/>
            </a:lnSpc>
            <a:spcBef>
              <a:spcPct val="0"/>
            </a:spcBef>
            <a:spcAft>
              <a:spcPct val="35000"/>
            </a:spcAft>
          </a:pPr>
          <a:r>
            <a:rPr lang="ar-SA" sz="2400" kern="1200" dirty="0" smtClean="0"/>
            <a:t>التغذية الراجعة</a:t>
          </a:r>
          <a:endParaRPr lang="ar-SA" sz="2400" kern="1200" dirty="0"/>
        </a:p>
      </dsp:txBody>
      <dsp:txXfrm>
        <a:off x="3059" y="541630"/>
        <a:ext cx="1839544" cy="691200"/>
      </dsp:txXfrm>
    </dsp:sp>
    <dsp:sp modelId="{E47B5CF6-ADEB-482A-BD73-3972409C35C6}">
      <dsp:nvSpPr>
        <dsp:cNvPr id="0" name=""/>
        <dsp:cNvSpPr/>
      </dsp:nvSpPr>
      <dsp:spPr>
        <a:xfrm>
          <a:off x="3059" y="1232830"/>
          <a:ext cx="1839544" cy="2690034"/>
        </a:xfrm>
        <a:prstGeom prst="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r" defTabSz="1066800" rtl="1">
            <a:lnSpc>
              <a:spcPct val="90000"/>
            </a:lnSpc>
            <a:spcBef>
              <a:spcPct val="0"/>
            </a:spcBef>
            <a:spcAft>
              <a:spcPct val="15000"/>
            </a:spcAft>
            <a:buChar char="••"/>
          </a:pPr>
          <a:r>
            <a:rPr lang="ar-SA" sz="2400" kern="1200" dirty="0" smtClean="0"/>
            <a:t>التقارير </a:t>
          </a:r>
          <a:endParaRPr lang="ar-SA" sz="2400" kern="1200" dirty="0"/>
        </a:p>
        <a:p>
          <a:pPr marL="228600" lvl="1" indent="-228600" algn="r" defTabSz="1066800" rtl="1">
            <a:lnSpc>
              <a:spcPct val="90000"/>
            </a:lnSpc>
            <a:spcBef>
              <a:spcPct val="0"/>
            </a:spcBef>
            <a:spcAft>
              <a:spcPct val="15000"/>
            </a:spcAft>
            <a:buChar char="••"/>
          </a:pPr>
          <a:r>
            <a:rPr lang="ar-SA" sz="2400" kern="1200" dirty="0" smtClean="0"/>
            <a:t>التحصيل الدراسي</a:t>
          </a:r>
          <a:endParaRPr lang="ar-SA" sz="2400" kern="1200" dirty="0"/>
        </a:p>
      </dsp:txBody>
      <dsp:txXfrm>
        <a:off x="3059" y="1232830"/>
        <a:ext cx="1839544" cy="2690034"/>
      </dsp:txXfrm>
    </dsp:sp>
    <dsp:sp modelId="{416E2005-D397-480E-A4DF-6ECECAEDB0AB}">
      <dsp:nvSpPr>
        <dsp:cNvPr id="0" name=""/>
        <dsp:cNvSpPr/>
      </dsp:nvSpPr>
      <dsp:spPr>
        <a:xfrm>
          <a:off x="2100139" y="541630"/>
          <a:ext cx="1839544" cy="691200"/>
        </a:xfrm>
        <a:prstGeom prst="rect">
          <a:avLst/>
        </a:prstGeom>
        <a:solidFill>
          <a:schemeClr val="accent2">
            <a:hueOff val="1560506"/>
            <a:satOff val="-1946"/>
            <a:lumOff val="458"/>
            <a:alphaOff val="0"/>
          </a:schemeClr>
        </a:solidFill>
        <a:ln w="25400" cap="flat" cmpd="sng" algn="ctr">
          <a:solidFill>
            <a:schemeClr val="accent2">
              <a:hueOff val="1560506"/>
              <a:satOff val="-1946"/>
              <a:lumOff val="45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rtl="1">
            <a:lnSpc>
              <a:spcPct val="90000"/>
            </a:lnSpc>
            <a:spcBef>
              <a:spcPct val="0"/>
            </a:spcBef>
            <a:spcAft>
              <a:spcPct val="35000"/>
            </a:spcAft>
          </a:pPr>
          <a:r>
            <a:rPr lang="ar-SA" sz="2400" kern="1200" dirty="0" smtClean="0"/>
            <a:t>المخرجات</a:t>
          </a:r>
          <a:endParaRPr lang="ar-SA" sz="2400" kern="1200" dirty="0"/>
        </a:p>
      </dsp:txBody>
      <dsp:txXfrm>
        <a:off x="2100139" y="541630"/>
        <a:ext cx="1839544" cy="691200"/>
      </dsp:txXfrm>
    </dsp:sp>
    <dsp:sp modelId="{2975F647-5BBB-40B0-A6C5-1E0C42A696D5}">
      <dsp:nvSpPr>
        <dsp:cNvPr id="0" name=""/>
        <dsp:cNvSpPr/>
      </dsp:nvSpPr>
      <dsp:spPr>
        <a:xfrm>
          <a:off x="2100139" y="1232830"/>
          <a:ext cx="1839544" cy="2690034"/>
        </a:xfrm>
        <a:prstGeom prst="rect">
          <a:avLst/>
        </a:prstGeom>
        <a:solidFill>
          <a:schemeClr val="accent2">
            <a:tint val="40000"/>
            <a:alpha val="90000"/>
            <a:hueOff val="1675274"/>
            <a:satOff val="-1459"/>
            <a:lumOff val="-2"/>
            <a:alphaOff val="0"/>
          </a:schemeClr>
        </a:solidFill>
        <a:ln w="25400" cap="flat" cmpd="sng" algn="ctr">
          <a:solidFill>
            <a:schemeClr val="accent2">
              <a:tint val="40000"/>
              <a:alpha val="90000"/>
              <a:hueOff val="1675274"/>
              <a:satOff val="-1459"/>
              <a:lumOff val="-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r" defTabSz="1066800" rtl="1">
            <a:lnSpc>
              <a:spcPct val="90000"/>
            </a:lnSpc>
            <a:spcBef>
              <a:spcPct val="0"/>
            </a:spcBef>
            <a:spcAft>
              <a:spcPct val="15000"/>
            </a:spcAft>
            <a:buChar char="••"/>
          </a:pPr>
          <a:r>
            <a:rPr lang="ar-SA" sz="2400" kern="1200" smtClean="0"/>
            <a:t>المهارات</a:t>
          </a:r>
          <a:endParaRPr lang="ar-SA" sz="2400" kern="1200" dirty="0"/>
        </a:p>
        <a:p>
          <a:pPr marL="228600" lvl="1" indent="-228600" algn="r" defTabSz="1066800" rtl="1">
            <a:lnSpc>
              <a:spcPct val="90000"/>
            </a:lnSpc>
            <a:spcBef>
              <a:spcPct val="0"/>
            </a:spcBef>
            <a:spcAft>
              <a:spcPct val="15000"/>
            </a:spcAft>
            <a:buChar char="••"/>
          </a:pPr>
          <a:r>
            <a:rPr lang="ar-SA" sz="2400" kern="1200" smtClean="0"/>
            <a:t>المعارف</a:t>
          </a:r>
          <a:endParaRPr lang="ar-SA" sz="2400" kern="1200" dirty="0"/>
        </a:p>
        <a:p>
          <a:pPr marL="228600" lvl="1" indent="-228600" algn="r" defTabSz="1066800" rtl="1">
            <a:lnSpc>
              <a:spcPct val="90000"/>
            </a:lnSpc>
            <a:spcBef>
              <a:spcPct val="0"/>
            </a:spcBef>
            <a:spcAft>
              <a:spcPct val="15000"/>
            </a:spcAft>
            <a:buChar char="••"/>
          </a:pPr>
          <a:r>
            <a:rPr lang="ar-SA" sz="2400" kern="1200" smtClean="0"/>
            <a:t>القيم </a:t>
          </a:r>
          <a:endParaRPr lang="ar-SA" sz="2400" kern="1200" dirty="0"/>
        </a:p>
        <a:p>
          <a:pPr marL="228600" lvl="1" indent="-228600" algn="r" defTabSz="1066800" rtl="1">
            <a:lnSpc>
              <a:spcPct val="90000"/>
            </a:lnSpc>
            <a:spcBef>
              <a:spcPct val="0"/>
            </a:spcBef>
            <a:spcAft>
              <a:spcPct val="15000"/>
            </a:spcAft>
            <a:buChar char="••"/>
          </a:pPr>
          <a:endParaRPr lang="ar-SA" sz="2400" kern="1200" dirty="0"/>
        </a:p>
      </dsp:txBody>
      <dsp:txXfrm>
        <a:off x="2100139" y="1232830"/>
        <a:ext cx="1839544" cy="2690034"/>
      </dsp:txXfrm>
    </dsp:sp>
    <dsp:sp modelId="{B621D392-A4DE-491B-9C53-5D702F779227}">
      <dsp:nvSpPr>
        <dsp:cNvPr id="0" name=""/>
        <dsp:cNvSpPr/>
      </dsp:nvSpPr>
      <dsp:spPr>
        <a:xfrm>
          <a:off x="4197220" y="541630"/>
          <a:ext cx="1839544" cy="691200"/>
        </a:xfrm>
        <a:prstGeom prst="rect">
          <a:avLst/>
        </a:prstGeom>
        <a:solidFill>
          <a:schemeClr val="accent2">
            <a:hueOff val="3121013"/>
            <a:satOff val="-3893"/>
            <a:lumOff val="915"/>
            <a:alphaOff val="0"/>
          </a:schemeClr>
        </a:solidFill>
        <a:ln w="25400" cap="flat" cmpd="sng" algn="ctr">
          <a:solidFill>
            <a:schemeClr val="accent2">
              <a:hueOff val="3121013"/>
              <a:satOff val="-3893"/>
              <a:lumOff val="915"/>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rtl="1">
            <a:lnSpc>
              <a:spcPct val="90000"/>
            </a:lnSpc>
            <a:spcBef>
              <a:spcPct val="0"/>
            </a:spcBef>
            <a:spcAft>
              <a:spcPct val="35000"/>
            </a:spcAft>
          </a:pPr>
          <a:r>
            <a:rPr lang="ar-SA" sz="2400" kern="1200" dirty="0" smtClean="0"/>
            <a:t>العمليات</a:t>
          </a:r>
          <a:endParaRPr lang="ar-SA" sz="2400" kern="1200" dirty="0"/>
        </a:p>
      </dsp:txBody>
      <dsp:txXfrm>
        <a:off x="4197220" y="541630"/>
        <a:ext cx="1839544" cy="691200"/>
      </dsp:txXfrm>
    </dsp:sp>
    <dsp:sp modelId="{72996DB4-A645-4CE9-8445-94A822F05481}">
      <dsp:nvSpPr>
        <dsp:cNvPr id="0" name=""/>
        <dsp:cNvSpPr/>
      </dsp:nvSpPr>
      <dsp:spPr>
        <a:xfrm>
          <a:off x="4197220" y="1232830"/>
          <a:ext cx="1839544" cy="2690034"/>
        </a:xfrm>
        <a:prstGeom prst="rect">
          <a:avLst/>
        </a:prstGeom>
        <a:solidFill>
          <a:schemeClr val="accent2">
            <a:tint val="40000"/>
            <a:alpha val="90000"/>
            <a:hueOff val="3350547"/>
            <a:satOff val="-2919"/>
            <a:lumOff val="-4"/>
            <a:alphaOff val="0"/>
          </a:schemeClr>
        </a:solidFill>
        <a:ln w="25400" cap="flat" cmpd="sng" algn="ctr">
          <a:solidFill>
            <a:schemeClr val="accent2">
              <a:tint val="40000"/>
              <a:alpha val="90000"/>
              <a:hueOff val="3350547"/>
              <a:satOff val="-2919"/>
              <a:lumOff val="-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r" defTabSz="1066800" rtl="1">
            <a:lnSpc>
              <a:spcPct val="90000"/>
            </a:lnSpc>
            <a:spcBef>
              <a:spcPct val="0"/>
            </a:spcBef>
            <a:spcAft>
              <a:spcPct val="15000"/>
            </a:spcAft>
            <a:buChar char="••"/>
          </a:pPr>
          <a:r>
            <a:rPr lang="ar-SA" sz="2400" kern="1200" dirty="0" smtClean="0"/>
            <a:t>طرق التدريس</a:t>
          </a:r>
          <a:endParaRPr lang="ar-SA" sz="2400" kern="1200" dirty="0"/>
        </a:p>
        <a:p>
          <a:pPr marL="228600" lvl="1" indent="-228600" algn="r" defTabSz="1066800" rtl="1">
            <a:lnSpc>
              <a:spcPct val="90000"/>
            </a:lnSpc>
            <a:spcBef>
              <a:spcPct val="0"/>
            </a:spcBef>
            <a:spcAft>
              <a:spcPct val="15000"/>
            </a:spcAft>
            <a:buChar char="••"/>
          </a:pPr>
          <a:r>
            <a:rPr lang="ar-SA" sz="2400" kern="1200" dirty="0" smtClean="0"/>
            <a:t>أساليب التدريس</a:t>
          </a:r>
          <a:endParaRPr lang="ar-SA" sz="2400" kern="1200" dirty="0"/>
        </a:p>
        <a:p>
          <a:pPr marL="228600" lvl="1" indent="-228600" algn="r" defTabSz="1066800" rtl="1">
            <a:lnSpc>
              <a:spcPct val="90000"/>
            </a:lnSpc>
            <a:spcBef>
              <a:spcPct val="0"/>
            </a:spcBef>
            <a:spcAft>
              <a:spcPct val="15000"/>
            </a:spcAft>
            <a:buChar char="••"/>
          </a:pPr>
          <a:endParaRPr lang="ar-SA" sz="2400" kern="1200" dirty="0"/>
        </a:p>
      </dsp:txBody>
      <dsp:txXfrm>
        <a:off x="4197220" y="1232830"/>
        <a:ext cx="1839544" cy="2690034"/>
      </dsp:txXfrm>
    </dsp:sp>
    <dsp:sp modelId="{55A4D4C5-A0F1-4DB3-8154-ED6588C12088}">
      <dsp:nvSpPr>
        <dsp:cNvPr id="0" name=""/>
        <dsp:cNvSpPr/>
      </dsp:nvSpPr>
      <dsp:spPr>
        <a:xfrm>
          <a:off x="6294300" y="541630"/>
          <a:ext cx="1839544" cy="691200"/>
        </a:xfrm>
        <a:prstGeom prst="rect">
          <a:avLst/>
        </a:prstGeom>
        <a:solidFill>
          <a:schemeClr val="accent2">
            <a:hueOff val="4681519"/>
            <a:satOff val="-5839"/>
            <a:lumOff val="1373"/>
            <a:alphaOff val="0"/>
          </a:schemeClr>
        </a:solidFill>
        <a:ln w="25400" cap="flat" cmpd="sng" algn="ctr">
          <a:solidFill>
            <a:schemeClr val="accent2">
              <a:hueOff val="4681519"/>
              <a:satOff val="-5839"/>
              <a:lumOff val="1373"/>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rtl="1">
            <a:lnSpc>
              <a:spcPct val="90000"/>
            </a:lnSpc>
            <a:spcBef>
              <a:spcPct val="0"/>
            </a:spcBef>
            <a:spcAft>
              <a:spcPct val="35000"/>
            </a:spcAft>
          </a:pPr>
          <a:r>
            <a:rPr lang="ar-SA" sz="2400" kern="1200" dirty="0" smtClean="0"/>
            <a:t>المدخلات</a:t>
          </a:r>
          <a:endParaRPr lang="ar-SA" sz="2400" kern="1200" dirty="0"/>
        </a:p>
      </dsp:txBody>
      <dsp:txXfrm>
        <a:off x="6294300" y="541630"/>
        <a:ext cx="1839544" cy="691200"/>
      </dsp:txXfrm>
    </dsp:sp>
    <dsp:sp modelId="{A64B5340-C44B-4F98-A224-FA02345EC3C1}">
      <dsp:nvSpPr>
        <dsp:cNvPr id="0" name=""/>
        <dsp:cNvSpPr/>
      </dsp:nvSpPr>
      <dsp:spPr>
        <a:xfrm>
          <a:off x="6294300" y="1232830"/>
          <a:ext cx="1839544" cy="2690034"/>
        </a:xfrm>
        <a:prstGeom prst="rect">
          <a:avLst/>
        </a:prstGeom>
        <a:solidFill>
          <a:schemeClr val="accent2">
            <a:tint val="40000"/>
            <a:alpha val="90000"/>
            <a:hueOff val="5025821"/>
            <a:satOff val="-4378"/>
            <a:lumOff val="-6"/>
            <a:alphaOff val="0"/>
          </a:schemeClr>
        </a:solidFill>
        <a:ln w="25400" cap="flat" cmpd="sng" algn="ctr">
          <a:solidFill>
            <a:schemeClr val="accent2">
              <a:tint val="40000"/>
              <a:alpha val="90000"/>
              <a:hueOff val="5025821"/>
              <a:satOff val="-4378"/>
              <a:lumOff val="-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r" defTabSz="1066800" rtl="1">
            <a:lnSpc>
              <a:spcPct val="90000"/>
            </a:lnSpc>
            <a:spcBef>
              <a:spcPct val="0"/>
            </a:spcBef>
            <a:spcAft>
              <a:spcPct val="15000"/>
            </a:spcAft>
            <a:buChar char="••"/>
          </a:pPr>
          <a:r>
            <a:rPr lang="ar-SA" sz="2400" kern="1200" dirty="0" smtClean="0"/>
            <a:t>الأهداف العامة </a:t>
          </a:r>
          <a:endParaRPr lang="ar-SA" sz="2400" kern="1200" dirty="0"/>
        </a:p>
        <a:p>
          <a:pPr marL="228600" lvl="1" indent="-228600" algn="r" defTabSz="1066800" rtl="1">
            <a:lnSpc>
              <a:spcPct val="90000"/>
            </a:lnSpc>
            <a:spcBef>
              <a:spcPct val="0"/>
            </a:spcBef>
            <a:spcAft>
              <a:spcPct val="15000"/>
            </a:spcAft>
            <a:buChar char="••"/>
          </a:pPr>
          <a:r>
            <a:rPr lang="ar-SA" sz="2400" kern="1200" dirty="0" smtClean="0"/>
            <a:t>المنهج المدرسي</a:t>
          </a:r>
          <a:endParaRPr lang="ar-SA" sz="2400" kern="1200" dirty="0"/>
        </a:p>
        <a:p>
          <a:pPr marL="228600" lvl="1" indent="-228600" algn="r" defTabSz="1066800" rtl="1">
            <a:lnSpc>
              <a:spcPct val="90000"/>
            </a:lnSpc>
            <a:spcBef>
              <a:spcPct val="0"/>
            </a:spcBef>
            <a:spcAft>
              <a:spcPct val="15000"/>
            </a:spcAft>
            <a:buChar char="••"/>
          </a:pPr>
          <a:r>
            <a:rPr lang="ar-SA" sz="2400" kern="1200" dirty="0" smtClean="0"/>
            <a:t>الوسائل التعليمية</a:t>
          </a:r>
          <a:endParaRPr lang="ar-SA" sz="2400" kern="1200" dirty="0"/>
        </a:p>
        <a:p>
          <a:pPr marL="228600" lvl="1" indent="-228600" algn="r" defTabSz="1066800" rtl="1">
            <a:lnSpc>
              <a:spcPct val="90000"/>
            </a:lnSpc>
            <a:spcBef>
              <a:spcPct val="0"/>
            </a:spcBef>
            <a:spcAft>
              <a:spcPct val="15000"/>
            </a:spcAft>
            <a:buChar char="••"/>
          </a:pPr>
          <a:endParaRPr lang="ar-SA" sz="2400" kern="1200" dirty="0"/>
        </a:p>
      </dsp:txBody>
      <dsp:txXfrm>
        <a:off x="6294300" y="1232830"/>
        <a:ext cx="1839544" cy="26900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2CFA28-1AF3-4929-86E4-609111A4FDEA}">
      <dsp:nvSpPr>
        <dsp:cNvPr id="0" name=""/>
        <dsp:cNvSpPr/>
      </dsp:nvSpPr>
      <dsp:spPr>
        <a:xfrm>
          <a:off x="0" y="298995"/>
          <a:ext cx="7272808" cy="5040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9B8E8FE-FE08-45A9-ADAE-A2F9BA3ABC49}">
      <dsp:nvSpPr>
        <dsp:cNvPr id="0" name=""/>
        <dsp:cNvSpPr/>
      </dsp:nvSpPr>
      <dsp:spPr>
        <a:xfrm>
          <a:off x="363640" y="3795"/>
          <a:ext cx="6689426" cy="59040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426" tIns="0" rIns="192426" bIns="0" numCol="1" spcCol="1270" anchor="ctr" anchorCtr="0">
          <a:noAutofit/>
        </a:bodyPr>
        <a:lstStyle/>
        <a:p>
          <a:pPr lvl="0" algn="l" defTabSz="1422400" rtl="1">
            <a:lnSpc>
              <a:spcPct val="90000"/>
            </a:lnSpc>
            <a:spcBef>
              <a:spcPct val="0"/>
            </a:spcBef>
            <a:spcAft>
              <a:spcPct val="35000"/>
            </a:spcAft>
          </a:pPr>
          <a:r>
            <a:rPr lang="ar-SA" sz="3200" kern="1200" dirty="0" smtClean="0"/>
            <a:t>الطريقة الكلية </a:t>
          </a:r>
          <a:endParaRPr lang="ar-SA" sz="3200" kern="1200" dirty="0"/>
        </a:p>
      </dsp:txBody>
      <dsp:txXfrm>
        <a:off x="392461" y="32616"/>
        <a:ext cx="6631784" cy="532758"/>
      </dsp:txXfrm>
    </dsp:sp>
    <dsp:sp modelId="{BDFDA0CD-4113-47D0-8D15-D9708381D24E}">
      <dsp:nvSpPr>
        <dsp:cNvPr id="0" name=""/>
        <dsp:cNvSpPr/>
      </dsp:nvSpPr>
      <dsp:spPr>
        <a:xfrm>
          <a:off x="0" y="1206196"/>
          <a:ext cx="7272808" cy="50400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5B1AF98-98E0-442E-A772-064CFB23B9C1}">
      <dsp:nvSpPr>
        <dsp:cNvPr id="0" name=""/>
        <dsp:cNvSpPr/>
      </dsp:nvSpPr>
      <dsp:spPr>
        <a:xfrm>
          <a:off x="409382" y="891979"/>
          <a:ext cx="6557927" cy="59040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426" tIns="0" rIns="192426" bIns="0" numCol="1" spcCol="1270" anchor="ctr" anchorCtr="0">
          <a:noAutofit/>
        </a:bodyPr>
        <a:lstStyle/>
        <a:p>
          <a:pPr lvl="0" algn="l" defTabSz="1422400" rtl="1">
            <a:lnSpc>
              <a:spcPct val="90000"/>
            </a:lnSpc>
            <a:spcBef>
              <a:spcPct val="0"/>
            </a:spcBef>
            <a:spcAft>
              <a:spcPct val="35000"/>
            </a:spcAft>
          </a:pPr>
          <a:r>
            <a:rPr lang="ar-SA" sz="3200" kern="1200" dirty="0" smtClean="0"/>
            <a:t>الطريقة الجزئية </a:t>
          </a:r>
          <a:endParaRPr lang="ar-SA" sz="3200" kern="1200" dirty="0"/>
        </a:p>
      </dsp:txBody>
      <dsp:txXfrm>
        <a:off x="438203" y="920800"/>
        <a:ext cx="6500285" cy="532758"/>
      </dsp:txXfrm>
    </dsp:sp>
    <dsp:sp modelId="{345E209B-A26C-47B9-8E93-E46DBB3D923A}">
      <dsp:nvSpPr>
        <dsp:cNvPr id="0" name=""/>
        <dsp:cNvSpPr/>
      </dsp:nvSpPr>
      <dsp:spPr>
        <a:xfrm>
          <a:off x="0" y="2113396"/>
          <a:ext cx="7272808" cy="504000"/>
        </a:xfrm>
        <a:prstGeom prst="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539A5FB-15DF-4590-B996-E1C02C007B18}">
      <dsp:nvSpPr>
        <dsp:cNvPr id="0" name=""/>
        <dsp:cNvSpPr/>
      </dsp:nvSpPr>
      <dsp:spPr>
        <a:xfrm>
          <a:off x="363640" y="1818196"/>
          <a:ext cx="6649411" cy="59040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426" tIns="0" rIns="192426" bIns="0" numCol="1" spcCol="1270" anchor="ctr" anchorCtr="0">
          <a:noAutofit/>
        </a:bodyPr>
        <a:lstStyle/>
        <a:p>
          <a:pPr marL="0" marR="0" lvl="0" indent="0" algn="l" defTabSz="914400" rtl="1" eaLnBrk="1" fontAlgn="auto" latinLnBrk="0" hangingPunct="1">
            <a:lnSpc>
              <a:spcPct val="100000"/>
            </a:lnSpc>
            <a:spcBef>
              <a:spcPct val="0"/>
            </a:spcBef>
            <a:spcAft>
              <a:spcPts val="0"/>
            </a:spcAft>
            <a:buClrTx/>
            <a:buSzTx/>
            <a:buFontTx/>
            <a:buNone/>
            <a:tabLst/>
            <a:defRPr/>
          </a:pPr>
          <a:r>
            <a:rPr lang="ar-SA" sz="3200" kern="1200" dirty="0" smtClean="0"/>
            <a:t>الطريقة المختلطة ( الكلية الجزئية معا)</a:t>
          </a:r>
        </a:p>
      </dsp:txBody>
      <dsp:txXfrm>
        <a:off x="392461" y="1847017"/>
        <a:ext cx="6591769" cy="532758"/>
      </dsp:txXfrm>
    </dsp:sp>
    <dsp:sp modelId="{57590146-D801-4B95-9EA6-DF38CCDDB307}">
      <dsp:nvSpPr>
        <dsp:cNvPr id="0" name=""/>
        <dsp:cNvSpPr/>
      </dsp:nvSpPr>
      <dsp:spPr>
        <a:xfrm>
          <a:off x="0" y="3020596"/>
          <a:ext cx="7272808" cy="504000"/>
        </a:xfrm>
        <a:prstGeom prst="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3367E63-883E-4215-84EF-40836F9ED7B0}">
      <dsp:nvSpPr>
        <dsp:cNvPr id="0" name=""/>
        <dsp:cNvSpPr/>
      </dsp:nvSpPr>
      <dsp:spPr>
        <a:xfrm>
          <a:off x="363640" y="2725396"/>
          <a:ext cx="6689376" cy="59040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426" tIns="0" rIns="192426" bIns="0" numCol="1" spcCol="1270" anchor="ctr" anchorCtr="0">
          <a:noAutofit/>
        </a:bodyPr>
        <a:lstStyle/>
        <a:p>
          <a:pPr lvl="0" algn="l" defTabSz="1422400" rtl="1">
            <a:lnSpc>
              <a:spcPct val="90000"/>
            </a:lnSpc>
            <a:spcBef>
              <a:spcPct val="0"/>
            </a:spcBef>
            <a:spcAft>
              <a:spcPct val="35000"/>
            </a:spcAft>
          </a:pPr>
          <a:r>
            <a:rPr lang="ar-SA" sz="3200" kern="1200" dirty="0" smtClean="0"/>
            <a:t>الطريقة </a:t>
          </a:r>
          <a:r>
            <a:rPr lang="ar-SA" sz="3200" kern="1200" dirty="0" err="1" smtClean="0"/>
            <a:t>الموقفية</a:t>
          </a:r>
          <a:r>
            <a:rPr lang="ar-SA" sz="3200" kern="1200" dirty="0" smtClean="0"/>
            <a:t> </a:t>
          </a:r>
          <a:endParaRPr lang="ar-SA" sz="3200" kern="1200" dirty="0"/>
        </a:p>
      </dsp:txBody>
      <dsp:txXfrm>
        <a:off x="392461" y="2754217"/>
        <a:ext cx="6631734" cy="532758"/>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2985626C-DA1F-4444-BC38-84DAD8D38627}" type="datetimeFigureOut">
              <a:rPr lang="ar-SA" smtClean="0"/>
              <a:t>23/03/45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04D0310-35AA-464C-A711-F6337EF3499D}" type="slidenum">
              <a:rPr lang="ar-SA" smtClean="0"/>
              <a:t>‹#›</a:t>
            </a:fld>
            <a:endParaRPr lang="ar-SA"/>
          </a:p>
        </p:txBody>
      </p:sp>
    </p:spTree>
    <p:extLst>
      <p:ext uri="{BB962C8B-B14F-4D97-AF65-F5344CB8AC3E}">
        <p14:creationId xmlns:p14="http://schemas.microsoft.com/office/powerpoint/2010/main" val="7850675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2985626C-DA1F-4444-BC38-84DAD8D38627}" type="datetimeFigureOut">
              <a:rPr lang="ar-SA" smtClean="0"/>
              <a:t>23/03/45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04D0310-35AA-464C-A711-F6337EF3499D}" type="slidenum">
              <a:rPr lang="ar-SA" smtClean="0"/>
              <a:t>‹#›</a:t>
            </a:fld>
            <a:endParaRPr lang="ar-SA"/>
          </a:p>
        </p:txBody>
      </p:sp>
    </p:spTree>
    <p:extLst>
      <p:ext uri="{BB962C8B-B14F-4D97-AF65-F5344CB8AC3E}">
        <p14:creationId xmlns:p14="http://schemas.microsoft.com/office/powerpoint/2010/main" val="2898597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2985626C-DA1F-4444-BC38-84DAD8D38627}" type="datetimeFigureOut">
              <a:rPr lang="ar-SA" smtClean="0"/>
              <a:t>23/03/45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04D0310-35AA-464C-A711-F6337EF3499D}" type="slidenum">
              <a:rPr lang="ar-SA" smtClean="0"/>
              <a:t>‹#›</a:t>
            </a:fld>
            <a:endParaRPr lang="ar-SA"/>
          </a:p>
        </p:txBody>
      </p:sp>
    </p:spTree>
    <p:extLst>
      <p:ext uri="{BB962C8B-B14F-4D97-AF65-F5344CB8AC3E}">
        <p14:creationId xmlns:p14="http://schemas.microsoft.com/office/powerpoint/2010/main" val="3557223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2985626C-DA1F-4444-BC38-84DAD8D38627}" type="datetimeFigureOut">
              <a:rPr lang="ar-SA" smtClean="0"/>
              <a:t>23/03/45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04D0310-35AA-464C-A711-F6337EF3499D}" type="slidenum">
              <a:rPr lang="ar-SA" smtClean="0"/>
              <a:t>‹#›</a:t>
            </a:fld>
            <a:endParaRPr lang="ar-SA"/>
          </a:p>
        </p:txBody>
      </p:sp>
    </p:spTree>
    <p:extLst>
      <p:ext uri="{BB962C8B-B14F-4D97-AF65-F5344CB8AC3E}">
        <p14:creationId xmlns:p14="http://schemas.microsoft.com/office/powerpoint/2010/main" val="3353177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985626C-DA1F-4444-BC38-84DAD8D38627}" type="datetimeFigureOut">
              <a:rPr lang="ar-SA" smtClean="0"/>
              <a:t>23/03/45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04D0310-35AA-464C-A711-F6337EF3499D}" type="slidenum">
              <a:rPr lang="ar-SA" smtClean="0"/>
              <a:t>‹#›</a:t>
            </a:fld>
            <a:endParaRPr lang="ar-SA"/>
          </a:p>
        </p:txBody>
      </p:sp>
    </p:spTree>
    <p:extLst>
      <p:ext uri="{BB962C8B-B14F-4D97-AF65-F5344CB8AC3E}">
        <p14:creationId xmlns:p14="http://schemas.microsoft.com/office/powerpoint/2010/main" val="3768269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2985626C-DA1F-4444-BC38-84DAD8D38627}" type="datetimeFigureOut">
              <a:rPr lang="ar-SA" smtClean="0"/>
              <a:t>23/03/45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204D0310-35AA-464C-A711-F6337EF3499D}" type="slidenum">
              <a:rPr lang="ar-SA" smtClean="0"/>
              <a:t>‹#›</a:t>
            </a:fld>
            <a:endParaRPr lang="ar-SA"/>
          </a:p>
        </p:txBody>
      </p:sp>
    </p:spTree>
    <p:extLst>
      <p:ext uri="{BB962C8B-B14F-4D97-AF65-F5344CB8AC3E}">
        <p14:creationId xmlns:p14="http://schemas.microsoft.com/office/powerpoint/2010/main" val="1828715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2985626C-DA1F-4444-BC38-84DAD8D38627}" type="datetimeFigureOut">
              <a:rPr lang="ar-SA" smtClean="0"/>
              <a:t>23/03/45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204D0310-35AA-464C-A711-F6337EF3499D}" type="slidenum">
              <a:rPr lang="ar-SA" smtClean="0"/>
              <a:t>‹#›</a:t>
            </a:fld>
            <a:endParaRPr lang="ar-SA"/>
          </a:p>
        </p:txBody>
      </p:sp>
    </p:spTree>
    <p:extLst>
      <p:ext uri="{BB962C8B-B14F-4D97-AF65-F5344CB8AC3E}">
        <p14:creationId xmlns:p14="http://schemas.microsoft.com/office/powerpoint/2010/main" val="213314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2985626C-DA1F-4444-BC38-84DAD8D38627}" type="datetimeFigureOut">
              <a:rPr lang="ar-SA" smtClean="0"/>
              <a:t>23/03/45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204D0310-35AA-464C-A711-F6337EF3499D}" type="slidenum">
              <a:rPr lang="ar-SA" smtClean="0"/>
              <a:t>‹#›</a:t>
            </a:fld>
            <a:endParaRPr lang="ar-SA"/>
          </a:p>
        </p:txBody>
      </p:sp>
    </p:spTree>
    <p:extLst>
      <p:ext uri="{BB962C8B-B14F-4D97-AF65-F5344CB8AC3E}">
        <p14:creationId xmlns:p14="http://schemas.microsoft.com/office/powerpoint/2010/main" val="2117350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985626C-DA1F-4444-BC38-84DAD8D38627}" type="datetimeFigureOut">
              <a:rPr lang="ar-SA" smtClean="0"/>
              <a:t>23/03/45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204D0310-35AA-464C-A711-F6337EF3499D}" type="slidenum">
              <a:rPr lang="ar-SA" smtClean="0"/>
              <a:t>‹#›</a:t>
            </a:fld>
            <a:endParaRPr lang="ar-SA"/>
          </a:p>
        </p:txBody>
      </p:sp>
    </p:spTree>
    <p:extLst>
      <p:ext uri="{BB962C8B-B14F-4D97-AF65-F5344CB8AC3E}">
        <p14:creationId xmlns:p14="http://schemas.microsoft.com/office/powerpoint/2010/main" val="3747900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985626C-DA1F-4444-BC38-84DAD8D38627}" type="datetimeFigureOut">
              <a:rPr lang="ar-SA" smtClean="0"/>
              <a:t>23/03/45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204D0310-35AA-464C-A711-F6337EF3499D}" type="slidenum">
              <a:rPr lang="ar-SA" smtClean="0"/>
              <a:t>‹#›</a:t>
            </a:fld>
            <a:endParaRPr lang="ar-SA"/>
          </a:p>
        </p:txBody>
      </p:sp>
    </p:spTree>
    <p:extLst>
      <p:ext uri="{BB962C8B-B14F-4D97-AF65-F5344CB8AC3E}">
        <p14:creationId xmlns:p14="http://schemas.microsoft.com/office/powerpoint/2010/main" val="2276394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985626C-DA1F-4444-BC38-84DAD8D38627}" type="datetimeFigureOut">
              <a:rPr lang="ar-SA" smtClean="0"/>
              <a:t>23/03/45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204D0310-35AA-464C-A711-F6337EF3499D}" type="slidenum">
              <a:rPr lang="ar-SA" smtClean="0"/>
              <a:t>‹#›</a:t>
            </a:fld>
            <a:endParaRPr lang="ar-SA"/>
          </a:p>
        </p:txBody>
      </p:sp>
    </p:spTree>
    <p:extLst>
      <p:ext uri="{BB962C8B-B14F-4D97-AF65-F5344CB8AC3E}">
        <p14:creationId xmlns:p14="http://schemas.microsoft.com/office/powerpoint/2010/main" val="1444080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985626C-DA1F-4444-BC38-84DAD8D38627}" type="datetimeFigureOut">
              <a:rPr lang="ar-SA" smtClean="0"/>
              <a:t>23/03/45</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04D0310-35AA-464C-A711-F6337EF3499D}" type="slidenum">
              <a:rPr lang="ar-SA" smtClean="0"/>
              <a:t>‹#›</a:t>
            </a:fld>
            <a:endParaRPr lang="ar-SA"/>
          </a:p>
        </p:txBody>
      </p:sp>
    </p:spTree>
    <p:extLst>
      <p:ext uri="{BB962C8B-B14F-4D97-AF65-F5344CB8AC3E}">
        <p14:creationId xmlns:p14="http://schemas.microsoft.com/office/powerpoint/2010/main" val="606394591"/>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shapeamerica.org/advocacy/positionstatement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pPr algn="ctr"/>
            <a:r>
              <a:rPr lang="ar-SA" dirty="0" smtClean="0"/>
              <a:t>طرق التدريس </a:t>
            </a:r>
            <a:r>
              <a:rPr lang="ar-SA" dirty="0" smtClean="0"/>
              <a:t>في التربية البدنية </a:t>
            </a:r>
            <a:endParaRPr lang="ar-SA" dirty="0"/>
          </a:p>
        </p:txBody>
      </p:sp>
      <p:sp>
        <p:nvSpPr>
          <p:cNvPr id="3" name="عنوان فرعي 2"/>
          <p:cNvSpPr>
            <a:spLocks noGrp="1"/>
          </p:cNvSpPr>
          <p:nvPr>
            <p:ph type="subTitle" idx="1"/>
          </p:nvPr>
        </p:nvSpPr>
        <p:spPr>
          <a:xfrm>
            <a:off x="1371600" y="4437112"/>
            <a:ext cx="6400800" cy="1201688"/>
          </a:xfrm>
        </p:spPr>
        <p:txBody>
          <a:bodyPr/>
          <a:lstStyle/>
          <a:p>
            <a:r>
              <a:rPr lang="ar-SA" dirty="0" smtClean="0"/>
              <a:t>المحاضرة 4</a:t>
            </a:r>
          </a:p>
          <a:p>
            <a:r>
              <a:rPr lang="ar-SA" err="1" smtClean="0"/>
              <a:t>د</a:t>
            </a:r>
            <a:r>
              <a:rPr lang="ar-SA" smtClean="0"/>
              <a:t>. راشد </a:t>
            </a:r>
            <a:r>
              <a:rPr lang="ar-SA" dirty="0" smtClean="0"/>
              <a:t>محمد بن جساس </a:t>
            </a:r>
            <a:endParaRPr lang="ar-SA" dirty="0"/>
          </a:p>
        </p:txBody>
      </p:sp>
    </p:spTree>
    <p:extLst>
      <p:ext uri="{BB962C8B-B14F-4D97-AF65-F5344CB8AC3E}">
        <p14:creationId xmlns:p14="http://schemas.microsoft.com/office/powerpoint/2010/main" val="36006911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p:txBody>
          <a:bodyPr>
            <a:normAutofit/>
          </a:bodyPr>
          <a:lstStyle/>
          <a:p>
            <a:pPr algn="r"/>
            <a:r>
              <a:rPr lang="ar-EG" dirty="0"/>
              <a:t>مميزات الطريقة الجزئية </a:t>
            </a:r>
            <a:r>
              <a:rPr lang="ar-EG" dirty="0" smtClean="0"/>
              <a:t>:</a:t>
            </a:r>
            <a:endParaRPr lang="ar-SA" dirty="0"/>
          </a:p>
        </p:txBody>
      </p:sp>
      <p:sp>
        <p:nvSpPr>
          <p:cNvPr id="2" name="عنصر نائب للمحتوى 1"/>
          <p:cNvSpPr>
            <a:spLocks noGrp="1"/>
          </p:cNvSpPr>
          <p:nvPr>
            <p:ph idx="1"/>
          </p:nvPr>
        </p:nvSpPr>
        <p:spPr/>
        <p:txBody>
          <a:bodyPr>
            <a:normAutofit/>
          </a:bodyPr>
          <a:lstStyle/>
          <a:p>
            <a:pPr marL="0" indent="0">
              <a:buNone/>
            </a:pPr>
            <a:r>
              <a:rPr lang="ar-EG" dirty="0"/>
              <a:t> </a:t>
            </a:r>
            <a:endParaRPr lang="en-US" dirty="0"/>
          </a:p>
          <a:p>
            <a:pPr marL="0" lvl="0" indent="0">
              <a:buNone/>
            </a:pPr>
            <a:r>
              <a:rPr lang="ar-SA" dirty="0" smtClean="0"/>
              <a:t>- </a:t>
            </a:r>
            <a:r>
              <a:rPr lang="ar-EG" dirty="0"/>
              <a:t>يفضل استخدامها عند تعليم المهارات الحركية المركبة</a:t>
            </a:r>
            <a:endParaRPr lang="en-US" dirty="0"/>
          </a:p>
          <a:p>
            <a:pPr marL="0" lvl="0" indent="0">
              <a:buNone/>
            </a:pPr>
            <a:r>
              <a:rPr lang="ar-SA" dirty="0"/>
              <a:t>- </a:t>
            </a:r>
            <a:r>
              <a:rPr lang="ar-EG" dirty="0"/>
              <a:t>تساعد على إتقان أجزاء الحركة</a:t>
            </a:r>
            <a:endParaRPr lang="en-US" dirty="0"/>
          </a:p>
          <a:p>
            <a:pPr marL="0" lvl="0" indent="0">
              <a:buNone/>
            </a:pPr>
            <a:r>
              <a:rPr lang="ar-SA" dirty="0"/>
              <a:t>-  </a:t>
            </a:r>
            <a:r>
              <a:rPr lang="ar-EG" dirty="0"/>
              <a:t>تساعد على فهم كل جزء من الحركة </a:t>
            </a:r>
            <a:endParaRPr lang="en-US" dirty="0"/>
          </a:p>
          <a:p>
            <a:pPr marL="0" lvl="0" indent="0">
              <a:buNone/>
            </a:pPr>
            <a:r>
              <a:rPr lang="ar-SA" dirty="0"/>
              <a:t>- </a:t>
            </a:r>
            <a:r>
              <a:rPr lang="ar-EG" dirty="0"/>
              <a:t>تستخدم إذا كان عدد التلاميذ بالفصل قليلا ً </a:t>
            </a:r>
            <a:endParaRPr lang="en-US" dirty="0"/>
          </a:p>
          <a:p>
            <a:pPr marL="0" lvl="0" indent="0">
              <a:buNone/>
            </a:pPr>
            <a:r>
              <a:rPr lang="ar-SA" dirty="0"/>
              <a:t>- </a:t>
            </a:r>
            <a:r>
              <a:rPr lang="ar-EG" dirty="0"/>
              <a:t>تراعي الفروق الفردية بين التلاميذ </a:t>
            </a:r>
            <a:r>
              <a:rPr lang="ar-EG" dirty="0" smtClean="0"/>
              <a:t>.</a:t>
            </a:r>
            <a:endParaRPr lang="ar-SA" dirty="0"/>
          </a:p>
        </p:txBody>
      </p:sp>
    </p:spTree>
    <p:extLst>
      <p:ext uri="{BB962C8B-B14F-4D97-AF65-F5344CB8AC3E}">
        <p14:creationId xmlns:p14="http://schemas.microsoft.com/office/powerpoint/2010/main" val="27374212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p:txBody>
          <a:bodyPr>
            <a:normAutofit/>
          </a:bodyPr>
          <a:lstStyle/>
          <a:p>
            <a:pPr algn="r"/>
            <a:r>
              <a:rPr lang="ar-EG" dirty="0"/>
              <a:t>عيوب الطريقة الجزئية </a:t>
            </a:r>
            <a:r>
              <a:rPr lang="ar-EG" dirty="0" smtClean="0"/>
              <a:t>:</a:t>
            </a:r>
            <a:endParaRPr lang="ar-SA" dirty="0"/>
          </a:p>
        </p:txBody>
      </p:sp>
      <p:sp>
        <p:nvSpPr>
          <p:cNvPr id="2" name="عنصر نائب للمحتوى 1"/>
          <p:cNvSpPr>
            <a:spLocks noGrp="1"/>
          </p:cNvSpPr>
          <p:nvPr>
            <p:ph idx="1"/>
          </p:nvPr>
        </p:nvSpPr>
        <p:spPr/>
        <p:txBody>
          <a:bodyPr/>
          <a:lstStyle/>
          <a:p>
            <a:pPr marL="0" lvl="0" indent="0">
              <a:buNone/>
            </a:pPr>
            <a:r>
              <a:rPr lang="ar-SA" dirty="0" smtClean="0"/>
              <a:t>- </a:t>
            </a:r>
            <a:r>
              <a:rPr lang="ar-SA" dirty="0"/>
              <a:t>تحتاج الى وقت طويل لتعلم كل جزء من الاجزاء على </a:t>
            </a:r>
            <a:r>
              <a:rPr lang="ar-SA" dirty="0" smtClean="0"/>
              <a:t>حده.</a:t>
            </a:r>
            <a:endParaRPr lang="en-US" dirty="0"/>
          </a:p>
          <a:p>
            <a:pPr marL="0" lvl="0" indent="0">
              <a:buNone/>
            </a:pPr>
            <a:r>
              <a:rPr lang="ar-SA" dirty="0"/>
              <a:t>- لا تتناسب مع المهارات الحركية السهلة او التي يصعب </a:t>
            </a:r>
            <a:r>
              <a:rPr lang="ar-SA" dirty="0" smtClean="0"/>
              <a:t>تجزئتها.</a:t>
            </a:r>
            <a:endParaRPr lang="en-US" dirty="0"/>
          </a:p>
          <a:p>
            <a:pPr lvl="0">
              <a:buFontTx/>
              <a:buChar char="-"/>
            </a:pPr>
            <a:r>
              <a:rPr lang="ar-SA" dirty="0" smtClean="0"/>
              <a:t>يصاب </a:t>
            </a:r>
            <a:r>
              <a:rPr lang="ar-SA" dirty="0"/>
              <a:t>الطالب بالإحباط والملل نتيجة </a:t>
            </a:r>
            <a:r>
              <a:rPr lang="ar-SA" dirty="0" smtClean="0"/>
              <a:t>التكرار وخلوها من التشويق.</a:t>
            </a:r>
          </a:p>
          <a:p>
            <a:pPr lvl="0">
              <a:buFontTx/>
              <a:buChar char="-"/>
            </a:pPr>
            <a:r>
              <a:rPr lang="ar-SA" dirty="0" smtClean="0"/>
              <a:t>لا تتيح فرصة للتعلم الذاتي والتصور والتخيل كبداية لإظهار المواهب والابتكار لدى التلاميذ.</a:t>
            </a:r>
            <a:endParaRPr lang="en-US" dirty="0"/>
          </a:p>
          <a:p>
            <a:endParaRPr lang="ar-SA" dirty="0"/>
          </a:p>
        </p:txBody>
      </p:sp>
    </p:spTree>
    <p:extLst>
      <p:ext uri="{BB962C8B-B14F-4D97-AF65-F5344CB8AC3E}">
        <p14:creationId xmlns:p14="http://schemas.microsoft.com/office/powerpoint/2010/main" val="2797514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p:txBody>
          <a:bodyPr>
            <a:normAutofit/>
          </a:bodyPr>
          <a:lstStyle/>
          <a:p>
            <a:pPr algn="r"/>
            <a:r>
              <a:rPr lang="ar-EG" dirty="0"/>
              <a:t>ثالثا ً: </a:t>
            </a:r>
            <a:r>
              <a:rPr lang="ar-EG" dirty="0" smtClean="0"/>
              <a:t>الطريقة</a:t>
            </a:r>
            <a:r>
              <a:rPr lang="ar-SA" dirty="0" smtClean="0"/>
              <a:t> المشتركة</a:t>
            </a:r>
            <a:r>
              <a:rPr lang="ar-EG" dirty="0" smtClean="0"/>
              <a:t> </a:t>
            </a:r>
            <a:r>
              <a:rPr lang="ar-EG" dirty="0"/>
              <a:t>الكلية </a:t>
            </a:r>
            <a:r>
              <a:rPr lang="ar-EG" dirty="0" smtClean="0"/>
              <a:t>الجزئية</a:t>
            </a:r>
            <a:endParaRPr lang="ar-SA" dirty="0"/>
          </a:p>
        </p:txBody>
      </p:sp>
      <p:sp>
        <p:nvSpPr>
          <p:cNvPr id="2" name="عنصر نائب للمحتوى 1"/>
          <p:cNvSpPr>
            <a:spLocks noGrp="1"/>
          </p:cNvSpPr>
          <p:nvPr>
            <p:ph idx="1"/>
          </p:nvPr>
        </p:nvSpPr>
        <p:spPr/>
        <p:txBody>
          <a:bodyPr>
            <a:normAutofit lnSpcReduction="10000"/>
          </a:bodyPr>
          <a:lstStyle/>
          <a:p>
            <a:r>
              <a:rPr lang="ar-EG" dirty="0" smtClean="0"/>
              <a:t>تعد </a:t>
            </a:r>
            <a:r>
              <a:rPr lang="ar-EG" dirty="0"/>
              <a:t>هذه الطريقة مزيجا</a:t>
            </a:r>
            <a:r>
              <a:rPr lang="ar-SA" dirty="0"/>
              <a:t>ً بين الطريقتين وهي تستهدف الاستفادة من مزايا الطريقتين معاً وتلافي عيوب كل طريقة </a:t>
            </a:r>
            <a:r>
              <a:rPr lang="ar-SA" dirty="0" smtClean="0"/>
              <a:t>منهما.</a:t>
            </a:r>
            <a:endParaRPr lang="ar-SA" dirty="0" smtClean="0"/>
          </a:p>
          <a:p>
            <a:r>
              <a:rPr lang="ar-SA" dirty="0" smtClean="0"/>
              <a:t>يبدا </a:t>
            </a:r>
            <a:r>
              <a:rPr lang="ar-SA" dirty="0"/>
              <a:t>المعلم تعليم المهارة ككل في </a:t>
            </a:r>
            <a:r>
              <a:rPr lang="ar-SA" dirty="0" smtClean="0"/>
              <a:t>البداية ثم يطلب من التلاميذ تنفيذها ككل.</a:t>
            </a:r>
          </a:p>
          <a:p>
            <a:r>
              <a:rPr lang="ar-SA" dirty="0" smtClean="0"/>
              <a:t> بعد </a:t>
            </a:r>
            <a:r>
              <a:rPr lang="ar-SA" dirty="0"/>
              <a:t>اداء الطالب </a:t>
            </a:r>
            <a:r>
              <a:rPr lang="ar-SA" dirty="0" smtClean="0"/>
              <a:t>للمهارة ككل، </a:t>
            </a:r>
            <a:r>
              <a:rPr lang="ar-SA" dirty="0"/>
              <a:t>يقوم </a:t>
            </a:r>
            <a:r>
              <a:rPr lang="ar-SA" dirty="0" smtClean="0"/>
              <a:t>المعلم بتدريب التلاميذ على كل جزء منفردا بالانتقال </a:t>
            </a:r>
            <a:r>
              <a:rPr lang="ar-SA" dirty="0"/>
              <a:t>الى </a:t>
            </a:r>
            <a:r>
              <a:rPr lang="ar-SA" dirty="0" smtClean="0"/>
              <a:t>الأجزاء </a:t>
            </a:r>
            <a:r>
              <a:rPr lang="ar-SA" dirty="0"/>
              <a:t>الصعبة </a:t>
            </a:r>
            <a:r>
              <a:rPr lang="ar-SA" dirty="0" smtClean="0"/>
              <a:t>كأجزاء </a:t>
            </a:r>
            <a:r>
              <a:rPr lang="ar-SA" dirty="0" smtClean="0"/>
              <a:t>منفردة، ثم يعود مرة أخرى للتطبيق ككل.</a:t>
            </a:r>
            <a:endParaRPr lang="en-US" dirty="0"/>
          </a:p>
          <a:p>
            <a:pPr marL="0" indent="0">
              <a:buNone/>
            </a:pPr>
            <a:r>
              <a:rPr lang="ar-SA" dirty="0"/>
              <a:t> </a:t>
            </a:r>
          </a:p>
          <a:p>
            <a:endParaRPr lang="ar-SA" dirty="0"/>
          </a:p>
        </p:txBody>
      </p:sp>
    </p:spTree>
    <p:extLst>
      <p:ext uri="{BB962C8B-B14F-4D97-AF65-F5344CB8AC3E}">
        <p14:creationId xmlns:p14="http://schemas.microsoft.com/office/powerpoint/2010/main" val="22693213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p:txBody>
          <a:bodyPr>
            <a:normAutofit/>
          </a:bodyPr>
          <a:lstStyle/>
          <a:p>
            <a:pPr algn="r"/>
            <a:r>
              <a:rPr lang="ar-SA" dirty="0"/>
              <a:t>مميزات </a:t>
            </a:r>
            <a:r>
              <a:rPr lang="ar-SA" dirty="0" smtClean="0"/>
              <a:t>الطريقة المشتركة </a:t>
            </a:r>
            <a:r>
              <a:rPr lang="ar-SA" dirty="0"/>
              <a:t>الكلية </a:t>
            </a:r>
            <a:r>
              <a:rPr lang="ar-SA" dirty="0" smtClean="0"/>
              <a:t>الجزئية</a:t>
            </a:r>
            <a:endParaRPr lang="ar-SA" dirty="0"/>
          </a:p>
        </p:txBody>
      </p:sp>
      <p:sp>
        <p:nvSpPr>
          <p:cNvPr id="2" name="عنصر نائب للمحتوى 1"/>
          <p:cNvSpPr>
            <a:spLocks noGrp="1"/>
          </p:cNvSpPr>
          <p:nvPr>
            <p:ph idx="1"/>
          </p:nvPr>
        </p:nvSpPr>
        <p:spPr/>
        <p:txBody>
          <a:bodyPr>
            <a:noAutofit/>
          </a:bodyPr>
          <a:lstStyle/>
          <a:p>
            <a:pPr marL="0" lvl="0" indent="0">
              <a:buNone/>
            </a:pPr>
            <a:r>
              <a:rPr lang="ar-SA" sz="3600" dirty="0" smtClean="0"/>
              <a:t>- </a:t>
            </a:r>
            <a:r>
              <a:rPr lang="ar-SA" sz="3600" dirty="0"/>
              <a:t>تتيح للمعلم خلط بين طرق التدريس للاستفادة من ايجابية كل </a:t>
            </a:r>
            <a:r>
              <a:rPr lang="ar-SA" sz="3600" dirty="0" smtClean="0"/>
              <a:t>طريق.</a:t>
            </a:r>
            <a:endParaRPr lang="en-US" sz="3600" dirty="0"/>
          </a:p>
          <a:p>
            <a:pPr marL="0" lvl="0" indent="0">
              <a:buNone/>
            </a:pPr>
            <a:r>
              <a:rPr lang="ar-SA" sz="3600" dirty="0"/>
              <a:t>- وضوح الهدف الحركي يساعد على سرعة تحقيقه من قبل </a:t>
            </a:r>
            <a:r>
              <a:rPr lang="ar-SA" sz="3600" dirty="0" smtClean="0"/>
              <a:t>الطالب.</a:t>
            </a:r>
            <a:endParaRPr lang="en-US" sz="3600" dirty="0"/>
          </a:p>
          <a:p>
            <a:pPr marL="0" lvl="0" indent="0">
              <a:buNone/>
            </a:pPr>
            <a:r>
              <a:rPr lang="ar-SA" sz="3600" dirty="0"/>
              <a:t>- معالجة الجزء الصعب لوحده مما يساعد على تقليل الوقت </a:t>
            </a:r>
            <a:r>
              <a:rPr lang="ar-SA" sz="3600" dirty="0" smtClean="0"/>
              <a:t>المبذول.</a:t>
            </a:r>
            <a:endParaRPr lang="en-US" sz="3600" dirty="0"/>
          </a:p>
          <a:p>
            <a:pPr marL="0" indent="0">
              <a:buNone/>
            </a:pPr>
            <a:endParaRPr lang="en-US" sz="3600" dirty="0"/>
          </a:p>
        </p:txBody>
      </p:sp>
    </p:spTree>
    <p:extLst>
      <p:ext uri="{BB962C8B-B14F-4D97-AF65-F5344CB8AC3E}">
        <p14:creationId xmlns:p14="http://schemas.microsoft.com/office/powerpoint/2010/main" val="19373982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smtClean="0"/>
              <a:t>عيوب الطريقة المشتركة الكلية الجزئية</a:t>
            </a:r>
            <a:endParaRPr lang="ar-SA" dirty="0"/>
          </a:p>
        </p:txBody>
      </p:sp>
      <p:sp>
        <p:nvSpPr>
          <p:cNvPr id="3" name="عنصر نائب للمحتوى 2"/>
          <p:cNvSpPr>
            <a:spLocks noGrp="1"/>
          </p:cNvSpPr>
          <p:nvPr>
            <p:ph idx="1"/>
          </p:nvPr>
        </p:nvSpPr>
        <p:spPr/>
        <p:txBody>
          <a:bodyPr/>
          <a:lstStyle/>
          <a:p>
            <a:pPr marL="0" lvl="0" indent="0">
              <a:buNone/>
            </a:pPr>
            <a:r>
              <a:rPr lang="ar-SA" dirty="0" smtClean="0"/>
              <a:t>- الغاء مبدا التدرج في التعليم حيث ينتقل المعلم الى الاجزاء الصعبة.</a:t>
            </a:r>
            <a:endParaRPr lang="en-US" dirty="0" smtClean="0"/>
          </a:p>
          <a:p>
            <a:pPr marL="0" lvl="0" indent="0">
              <a:buNone/>
            </a:pPr>
            <a:r>
              <a:rPr lang="ar-SA" dirty="0" smtClean="0"/>
              <a:t>- تحتاج الى وقت اطول لمعالجة الاجزاء الصعبة في المهارة الحركية بشكل مستقل.</a:t>
            </a:r>
            <a:endParaRPr lang="en-US" dirty="0" smtClean="0"/>
          </a:p>
          <a:p>
            <a:endParaRPr lang="ar-SA" dirty="0"/>
          </a:p>
        </p:txBody>
      </p:sp>
    </p:spTree>
    <p:extLst>
      <p:ext uri="{BB962C8B-B14F-4D97-AF65-F5344CB8AC3E}">
        <p14:creationId xmlns:p14="http://schemas.microsoft.com/office/powerpoint/2010/main" val="7150480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p:txBody>
          <a:bodyPr/>
          <a:lstStyle/>
          <a:p>
            <a:pPr algn="r"/>
            <a:r>
              <a:rPr lang="ar-SA" dirty="0" smtClean="0"/>
              <a:t>رابعاً : الطريقة </a:t>
            </a:r>
            <a:r>
              <a:rPr lang="ar-SA" dirty="0" err="1" smtClean="0"/>
              <a:t>الموقفية</a:t>
            </a:r>
            <a:r>
              <a:rPr lang="ar-SA" dirty="0" smtClean="0"/>
              <a:t> </a:t>
            </a:r>
            <a:endParaRPr lang="ar-SA" dirty="0"/>
          </a:p>
        </p:txBody>
      </p:sp>
      <p:sp>
        <p:nvSpPr>
          <p:cNvPr id="2" name="عنصر نائب للمحتوى 1"/>
          <p:cNvSpPr>
            <a:spLocks noGrp="1"/>
          </p:cNvSpPr>
          <p:nvPr>
            <p:ph idx="1"/>
          </p:nvPr>
        </p:nvSpPr>
        <p:spPr>
          <a:xfrm>
            <a:off x="457200" y="1600200"/>
            <a:ext cx="8229600" cy="4925144"/>
          </a:xfrm>
        </p:spPr>
        <p:txBody>
          <a:bodyPr>
            <a:normAutofit fontScale="92500" lnSpcReduction="20000"/>
          </a:bodyPr>
          <a:lstStyle/>
          <a:p>
            <a:pPr marL="0" indent="0">
              <a:buNone/>
            </a:pPr>
            <a:r>
              <a:rPr lang="ar-SA" dirty="0" smtClean="0"/>
              <a:t>تعتمد هذه الطريقة على تعلم المهارات من خلال مواقف </a:t>
            </a:r>
            <a:r>
              <a:rPr lang="ar-SA" dirty="0" smtClean="0"/>
              <a:t>اللعب </a:t>
            </a:r>
            <a:r>
              <a:rPr lang="ar-SA" dirty="0" smtClean="0"/>
              <a:t>، والتي صممت وفق طبيعة النشاط. </a:t>
            </a:r>
          </a:p>
          <a:p>
            <a:r>
              <a:rPr lang="ar-SA" dirty="0" smtClean="0"/>
              <a:t>يقوم المعلم بشرح وتقديم نموذج مرئي وواضح للمهارة من خلال المشاهدات الفعلية لمساعدة التلاميذ في تكوين تصور واضح عن </a:t>
            </a:r>
            <a:r>
              <a:rPr lang="ar-SA" dirty="0" smtClean="0"/>
              <a:t>الاداء.</a:t>
            </a:r>
          </a:p>
          <a:p>
            <a:r>
              <a:rPr lang="ar-SA" dirty="0" smtClean="0"/>
              <a:t> </a:t>
            </a:r>
            <a:r>
              <a:rPr lang="ar-SA" dirty="0" smtClean="0"/>
              <a:t>ثم </a:t>
            </a:r>
            <a:r>
              <a:rPr lang="ar-SA" dirty="0" smtClean="0"/>
              <a:t>الانطلاق </a:t>
            </a:r>
            <a:r>
              <a:rPr lang="ar-SA" dirty="0" smtClean="0"/>
              <a:t>في التجريب وفق قدراتهم </a:t>
            </a:r>
            <a:r>
              <a:rPr lang="ar-SA" dirty="0" smtClean="0"/>
              <a:t>والابتكار </a:t>
            </a:r>
            <a:r>
              <a:rPr lang="ar-SA" dirty="0" smtClean="0"/>
              <a:t>في اداء </a:t>
            </a:r>
            <a:r>
              <a:rPr lang="ar-SA" dirty="0" smtClean="0"/>
              <a:t>المهارة، </a:t>
            </a:r>
            <a:r>
              <a:rPr lang="ar-SA" dirty="0" smtClean="0"/>
              <a:t>و إدراك العلاقات بين الجسم </a:t>
            </a:r>
            <a:r>
              <a:rPr lang="ar-SA" dirty="0" smtClean="0"/>
              <a:t>والفراغ </a:t>
            </a:r>
            <a:r>
              <a:rPr lang="ar-SA" dirty="0" smtClean="0"/>
              <a:t>المحيط و الاداء </a:t>
            </a:r>
            <a:r>
              <a:rPr lang="ar-SA" dirty="0" smtClean="0"/>
              <a:t>الرياضية.</a:t>
            </a:r>
          </a:p>
          <a:p>
            <a:r>
              <a:rPr lang="ar-SA" dirty="0" smtClean="0"/>
              <a:t> </a:t>
            </a:r>
            <a:r>
              <a:rPr lang="ar-SA" dirty="0" smtClean="0"/>
              <a:t>ومن ثم ربط الاداء المهارى بمتطلبات سهلة ومتدرجة من المواقف </a:t>
            </a:r>
            <a:r>
              <a:rPr lang="ar-SA" dirty="0" smtClean="0"/>
              <a:t>المصممة </a:t>
            </a:r>
            <a:r>
              <a:rPr lang="ar-SA" dirty="0" smtClean="0"/>
              <a:t>وفق طبيعة </a:t>
            </a:r>
            <a:r>
              <a:rPr lang="ar-SA" dirty="0" smtClean="0"/>
              <a:t>اللعبة.</a:t>
            </a:r>
          </a:p>
          <a:p>
            <a:r>
              <a:rPr lang="ar-SA" dirty="0" smtClean="0"/>
              <a:t>ودمج </a:t>
            </a:r>
            <a:r>
              <a:rPr lang="ar-SA" dirty="0" smtClean="0"/>
              <a:t>الجانب المعرفي للرياضة مثل القانون والخطط مع تعلم المهارات من خلال المباريات المصغرة بشروط ميسرة. </a:t>
            </a:r>
            <a:endParaRPr lang="ar-SA" dirty="0"/>
          </a:p>
        </p:txBody>
      </p:sp>
    </p:spTree>
    <p:extLst>
      <p:ext uri="{BB962C8B-B14F-4D97-AF65-F5344CB8AC3E}">
        <p14:creationId xmlns:p14="http://schemas.microsoft.com/office/powerpoint/2010/main" val="38384806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p:txBody>
          <a:bodyPr/>
          <a:lstStyle/>
          <a:p>
            <a:pPr algn="r"/>
            <a:r>
              <a:rPr lang="ar-SA" dirty="0" smtClean="0"/>
              <a:t>مميزات الطريقة </a:t>
            </a:r>
            <a:r>
              <a:rPr lang="ar-SA" dirty="0" err="1" smtClean="0"/>
              <a:t>الموقفية</a:t>
            </a:r>
            <a:r>
              <a:rPr lang="ar-SA" dirty="0" smtClean="0"/>
              <a:t> </a:t>
            </a:r>
            <a:endParaRPr lang="ar-SA" dirty="0"/>
          </a:p>
        </p:txBody>
      </p:sp>
      <p:sp>
        <p:nvSpPr>
          <p:cNvPr id="2" name="عنصر نائب للمحتوى 1"/>
          <p:cNvSpPr>
            <a:spLocks noGrp="1"/>
          </p:cNvSpPr>
          <p:nvPr>
            <p:ph idx="1"/>
          </p:nvPr>
        </p:nvSpPr>
        <p:spPr/>
        <p:txBody>
          <a:bodyPr/>
          <a:lstStyle/>
          <a:p>
            <a:r>
              <a:rPr lang="ar-SA" dirty="0" smtClean="0"/>
              <a:t>مناسبة لتعليم المهارات الحركية في الالعاب الرياضية وخاصة الألعاب الجماعية (قدم – سلة ...) . </a:t>
            </a:r>
          </a:p>
          <a:p>
            <a:r>
              <a:rPr lang="ar-SA" dirty="0" smtClean="0"/>
              <a:t>تعطي فرصة للتلاميذ لتطبيق الجانب المعرفي للمهارة أثناء الأداء (مثل القانون). </a:t>
            </a:r>
          </a:p>
          <a:p>
            <a:r>
              <a:rPr lang="ar-SA" dirty="0" smtClean="0"/>
              <a:t>تناسب تدريس الخطط والاستراتيجيات في الألعاب الرياضية . </a:t>
            </a:r>
            <a:endParaRPr lang="ar-SA" dirty="0"/>
          </a:p>
        </p:txBody>
      </p:sp>
    </p:spTree>
    <p:extLst>
      <p:ext uri="{BB962C8B-B14F-4D97-AF65-F5344CB8AC3E}">
        <p14:creationId xmlns:p14="http://schemas.microsoft.com/office/powerpoint/2010/main" val="23468015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p:txBody>
          <a:bodyPr/>
          <a:lstStyle/>
          <a:p>
            <a:pPr algn="r"/>
            <a:r>
              <a:rPr lang="ar-SA" dirty="0" smtClean="0"/>
              <a:t>عيوب الطريقة </a:t>
            </a:r>
            <a:r>
              <a:rPr lang="ar-SA" dirty="0" err="1" smtClean="0"/>
              <a:t>الموقفية</a:t>
            </a:r>
            <a:r>
              <a:rPr lang="ar-SA" dirty="0" smtClean="0"/>
              <a:t> </a:t>
            </a:r>
            <a:endParaRPr lang="ar-SA" dirty="0"/>
          </a:p>
        </p:txBody>
      </p:sp>
      <p:sp>
        <p:nvSpPr>
          <p:cNvPr id="2" name="عنصر نائب للمحتوى 1"/>
          <p:cNvSpPr>
            <a:spLocks noGrp="1"/>
          </p:cNvSpPr>
          <p:nvPr>
            <p:ph idx="1"/>
          </p:nvPr>
        </p:nvSpPr>
        <p:spPr/>
        <p:txBody>
          <a:bodyPr/>
          <a:lstStyle/>
          <a:p>
            <a:r>
              <a:rPr lang="ar-SA" dirty="0" smtClean="0"/>
              <a:t>يتطلب من المعلم جهد ذهني كبير في تصميم مواقف تعليمية بدنية حول المهارة. </a:t>
            </a:r>
          </a:p>
          <a:p>
            <a:r>
              <a:rPr lang="ar-SA" dirty="0" smtClean="0"/>
              <a:t>تتطلب من المعلم مهارة في إعطاء التوجيهات والتغذية الراجعة اثناء اداء التلاميذ للمواقف التعليمية. </a:t>
            </a:r>
          </a:p>
          <a:p>
            <a:r>
              <a:rPr lang="ar-SA" dirty="0" smtClean="0"/>
              <a:t> قد لا تناسب الفصول ذات الأعداد الكبيرة من التلاميذ. </a:t>
            </a:r>
            <a:endParaRPr lang="ar-SA" dirty="0"/>
          </a:p>
        </p:txBody>
      </p:sp>
    </p:spTree>
    <p:extLst>
      <p:ext uri="{BB962C8B-B14F-4D97-AF65-F5344CB8AC3E}">
        <p14:creationId xmlns:p14="http://schemas.microsoft.com/office/powerpoint/2010/main" val="1070460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p:txBody>
          <a:bodyPr/>
          <a:lstStyle/>
          <a:p>
            <a:r>
              <a:rPr lang="ar-SA" dirty="0" smtClean="0"/>
              <a:t>المراجع </a:t>
            </a:r>
            <a:endParaRPr lang="ar-SA" dirty="0"/>
          </a:p>
        </p:txBody>
      </p:sp>
      <p:sp>
        <p:nvSpPr>
          <p:cNvPr id="2" name="عنصر نائب للمحتوى 1"/>
          <p:cNvSpPr>
            <a:spLocks noGrp="1"/>
          </p:cNvSpPr>
          <p:nvPr>
            <p:ph idx="1"/>
          </p:nvPr>
        </p:nvSpPr>
        <p:spPr/>
        <p:txBody>
          <a:bodyPr/>
          <a:lstStyle/>
          <a:p>
            <a:r>
              <a:rPr lang="ar-SA" dirty="0" smtClean="0"/>
              <a:t>جمعية معلمي التربية الصحية والبدنية ، </a:t>
            </a:r>
            <a:r>
              <a:rPr lang="en-US" dirty="0" smtClean="0"/>
              <a:t>SHAPE </a:t>
            </a:r>
            <a:r>
              <a:rPr lang="ar-SA" dirty="0" smtClean="0"/>
              <a:t> ، الحصول </a:t>
            </a:r>
            <a:r>
              <a:rPr lang="ar-SA" dirty="0" err="1" smtClean="0"/>
              <a:t>علىه</a:t>
            </a:r>
            <a:r>
              <a:rPr lang="ar-SA" dirty="0" smtClean="0"/>
              <a:t> من الموقع: </a:t>
            </a:r>
            <a:r>
              <a:rPr lang="en-US" dirty="0">
                <a:hlinkClick r:id="rId2"/>
              </a:rPr>
              <a:t>https://www.shapeamerica.org/advocacy/positionstatements</a:t>
            </a:r>
            <a:r>
              <a:rPr lang="en-US" dirty="0" smtClean="0">
                <a:hlinkClick r:id="rId2"/>
              </a:rPr>
              <a:t>/</a:t>
            </a:r>
            <a:r>
              <a:rPr lang="ar-SA" dirty="0" smtClean="0"/>
              <a:t> </a:t>
            </a:r>
          </a:p>
          <a:p>
            <a:r>
              <a:rPr lang="ar-SA" dirty="0" err="1" smtClean="0"/>
              <a:t>البساطي</a:t>
            </a:r>
            <a:r>
              <a:rPr lang="ar-SA" dirty="0" smtClean="0"/>
              <a:t> ، أمر الله. ( 2008) التدريس في التربية البدنية والرياضية ، جامعة الملك سعود: المملكة العربية السعودية ، صفحة 27-30. </a:t>
            </a:r>
            <a:endParaRPr lang="ar-SA" dirty="0"/>
          </a:p>
        </p:txBody>
      </p:sp>
    </p:spTree>
    <p:extLst>
      <p:ext uri="{BB962C8B-B14F-4D97-AF65-F5344CB8AC3E}">
        <p14:creationId xmlns:p14="http://schemas.microsoft.com/office/powerpoint/2010/main" val="200221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أهداف المحاضرة</a:t>
            </a:r>
            <a:endParaRPr lang="ar-SA" dirty="0"/>
          </a:p>
        </p:txBody>
      </p:sp>
      <p:sp>
        <p:nvSpPr>
          <p:cNvPr id="3" name="عنصر نائب للمحتوى 2"/>
          <p:cNvSpPr>
            <a:spLocks noGrp="1"/>
          </p:cNvSpPr>
          <p:nvPr>
            <p:ph idx="1"/>
          </p:nvPr>
        </p:nvSpPr>
        <p:spPr/>
        <p:txBody>
          <a:bodyPr>
            <a:normAutofit/>
          </a:bodyPr>
          <a:lstStyle/>
          <a:p>
            <a:r>
              <a:rPr lang="ar-SA" sz="3600" dirty="0" smtClean="0"/>
              <a:t>سوف يكون الطالب قادرا على :</a:t>
            </a:r>
          </a:p>
          <a:p>
            <a:r>
              <a:rPr lang="ar-SA" sz="3600" dirty="0" smtClean="0"/>
              <a:t>، يعرف مفهوم التدريس على الجودة في التربية البدنية. </a:t>
            </a:r>
            <a:endParaRPr lang="ar-SA" sz="3600" dirty="0" smtClean="0"/>
          </a:p>
          <a:p>
            <a:r>
              <a:rPr lang="ar-SA" sz="3600" dirty="0" smtClean="0"/>
              <a:t>مكونات العملية التدريسية وفق منظور النظم.</a:t>
            </a:r>
            <a:endParaRPr lang="ar-SA" sz="3600" dirty="0" smtClean="0"/>
          </a:p>
          <a:p>
            <a:r>
              <a:rPr lang="ar-SA" sz="3600" dirty="0" smtClean="0"/>
              <a:t>يستكشف فاعلية معلم التربية البدنية في تدريس المادة</a:t>
            </a:r>
            <a:endParaRPr lang="ar-SA" sz="3600" dirty="0"/>
          </a:p>
        </p:txBody>
      </p:sp>
    </p:spTree>
    <p:extLst>
      <p:ext uri="{BB962C8B-B14F-4D97-AF65-F5344CB8AC3E}">
        <p14:creationId xmlns:p14="http://schemas.microsoft.com/office/powerpoint/2010/main" val="15722793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p:txBody>
          <a:bodyPr>
            <a:normAutofit/>
          </a:bodyPr>
          <a:lstStyle/>
          <a:p>
            <a:r>
              <a:rPr lang="ar-SA" dirty="0" smtClean="0"/>
              <a:t>مفهوم التدريس عالي الجودة في التربية البدنية</a:t>
            </a:r>
            <a:endParaRPr lang="ar-SA" dirty="0"/>
          </a:p>
        </p:txBody>
      </p:sp>
      <p:sp>
        <p:nvSpPr>
          <p:cNvPr id="2" name="عنصر نائب للمحتوى 1"/>
          <p:cNvSpPr>
            <a:spLocks noGrp="1"/>
          </p:cNvSpPr>
          <p:nvPr>
            <p:ph idx="1"/>
          </p:nvPr>
        </p:nvSpPr>
        <p:spPr/>
        <p:txBody>
          <a:bodyPr>
            <a:normAutofit/>
          </a:bodyPr>
          <a:lstStyle/>
          <a:p>
            <a:pPr algn="just" rtl="0"/>
            <a:r>
              <a:rPr lang="en-US" dirty="0"/>
              <a:t>A quality physical education program provides learning opportunities, appropriate instruction</a:t>
            </a:r>
            <a:r>
              <a:rPr lang="en-US" dirty="0" smtClean="0"/>
              <a:t>, meaningful </a:t>
            </a:r>
            <a:r>
              <a:rPr lang="en-US" dirty="0"/>
              <a:t>and challenging content and student and program assessment</a:t>
            </a:r>
            <a:r>
              <a:rPr lang="en-US" dirty="0" smtClean="0"/>
              <a:t>.</a:t>
            </a:r>
          </a:p>
          <a:p>
            <a:pPr algn="l" rtl="0"/>
            <a:endParaRPr lang="en-US" dirty="0"/>
          </a:p>
          <a:p>
            <a:r>
              <a:rPr lang="ar-SA" dirty="0" smtClean="0"/>
              <a:t>برنامج التربية البدنية عالي الجودة يقدم فرص تعليمية، وطرق تدريس، ومحتوى علمي مرتبط بواقع التلاميذ محفز للتفكير، ويعتمد أساليب تقويم دقيقة. </a:t>
            </a:r>
            <a:endParaRPr lang="en-US" dirty="0" smtClean="0"/>
          </a:p>
        </p:txBody>
      </p:sp>
    </p:spTree>
    <p:extLst>
      <p:ext uri="{BB962C8B-B14F-4D97-AF65-F5344CB8AC3E}">
        <p14:creationId xmlns:p14="http://schemas.microsoft.com/office/powerpoint/2010/main" val="18019795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مكونات العملية التدريسية </a:t>
            </a:r>
            <a:endParaRPr lang="ar-SA" dirty="0"/>
          </a:p>
        </p:txBody>
      </p:sp>
      <p:sp>
        <p:nvSpPr>
          <p:cNvPr id="3" name="عنصر نائب للمحتوى 2"/>
          <p:cNvSpPr>
            <a:spLocks noGrp="1"/>
          </p:cNvSpPr>
          <p:nvPr>
            <p:ph idx="1"/>
          </p:nvPr>
        </p:nvSpPr>
        <p:spPr/>
        <p:txBody>
          <a:bodyPr/>
          <a:lstStyle/>
          <a:p>
            <a:r>
              <a:rPr lang="ar-SA" sz="2800" dirty="0" smtClean="0"/>
              <a:t>المنظور التقني :</a:t>
            </a:r>
          </a:p>
          <a:p>
            <a:endParaRPr lang="ar-SA" dirty="0"/>
          </a:p>
        </p:txBody>
      </p:sp>
      <p:graphicFrame>
        <p:nvGraphicFramePr>
          <p:cNvPr id="4" name="رسم تخطيطي 3"/>
          <p:cNvGraphicFramePr/>
          <p:nvPr>
            <p:extLst>
              <p:ext uri="{D42A27DB-BD31-4B8C-83A1-F6EECF244321}">
                <p14:modId xmlns:p14="http://schemas.microsoft.com/office/powerpoint/2010/main" val="2765217500"/>
              </p:ext>
            </p:extLst>
          </p:nvPr>
        </p:nvGraphicFramePr>
        <p:xfrm>
          <a:off x="467544" y="1988840"/>
          <a:ext cx="8136904" cy="44644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232649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p:txBody>
          <a:bodyPr>
            <a:normAutofit fontScale="90000"/>
          </a:bodyPr>
          <a:lstStyle/>
          <a:p>
            <a:pPr algn="r"/>
            <a:r>
              <a:rPr lang="ar-SA" dirty="0" smtClean="0"/>
              <a:t>طرق تدريس المهارات الحركية في التربية </a:t>
            </a:r>
            <a:r>
              <a:rPr lang="ar-SA" dirty="0" smtClean="0"/>
              <a:t>البدنية</a:t>
            </a:r>
            <a:endParaRPr lang="ar-SA"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087135263"/>
              </p:ext>
            </p:extLst>
          </p:nvPr>
        </p:nvGraphicFramePr>
        <p:xfrm>
          <a:off x="683568" y="2996952"/>
          <a:ext cx="7272808" cy="35283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مربع نص 4"/>
          <p:cNvSpPr txBox="1"/>
          <p:nvPr/>
        </p:nvSpPr>
        <p:spPr>
          <a:xfrm>
            <a:off x="323528" y="1700808"/>
            <a:ext cx="8424936" cy="954107"/>
          </a:xfrm>
          <a:prstGeom prst="rect">
            <a:avLst/>
          </a:prstGeom>
          <a:noFill/>
        </p:spPr>
        <p:txBody>
          <a:bodyPr wrap="square" rtlCol="1">
            <a:spAutoFit/>
          </a:bodyPr>
          <a:lstStyle/>
          <a:p>
            <a:r>
              <a:rPr lang="ar-SA" sz="2800" dirty="0" smtClean="0"/>
              <a:t>تعتمد هذه الطرق في تعليم المهارات الحركية على الكيفية التي يعالج بها النشاط او المهارات أثناء الدرس وفق نظريات التعليم </a:t>
            </a:r>
            <a:endParaRPr lang="ar-SA" sz="2800" dirty="0"/>
          </a:p>
        </p:txBody>
      </p:sp>
    </p:spTree>
    <p:extLst>
      <p:ext uri="{BB962C8B-B14F-4D97-AF65-F5344CB8AC3E}">
        <p14:creationId xmlns:p14="http://schemas.microsoft.com/office/powerpoint/2010/main" val="9896615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p:txBody>
          <a:bodyPr>
            <a:normAutofit/>
          </a:bodyPr>
          <a:lstStyle/>
          <a:p>
            <a:pPr marL="0" indent="0" algn="r"/>
            <a:r>
              <a:rPr lang="ar-EG" dirty="0"/>
              <a:t>أولا ً: الطريقة </a:t>
            </a:r>
            <a:r>
              <a:rPr lang="ar-EG" dirty="0" smtClean="0"/>
              <a:t>الكلية</a:t>
            </a:r>
            <a:endParaRPr lang="ar-SA" dirty="0"/>
          </a:p>
        </p:txBody>
      </p:sp>
      <p:sp>
        <p:nvSpPr>
          <p:cNvPr id="2" name="عنصر نائب للمحتوى 1"/>
          <p:cNvSpPr>
            <a:spLocks noGrp="1"/>
          </p:cNvSpPr>
          <p:nvPr>
            <p:ph idx="1"/>
          </p:nvPr>
        </p:nvSpPr>
        <p:spPr>
          <a:xfrm>
            <a:off x="457200" y="1481328"/>
            <a:ext cx="8229600" cy="4827992"/>
          </a:xfrm>
        </p:spPr>
        <p:txBody>
          <a:bodyPr>
            <a:normAutofit/>
          </a:bodyPr>
          <a:lstStyle/>
          <a:p>
            <a:r>
              <a:rPr lang="ar-SA" dirty="0"/>
              <a:t>و</a:t>
            </a:r>
            <a:r>
              <a:rPr lang="ar-EG" dirty="0"/>
              <a:t>تعني هذه الطريقة تعليم التلاميذ المهارة الحركية ككل دون تقسيم الحركة إلى </a:t>
            </a:r>
            <a:r>
              <a:rPr lang="ar-SA" dirty="0"/>
              <a:t>وحدات صغيرة</a:t>
            </a:r>
            <a:r>
              <a:rPr lang="ar-EG" dirty="0"/>
              <a:t>.</a:t>
            </a:r>
            <a:endParaRPr lang="ar-SA" dirty="0"/>
          </a:p>
          <a:p>
            <a:r>
              <a:rPr lang="ar-SA" dirty="0" smtClean="0"/>
              <a:t>يعتمد أصحاب هذه الطريقة على نظرية </a:t>
            </a:r>
            <a:r>
              <a:rPr lang="ar-SA" dirty="0" err="1" smtClean="0"/>
              <a:t>الجشتالت</a:t>
            </a:r>
            <a:r>
              <a:rPr lang="ar-SA" dirty="0" smtClean="0"/>
              <a:t> في التعليم والتي تعتمد على أن التعلم يتم من خلال إدراك العقل البشري للمواقف الحسية ككل متكامل وليس كجزئيات . </a:t>
            </a:r>
          </a:p>
          <a:p>
            <a:r>
              <a:rPr lang="ar-SA" dirty="0" smtClean="0"/>
              <a:t>يفضل إعطاء المتعلمين فكرة عامة عن المهارة والمنافسة التي تتم فيها قبل تقديمها لتكوين تصور عام لدى التلاميذ عن تنفيذها . </a:t>
            </a:r>
            <a:endParaRPr lang="ar-SA" dirty="0"/>
          </a:p>
        </p:txBody>
      </p:sp>
    </p:spTree>
    <p:extLst>
      <p:ext uri="{BB962C8B-B14F-4D97-AF65-F5344CB8AC3E}">
        <p14:creationId xmlns:p14="http://schemas.microsoft.com/office/powerpoint/2010/main" val="35525110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p:txBody>
          <a:bodyPr>
            <a:normAutofit/>
          </a:bodyPr>
          <a:lstStyle/>
          <a:p>
            <a:pPr algn="r"/>
            <a:r>
              <a:rPr lang="ar-EG" dirty="0"/>
              <a:t>مميزات الطريقة الكلية </a:t>
            </a:r>
            <a:r>
              <a:rPr lang="ar-EG" dirty="0" smtClean="0"/>
              <a:t>:</a:t>
            </a:r>
            <a:endParaRPr lang="ar-SA" dirty="0"/>
          </a:p>
        </p:txBody>
      </p:sp>
      <p:sp>
        <p:nvSpPr>
          <p:cNvPr id="2" name="عنصر نائب للمحتوى 1"/>
          <p:cNvSpPr>
            <a:spLocks noGrp="1"/>
          </p:cNvSpPr>
          <p:nvPr>
            <p:ph idx="1"/>
          </p:nvPr>
        </p:nvSpPr>
        <p:spPr/>
        <p:txBody>
          <a:bodyPr>
            <a:normAutofit fontScale="92500" lnSpcReduction="20000"/>
          </a:bodyPr>
          <a:lstStyle/>
          <a:p>
            <a:pPr marL="0" indent="0">
              <a:buNone/>
            </a:pPr>
            <a:r>
              <a:rPr lang="ar-SA" b="1" dirty="0" smtClean="0"/>
              <a:t>–</a:t>
            </a:r>
            <a:r>
              <a:rPr lang="ar-SA" b="1" dirty="0"/>
              <a:t> </a:t>
            </a:r>
            <a:r>
              <a:rPr lang="ar-SA" dirty="0"/>
              <a:t>وضوح الهدف العام امام التلاميذ وهو امر له اهميته التربوية لأنه يجعلهم ايجابيون في عملية التعليم فيحاولون الوصول لتحقيق هذا الهدف من اقصر الطرق</a:t>
            </a:r>
            <a:endParaRPr lang="en-US" dirty="0"/>
          </a:p>
          <a:p>
            <a:pPr marL="0" indent="0">
              <a:buNone/>
            </a:pPr>
            <a:r>
              <a:rPr lang="ar-SA" dirty="0"/>
              <a:t>ـــ  تناسب تعليم المهارات السهلة </a:t>
            </a:r>
            <a:r>
              <a:rPr lang="ar-SA" dirty="0" smtClean="0"/>
              <a:t>.</a:t>
            </a:r>
            <a:endParaRPr lang="en-US" dirty="0"/>
          </a:p>
          <a:p>
            <a:pPr marL="0" indent="0">
              <a:buNone/>
            </a:pPr>
            <a:r>
              <a:rPr lang="ar-SA" b="1" dirty="0"/>
              <a:t>–  </a:t>
            </a:r>
            <a:r>
              <a:rPr lang="ar-EG" dirty="0"/>
              <a:t>تستخدم في تدريس المهارة الحركية التي لا يمكن تجزئتها.</a:t>
            </a:r>
            <a:endParaRPr lang="en-US" dirty="0"/>
          </a:p>
          <a:p>
            <a:pPr marL="0" indent="0">
              <a:buNone/>
            </a:pPr>
            <a:r>
              <a:rPr lang="ar-SA" b="1" dirty="0"/>
              <a:t>–  </a:t>
            </a:r>
            <a:r>
              <a:rPr lang="ar-EG" dirty="0"/>
              <a:t>تعتبر طريقة شيقة بالنسبة للتلاميذ </a:t>
            </a:r>
            <a:r>
              <a:rPr lang="ar-SA" dirty="0" smtClean="0"/>
              <a:t>تشبع رغباتهم في المخاطرة وعدم الملل.</a:t>
            </a:r>
            <a:endParaRPr lang="en-US" dirty="0"/>
          </a:p>
          <a:p>
            <a:pPr marL="0" indent="0">
              <a:buNone/>
            </a:pPr>
            <a:r>
              <a:rPr lang="ar-SA" b="1" dirty="0"/>
              <a:t>–  </a:t>
            </a:r>
            <a:r>
              <a:rPr lang="ar-EG" dirty="0"/>
              <a:t>تناسب كثرة عدد التلاميذ في الفصل </a:t>
            </a:r>
            <a:r>
              <a:rPr lang="ar-SA" dirty="0" smtClean="0"/>
              <a:t>خلال الحصة</a:t>
            </a:r>
            <a:r>
              <a:rPr lang="ar-EG" dirty="0" smtClean="0"/>
              <a:t>.</a:t>
            </a:r>
            <a:endParaRPr lang="en-US" dirty="0"/>
          </a:p>
          <a:p>
            <a:pPr marL="0" indent="0">
              <a:buNone/>
            </a:pPr>
            <a:r>
              <a:rPr lang="ar-SA" b="1" dirty="0"/>
              <a:t>–  </a:t>
            </a:r>
            <a:r>
              <a:rPr lang="ar-EG" dirty="0"/>
              <a:t>توفير قدر مناسب من وقت الحصة للتطبيق والممارسة لتحقيق التفاعل والانسجام بين تلاميذ </a:t>
            </a:r>
            <a:r>
              <a:rPr lang="ar-EG" dirty="0" smtClean="0"/>
              <a:t>الفصل</a:t>
            </a:r>
            <a:r>
              <a:rPr lang="ar-SA" dirty="0" smtClean="0"/>
              <a:t>. </a:t>
            </a:r>
            <a:endParaRPr lang="en-US" dirty="0"/>
          </a:p>
        </p:txBody>
      </p:sp>
    </p:spTree>
    <p:extLst>
      <p:ext uri="{BB962C8B-B14F-4D97-AF65-F5344CB8AC3E}">
        <p14:creationId xmlns:p14="http://schemas.microsoft.com/office/powerpoint/2010/main" val="42303747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p:txBody>
          <a:bodyPr>
            <a:normAutofit/>
          </a:bodyPr>
          <a:lstStyle/>
          <a:p>
            <a:pPr algn="r"/>
            <a:r>
              <a:rPr lang="ar-EG" dirty="0"/>
              <a:t>عيوب الطريقة الكلية </a:t>
            </a:r>
            <a:r>
              <a:rPr lang="ar-EG" dirty="0" smtClean="0"/>
              <a:t>:</a:t>
            </a:r>
            <a:endParaRPr lang="ar-SA" dirty="0"/>
          </a:p>
        </p:txBody>
      </p:sp>
      <p:sp>
        <p:nvSpPr>
          <p:cNvPr id="2" name="عنصر نائب للمحتوى 1"/>
          <p:cNvSpPr>
            <a:spLocks noGrp="1"/>
          </p:cNvSpPr>
          <p:nvPr>
            <p:ph idx="1"/>
          </p:nvPr>
        </p:nvSpPr>
        <p:spPr/>
        <p:txBody>
          <a:bodyPr/>
          <a:lstStyle/>
          <a:p>
            <a:pPr marL="0" indent="0">
              <a:buNone/>
            </a:pPr>
            <a:r>
              <a:rPr lang="ar-SA" b="1" dirty="0" smtClean="0"/>
              <a:t>–</a:t>
            </a:r>
            <a:r>
              <a:rPr lang="ar-SA" b="1" dirty="0"/>
              <a:t>  </a:t>
            </a:r>
            <a:r>
              <a:rPr lang="ar-SA" dirty="0"/>
              <a:t>لا تراعي</a:t>
            </a:r>
            <a:r>
              <a:rPr lang="ar-SA" b="1" dirty="0"/>
              <a:t> </a:t>
            </a:r>
            <a:r>
              <a:rPr lang="ar-EG" dirty="0"/>
              <a:t>الفروق الفردية بين الطلاب . </a:t>
            </a:r>
            <a:endParaRPr lang="en-US" dirty="0"/>
          </a:p>
          <a:p>
            <a:pPr marL="0" indent="0">
              <a:buNone/>
            </a:pPr>
            <a:r>
              <a:rPr lang="ar-SA" b="1" dirty="0"/>
              <a:t>–  </a:t>
            </a:r>
            <a:r>
              <a:rPr lang="ar-SA" dirty="0" smtClean="0"/>
              <a:t>لا تعطي التلاميذ فرصة لمعرفة دقائق </a:t>
            </a:r>
            <a:r>
              <a:rPr lang="ar-SA" dirty="0"/>
              <a:t>وتفاصيل </a:t>
            </a:r>
            <a:r>
              <a:rPr lang="ar-SA" dirty="0" smtClean="0"/>
              <a:t>الحركات.</a:t>
            </a:r>
            <a:endParaRPr lang="en-US" dirty="0"/>
          </a:p>
          <a:p>
            <a:pPr marL="0" indent="0">
              <a:buNone/>
            </a:pPr>
            <a:r>
              <a:rPr lang="ar-SA" dirty="0"/>
              <a:t>ـــ يصعب استخدامها مع المهارات الحركية التي يتميز بعض اجزائها بصعوبة </a:t>
            </a:r>
            <a:r>
              <a:rPr lang="ar-SA" dirty="0" smtClean="0"/>
              <a:t>الاداء.</a:t>
            </a:r>
            <a:endParaRPr lang="en-US" dirty="0"/>
          </a:p>
          <a:p>
            <a:pPr marL="0" indent="0">
              <a:buNone/>
            </a:pPr>
            <a:r>
              <a:rPr lang="ar-SA" dirty="0"/>
              <a:t>ــ صعوبة التخلص من الاخطاء التي تحدث </a:t>
            </a:r>
            <a:r>
              <a:rPr lang="ar-SA" dirty="0" smtClean="0"/>
              <a:t>أثناء </a:t>
            </a:r>
            <a:r>
              <a:rPr lang="ar-SA" dirty="0"/>
              <a:t>ممارسة </a:t>
            </a:r>
            <a:r>
              <a:rPr lang="ar-SA" dirty="0" smtClean="0"/>
              <a:t>التمارين التعليمية.</a:t>
            </a:r>
            <a:endParaRPr lang="en-US" dirty="0"/>
          </a:p>
          <a:p>
            <a:endParaRPr lang="ar-SA" dirty="0"/>
          </a:p>
        </p:txBody>
      </p:sp>
    </p:spTree>
    <p:extLst>
      <p:ext uri="{BB962C8B-B14F-4D97-AF65-F5344CB8AC3E}">
        <p14:creationId xmlns:p14="http://schemas.microsoft.com/office/powerpoint/2010/main" val="7538940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p:txBody>
          <a:bodyPr>
            <a:normAutofit/>
          </a:bodyPr>
          <a:lstStyle/>
          <a:p>
            <a:pPr algn="r"/>
            <a:r>
              <a:rPr lang="ar-EG" dirty="0"/>
              <a:t>ثانياً: الطريقة </a:t>
            </a:r>
            <a:r>
              <a:rPr lang="ar-EG" dirty="0" smtClean="0"/>
              <a:t>الجزئية</a:t>
            </a:r>
            <a:endParaRPr lang="ar-SA" dirty="0"/>
          </a:p>
        </p:txBody>
      </p:sp>
      <p:sp>
        <p:nvSpPr>
          <p:cNvPr id="2" name="عنصر نائب للمحتوى 1"/>
          <p:cNvSpPr>
            <a:spLocks noGrp="1"/>
          </p:cNvSpPr>
          <p:nvPr>
            <p:ph idx="1"/>
          </p:nvPr>
        </p:nvSpPr>
        <p:spPr>
          <a:xfrm>
            <a:off x="457200" y="1481328"/>
            <a:ext cx="8229600" cy="4899999"/>
          </a:xfrm>
        </p:spPr>
        <p:txBody>
          <a:bodyPr>
            <a:normAutofit/>
          </a:bodyPr>
          <a:lstStyle/>
          <a:p>
            <a:pPr marL="457200" indent="-457200"/>
            <a:r>
              <a:rPr lang="ar-EG" dirty="0" smtClean="0"/>
              <a:t>وفيها </a:t>
            </a:r>
            <a:r>
              <a:rPr lang="ar-EG" dirty="0"/>
              <a:t>تقسم الحركة إلى أجزاء ويقوم المدرس بتعليم كل جزء قائم بذاته وعندما يتأكد المدرس من إتقان هذا الجزء ينتقل إلى جزء آخر في الحركة وهكذا حتى ينتهي من كل الأجزاء ويقوم بعد ذلك بجميع تلك الأجزاء بعضها </a:t>
            </a:r>
            <a:r>
              <a:rPr lang="ar-EG" dirty="0" smtClean="0"/>
              <a:t>البعض.</a:t>
            </a:r>
            <a:endParaRPr lang="ar-SA" dirty="0" smtClean="0"/>
          </a:p>
          <a:p>
            <a:pPr marL="457200" indent="-457200"/>
            <a:endParaRPr lang="ar-SA" dirty="0" smtClean="0"/>
          </a:p>
          <a:p>
            <a:pPr marL="457200" indent="-457200"/>
            <a:r>
              <a:rPr lang="ar-SA" dirty="0" smtClean="0"/>
              <a:t>يعتمد أصحاب هذه الطريق على فكرة الطريقة الاستقرائية من خلال عرض النموذج ثم تبسيطه إلى أجزاء ثم الاداء ككل أي الانتقال من الخاص ( الأجزاء ) إلى العام ( المهارة ككل ) . </a:t>
            </a:r>
            <a:endParaRPr lang="en-US" dirty="0"/>
          </a:p>
          <a:p>
            <a:endParaRPr lang="ar-SA" dirty="0"/>
          </a:p>
        </p:txBody>
      </p:sp>
    </p:spTree>
    <p:extLst>
      <p:ext uri="{BB962C8B-B14F-4D97-AF65-F5344CB8AC3E}">
        <p14:creationId xmlns:p14="http://schemas.microsoft.com/office/powerpoint/2010/main" val="1823958773"/>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845</TotalTime>
  <Words>746</Words>
  <Application>Microsoft Office PowerPoint</Application>
  <PresentationFormat>عرض على الشاشة (3:4)‏</PresentationFormat>
  <Paragraphs>95</Paragraphs>
  <Slides>18</Slides>
  <Notes>0</Notes>
  <HiddenSlides>0</HiddenSlides>
  <MMClips>0</MMClips>
  <ScaleCrop>false</ScaleCrop>
  <HeadingPairs>
    <vt:vector size="4" baseType="variant">
      <vt:variant>
        <vt:lpstr>نسق</vt:lpstr>
      </vt:variant>
      <vt:variant>
        <vt:i4>1</vt:i4>
      </vt:variant>
      <vt:variant>
        <vt:lpstr>عناوين الشرائح</vt:lpstr>
      </vt:variant>
      <vt:variant>
        <vt:i4>18</vt:i4>
      </vt:variant>
    </vt:vector>
  </HeadingPairs>
  <TitlesOfParts>
    <vt:vector size="19" baseType="lpstr">
      <vt:lpstr>نسق Office</vt:lpstr>
      <vt:lpstr>طرق التدريس في التربية البدنية </vt:lpstr>
      <vt:lpstr>أهداف المحاضرة</vt:lpstr>
      <vt:lpstr>مفهوم التدريس عالي الجودة في التربية البدنية</vt:lpstr>
      <vt:lpstr>مكونات العملية التدريسية </vt:lpstr>
      <vt:lpstr>طرق تدريس المهارات الحركية في التربية البدنية</vt:lpstr>
      <vt:lpstr>أولا ً: الطريقة الكلية</vt:lpstr>
      <vt:lpstr>مميزات الطريقة الكلية :</vt:lpstr>
      <vt:lpstr>عيوب الطريقة الكلية :</vt:lpstr>
      <vt:lpstr>ثانياً: الطريقة الجزئية</vt:lpstr>
      <vt:lpstr>مميزات الطريقة الجزئية :</vt:lpstr>
      <vt:lpstr>عيوب الطريقة الجزئية :</vt:lpstr>
      <vt:lpstr>ثالثا ً: الطريقة المشتركة الكلية الجزئية</vt:lpstr>
      <vt:lpstr>مميزات الطريقة المشتركة الكلية الجزئية</vt:lpstr>
      <vt:lpstr>عيوب الطريقة المشتركة الكلية الجزئية</vt:lpstr>
      <vt:lpstr>رابعاً : الطريقة الموقفية </vt:lpstr>
      <vt:lpstr>مميزات الطريقة الموقفية </vt:lpstr>
      <vt:lpstr>عيوب الطريقة الموقفية </vt:lpstr>
      <vt:lpstr>المراجع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AA</dc:creator>
  <cp:lastModifiedBy>AA</cp:lastModifiedBy>
  <cp:revision>43</cp:revision>
  <dcterms:created xsi:type="dcterms:W3CDTF">2019-03-03T04:50:47Z</dcterms:created>
  <dcterms:modified xsi:type="dcterms:W3CDTF">2023-10-07T07:00:37Z</dcterms:modified>
</cp:coreProperties>
</file>