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74" r:id="rId19"/>
    <p:sldId id="269" r:id="rId20"/>
    <p:sldId id="276" r:id="rId21"/>
    <p:sldId id="277" r:id="rId22"/>
    <p:sldId id="278" r:id="rId23"/>
    <p:sldId id="279" r:id="rId24"/>
    <p:sldId id="280" r:id="rId25"/>
    <p:sldId id="281" r:id="rId26"/>
    <p:sldId id="275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EDB4C-95E6-4B9E-9BC6-671A82565271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1D793895-2AB3-49B9-824E-339E1BE424B2}">
      <dgm:prSet phldrT="[نص]" custT="1"/>
      <dgm:spPr/>
      <dgm:t>
        <a:bodyPr/>
        <a:lstStyle/>
        <a:p>
          <a:pPr rtl="1"/>
          <a:r>
            <a:rPr lang="ar-SA" sz="2800" dirty="0" smtClean="0"/>
            <a:t>قرارات المحتوى</a:t>
          </a:r>
          <a:endParaRPr lang="ar-SA" sz="2800" dirty="0"/>
        </a:p>
      </dgm:t>
    </dgm:pt>
    <dgm:pt modelId="{B7F0949C-34E5-413F-A81D-40087E1271CD}" type="parTrans" cxnId="{AF0F1329-0AD3-4BB9-8D55-00B1AB8D28A6}">
      <dgm:prSet/>
      <dgm:spPr/>
      <dgm:t>
        <a:bodyPr/>
        <a:lstStyle/>
        <a:p>
          <a:pPr rtl="1"/>
          <a:endParaRPr lang="ar-SA"/>
        </a:p>
      </dgm:t>
    </dgm:pt>
    <dgm:pt modelId="{4E8E69F1-6FD2-41A9-871E-F991CD0AD5EF}" type="sibTrans" cxnId="{AF0F1329-0AD3-4BB9-8D55-00B1AB8D28A6}">
      <dgm:prSet/>
      <dgm:spPr/>
      <dgm:t>
        <a:bodyPr/>
        <a:lstStyle/>
        <a:p>
          <a:pPr rtl="1"/>
          <a:endParaRPr lang="ar-SA"/>
        </a:p>
      </dgm:t>
    </dgm:pt>
    <dgm:pt modelId="{E912430C-51FE-4289-9E69-90E2E05EA22E}">
      <dgm:prSet phldrT="[نص]" custT="1"/>
      <dgm:spPr/>
      <dgm:t>
        <a:bodyPr/>
        <a:lstStyle/>
        <a:p>
          <a:pPr rtl="1"/>
          <a:r>
            <a:rPr lang="ar-SA" sz="2800" dirty="0" smtClean="0"/>
            <a:t>قرارات إدارة الحصة</a:t>
          </a:r>
          <a:endParaRPr lang="ar-SA" sz="2800" dirty="0"/>
        </a:p>
      </dgm:t>
    </dgm:pt>
    <dgm:pt modelId="{C876D6EA-C4EC-43C3-8B6A-FF4FFFACF8C0}" type="parTrans" cxnId="{243CE2FE-D16A-4FB2-B8D9-4C38A862008C}">
      <dgm:prSet/>
      <dgm:spPr/>
      <dgm:t>
        <a:bodyPr/>
        <a:lstStyle/>
        <a:p>
          <a:pPr rtl="1"/>
          <a:endParaRPr lang="ar-SA"/>
        </a:p>
      </dgm:t>
    </dgm:pt>
    <dgm:pt modelId="{E7143241-A017-488F-A2AF-B3FA1CAF208E}" type="sibTrans" cxnId="{243CE2FE-D16A-4FB2-B8D9-4C38A862008C}">
      <dgm:prSet/>
      <dgm:spPr/>
      <dgm:t>
        <a:bodyPr/>
        <a:lstStyle/>
        <a:p>
          <a:pPr rtl="1"/>
          <a:endParaRPr lang="ar-SA"/>
        </a:p>
      </dgm:t>
    </dgm:pt>
    <dgm:pt modelId="{95E25300-617C-4748-B13A-55F93CD63153}">
      <dgm:prSet phldrT="[نص]" custT="1"/>
      <dgm:spPr/>
      <dgm:t>
        <a:bodyPr/>
        <a:lstStyle/>
        <a:p>
          <a:pPr rtl="1"/>
          <a:r>
            <a:rPr lang="ar-SA" sz="2400" dirty="0" smtClean="0"/>
            <a:t>قرارات عرض نشاطات التعلم</a:t>
          </a:r>
          <a:endParaRPr lang="ar-SA" sz="2400" dirty="0"/>
        </a:p>
      </dgm:t>
    </dgm:pt>
    <dgm:pt modelId="{EFA43F04-CA74-480E-BE90-14A4AE12C59D}" type="parTrans" cxnId="{92574B8D-136F-433A-98AF-3A013CE75415}">
      <dgm:prSet/>
      <dgm:spPr/>
      <dgm:t>
        <a:bodyPr/>
        <a:lstStyle/>
        <a:p>
          <a:pPr rtl="1"/>
          <a:endParaRPr lang="ar-SA"/>
        </a:p>
      </dgm:t>
    </dgm:pt>
    <dgm:pt modelId="{9C8D7134-33F4-4B1D-B78B-6A64215478EF}" type="sibTrans" cxnId="{92574B8D-136F-433A-98AF-3A013CE75415}">
      <dgm:prSet/>
      <dgm:spPr/>
      <dgm:t>
        <a:bodyPr/>
        <a:lstStyle/>
        <a:p>
          <a:pPr rtl="1"/>
          <a:endParaRPr lang="ar-SA"/>
        </a:p>
      </dgm:t>
    </dgm:pt>
    <dgm:pt modelId="{514C5F79-7E84-4DD1-A1A6-C4D6D4124E97}" type="pres">
      <dgm:prSet presAssocID="{813EDB4C-95E6-4B9E-9BC6-671A825652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5D7B389-E7D8-48FA-B881-3304F578694A}" type="pres">
      <dgm:prSet presAssocID="{1D793895-2AB3-49B9-824E-339E1BE424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9ABCB1-AFB8-4A8D-ADA9-1F6B6765FECB}" type="pres">
      <dgm:prSet presAssocID="{4E8E69F1-6FD2-41A9-871E-F991CD0AD5EF}" presName="sib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2E3FCCE7-BAA2-42FD-8D46-477DC0C0C26B}" type="pres">
      <dgm:prSet presAssocID="{4E8E69F1-6FD2-41A9-871E-F991CD0AD5EF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233E3F98-2728-4AB2-8F20-BF37195E2A3A}" type="pres">
      <dgm:prSet presAssocID="{E912430C-51FE-4289-9E69-90E2E05EA22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9E7510-034B-497D-9FCD-7CAF6E29593B}" type="pres">
      <dgm:prSet presAssocID="{E7143241-A017-488F-A2AF-B3FA1CAF208E}" presName="sib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A34209C3-F9CD-4D3E-B2B5-5CDD6808E585}" type="pres">
      <dgm:prSet presAssocID="{E7143241-A017-488F-A2AF-B3FA1CAF208E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69849642-9660-4B63-834E-D3C416C3FAAC}" type="pres">
      <dgm:prSet presAssocID="{95E25300-617C-4748-B13A-55F93CD6315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A1B642-4A23-4C05-B5B9-6FD5B824DE03}" type="pres">
      <dgm:prSet presAssocID="{9C8D7134-33F4-4B1D-B78B-6A64215478EF}" presName="sibTrans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4C4467E0-79BD-4987-8CF7-647791F7DFCC}" type="pres">
      <dgm:prSet presAssocID="{9C8D7134-33F4-4B1D-B78B-6A64215478EF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A2E9CF17-6614-439B-AB0B-852BC4982B56}" type="presOf" srcId="{1D793895-2AB3-49B9-824E-339E1BE424B2}" destId="{25D7B389-E7D8-48FA-B881-3304F578694A}" srcOrd="0" destOrd="0" presId="urn:microsoft.com/office/officeart/2005/8/layout/cycle7"/>
    <dgm:cxn modelId="{A2F9B3E2-2000-4DF6-A37D-E2D1AF8483B0}" type="presOf" srcId="{E7143241-A017-488F-A2AF-B3FA1CAF208E}" destId="{A34209C3-F9CD-4D3E-B2B5-5CDD6808E585}" srcOrd="1" destOrd="0" presId="urn:microsoft.com/office/officeart/2005/8/layout/cycle7"/>
    <dgm:cxn modelId="{F00C2578-702B-44C8-8608-03E003F66060}" type="presOf" srcId="{813EDB4C-95E6-4B9E-9BC6-671A82565271}" destId="{514C5F79-7E84-4DD1-A1A6-C4D6D4124E97}" srcOrd="0" destOrd="0" presId="urn:microsoft.com/office/officeart/2005/8/layout/cycle7"/>
    <dgm:cxn modelId="{C6321740-B366-4FEB-AA5D-4E23749E6317}" type="presOf" srcId="{95E25300-617C-4748-B13A-55F93CD63153}" destId="{69849642-9660-4B63-834E-D3C416C3FAAC}" srcOrd="0" destOrd="0" presId="urn:microsoft.com/office/officeart/2005/8/layout/cycle7"/>
    <dgm:cxn modelId="{AF0F1329-0AD3-4BB9-8D55-00B1AB8D28A6}" srcId="{813EDB4C-95E6-4B9E-9BC6-671A82565271}" destId="{1D793895-2AB3-49B9-824E-339E1BE424B2}" srcOrd="0" destOrd="0" parTransId="{B7F0949C-34E5-413F-A81D-40087E1271CD}" sibTransId="{4E8E69F1-6FD2-41A9-871E-F991CD0AD5EF}"/>
    <dgm:cxn modelId="{27DC38DF-68D7-4211-BAD2-D4C34BDEEE03}" type="presOf" srcId="{4E8E69F1-6FD2-41A9-871E-F991CD0AD5EF}" destId="{2E3FCCE7-BAA2-42FD-8D46-477DC0C0C26B}" srcOrd="1" destOrd="0" presId="urn:microsoft.com/office/officeart/2005/8/layout/cycle7"/>
    <dgm:cxn modelId="{F662994A-02A3-4389-B351-B2DDCF88D2A2}" type="presOf" srcId="{9C8D7134-33F4-4B1D-B78B-6A64215478EF}" destId="{4C4467E0-79BD-4987-8CF7-647791F7DFCC}" srcOrd="1" destOrd="0" presId="urn:microsoft.com/office/officeart/2005/8/layout/cycle7"/>
    <dgm:cxn modelId="{AB16480C-307E-4435-8876-580394040444}" type="presOf" srcId="{4E8E69F1-6FD2-41A9-871E-F991CD0AD5EF}" destId="{D19ABCB1-AFB8-4A8D-ADA9-1F6B6765FECB}" srcOrd="0" destOrd="0" presId="urn:microsoft.com/office/officeart/2005/8/layout/cycle7"/>
    <dgm:cxn modelId="{36193C47-404D-4990-9622-7AFC8A45A200}" type="presOf" srcId="{E7143241-A017-488F-A2AF-B3FA1CAF208E}" destId="{4C9E7510-034B-497D-9FCD-7CAF6E29593B}" srcOrd="0" destOrd="0" presId="urn:microsoft.com/office/officeart/2005/8/layout/cycle7"/>
    <dgm:cxn modelId="{8646D956-A30F-44BB-A83B-70FC68196F0B}" type="presOf" srcId="{E912430C-51FE-4289-9E69-90E2E05EA22E}" destId="{233E3F98-2728-4AB2-8F20-BF37195E2A3A}" srcOrd="0" destOrd="0" presId="urn:microsoft.com/office/officeart/2005/8/layout/cycle7"/>
    <dgm:cxn modelId="{92574B8D-136F-433A-98AF-3A013CE75415}" srcId="{813EDB4C-95E6-4B9E-9BC6-671A82565271}" destId="{95E25300-617C-4748-B13A-55F93CD63153}" srcOrd="2" destOrd="0" parTransId="{EFA43F04-CA74-480E-BE90-14A4AE12C59D}" sibTransId="{9C8D7134-33F4-4B1D-B78B-6A64215478EF}"/>
    <dgm:cxn modelId="{316DF3EC-A5F9-4393-9227-F9FF99A86B6B}" type="presOf" srcId="{9C8D7134-33F4-4B1D-B78B-6A64215478EF}" destId="{68A1B642-4A23-4C05-B5B9-6FD5B824DE03}" srcOrd="0" destOrd="0" presId="urn:microsoft.com/office/officeart/2005/8/layout/cycle7"/>
    <dgm:cxn modelId="{243CE2FE-D16A-4FB2-B8D9-4C38A862008C}" srcId="{813EDB4C-95E6-4B9E-9BC6-671A82565271}" destId="{E912430C-51FE-4289-9E69-90E2E05EA22E}" srcOrd="1" destOrd="0" parTransId="{C876D6EA-C4EC-43C3-8B6A-FF4FFFACF8C0}" sibTransId="{E7143241-A017-488F-A2AF-B3FA1CAF208E}"/>
    <dgm:cxn modelId="{1C83D3E1-BE06-460F-8C2F-0008F342380F}" type="presParOf" srcId="{514C5F79-7E84-4DD1-A1A6-C4D6D4124E97}" destId="{25D7B389-E7D8-48FA-B881-3304F578694A}" srcOrd="0" destOrd="0" presId="urn:microsoft.com/office/officeart/2005/8/layout/cycle7"/>
    <dgm:cxn modelId="{1CF20F94-8D30-49B7-BE2E-1770A5C673FE}" type="presParOf" srcId="{514C5F79-7E84-4DD1-A1A6-C4D6D4124E97}" destId="{D19ABCB1-AFB8-4A8D-ADA9-1F6B6765FECB}" srcOrd="1" destOrd="0" presId="urn:microsoft.com/office/officeart/2005/8/layout/cycle7"/>
    <dgm:cxn modelId="{796B0AAB-1B1F-4634-8438-9C1A58CD857C}" type="presParOf" srcId="{D19ABCB1-AFB8-4A8D-ADA9-1F6B6765FECB}" destId="{2E3FCCE7-BAA2-42FD-8D46-477DC0C0C26B}" srcOrd="0" destOrd="0" presId="urn:microsoft.com/office/officeart/2005/8/layout/cycle7"/>
    <dgm:cxn modelId="{8F1297E5-E8D4-4655-8A1F-07F99491E448}" type="presParOf" srcId="{514C5F79-7E84-4DD1-A1A6-C4D6D4124E97}" destId="{233E3F98-2728-4AB2-8F20-BF37195E2A3A}" srcOrd="2" destOrd="0" presId="urn:microsoft.com/office/officeart/2005/8/layout/cycle7"/>
    <dgm:cxn modelId="{7E4BFEE3-21F4-49A2-AB5D-ABAFACA8D315}" type="presParOf" srcId="{514C5F79-7E84-4DD1-A1A6-C4D6D4124E97}" destId="{4C9E7510-034B-497D-9FCD-7CAF6E29593B}" srcOrd="3" destOrd="0" presId="urn:microsoft.com/office/officeart/2005/8/layout/cycle7"/>
    <dgm:cxn modelId="{0DFAF706-C96B-4C65-9DAE-EFC005FFF077}" type="presParOf" srcId="{4C9E7510-034B-497D-9FCD-7CAF6E29593B}" destId="{A34209C3-F9CD-4D3E-B2B5-5CDD6808E585}" srcOrd="0" destOrd="0" presId="urn:microsoft.com/office/officeart/2005/8/layout/cycle7"/>
    <dgm:cxn modelId="{BB74A218-6286-4620-99F2-E7834C7B9B86}" type="presParOf" srcId="{514C5F79-7E84-4DD1-A1A6-C4D6D4124E97}" destId="{69849642-9660-4B63-834E-D3C416C3FAAC}" srcOrd="4" destOrd="0" presId="urn:microsoft.com/office/officeart/2005/8/layout/cycle7"/>
    <dgm:cxn modelId="{2C51A748-9E0C-4EEB-A9D0-328C133D757B}" type="presParOf" srcId="{514C5F79-7E84-4DD1-A1A6-C4D6D4124E97}" destId="{68A1B642-4A23-4C05-B5B9-6FD5B824DE03}" srcOrd="5" destOrd="0" presId="urn:microsoft.com/office/officeart/2005/8/layout/cycle7"/>
    <dgm:cxn modelId="{F97D3346-025F-41CB-BC65-60CF649B2629}" type="presParOf" srcId="{68A1B642-4A23-4C05-B5B9-6FD5B824DE03}" destId="{4C4467E0-79BD-4987-8CF7-647791F7DFC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27ED9E-76D7-486A-AABC-32DCD9C8B4F2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30E372F2-2799-4C1E-AED0-B4DB176E884E}">
      <dgm:prSet phldrT="[نص]"/>
      <dgm:spPr/>
      <dgm:t>
        <a:bodyPr/>
        <a:lstStyle/>
        <a:p>
          <a:pPr rtl="1"/>
          <a:r>
            <a:rPr lang="ar-SA" dirty="0" smtClean="0"/>
            <a:t>الابداع</a:t>
          </a:r>
          <a:endParaRPr lang="ar-SA" dirty="0"/>
        </a:p>
      </dgm:t>
    </dgm:pt>
    <dgm:pt modelId="{5D5ABAE8-FEA9-44E2-BC52-9EAFBD939270}" type="parTrans" cxnId="{EFB7B2DD-6B65-4535-9C56-4BE7649D497E}">
      <dgm:prSet/>
      <dgm:spPr/>
      <dgm:t>
        <a:bodyPr/>
        <a:lstStyle/>
        <a:p>
          <a:pPr rtl="1"/>
          <a:endParaRPr lang="ar-SA"/>
        </a:p>
      </dgm:t>
    </dgm:pt>
    <dgm:pt modelId="{EEC73B57-4568-4038-9B45-B85E7BB5B112}" type="sibTrans" cxnId="{EFB7B2DD-6B65-4535-9C56-4BE7649D497E}">
      <dgm:prSet/>
      <dgm:spPr/>
      <dgm:t>
        <a:bodyPr/>
        <a:lstStyle/>
        <a:p>
          <a:pPr rtl="1"/>
          <a:endParaRPr lang="ar-SA"/>
        </a:p>
      </dgm:t>
    </dgm:pt>
    <dgm:pt modelId="{0C6FC716-A53B-4277-9788-E016B9DC6307}">
      <dgm:prSet phldrT="[نص]"/>
      <dgm:spPr/>
      <dgm:t>
        <a:bodyPr/>
        <a:lstStyle/>
        <a:p>
          <a:pPr rtl="1"/>
          <a:r>
            <a:rPr lang="ar-SA" dirty="0" smtClean="0"/>
            <a:t>التقويم</a:t>
          </a:r>
          <a:endParaRPr lang="ar-SA" dirty="0"/>
        </a:p>
      </dgm:t>
    </dgm:pt>
    <dgm:pt modelId="{4DE3083F-D0E8-498B-9DA3-6986CCAA2292}" type="parTrans" cxnId="{307045AD-6E66-441B-99C1-B40E52CC234C}">
      <dgm:prSet/>
      <dgm:spPr/>
      <dgm:t>
        <a:bodyPr/>
        <a:lstStyle/>
        <a:p>
          <a:pPr rtl="1"/>
          <a:endParaRPr lang="ar-SA"/>
        </a:p>
      </dgm:t>
    </dgm:pt>
    <dgm:pt modelId="{60B92A1C-4BBB-416F-B274-7D1BEDA7B13C}" type="sibTrans" cxnId="{307045AD-6E66-441B-99C1-B40E52CC234C}">
      <dgm:prSet/>
      <dgm:spPr/>
      <dgm:t>
        <a:bodyPr/>
        <a:lstStyle/>
        <a:p>
          <a:pPr rtl="1"/>
          <a:endParaRPr lang="ar-SA"/>
        </a:p>
      </dgm:t>
    </dgm:pt>
    <dgm:pt modelId="{E8498CED-6D9B-4FFE-9097-B4C3D25072DE}">
      <dgm:prSet phldrT="[نص]"/>
      <dgm:spPr/>
      <dgm:t>
        <a:bodyPr/>
        <a:lstStyle/>
        <a:p>
          <a:pPr rtl="1"/>
          <a:r>
            <a:rPr lang="ar-SA" dirty="0" smtClean="0"/>
            <a:t>التحليل</a:t>
          </a:r>
          <a:endParaRPr lang="ar-SA" dirty="0"/>
        </a:p>
      </dgm:t>
    </dgm:pt>
    <dgm:pt modelId="{FA063D4C-A788-4787-87DE-163E4D33656E}" type="parTrans" cxnId="{B931C015-A23D-4AAE-A885-A2190E04A90D}">
      <dgm:prSet/>
      <dgm:spPr/>
      <dgm:t>
        <a:bodyPr/>
        <a:lstStyle/>
        <a:p>
          <a:pPr rtl="1"/>
          <a:endParaRPr lang="ar-SA"/>
        </a:p>
      </dgm:t>
    </dgm:pt>
    <dgm:pt modelId="{0D07A6D6-6FCC-40E4-8094-A2D9CC0059EA}" type="sibTrans" cxnId="{B931C015-A23D-4AAE-A885-A2190E04A90D}">
      <dgm:prSet/>
      <dgm:spPr/>
      <dgm:t>
        <a:bodyPr/>
        <a:lstStyle/>
        <a:p>
          <a:pPr rtl="1"/>
          <a:endParaRPr lang="ar-SA"/>
        </a:p>
      </dgm:t>
    </dgm:pt>
    <dgm:pt modelId="{86615892-B4FB-492F-83EC-D9B9B40C7484}">
      <dgm:prSet/>
      <dgm:spPr/>
      <dgm:t>
        <a:bodyPr/>
        <a:lstStyle/>
        <a:p>
          <a:pPr rtl="1"/>
          <a:r>
            <a:rPr lang="ar-SA" dirty="0" smtClean="0"/>
            <a:t>التطبيق</a:t>
          </a:r>
          <a:endParaRPr lang="ar-SA" dirty="0"/>
        </a:p>
      </dgm:t>
    </dgm:pt>
    <dgm:pt modelId="{463416FF-4435-436A-AA3E-022C486AF555}" type="parTrans" cxnId="{95B607A8-28FE-4402-9FE3-06ED347EB5AF}">
      <dgm:prSet/>
      <dgm:spPr/>
      <dgm:t>
        <a:bodyPr/>
        <a:lstStyle/>
        <a:p>
          <a:pPr rtl="1"/>
          <a:endParaRPr lang="ar-SA"/>
        </a:p>
      </dgm:t>
    </dgm:pt>
    <dgm:pt modelId="{A4668F92-F13E-41BE-9436-0EA8FE64BDC5}" type="sibTrans" cxnId="{95B607A8-28FE-4402-9FE3-06ED347EB5AF}">
      <dgm:prSet/>
      <dgm:spPr/>
      <dgm:t>
        <a:bodyPr/>
        <a:lstStyle/>
        <a:p>
          <a:pPr rtl="1"/>
          <a:endParaRPr lang="ar-SA"/>
        </a:p>
      </dgm:t>
    </dgm:pt>
    <dgm:pt modelId="{775F7D96-E7AA-4B4B-B01A-704A88D106B6}">
      <dgm:prSet/>
      <dgm:spPr/>
      <dgm:t>
        <a:bodyPr/>
        <a:lstStyle/>
        <a:p>
          <a:pPr rtl="1"/>
          <a:r>
            <a:rPr lang="ar-SA" dirty="0" smtClean="0"/>
            <a:t>الاستيعاب والفهم</a:t>
          </a:r>
          <a:endParaRPr lang="ar-SA" dirty="0"/>
        </a:p>
      </dgm:t>
    </dgm:pt>
    <dgm:pt modelId="{95812CFC-3934-4231-91C1-BE60E54D0296}" type="parTrans" cxnId="{66BFD220-4DC8-4510-BBE9-1388E4E8E217}">
      <dgm:prSet/>
      <dgm:spPr/>
      <dgm:t>
        <a:bodyPr/>
        <a:lstStyle/>
        <a:p>
          <a:pPr rtl="1"/>
          <a:endParaRPr lang="ar-SA"/>
        </a:p>
      </dgm:t>
    </dgm:pt>
    <dgm:pt modelId="{C4ED0A3E-F429-4B3A-A749-EE95E13CA941}" type="sibTrans" cxnId="{66BFD220-4DC8-4510-BBE9-1388E4E8E217}">
      <dgm:prSet/>
      <dgm:spPr/>
      <dgm:t>
        <a:bodyPr/>
        <a:lstStyle/>
        <a:p>
          <a:pPr rtl="1"/>
          <a:endParaRPr lang="ar-SA"/>
        </a:p>
      </dgm:t>
    </dgm:pt>
    <dgm:pt modelId="{A7C985F1-8BF4-44BD-A4CB-3261A7A45E10}">
      <dgm:prSet/>
      <dgm:spPr/>
      <dgm:t>
        <a:bodyPr/>
        <a:lstStyle/>
        <a:p>
          <a:pPr rtl="1"/>
          <a:r>
            <a:rPr lang="ar-SA" dirty="0" smtClean="0"/>
            <a:t>المعرفة والتذكر</a:t>
          </a:r>
          <a:endParaRPr lang="ar-SA" dirty="0"/>
        </a:p>
      </dgm:t>
    </dgm:pt>
    <dgm:pt modelId="{AF67355A-1AB5-4F73-B9AD-CD3053AF7A62}" type="parTrans" cxnId="{9638E2E3-4BFF-41A5-8096-E0950ED308F7}">
      <dgm:prSet/>
      <dgm:spPr/>
      <dgm:t>
        <a:bodyPr/>
        <a:lstStyle/>
        <a:p>
          <a:pPr rtl="1"/>
          <a:endParaRPr lang="ar-SA"/>
        </a:p>
      </dgm:t>
    </dgm:pt>
    <dgm:pt modelId="{A415FE1C-6853-4C62-ADAB-1FFB6FA862AE}" type="sibTrans" cxnId="{9638E2E3-4BFF-41A5-8096-E0950ED308F7}">
      <dgm:prSet/>
      <dgm:spPr/>
      <dgm:t>
        <a:bodyPr/>
        <a:lstStyle/>
        <a:p>
          <a:pPr rtl="1"/>
          <a:endParaRPr lang="ar-SA"/>
        </a:p>
      </dgm:t>
    </dgm:pt>
    <dgm:pt modelId="{C1330466-CAF5-4072-A63B-6F2F3593580E}" type="pres">
      <dgm:prSet presAssocID="{C527ED9E-76D7-486A-AABC-32DCD9C8B4F2}" presName="Name0" presStyleCnt="0">
        <dgm:presLayoutVars>
          <dgm:dir/>
          <dgm:animLvl val="lvl"/>
          <dgm:resizeHandles val="exact"/>
        </dgm:presLayoutVars>
      </dgm:prSet>
      <dgm:spPr/>
    </dgm:pt>
    <dgm:pt modelId="{27F1394F-77F6-4F0E-9284-93ACDD93CF4D}" type="pres">
      <dgm:prSet presAssocID="{30E372F2-2799-4C1E-AED0-B4DB176E884E}" presName="Name8" presStyleCnt="0"/>
      <dgm:spPr/>
    </dgm:pt>
    <dgm:pt modelId="{9A6CC0FC-3960-44B6-A49E-8FAD2F903AA9}" type="pres">
      <dgm:prSet presAssocID="{30E372F2-2799-4C1E-AED0-B4DB176E884E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B9E915-1439-4AD8-B752-4C1C835D29DF}" type="pres">
      <dgm:prSet presAssocID="{30E372F2-2799-4C1E-AED0-B4DB176E88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8DEE832-764E-4EE3-A86E-2C8809625B21}" type="pres">
      <dgm:prSet presAssocID="{0C6FC716-A53B-4277-9788-E016B9DC6307}" presName="Name8" presStyleCnt="0"/>
      <dgm:spPr/>
    </dgm:pt>
    <dgm:pt modelId="{0E8BAEC5-0999-4C04-AD0A-3504EA8AD4C7}" type="pres">
      <dgm:prSet presAssocID="{0C6FC716-A53B-4277-9788-E016B9DC6307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978BD4-9908-4429-8182-F2A9DEF11701}" type="pres">
      <dgm:prSet presAssocID="{0C6FC716-A53B-4277-9788-E016B9DC63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DC727F-1EF7-46CA-A2F8-CAD63EEA95FF}" type="pres">
      <dgm:prSet presAssocID="{E8498CED-6D9B-4FFE-9097-B4C3D25072DE}" presName="Name8" presStyleCnt="0"/>
      <dgm:spPr/>
    </dgm:pt>
    <dgm:pt modelId="{36AF3EC5-5F27-4030-A7DC-7A54C28BA9FF}" type="pres">
      <dgm:prSet presAssocID="{E8498CED-6D9B-4FFE-9097-B4C3D25072DE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B28879-C51F-4D0C-8A54-5883CF72BC4E}" type="pres">
      <dgm:prSet presAssocID="{E8498CED-6D9B-4FFE-9097-B4C3D25072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F28EA70-D16A-4135-A198-7F51A0A96046}" type="pres">
      <dgm:prSet presAssocID="{86615892-B4FB-492F-83EC-D9B9B40C7484}" presName="Name8" presStyleCnt="0"/>
      <dgm:spPr/>
    </dgm:pt>
    <dgm:pt modelId="{ADF10FE3-4D23-499A-82E5-B3FD76CE2368}" type="pres">
      <dgm:prSet presAssocID="{86615892-B4FB-492F-83EC-D9B9B40C7484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C79DE0-C2EF-4D4F-819B-793056A82849}" type="pres">
      <dgm:prSet presAssocID="{86615892-B4FB-492F-83EC-D9B9B40C74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31A9E6-D782-490E-8BA8-4903879C4C0F}" type="pres">
      <dgm:prSet presAssocID="{775F7D96-E7AA-4B4B-B01A-704A88D106B6}" presName="Name8" presStyleCnt="0"/>
      <dgm:spPr/>
    </dgm:pt>
    <dgm:pt modelId="{C5562F53-8E43-4A50-B9EC-33084568CD6F}" type="pres">
      <dgm:prSet presAssocID="{775F7D96-E7AA-4B4B-B01A-704A88D106B6}" presName="level" presStyleLbl="node1" presStyleIdx="4" presStyleCnt="6" custLinFactNeighborX="388" custLinFactNeighborY="-432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F0FE83-AD98-4EED-84BA-DE0C5A8C91BA}" type="pres">
      <dgm:prSet presAssocID="{775F7D96-E7AA-4B4B-B01A-704A88D106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36BD569-8946-4F2C-B98F-0F927820798D}" type="pres">
      <dgm:prSet presAssocID="{A7C985F1-8BF4-44BD-A4CB-3261A7A45E10}" presName="Name8" presStyleCnt="0"/>
      <dgm:spPr/>
    </dgm:pt>
    <dgm:pt modelId="{F979F827-23DF-4A3F-B6CD-3EBF3A99687E}" type="pres">
      <dgm:prSet presAssocID="{A7C985F1-8BF4-44BD-A4CB-3261A7A45E10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68F238-3D19-4FC0-8C60-3E3D676F6F63}" type="pres">
      <dgm:prSet presAssocID="{A7C985F1-8BF4-44BD-A4CB-3261A7A45E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0B1F8A8-BB59-45F7-92D6-506354755376}" type="presOf" srcId="{A7C985F1-8BF4-44BD-A4CB-3261A7A45E10}" destId="{A868F238-3D19-4FC0-8C60-3E3D676F6F63}" srcOrd="1" destOrd="0" presId="urn:microsoft.com/office/officeart/2005/8/layout/pyramid1"/>
    <dgm:cxn modelId="{B931C015-A23D-4AAE-A885-A2190E04A90D}" srcId="{C527ED9E-76D7-486A-AABC-32DCD9C8B4F2}" destId="{E8498CED-6D9B-4FFE-9097-B4C3D25072DE}" srcOrd="2" destOrd="0" parTransId="{FA063D4C-A788-4787-87DE-163E4D33656E}" sibTransId="{0D07A6D6-6FCC-40E4-8094-A2D9CC0059EA}"/>
    <dgm:cxn modelId="{0F498909-9147-4737-AF72-7CDBB6C8F7C6}" type="presOf" srcId="{30E372F2-2799-4C1E-AED0-B4DB176E884E}" destId="{9A6CC0FC-3960-44B6-A49E-8FAD2F903AA9}" srcOrd="0" destOrd="0" presId="urn:microsoft.com/office/officeart/2005/8/layout/pyramid1"/>
    <dgm:cxn modelId="{68F5EC46-00C0-4DB4-8E30-931AA2822AEA}" type="presOf" srcId="{A7C985F1-8BF4-44BD-A4CB-3261A7A45E10}" destId="{F979F827-23DF-4A3F-B6CD-3EBF3A99687E}" srcOrd="0" destOrd="0" presId="urn:microsoft.com/office/officeart/2005/8/layout/pyramid1"/>
    <dgm:cxn modelId="{EFB7B2DD-6B65-4535-9C56-4BE7649D497E}" srcId="{C527ED9E-76D7-486A-AABC-32DCD9C8B4F2}" destId="{30E372F2-2799-4C1E-AED0-B4DB176E884E}" srcOrd="0" destOrd="0" parTransId="{5D5ABAE8-FEA9-44E2-BC52-9EAFBD939270}" sibTransId="{EEC73B57-4568-4038-9B45-B85E7BB5B112}"/>
    <dgm:cxn modelId="{9638E2E3-4BFF-41A5-8096-E0950ED308F7}" srcId="{C527ED9E-76D7-486A-AABC-32DCD9C8B4F2}" destId="{A7C985F1-8BF4-44BD-A4CB-3261A7A45E10}" srcOrd="5" destOrd="0" parTransId="{AF67355A-1AB5-4F73-B9AD-CD3053AF7A62}" sibTransId="{A415FE1C-6853-4C62-ADAB-1FFB6FA862AE}"/>
    <dgm:cxn modelId="{2E451F96-FC8D-4FDE-9739-C2C38B0DDD04}" type="presOf" srcId="{E8498CED-6D9B-4FFE-9097-B4C3D25072DE}" destId="{5DB28879-C51F-4D0C-8A54-5883CF72BC4E}" srcOrd="1" destOrd="0" presId="urn:microsoft.com/office/officeart/2005/8/layout/pyramid1"/>
    <dgm:cxn modelId="{9C5A48C6-8B5B-449F-B84F-C9DDF45E85D5}" type="presOf" srcId="{775F7D96-E7AA-4B4B-B01A-704A88D106B6}" destId="{26F0FE83-AD98-4EED-84BA-DE0C5A8C91BA}" srcOrd="1" destOrd="0" presId="urn:microsoft.com/office/officeart/2005/8/layout/pyramid1"/>
    <dgm:cxn modelId="{A3E3D628-DDFE-48D3-9390-513ECEBE902E}" type="presOf" srcId="{E8498CED-6D9B-4FFE-9097-B4C3D25072DE}" destId="{36AF3EC5-5F27-4030-A7DC-7A54C28BA9FF}" srcOrd="0" destOrd="0" presId="urn:microsoft.com/office/officeart/2005/8/layout/pyramid1"/>
    <dgm:cxn modelId="{FB9BC655-B9A9-44D1-BF1F-3448E231AB3E}" type="presOf" srcId="{C527ED9E-76D7-486A-AABC-32DCD9C8B4F2}" destId="{C1330466-CAF5-4072-A63B-6F2F3593580E}" srcOrd="0" destOrd="0" presId="urn:microsoft.com/office/officeart/2005/8/layout/pyramid1"/>
    <dgm:cxn modelId="{307045AD-6E66-441B-99C1-B40E52CC234C}" srcId="{C527ED9E-76D7-486A-AABC-32DCD9C8B4F2}" destId="{0C6FC716-A53B-4277-9788-E016B9DC6307}" srcOrd="1" destOrd="0" parTransId="{4DE3083F-D0E8-498B-9DA3-6986CCAA2292}" sibTransId="{60B92A1C-4BBB-416F-B274-7D1BEDA7B13C}"/>
    <dgm:cxn modelId="{62C297F5-C1FA-41A9-8737-E7F5A4FE3B8E}" type="presOf" srcId="{86615892-B4FB-492F-83EC-D9B9B40C7484}" destId="{E3C79DE0-C2EF-4D4F-819B-793056A82849}" srcOrd="1" destOrd="0" presId="urn:microsoft.com/office/officeart/2005/8/layout/pyramid1"/>
    <dgm:cxn modelId="{F7E184B8-80E1-4836-871A-6CC18E12CEB1}" type="presOf" srcId="{30E372F2-2799-4C1E-AED0-B4DB176E884E}" destId="{35B9E915-1439-4AD8-B752-4C1C835D29DF}" srcOrd="1" destOrd="0" presId="urn:microsoft.com/office/officeart/2005/8/layout/pyramid1"/>
    <dgm:cxn modelId="{6405E932-BFE8-47C3-AFB7-7FEBC57C7D12}" type="presOf" srcId="{86615892-B4FB-492F-83EC-D9B9B40C7484}" destId="{ADF10FE3-4D23-499A-82E5-B3FD76CE2368}" srcOrd="0" destOrd="0" presId="urn:microsoft.com/office/officeart/2005/8/layout/pyramid1"/>
    <dgm:cxn modelId="{827D1E2B-74F5-4E96-8906-4D08E8CDFD03}" type="presOf" srcId="{0C6FC716-A53B-4277-9788-E016B9DC6307}" destId="{0E8BAEC5-0999-4C04-AD0A-3504EA8AD4C7}" srcOrd="0" destOrd="0" presId="urn:microsoft.com/office/officeart/2005/8/layout/pyramid1"/>
    <dgm:cxn modelId="{95B607A8-28FE-4402-9FE3-06ED347EB5AF}" srcId="{C527ED9E-76D7-486A-AABC-32DCD9C8B4F2}" destId="{86615892-B4FB-492F-83EC-D9B9B40C7484}" srcOrd="3" destOrd="0" parTransId="{463416FF-4435-436A-AA3E-022C486AF555}" sibTransId="{A4668F92-F13E-41BE-9436-0EA8FE64BDC5}"/>
    <dgm:cxn modelId="{A08E43D3-FB82-4718-AD56-816A90004229}" type="presOf" srcId="{0C6FC716-A53B-4277-9788-E016B9DC6307}" destId="{D4978BD4-9908-4429-8182-F2A9DEF11701}" srcOrd="1" destOrd="0" presId="urn:microsoft.com/office/officeart/2005/8/layout/pyramid1"/>
    <dgm:cxn modelId="{66BFD220-4DC8-4510-BBE9-1388E4E8E217}" srcId="{C527ED9E-76D7-486A-AABC-32DCD9C8B4F2}" destId="{775F7D96-E7AA-4B4B-B01A-704A88D106B6}" srcOrd="4" destOrd="0" parTransId="{95812CFC-3934-4231-91C1-BE60E54D0296}" sibTransId="{C4ED0A3E-F429-4B3A-A749-EE95E13CA941}"/>
    <dgm:cxn modelId="{5C64AE38-E711-49CF-93CE-1A4A37E95199}" type="presOf" srcId="{775F7D96-E7AA-4B4B-B01A-704A88D106B6}" destId="{C5562F53-8E43-4A50-B9EC-33084568CD6F}" srcOrd="0" destOrd="0" presId="urn:microsoft.com/office/officeart/2005/8/layout/pyramid1"/>
    <dgm:cxn modelId="{C590069A-89C6-40D8-9AAE-1EECD757C8D9}" type="presParOf" srcId="{C1330466-CAF5-4072-A63B-6F2F3593580E}" destId="{27F1394F-77F6-4F0E-9284-93ACDD93CF4D}" srcOrd="0" destOrd="0" presId="urn:microsoft.com/office/officeart/2005/8/layout/pyramid1"/>
    <dgm:cxn modelId="{2A64E982-13B5-4291-BFF8-4D6C6C6E38AA}" type="presParOf" srcId="{27F1394F-77F6-4F0E-9284-93ACDD93CF4D}" destId="{9A6CC0FC-3960-44B6-A49E-8FAD2F903AA9}" srcOrd="0" destOrd="0" presId="urn:microsoft.com/office/officeart/2005/8/layout/pyramid1"/>
    <dgm:cxn modelId="{7B72DA77-50F5-4856-9A3E-A7B05C1A72FF}" type="presParOf" srcId="{27F1394F-77F6-4F0E-9284-93ACDD93CF4D}" destId="{35B9E915-1439-4AD8-B752-4C1C835D29DF}" srcOrd="1" destOrd="0" presId="urn:microsoft.com/office/officeart/2005/8/layout/pyramid1"/>
    <dgm:cxn modelId="{E7B4D0B8-F07D-4866-8D6E-6BDE9FA43095}" type="presParOf" srcId="{C1330466-CAF5-4072-A63B-6F2F3593580E}" destId="{28DEE832-764E-4EE3-A86E-2C8809625B21}" srcOrd="1" destOrd="0" presId="urn:microsoft.com/office/officeart/2005/8/layout/pyramid1"/>
    <dgm:cxn modelId="{B9808A43-A9B6-49B8-A5E1-C64A981E02D0}" type="presParOf" srcId="{28DEE832-764E-4EE3-A86E-2C8809625B21}" destId="{0E8BAEC5-0999-4C04-AD0A-3504EA8AD4C7}" srcOrd="0" destOrd="0" presId="urn:microsoft.com/office/officeart/2005/8/layout/pyramid1"/>
    <dgm:cxn modelId="{6E01491C-2E62-45C6-82B9-F915F8DADEC1}" type="presParOf" srcId="{28DEE832-764E-4EE3-A86E-2C8809625B21}" destId="{D4978BD4-9908-4429-8182-F2A9DEF11701}" srcOrd="1" destOrd="0" presId="urn:microsoft.com/office/officeart/2005/8/layout/pyramid1"/>
    <dgm:cxn modelId="{2883B3FD-D239-4712-9B58-AAEDFB031737}" type="presParOf" srcId="{C1330466-CAF5-4072-A63B-6F2F3593580E}" destId="{4ADC727F-1EF7-46CA-A2F8-CAD63EEA95FF}" srcOrd="2" destOrd="0" presId="urn:microsoft.com/office/officeart/2005/8/layout/pyramid1"/>
    <dgm:cxn modelId="{88A7F0BB-B5D3-45A7-841B-40D155DD4270}" type="presParOf" srcId="{4ADC727F-1EF7-46CA-A2F8-CAD63EEA95FF}" destId="{36AF3EC5-5F27-4030-A7DC-7A54C28BA9FF}" srcOrd="0" destOrd="0" presId="urn:microsoft.com/office/officeart/2005/8/layout/pyramid1"/>
    <dgm:cxn modelId="{DDC9654D-4BBF-48EF-9786-49CD385497A3}" type="presParOf" srcId="{4ADC727F-1EF7-46CA-A2F8-CAD63EEA95FF}" destId="{5DB28879-C51F-4D0C-8A54-5883CF72BC4E}" srcOrd="1" destOrd="0" presId="urn:microsoft.com/office/officeart/2005/8/layout/pyramid1"/>
    <dgm:cxn modelId="{B25607B0-78D2-4256-9F03-9E67AB2E2F1D}" type="presParOf" srcId="{C1330466-CAF5-4072-A63B-6F2F3593580E}" destId="{0F28EA70-D16A-4135-A198-7F51A0A96046}" srcOrd="3" destOrd="0" presId="urn:microsoft.com/office/officeart/2005/8/layout/pyramid1"/>
    <dgm:cxn modelId="{EEA63246-5F1C-4943-96F1-677563F39756}" type="presParOf" srcId="{0F28EA70-D16A-4135-A198-7F51A0A96046}" destId="{ADF10FE3-4D23-499A-82E5-B3FD76CE2368}" srcOrd="0" destOrd="0" presId="urn:microsoft.com/office/officeart/2005/8/layout/pyramid1"/>
    <dgm:cxn modelId="{F2B77F8E-3D22-4BF3-99F6-49538BBD278E}" type="presParOf" srcId="{0F28EA70-D16A-4135-A198-7F51A0A96046}" destId="{E3C79DE0-C2EF-4D4F-819B-793056A82849}" srcOrd="1" destOrd="0" presId="urn:microsoft.com/office/officeart/2005/8/layout/pyramid1"/>
    <dgm:cxn modelId="{0E47AF2D-FE71-4F56-A27F-999851F8619C}" type="presParOf" srcId="{C1330466-CAF5-4072-A63B-6F2F3593580E}" destId="{1031A9E6-D782-490E-8BA8-4903879C4C0F}" srcOrd="4" destOrd="0" presId="urn:microsoft.com/office/officeart/2005/8/layout/pyramid1"/>
    <dgm:cxn modelId="{18FB80DD-EC72-4957-BE04-3709F7A96BD0}" type="presParOf" srcId="{1031A9E6-D782-490E-8BA8-4903879C4C0F}" destId="{C5562F53-8E43-4A50-B9EC-33084568CD6F}" srcOrd="0" destOrd="0" presId="urn:microsoft.com/office/officeart/2005/8/layout/pyramid1"/>
    <dgm:cxn modelId="{3DB08F2D-A45E-411B-A36E-81B6807EA9AB}" type="presParOf" srcId="{1031A9E6-D782-490E-8BA8-4903879C4C0F}" destId="{26F0FE83-AD98-4EED-84BA-DE0C5A8C91BA}" srcOrd="1" destOrd="0" presId="urn:microsoft.com/office/officeart/2005/8/layout/pyramid1"/>
    <dgm:cxn modelId="{14BB4510-95D5-4F51-B2B3-406EBDD8E09C}" type="presParOf" srcId="{C1330466-CAF5-4072-A63B-6F2F3593580E}" destId="{936BD569-8946-4F2C-B98F-0F927820798D}" srcOrd="5" destOrd="0" presId="urn:microsoft.com/office/officeart/2005/8/layout/pyramid1"/>
    <dgm:cxn modelId="{FC6E1853-5909-4F7E-A066-1AB59B73D4A9}" type="presParOf" srcId="{936BD569-8946-4F2C-B98F-0F927820798D}" destId="{F979F827-23DF-4A3F-B6CD-3EBF3A99687E}" srcOrd="0" destOrd="0" presId="urn:microsoft.com/office/officeart/2005/8/layout/pyramid1"/>
    <dgm:cxn modelId="{42E6E16B-C0AB-44E7-8A56-72794C9B18FE}" type="presParOf" srcId="{936BD569-8946-4F2C-B98F-0F927820798D}" destId="{A868F238-3D19-4FC0-8C60-3E3D676F6F6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90B7EC-94C0-4572-99F0-E38939BE4BDE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5289FAED-6DFD-4F97-91D1-9277D729E1E8}">
      <dgm:prSet phldrT="[نص]"/>
      <dgm:spPr/>
      <dgm:t>
        <a:bodyPr/>
        <a:lstStyle/>
        <a:p>
          <a:pPr rtl="1"/>
          <a:r>
            <a:rPr lang="ar-SA" dirty="0" smtClean="0"/>
            <a:t>تمييز القيمة وتجسيدها</a:t>
          </a:r>
          <a:endParaRPr lang="ar-SA" dirty="0"/>
        </a:p>
      </dgm:t>
    </dgm:pt>
    <dgm:pt modelId="{13791EEB-E1BF-41BE-9E6B-7D2A073DF2F8}" type="parTrans" cxnId="{651703EE-464C-4B57-8228-B9CFFB144122}">
      <dgm:prSet/>
      <dgm:spPr/>
    </dgm:pt>
    <dgm:pt modelId="{8CB75E4E-6DD0-4C40-97D2-B203AB949670}" type="sibTrans" cxnId="{651703EE-464C-4B57-8228-B9CFFB144122}">
      <dgm:prSet/>
      <dgm:spPr/>
    </dgm:pt>
    <dgm:pt modelId="{A25F144B-AFE8-4AFB-9B39-F6FC9DF6A850}">
      <dgm:prSet phldrT="[نص]"/>
      <dgm:spPr/>
      <dgm:t>
        <a:bodyPr/>
        <a:lstStyle/>
        <a:p>
          <a:pPr rtl="1"/>
          <a:r>
            <a:rPr lang="ar-SA" dirty="0" smtClean="0"/>
            <a:t>الاستجابة والتقبل</a:t>
          </a:r>
          <a:endParaRPr lang="ar-SA" dirty="0"/>
        </a:p>
      </dgm:t>
    </dgm:pt>
    <dgm:pt modelId="{27E83969-7C94-4552-8814-BF9F76A09D0F}" type="parTrans" cxnId="{62390D5C-7D09-49DD-BBC3-88018315F26B}">
      <dgm:prSet/>
      <dgm:spPr/>
    </dgm:pt>
    <dgm:pt modelId="{5997ACD6-DEA4-4ACB-8F1C-4546C0936186}" type="sibTrans" cxnId="{62390D5C-7D09-49DD-BBC3-88018315F26B}">
      <dgm:prSet/>
      <dgm:spPr/>
    </dgm:pt>
    <dgm:pt modelId="{9A050746-2625-4F00-A9EF-1F577D450535}">
      <dgm:prSet phldrT="[نص]"/>
      <dgm:spPr/>
      <dgm:t>
        <a:bodyPr/>
        <a:lstStyle/>
        <a:p>
          <a:pPr rtl="1"/>
          <a:r>
            <a:rPr lang="ar-SA" dirty="0" smtClean="0"/>
            <a:t>الاستقبال والانتباه</a:t>
          </a:r>
          <a:endParaRPr lang="ar-SA" dirty="0"/>
        </a:p>
      </dgm:t>
    </dgm:pt>
    <dgm:pt modelId="{F377DE49-F9F0-408D-A378-E7962D4D5269}" type="parTrans" cxnId="{E9666CBF-C3ED-4C12-A14F-017BBE943F90}">
      <dgm:prSet/>
      <dgm:spPr/>
    </dgm:pt>
    <dgm:pt modelId="{5D052921-ACC3-473A-88FA-D3FB86761527}" type="sibTrans" cxnId="{E9666CBF-C3ED-4C12-A14F-017BBE943F90}">
      <dgm:prSet/>
      <dgm:spPr/>
    </dgm:pt>
    <dgm:pt modelId="{2C088DA3-299C-4BD5-BDF0-3D148E01E575}">
      <dgm:prSet/>
      <dgm:spPr/>
      <dgm:t>
        <a:bodyPr/>
        <a:lstStyle/>
        <a:p>
          <a:pPr rtl="1"/>
          <a:r>
            <a:rPr lang="ar-SA" dirty="0" smtClean="0"/>
            <a:t>التنظيم القيمي</a:t>
          </a:r>
          <a:endParaRPr lang="ar-SA" dirty="0"/>
        </a:p>
      </dgm:t>
    </dgm:pt>
    <dgm:pt modelId="{F40145E4-C96F-48EF-8750-1173658242DA}" type="parTrans" cxnId="{4F311DAB-DDB3-40B1-9299-701A77447455}">
      <dgm:prSet/>
      <dgm:spPr/>
    </dgm:pt>
    <dgm:pt modelId="{6EB74808-166A-4B66-9DEF-15C7A6F9B7A1}" type="sibTrans" cxnId="{4F311DAB-DDB3-40B1-9299-701A77447455}">
      <dgm:prSet/>
      <dgm:spPr/>
    </dgm:pt>
    <dgm:pt modelId="{51FF21D0-E150-4486-BBDA-8F4A1CB01258}">
      <dgm:prSet/>
      <dgm:spPr/>
      <dgm:t>
        <a:bodyPr/>
        <a:lstStyle/>
        <a:p>
          <a:pPr rtl="1"/>
          <a:r>
            <a:rPr lang="ar-SA" dirty="0" smtClean="0"/>
            <a:t>التقييم (تقدير القيمة)</a:t>
          </a:r>
          <a:endParaRPr lang="ar-SA" dirty="0"/>
        </a:p>
      </dgm:t>
    </dgm:pt>
    <dgm:pt modelId="{D3A453A8-DABA-46EA-9D06-C6D3D92EE223}" type="parTrans" cxnId="{3B0493ED-F397-420D-AE3A-61F86D87A4C8}">
      <dgm:prSet/>
      <dgm:spPr/>
    </dgm:pt>
    <dgm:pt modelId="{E8456B14-7E5A-431B-BE7C-A69909BB9D19}" type="sibTrans" cxnId="{3B0493ED-F397-420D-AE3A-61F86D87A4C8}">
      <dgm:prSet/>
      <dgm:spPr/>
    </dgm:pt>
    <dgm:pt modelId="{AFE03F37-7CF0-42B7-A2F8-9B1F535035B2}" type="pres">
      <dgm:prSet presAssocID="{F790B7EC-94C0-4572-99F0-E38939BE4BDE}" presName="Name0" presStyleCnt="0">
        <dgm:presLayoutVars>
          <dgm:dir/>
          <dgm:animLvl val="lvl"/>
          <dgm:resizeHandles val="exact"/>
        </dgm:presLayoutVars>
      </dgm:prSet>
      <dgm:spPr/>
    </dgm:pt>
    <dgm:pt modelId="{6C5C5341-1E69-4375-9FBA-F6E74DB1B8F8}" type="pres">
      <dgm:prSet presAssocID="{5289FAED-6DFD-4F97-91D1-9277D729E1E8}" presName="Name8" presStyleCnt="0"/>
      <dgm:spPr/>
    </dgm:pt>
    <dgm:pt modelId="{91887E3C-16A4-4706-B877-15EC5BD4DB1E}" type="pres">
      <dgm:prSet presAssocID="{5289FAED-6DFD-4F97-91D1-9277D729E1E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9CCC36-9628-4970-97A7-D336ED664D5C}" type="pres">
      <dgm:prSet presAssocID="{5289FAED-6DFD-4F97-91D1-9277D729E1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6CE290-62A0-4ED9-926A-FE0C338AAD68}" type="pres">
      <dgm:prSet presAssocID="{2C088DA3-299C-4BD5-BDF0-3D148E01E575}" presName="Name8" presStyleCnt="0"/>
      <dgm:spPr/>
    </dgm:pt>
    <dgm:pt modelId="{A630D1F9-AD47-45B4-B5A1-F7599F8F0B05}" type="pres">
      <dgm:prSet presAssocID="{2C088DA3-299C-4BD5-BDF0-3D148E01E57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EFA58D-504F-4F96-8768-BD752E2AB650}" type="pres">
      <dgm:prSet presAssocID="{2C088DA3-299C-4BD5-BDF0-3D148E01E5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E6F6A7-21CF-4B9F-88B2-91259D0C0082}" type="pres">
      <dgm:prSet presAssocID="{51FF21D0-E150-4486-BBDA-8F4A1CB01258}" presName="Name8" presStyleCnt="0"/>
      <dgm:spPr/>
    </dgm:pt>
    <dgm:pt modelId="{4CD5E767-3261-4496-9CC2-1241A0A7D0F9}" type="pres">
      <dgm:prSet presAssocID="{51FF21D0-E150-4486-BBDA-8F4A1CB01258}" presName="level" presStyleLbl="node1" presStyleIdx="2" presStyleCnt="5" custLinFactNeighborX="417" custLinFactNeighborY="-592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C7ADA9-D234-4D38-BCD5-A66BFC05D0B0}" type="pres">
      <dgm:prSet presAssocID="{51FF21D0-E150-4486-BBDA-8F4A1CB0125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CFD8F3-1952-452F-A356-96441A3F256B}" type="pres">
      <dgm:prSet presAssocID="{A25F144B-AFE8-4AFB-9B39-F6FC9DF6A850}" presName="Name8" presStyleCnt="0"/>
      <dgm:spPr/>
    </dgm:pt>
    <dgm:pt modelId="{AA2A64EB-AB3D-41F2-B982-F231E9FAEC4C}" type="pres">
      <dgm:prSet presAssocID="{A25F144B-AFE8-4AFB-9B39-F6FC9DF6A85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BC5BFB-9746-4DA7-AFB9-D313F9E97F9B}" type="pres">
      <dgm:prSet presAssocID="{A25F144B-AFE8-4AFB-9B39-F6FC9DF6A8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7EACA5-28AC-443B-A1D1-08632E6B82B7}" type="pres">
      <dgm:prSet presAssocID="{9A050746-2625-4F00-A9EF-1F577D450535}" presName="Name8" presStyleCnt="0"/>
      <dgm:spPr/>
    </dgm:pt>
    <dgm:pt modelId="{E89C54E9-A8F3-482B-ADA5-CB05D60B564E}" type="pres">
      <dgm:prSet presAssocID="{9A050746-2625-4F00-A9EF-1F577D450535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61120B2-7F59-4F97-AC0D-9113DF6AD6A2}" type="pres">
      <dgm:prSet presAssocID="{9A050746-2625-4F00-A9EF-1F577D4505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8E840F8-69AA-4A70-A6A4-A0F198230481}" type="presOf" srcId="{9A050746-2625-4F00-A9EF-1F577D450535}" destId="{C61120B2-7F59-4F97-AC0D-9113DF6AD6A2}" srcOrd="1" destOrd="0" presId="urn:microsoft.com/office/officeart/2005/8/layout/pyramid1"/>
    <dgm:cxn modelId="{58EBBE68-D4FC-4498-8F7F-FA20185211F9}" type="presOf" srcId="{2C088DA3-299C-4BD5-BDF0-3D148E01E575}" destId="{5AEFA58D-504F-4F96-8768-BD752E2AB650}" srcOrd="1" destOrd="0" presId="urn:microsoft.com/office/officeart/2005/8/layout/pyramid1"/>
    <dgm:cxn modelId="{3B0493ED-F397-420D-AE3A-61F86D87A4C8}" srcId="{F790B7EC-94C0-4572-99F0-E38939BE4BDE}" destId="{51FF21D0-E150-4486-BBDA-8F4A1CB01258}" srcOrd="2" destOrd="0" parTransId="{D3A453A8-DABA-46EA-9D06-C6D3D92EE223}" sibTransId="{E8456B14-7E5A-431B-BE7C-A69909BB9D19}"/>
    <dgm:cxn modelId="{3F5CF470-3E08-42E0-B8D1-0A415D5155E0}" type="presOf" srcId="{A25F144B-AFE8-4AFB-9B39-F6FC9DF6A850}" destId="{B5BC5BFB-9746-4DA7-AFB9-D313F9E97F9B}" srcOrd="1" destOrd="0" presId="urn:microsoft.com/office/officeart/2005/8/layout/pyramid1"/>
    <dgm:cxn modelId="{68438064-77EC-4F61-B442-56604BFE51E5}" type="presOf" srcId="{5289FAED-6DFD-4F97-91D1-9277D729E1E8}" destId="{91887E3C-16A4-4706-B877-15EC5BD4DB1E}" srcOrd="0" destOrd="0" presId="urn:microsoft.com/office/officeart/2005/8/layout/pyramid1"/>
    <dgm:cxn modelId="{837DF5BE-27FC-47E9-8A5E-89CBAAC6F144}" type="presOf" srcId="{F790B7EC-94C0-4572-99F0-E38939BE4BDE}" destId="{AFE03F37-7CF0-42B7-A2F8-9B1F535035B2}" srcOrd="0" destOrd="0" presId="urn:microsoft.com/office/officeart/2005/8/layout/pyramid1"/>
    <dgm:cxn modelId="{082C666A-E045-4F66-87DC-0D8FD9402AAF}" type="presOf" srcId="{9A050746-2625-4F00-A9EF-1F577D450535}" destId="{E89C54E9-A8F3-482B-ADA5-CB05D60B564E}" srcOrd="0" destOrd="0" presId="urn:microsoft.com/office/officeart/2005/8/layout/pyramid1"/>
    <dgm:cxn modelId="{2B3B1276-B2C5-4995-8230-6F00566DB5CC}" type="presOf" srcId="{51FF21D0-E150-4486-BBDA-8F4A1CB01258}" destId="{53C7ADA9-D234-4D38-BCD5-A66BFC05D0B0}" srcOrd="1" destOrd="0" presId="urn:microsoft.com/office/officeart/2005/8/layout/pyramid1"/>
    <dgm:cxn modelId="{4F311DAB-DDB3-40B1-9299-701A77447455}" srcId="{F790B7EC-94C0-4572-99F0-E38939BE4BDE}" destId="{2C088DA3-299C-4BD5-BDF0-3D148E01E575}" srcOrd="1" destOrd="0" parTransId="{F40145E4-C96F-48EF-8750-1173658242DA}" sibTransId="{6EB74808-166A-4B66-9DEF-15C7A6F9B7A1}"/>
    <dgm:cxn modelId="{8EC16319-D1DB-46B3-823D-BD641050E20C}" type="presOf" srcId="{5289FAED-6DFD-4F97-91D1-9277D729E1E8}" destId="{999CCC36-9628-4970-97A7-D336ED664D5C}" srcOrd="1" destOrd="0" presId="urn:microsoft.com/office/officeart/2005/8/layout/pyramid1"/>
    <dgm:cxn modelId="{E9666CBF-C3ED-4C12-A14F-017BBE943F90}" srcId="{F790B7EC-94C0-4572-99F0-E38939BE4BDE}" destId="{9A050746-2625-4F00-A9EF-1F577D450535}" srcOrd="4" destOrd="0" parTransId="{F377DE49-F9F0-408D-A378-E7962D4D5269}" sibTransId="{5D052921-ACC3-473A-88FA-D3FB86761527}"/>
    <dgm:cxn modelId="{62390D5C-7D09-49DD-BBC3-88018315F26B}" srcId="{F790B7EC-94C0-4572-99F0-E38939BE4BDE}" destId="{A25F144B-AFE8-4AFB-9B39-F6FC9DF6A850}" srcOrd="3" destOrd="0" parTransId="{27E83969-7C94-4552-8814-BF9F76A09D0F}" sibTransId="{5997ACD6-DEA4-4ACB-8F1C-4546C0936186}"/>
    <dgm:cxn modelId="{A5EFC3B7-D90F-4924-8A47-6D126AAD733C}" type="presOf" srcId="{A25F144B-AFE8-4AFB-9B39-F6FC9DF6A850}" destId="{AA2A64EB-AB3D-41F2-B982-F231E9FAEC4C}" srcOrd="0" destOrd="0" presId="urn:microsoft.com/office/officeart/2005/8/layout/pyramid1"/>
    <dgm:cxn modelId="{651703EE-464C-4B57-8228-B9CFFB144122}" srcId="{F790B7EC-94C0-4572-99F0-E38939BE4BDE}" destId="{5289FAED-6DFD-4F97-91D1-9277D729E1E8}" srcOrd="0" destOrd="0" parTransId="{13791EEB-E1BF-41BE-9E6B-7D2A073DF2F8}" sibTransId="{8CB75E4E-6DD0-4C40-97D2-B203AB949670}"/>
    <dgm:cxn modelId="{62AEFA40-E39F-435B-813A-5B2D356105A4}" type="presOf" srcId="{51FF21D0-E150-4486-BBDA-8F4A1CB01258}" destId="{4CD5E767-3261-4496-9CC2-1241A0A7D0F9}" srcOrd="0" destOrd="0" presId="urn:microsoft.com/office/officeart/2005/8/layout/pyramid1"/>
    <dgm:cxn modelId="{ED5EA176-0147-44FF-B296-131CE66D6E25}" type="presOf" srcId="{2C088DA3-299C-4BD5-BDF0-3D148E01E575}" destId="{A630D1F9-AD47-45B4-B5A1-F7599F8F0B05}" srcOrd="0" destOrd="0" presId="urn:microsoft.com/office/officeart/2005/8/layout/pyramid1"/>
    <dgm:cxn modelId="{1C736A88-9E80-43FA-877B-3FE8631A78BA}" type="presParOf" srcId="{AFE03F37-7CF0-42B7-A2F8-9B1F535035B2}" destId="{6C5C5341-1E69-4375-9FBA-F6E74DB1B8F8}" srcOrd="0" destOrd="0" presId="urn:microsoft.com/office/officeart/2005/8/layout/pyramid1"/>
    <dgm:cxn modelId="{A14DA0DC-359B-4FD4-B8E0-B1D80CE722DD}" type="presParOf" srcId="{6C5C5341-1E69-4375-9FBA-F6E74DB1B8F8}" destId="{91887E3C-16A4-4706-B877-15EC5BD4DB1E}" srcOrd="0" destOrd="0" presId="urn:microsoft.com/office/officeart/2005/8/layout/pyramid1"/>
    <dgm:cxn modelId="{E7E92372-E1EA-417D-A314-E01F1E6BB078}" type="presParOf" srcId="{6C5C5341-1E69-4375-9FBA-F6E74DB1B8F8}" destId="{999CCC36-9628-4970-97A7-D336ED664D5C}" srcOrd="1" destOrd="0" presId="urn:microsoft.com/office/officeart/2005/8/layout/pyramid1"/>
    <dgm:cxn modelId="{97B3EE70-D2B5-4B08-AC17-63001ED9D30A}" type="presParOf" srcId="{AFE03F37-7CF0-42B7-A2F8-9B1F535035B2}" destId="{866CE290-62A0-4ED9-926A-FE0C338AAD68}" srcOrd="1" destOrd="0" presId="urn:microsoft.com/office/officeart/2005/8/layout/pyramid1"/>
    <dgm:cxn modelId="{9047D0DD-E63E-4E84-928A-21D56672E846}" type="presParOf" srcId="{866CE290-62A0-4ED9-926A-FE0C338AAD68}" destId="{A630D1F9-AD47-45B4-B5A1-F7599F8F0B05}" srcOrd="0" destOrd="0" presId="urn:microsoft.com/office/officeart/2005/8/layout/pyramid1"/>
    <dgm:cxn modelId="{FAE8CFBA-C764-4D86-AE97-1AA0B804C411}" type="presParOf" srcId="{866CE290-62A0-4ED9-926A-FE0C338AAD68}" destId="{5AEFA58D-504F-4F96-8768-BD752E2AB650}" srcOrd="1" destOrd="0" presId="urn:microsoft.com/office/officeart/2005/8/layout/pyramid1"/>
    <dgm:cxn modelId="{5A715D88-81FB-458D-85F0-76CBC61B3B08}" type="presParOf" srcId="{AFE03F37-7CF0-42B7-A2F8-9B1F535035B2}" destId="{B8E6F6A7-21CF-4B9F-88B2-91259D0C0082}" srcOrd="2" destOrd="0" presId="urn:microsoft.com/office/officeart/2005/8/layout/pyramid1"/>
    <dgm:cxn modelId="{13018B0D-987A-455A-AE4C-73A2971D3A0A}" type="presParOf" srcId="{B8E6F6A7-21CF-4B9F-88B2-91259D0C0082}" destId="{4CD5E767-3261-4496-9CC2-1241A0A7D0F9}" srcOrd="0" destOrd="0" presId="urn:microsoft.com/office/officeart/2005/8/layout/pyramid1"/>
    <dgm:cxn modelId="{29C971C3-60D1-4B87-B65C-76F05800636C}" type="presParOf" srcId="{B8E6F6A7-21CF-4B9F-88B2-91259D0C0082}" destId="{53C7ADA9-D234-4D38-BCD5-A66BFC05D0B0}" srcOrd="1" destOrd="0" presId="urn:microsoft.com/office/officeart/2005/8/layout/pyramid1"/>
    <dgm:cxn modelId="{707F6E38-DC69-4FF9-9C1F-889B865118AD}" type="presParOf" srcId="{AFE03F37-7CF0-42B7-A2F8-9B1F535035B2}" destId="{C2CFD8F3-1952-452F-A356-96441A3F256B}" srcOrd="3" destOrd="0" presId="urn:microsoft.com/office/officeart/2005/8/layout/pyramid1"/>
    <dgm:cxn modelId="{11142366-6C39-4D4B-891A-2EE431674B4C}" type="presParOf" srcId="{C2CFD8F3-1952-452F-A356-96441A3F256B}" destId="{AA2A64EB-AB3D-41F2-B982-F231E9FAEC4C}" srcOrd="0" destOrd="0" presId="urn:microsoft.com/office/officeart/2005/8/layout/pyramid1"/>
    <dgm:cxn modelId="{1FBD874E-6732-40AA-A397-94EB508F90E3}" type="presParOf" srcId="{C2CFD8F3-1952-452F-A356-96441A3F256B}" destId="{B5BC5BFB-9746-4DA7-AFB9-D313F9E97F9B}" srcOrd="1" destOrd="0" presId="urn:microsoft.com/office/officeart/2005/8/layout/pyramid1"/>
    <dgm:cxn modelId="{9F7F5FF4-5BE4-411F-AE12-FBB72C12B1EB}" type="presParOf" srcId="{AFE03F37-7CF0-42B7-A2F8-9B1F535035B2}" destId="{537EACA5-28AC-443B-A1D1-08632E6B82B7}" srcOrd="4" destOrd="0" presId="urn:microsoft.com/office/officeart/2005/8/layout/pyramid1"/>
    <dgm:cxn modelId="{DF15283E-553A-4D87-9ABD-9CFF54723613}" type="presParOf" srcId="{537EACA5-28AC-443B-A1D1-08632E6B82B7}" destId="{E89C54E9-A8F3-482B-ADA5-CB05D60B564E}" srcOrd="0" destOrd="0" presId="urn:microsoft.com/office/officeart/2005/8/layout/pyramid1"/>
    <dgm:cxn modelId="{F9602CBA-B37E-4B34-9D1A-7105D7787067}" type="presParOf" srcId="{537EACA5-28AC-443B-A1D1-08632E6B82B7}" destId="{C61120B2-7F59-4F97-AC0D-9113DF6AD6A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59B54E-921C-4F46-8A8A-3623C764095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A8B6D0E0-AED4-4990-9481-22DC6E7D150A}">
      <dgm:prSet phldrT="[نص]"/>
      <dgm:spPr/>
      <dgm:t>
        <a:bodyPr/>
        <a:lstStyle/>
        <a:p>
          <a:pPr rtl="1"/>
          <a:r>
            <a:rPr lang="ar-SA" dirty="0" smtClean="0"/>
            <a:t>التهيؤ للأداء (الاستعداد)</a:t>
          </a:r>
          <a:endParaRPr lang="ar-SA" dirty="0"/>
        </a:p>
      </dgm:t>
    </dgm:pt>
    <dgm:pt modelId="{4EBA73D6-99D5-496D-AC54-8DD52D683BB6}" type="parTrans" cxnId="{486FF86C-4646-423B-87BD-81C2234FD311}">
      <dgm:prSet/>
      <dgm:spPr/>
      <dgm:t>
        <a:bodyPr/>
        <a:lstStyle/>
        <a:p>
          <a:pPr rtl="1"/>
          <a:endParaRPr lang="ar-SA"/>
        </a:p>
      </dgm:t>
    </dgm:pt>
    <dgm:pt modelId="{DADD63AD-CC86-4E6E-A720-BC6A0E583CD9}" type="sibTrans" cxnId="{486FF86C-4646-423B-87BD-81C2234FD311}">
      <dgm:prSet/>
      <dgm:spPr/>
      <dgm:t>
        <a:bodyPr/>
        <a:lstStyle/>
        <a:p>
          <a:pPr rtl="1"/>
          <a:endParaRPr lang="ar-SA"/>
        </a:p>
      </dgm:t>
    </dgm:pt>
    <dgm:pt modelId="{6D4C3123-CB88-4453-8F5F-E36901C476CE}">
      <dgm:prSet phldrT="[نص]"/>
      <dgm:spPr/>
      <dgm:t>
        <a:bodyPr/>
        <a:lstStyle/>
        <a:p>
          <a:pPr rtl="1"/>
          <a:r>
            <a:rPr lang="ar-SA" dirty="0" smtClean="0"/>
            <a:t>الادراك الحسي</a:t>
          </a:r>
          <a:endParaRPr lang="ar-SA" dirty="0"/>
        </a:p>
      </dgm:t>
    </dgm:pt>
    <dgm:pt modelId="{B5DFE38C-04CE-47C0-BB49-473FEEF69F64}" type="parTrans" cxnId="{4D895AB1-36CB-4FCC-A256-BCDA0047138C}">
      <dgm:prSet/>
      <dgm:spPr/>
      <dgm:t>
        <a:bodyPr/>
        <a:lstStyle/>
        <a:p>
          <a:pPr rtl="1"/>
          <a:endParaRPr lang="ar-SA"/>
        </a:p>
      </dgm:t>
    </dgm:pt>
    <dgm:pt modelId="{055F9BA9-742F-49C5-805C-4C80131ECEE6}" type="sibTrans" cxnId="{4D895AB1-36CB-4FCC-A256-BCDA0047138C}">
      <dgm:prSet/>
      <dgm:spPr/>
      <dgm:t>
        <a:bodyPr/>
        <a:lstStyle/>
        <a:p>
          <a:pPr rtl="1"/>
          <a:endParaRPr lang="ar-SA"/>
        </a:p>
      </dgm:t>
    </dgm:pt>
    <dgm:pt modelId="{A719165D-AD06-42CD-AEA4-25D2CC9EA608}">
      <dgm:prSet/>
      <dgm:spPr/>
      <dgm:t>
        <a:bodyPr/>
        <a:lstStyle/>
        <a:p>
          <a:pPr rtl="1"/>
          <a:r>
            <a:rPr lang="ar-SA" dirty="0" smtClean="0"/>
            <a:t>الاستجابة المعقدة</a:t>
          </a:r>
          <a:endParaRPr lang="ar-SA" dirty="0"/>
        </a:p>
      </dgm:t>
    </dgm:pt>
    <dgm:pt modelId="{FD96B2AD-8376-4B63-B4C4-BED55BF8F97A}" type="parTrans" cxnId="{8B25A7E3-BD32-4F19-9E18-F1B3A5F571FE}">
      <dgm:prSet/>
      <dgm:spPr/>
      <dgm:t>
        <a:bodyPr/>
        <a:lstStyle/>
        <a:p>
          <a:pPr rtl="1"/>
          <a:endParaRPr lang="ar-SA"/>
        </a:p>
      </dgm:t>
    </dgm:pt>
    <dgm:pt modelId="{5BD620C9-12EE-4BB4-89EA-1E80FDE8A40C}" type="sibTrans" cxnId="{8B25A7E3-BD32-4F19-9E18-F1B3A5F571FE}">
      <dgm:prSet/>
      <dgm:spPr/>
      <dgm:t>
        <a:bodyPr/>
        <a:lstStyle/>
        <a:p>
          <a:pPr rtl="1"/>
          <a:endParaRPr lang="ar-SA"/>
        </a:p>
      </dgm:t>
    </dgm:pt>
    <dgm:pt modelId="{E5D013C0-9898-4C4A-85D5-8B8F83CE132D}">
      <dgm:prSet/>
      <dgm:spPr/>
      <dgm:t>
        <a:bodyPr/>
        <a:lstStyle/>
        <a:p>
          <a:pPr rtl="1"/>
          <a:r>
            <a:rPr lang="ar-SA" dirty="0" smtClean="0"/>
            <a:t>آلية الأداء</a:t>
          </a:r>
          <a:endParaRPr lang="ar-SA" dirty="0"/>
        </a:p>
      </dgm:t>
    </dgm:pt>
    <dgm:pt modelId="{B8DCDC7A-3F82-422D-92EE-862E31D71BB6}" type="parTrans" cxnId="{979043C5-1C59-415C-B925-CD260AF87AFD}">
      <dgm:prSet/>
      <dgm:spPr/>
      <dgm:t>
        <a:bodyPr/>
        <a:lstStyle/>
        <a:p>
          <a:pPr rtl="1"/>
          <a:endParaRPr lang="ar-SA"/>
        </a:p>
      </dgm:t>
    </dgm:pt>
    <dgm:pt modelId="{B5155C3D-CA97-4676-BC9B-D96D209FF431}" type="sibTrans" cxnId="{979043C5-1C59-415C-B925-CD260AF87AFD}">
      <dgm:prSet/>
      <dgm:spPr/>
      <dgm:t>
        <a:bodyPr/>
        <a:lstStyle/>
        <a:p>
          <a:pPr rtl="1"/>
          <a:endParaRPr lang="ar-SA"/>
        </a:p>
      </dgm:t>
    </dgm:pt>
    <dgm:pt modelId="{F6FFDC51-FEAD-4843-962F-0B2D7C028F39}">
      <dgm:prSet/>
      <dgm:spPr/>
      <dgm:t>
        <a:bodyPr/>
        <a:lstStyle/>
        <a:p>
          <a:pPr rtl="1"/>
          <a:r>
            <a:rPr lang="ar-SA" dirty="0" smtClean="0"/>
            <a:t>الاستجابة الموجهة</a:t>
          </a:r>
          <a:endParaRPr lang="ar-SA" dirty="0"/>
        </a:p>
      </dgm:t>
    </dgm:pt>
    <dgm:pt modelId="{CC4B90F2-B9F2-402D-91CA-27DE917B6C4B}" type="parTrans" cxnId="{29093267-4580-4D54-88D9-74303CCF183E}">
      <dgm:prSet/>
      <dgm:spPr/>
      <dgm:t>
        <a:bodyPr/>
        <a:lstStyle/>
        <a:p>
          <a:pPr rtl="1"/>
          <a:endParaRPr lang="ar-SA"/>
        </a:p>
      </dgm:t>
    </dgm:pt>
    <dgm:pt modelId="{666DB698-991C-4824-9B60-B250ED417E3B}" type="sibTrans" cxnId="{29093267-4580-4D54-88D9-74303CCF183E}">
      <dgm:prSet/>
      <dgm:spPr/>
      <dgm:t>
        <a:bodyPr/>
        <a:lstStyle/>
        <a:p>
          <a:pPr rtl="1"/>
          <a:endParaRPr lang="ar-SA"/>
        </a:p>
      </dgm:t>
    </dgm:pt>
    <dgm:pt modelId="{66841713-9672-41EB-8CD4-A069D4EF799A}">
      <dgm:prSet/>
      <dgm:spPr/>
      <dgm:t>
        <a:bodyPr/>
        <a:lstStyle/>
        <a:p>
          <a:pPr rtl="1"/>
          <a:r>
            <a:rPr lang="ar-SA" dirty="0" smtClean="0"/>
            <a:t>الابداع والأصالة</a:t>
          </a:r>
          <a:endParaRPr lang="ar-SA" dirty="0"/>
        </a:p>
      </dgm:t>
    </dgm:pt>
    <dgm:pt modelId="{19AF8F8B-5B7F-41B1-B8A5-A3CA322E9D9F}" type="parTrans" cxnId="{873BACD1-7DD7-4E5C-911A-890626DAA82B}">
      <dgm:prSet/>
      <dgm:spPr/>
      <dgm:t>
        <a:bodyPr/>
        <a:lstStyle/>
        <a:p>
          <a:pPr rtl="1"/>
          <a:endParaRPr lang="ar-SA"/>
        </a:p>
      </dgm:t>
    </dgm:pt>
    <dgm:pt modelId="{A3D21F1B-F888-423C-9895-614213830722}" type="sibTrans" cxnId="{873BACD1-7DD7-4E5C-911A-890626DAA82B}">
      <dgm:prSet/>
      <dgm:spPr/>
      <dgm:t>
        <a:bodyPr/>
        <a:lstStyle/>
        <a:p>
          <a:pPr rtl="1"/>
          <a:endParaRPr lang="ar-SA"/>
        </a:p>
      </dgm:t>
    </dgm:pt>
    <dgm:pt modelId="{C82DE43C-4449-47D7-A81B-FA506453B326}">
      <dgm:prSet/>
      <dgm:spPr/>
      <dgm:t>
        <a:bodyPr/>
        <a:lstStyle/>
        <a:p>
          <a:pPr rtl="1"/>
          <a:r>
            <a:rPr lang="ar-SA" smtClean="0"/>
            <a:t>التكيف أو التعديل</a:t>
          </a:r>
          <a:endParaRPr lang="ar-SA" dirty="0"/>
        </a:p>
      </dgm:t>
    </dgm:pt>
    <dgm:pt modelId="{B1669E6D-D086-49EB-B2CA-13B595B0EFF2}" type="parTrans" cxnId="{AA31978B-8DE3-4077-A691-1BB8CBA50E25}">
      <dgm:prSet/>
      <dgm:spPr/>
      <dgm:t>
        <a:bodyPr/>
        <a:lstStyle/>
        <a:p>
          <a:pPr rtl="1"/>
          <a:endParaRPr lang="ar-SA"/>
        </a:p>
      </dgm:t>
    </dgm:pt>
    <dgm:pt modelId="{644DC253-B232-48AC-B1B3-4492D64E3CE3}" type="sibTrans" cxnId="{AA31978B-8DE3-4077-A691-1BB8CBA50E25}">
      <dgm:prSet/>
      <dgm:spPr/>
      <dgm:t>
        <a:bodyPr/>
        <a:lstStyle/>
        <a:p>
          <a:pPr rtl="1"/>
          <a:endParaRPr lang="ar-SA"/>
        </a:p>
      </dgm:t>
    </dgm:pt>
    <dgm:pt modelId="{9BFD83C2-6247-4D0B-9E45-BBE9BD3C25A8}" type="pres">
      <dgm:prSet presAssocID="{F959B54E-921C-4F46-8A8A-3623C7640959}" presName="Name0" presStyleCnt="0">
        <dgm:presLayoutVars>
          <dgm:dir/>
          <dgm:animLvl val="lvl"/>
          <dgm:resizeHandles val="exact"/>
        </dgm:presLayoutVars>
      </dgm:prSet>
      <dgm:spPr/>
    </dgm:pt>
    <dgm:pt modelId="{74B54DB4-2261-48F6-8AE4-836E8A3DC8DB}" type="pres">
      <dgm:prSet presAssocID="{66841713-9672-41EB-8CD4-A069D4EF799A}" presName="Name8" presStyleCnt="0"/>
      <dgm:spPr/>
    </dgm:pt>
    <dgm:pt modelId="{071631BC-0F16-4217-A70F-C2CB739B507B}" type="pres">
      <dgm:prSet presAssocID="{66841713-9672-41EB-8CD4-A069D4EF799A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7DD32C9-9321-4ED9-9B15-66E586B39197}" type="pres">
      <dgm:prSet presAssocID="{66841713-9672-41EB-8CD4-A069D4EF79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A548D5-1B53-42C6-90BB-75DA4DB5B734}" type="pres">
      <dgm:prSet presAssocID="{C82DE43C-4449-47D7-A81B-FA506453B326}" presName="Name8" presStyleCnt="0"/>
      <dgm:spPr/>
    </dgm:pt>
    <dgm:pt modelId="{B6F13472-D952-4607-9234-7E59CC88A2F2}" type="pres">
      <dgm:prSet presAssocID="{C82DE43C-4449-47D7-A81B-FA506453B326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EF968D-08DD-4440-8BF5-E09D82975AD3}" type="pres">
      <dgm:prSet presAssocID="{C82DE43C-4449-47D7-A81B-FA506453B3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130D0F-880B-480D-964D-E295C425073E}" type="pres">
      <dgm:prSet presAssocID="{A719165D-AD06-42CD-AEA4-25D2CC9EA608}" presName="Name8" presStyleCnt="0"/>
      <dgm:spPr/>
    </dgm:pt>
    <dgm:pt modelId="{ACCB423C-AC73-436F-BA9B-AEA836735B6A}" type="pres">
      <dgm:prSet presAssocID="{A719165D-AD06-42CD-AEA4-25D2CC9EA608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EAC325-FED0-4893-B5CD-48DC8E1C9252}" type="pres">
      <dgm:prSet presAssocID="{A719165D-AD06-42CD-AEA4-25D2CC9EA6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1EBFEA-80F9-4CC5-8907-81535170AF9D}" type="pres">
      <dgm:prSet presAssocID="{E5D013C0-9898-4C4A-85D5-8B8F83CE132D}" presName="Name8" presStyleCnt="0"/>
      <dgm:spPr/>
    </dgm:pt>
    <dgm:pt modelId="{47C50DC0-B138-4B53-817E-7227A6AB8AE2}" type="pres">
      <dgm:prSet presAssocID="{E5D013C0-9898-4C4A-85D5-8B8F83CE132D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0C97FE-1E56-404A-99C3-AF4DE6A23F9E}" type="pres">
      <dgm:prSet presAssocID="{E5D013C0-9898-4C4A-85D5-8B8F83CE13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440018-62A3-45AB-8676-310CE8056C37}" type="pres">
      <dgm:prSet presAssocID="{F6FFDC51-FEAD-4843-962F-0B2D7C028F39}" presName="Name8" presStyleCnt="0"/>
      <dgm:spPr/>
    </dgm:pt>
    <dgm:pt modelId="{E00A4BBD-A7EA-4C13-84F5-86D2A0A612DE}" type="pres">
      <dgm:prSet presAssocID="{F6FFDC51-FEAD-4843-962F-0B2D7C028F39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E04643-9455-45ED-B9F4-612FFBDDBE99}" type="pres">
      <dgm:prSet presAssocID="{F6FFDC51-FEAD-4843-962F-0B2D7C028F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F9E8146-2BCB-4615-9AE6-004E82F6A277}" type="pres">
      <dgm:prSet presAssocID="{A8B6D0E0-AED4-4990-9481-22DC6E7D150A}" presName="Name8" presStyleCnt="0"/>
      <dgm:spPr/>
    </dgm:pt>
    <dgm:pt modelId="{00E6DFCD-219A-449D-B52F-3486BADFAB96}" type="pres">
      <dgm:prSet presAssocID="{A8B6D0E0-AED4-4990-9481-22DC6E7D150A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00B66E-65D4-4142-A2AD-CA98C8927B2D}" type="pres">
      <dgm:prSet presAssocID="{A8B6D0E0-AED4-4990-9481-22DC6E7D15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EC3914-CBBD-4C7C-8D7F-B066CA220E1E}" type="pres">
      <dgm:prSet presAssocID="{6D4C3123-CB88-4453-8F5F-E36901C476CE}" presName="Name8" presStyleCnt="0"/>
      <dgm:spPr/>
    </dgm:pt>
    <dgm:pt modelId="{716EA88A-8D40-45BB-BA3B-9BFA9C82EABD}" type="pres">
      <dgm:prSet presAssocID="{6D4C3123-CB88-4453-8F5F-E36901C476CE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AFB042-037D-4B1D-A75B-54782CC47B49}" type="pres">
      <dgm:prSet presAssocID="{6D4C3123-CB88-4453-8F5F-E36901C476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04950D3-2889-4329-9E90-6DC850A6E238}" type="presOf" srcId="{A719165D-AD06-42CD-AEA4-25D2CC9EA608}" destId="{ACCB423C-AC73-436F-BA9B-AEA836735B6A}" srcOrd="0" destOrd="0" presId="urn:microsoft.com/office/officeart/2005/8/layout/pyramid1"/>
    <dgm:cxn modelId="{C4E63625-CDF4-4D67-A5C1-6F81E007F472}" type="presOf" srcId="{C82DE43C-4449-47D7-A81B-FA506453B326}" destId="{23EF968D-08DD-4440-8BF5-E09D82975AD3}" srcOrd="1" destOrd="0" presId="urn:microsoft.com/office/officeart/2005/8/layout/pyramid1"/>
    <dgm:cxn modelId="{6F2F6631-C980-4218-B483-34C0100B017E}" type="presOf" srcId="{66841713-9672-41EB-8CD4-A069D4EF799A}" destId="{07DD32C9-9321-4ED9-9B15-66E586B39197}" srcOrd="1" destOrd="0" presId="urn:microsoft.com/office/officeart/2005/8/layout/pyramid1"/>
    <dgm:cxn modelId="{B034CD8E-8531-4BED-8ACA-4534DD9471CF}" type="presOf" srcId="{6D4C3123-CB88-4453-8F5F-E36901C476CE}" destId="{716EA88A-8D40-45BB-BA3B-9BFA9C82EABD}" srcOrd="0" destOrd="0" presId="urn:microsoft.com/office/officeart/2005/8/layout/pyramid1"/>
    <dgm:cxn modelId="{0D85CC62-9A87-4585-BD47-15D6408287D4}" type="presOf" srcId="{E5D013C0-9898-4C4A-85D5-8B8F83CE132D}" destId="{47C50DC0-B138-4B53-817E-7227A6AB8AE2}" srcOrd="0" destOrd="0" presId="urn:microsoft.com/office/officeart/2005/8/layout/pyramid1"/>
    <dgm:cxn modelId="{486FF86C-4646-423B-87BD-81C2234FD311}" srcId="{F959B54E-921C-4F46-8A8A-3623C7640959}" destId="{A8B6D0E0-AED4-4990-9481-22DC6E7D150A}" srcOrd="5" destOrd="0" parTransId="{4EBA73D6-99D5-496D-AC54-8DD52D683BB6}" sibTransId="{DADD63AD-CC86-4E6E-A720-BC6A0E583CD9}"/>
    <dgm:cxn modelId="{EA3A800F-55CD-499E-847C-DEF10A345E9E}" type="presOf" srcId="{F959B54E-921C-4F46-8A8A-3623C7640959}" destId="{9BFD83C2-6247-4D0B-9E45-BBE9BD3C25A8}" srcOrd="0" destOrd="0" presId="urn:microsoft.com/office/officeart/2005/8/layout/pyramid1"/>
    <dgm:cxn modelId="{AA31978B-8DE3-4077-A691-1BB8CBA50E25}" srcId="{F959B54E-921C-4F46-8A8A-3623C7640959}" destId="{C82DE43C-4449-47D7-A81B-FA506453B326}" srcOrd="1" destOrd="0" parTransId="{B1669E6D-D086-49EB-B2CA-13B595B0EFF2}" sibTransId="{644DC253-B232-48AC-B1B3-4492D64E3CE3}"/>
    <dgm:cxn modelId="{B796FC43-D542-4D86-8E80-C8666A45A9E0}" type="presOf" srcId="{6D4C3123-CB88-4453-8F5F-E36901C476CE}" destId="{DAAFB042-037D-4B1D-A75B-54782CC47B49}" srcOrd="1" destOrd="0" presId="urn:microsoft.com/office/officeart/2005/8/layout/pyramid1"/>
    <dgm:cxn modelId="{0F586AE8-100C-4751-B010-A45DB0CDE8ED}" type="presOf" srcId="{A8B6D0E0-AED4-4990-9481-22DC6E7D150A}" destId="{CD00B66E-65D4-4142-A2AD-CA98C8927B2D}" srcOrd="1" destOrd="0" presId="urn:microsoft.com/office/officeart/2005/8/layout/pyramid1"/>
    <dgm:cxn modelId="{8B25A7E3-BD32-4F19-9E18-F1B3A5F571FE}" srcId="{F959B54E-921C-4F46-8A8A-3623C7640959}" destId="{A719165D-AD06-42CD-AEA4-25D2CC9EA608}" srcOrd="2" destOrd="0" parTransId="{FD96B2AD-8376-4B63-B4C4-BED55BF8F97A}" sibTransId="{5BD620C9-12EE-4BB4-89EA-1E80FDE8A40C}"/>
    <dgm:cxn modelId="{29093267-4580-4D54-88D9-74303CCF183E}" srcId="{F959B54E-921C-4F46-8A8A-3623C7640959}" destId="{F6FFDC51-FEAD-4843-962F-0B2D7C028F39}" srcOrd="4" destOrd="0" parTransId="{CC4B90F2-B9F2-402D-91CA-27DE917B6C4B}" sibTransId="{666DB698-991C-4824-9B60-B250ED417E3B}"/>
    <dgm:cxn modelId="{3AE93707-A782-4D4D-A55B-5340BE389C57}" type="presOf" srcId="{A719165D-AD06-42CD-AEA4-25D2CC9EA608}" destId="{F6EAC325-FED0-4893-B5CD-48DC8E1C9252}" srcOrd="1" destOrd="0" presId="urn:microsoft.com/office/officeart/2005/8/layout/pyramid1"/>
    <dgm:cxn modelId="{7E13EAE3-C877-425D-9091-DEDD48BCC0A0}" type="presOf" srcId="{F6FFDC51-FEAD-4843-962F-0B2D7C028F39}" destId="{E00A4BBD-A7EA-4C13-84F5-86D2A0A612DE}" srcOrd="0" destOrd="0" presId="urn:microsoft.com/office/officeart/2005/8/layout/pyramid1"/>
    <dgm:cxn modelId="{92501707-98B3-415D-A1B7-BECD7C68FC06}" type="presOf" srcId="{F6FFDC51-FEAD-4843-962F-0B2D7C028F39}" destId="{B8E04643-9455-45ED-B9F4-612FFBDDBE99}" srcOrd="1" destOrd="0" presId="urn:microsoft.com/office/officeart/2005/8/layout/pyramid1"/>
    <dgm:cxn modelId="{4D895AB1-36CB-4FCC-A256-BCDA0047138C}" srcId="{F959B54E-921C-4F46-8A8A-3623C7640959}" destId="{6D4C3123-CB88-4453-8F5F-E36901C476CE}" srcOrd="6" destOrd="0" parTransId="{B5DFE38C-04CE-47C0-BB49-473FEEF69F64}" sibTransId="{055F9BA9-742F-49C5-805C-4C80131ECEE6}"/>
    <dgm:cxn modelId="{BB57FACC-4194-4351-9182-A7FFDAEB569E}" type="presOf" srcId="{A8B6D0E0-AED4-4990-9481-22DC6E7D150A}" destId="{00E6DFCD-219A-449D-B52F-3486BADFAB96}" srcOrd="0" destOrd="0" presId="urn:microsoft.com/office/officeart/2005/8/layout/pyramid1"/>
    <dgm:cxn modelId="{979043C5-1C59-415C-B925-CD260AF87AFD}" srcId="{F959B54E-921C-4F46-8A8A-3623C7640959}" destId="{E5D013C0-9898-4C4A-85D5-8B8F83CE132D}" srcOrd="3" destOrd="0" parTransId="{B8DCDC7A-3F82-422D-92EE-862E31D71BB6}" sibTransId="{B5155C3D-CA97-4676-BC9B-D96D209FF431}"/>
    <dgm:cxn modelId="{80E0F5AB-081F-4C1C-8EA4-DC8757CFB4E3}" type="presOf" srcId="{E5D013C0-9898-4C4A-85D5-8B8F83CE132D}" destId="{C90C97FE-1E56-404A-99C3-AF4DE6A23F9E}" srcOrd="1" destOrd="0" presId="urn:microsoft.com/office/officeart/2005/8/layout/pyramid1"/>
    <dgm:cxn modelId="{6ADB4DA8-F73C-4D81-928C-877962D707AF}" type="presOf" srcId="{C82DE43C-4449-47D7-A81B-FA506453B326}" destId="{B6F13472-D952-4607-9234-7E59CC88A2F2}" srcOrd="0" destOrd="0" presId="urn:microsoft.com/office/officeart/2005/8/layout/pyramid1"/>
    <dgm:cxn modelId="{873BACD1-7DD7-4E5C-911A-890626DAA82B}" srcId="{F959B54E-921C-4F46-8A8A-3623C7640959}" destId="{66841713-9672-41EB-8CD4-A069D4EF799A}" srcOrd="0" destOrd="0" parTransId="{19AF8F8B-5B7F-41B1-B8A5-A3CA322E9D9F}" sibTransId="{A3D21F1B-F888-423C-9895-614213830722}"/>
    <dgm:cxn modelId="{277387F6-262B-4670-97B6-077950BC5255}" type="presOf" srcId="{66841713-9672-41EB-8CD4-A069D4EF799A}" destId="{071631BC-0F16-4217-A70F-C2CB739B507B}" srcOrd="0" destOrd="0" presId="urn:microsoft.com/office/officeart/2005/8/layout/pyramid1"/>
    <dgm:cxn modelId="{B83572F6-5DAB-4EC0-B304-17A00FC28AE3}" type="presParOf" srcId="{9BFD83C2-6247-4D0B-9E45-BBE9BD3C25A8}" destId="{74B54DB4-2261-48F6-8AE4-836E8A3DC8DB}" srcOrd="0" destOrd="0" presId="urn:microsoft.com/office/officeart/2005/8/layout/pyramid1"/>
    <dgm:cxn modelId="{0F55A11D-4320-40CF-8226-946713A70363}" type="presParOf" srcId="{74B54DB4-2261-48F6-8AE4-836E8A3DC8DB}" destId="{071631BC-0F16-4217-A70F-C2CB739B507B}" srcOrd="0" destOrd="0" presId="urn:microsoft.com/office/officeart/2005/8/layout/pyramid1"/>
    <dgm:cxn modelId="{DA7696B9-5BE0-4D1B-8648-8211E0FD2D76}" type="presParOf" srcId="{74B54DB4-2261-48F6-8AE4-836E8A3DC8DB}" destId="{07DD32C9-9321-4ED9-9B15-66E586B39197}" srcOrd="1" destOrd="0" presId="urn:microsoft.com/office/officeart/2005/8/layout/pyramid1"/>
    <dgm:cxn modelId="{D8802795-30C8-4C04-87BC-F94FEC3ACAFD}" type="presParOf" srcId="{9BFD83C2-6247-4D0B-9E45-BBE9BD3C25A8}" destId="{05A548D5-1B53-42C6-90BB-75DA4DB5B734}" srcOrd="1" destOrd="0" presId="urn:microsoft.com/office/officeart/2005/8/layout/pyramid1"/>
    <dgm:cxn modelId="{B3527233-E155-4558-BC2F-03CFE8F1CAEB}" type="presParOf" srcId="{05A548D5-1B53-42C6-90BB-75DA4DB5B734}" destId="{B6F13472-D952-4607-9234-7E59CC88A2F2}" srcOrd="0" destOrd="0" presId="urn:microsoft.com/office/officeart/2005/8/layout/pyramid1"/>
    <dgm:cxn modelId="{9D9FB366-53DF-4ACA-8678-365E30DEC6C8}" type="presParOf" srcId="{05A548D5-1B53-42C6-90BB-75DA4DB5B734}" destId="{23EF968D-08DD-4440-8BF5-E09D82975AD3}" srcOrd="1" destOrd="0" presId="urn:microsoft.com/office/officeart/2005/8/layout/pyramid1"/>
    <dgm:cxn modelId="{507BE032-684A-4535-93E2-5786E4DF83B2}" type="presParOf" srcId="{9BFD83C2-6247-4D0B-9E45-BBE9BD3C25A8}" destId="{A5130D0F-880B-480D-964D-E295C425073E}" srcOrd="2" destOrd="0" presId="urn:microsoft.com/office/officeart/2005/8/layout/pyramid1"/>
    <dgm:cxn modelId="{DC5FC3A5-FB5E-4402-868B-876E95AF0656}" type="presParOf" srcId="{A5130D0F-880B-480D-964D-E295C425073E}" destId="{ACCB423C-AC73-436F-BA9B-AEA836735B6A}" srcOrd="0" destOrd="0" presId="urn:microsoft.com/office/officeart/2005/8/layout/pyramid1"/>
    <dgm:cxn modelId="{6F6D6EF0-BA40-421C-B688-69FCFD869F4C}" type="presParOf" srcId="{A5130D0F-880B-480D-964D-E295C425073E}" destId="{F6EAC325-FED0-4893-B5CD-48DC8E1C9252}" srcOrd="1" destOrd="0" presId="urn:microsoft.com/office/officeart/2005/8/layout/pyramid1"/>
    <dgm:cxn modelId="{A983EDFB-5751-4ECE-A908-D140C232D860}" type="presParOf" srcId="{9BFD83C2-6247-4D0B-9E45-BBE9BD3C25A8}" destId="{131EBFEA-80F9-4CC5-8907-81535170AF9D}" srcOrd="3" destOrd="0" presId="urn:microsoft.com/office/officeart/2005/8/layout/pyramid1"/>
    <dgm:cxn modelId="{D2058414-3D1B-495D-AF5B-5E1E66B1C620}" type="presParOf" srcId="{131EBFEA-80F9-4CC5-8907-81535170AF9D}" destId="{47C50DC0-B138-4B53-817E-7227A6AB8AE2}" srcOrd="0" destOrd="0" presId="urn:microsoft.com/office/officeart/2005/8/layout/pyramid1"/>
    <dgm:cxn modelId="{89A1C701-3EB8-45CB-A0B8-E522FCB05A44}" type="presParOf" srcId="{131EBFEA-80F9-4CC5-8907-81535170AF9D}" destId="{C90C97FE-1E56-404A-99C3-AF4DE6A23F9E}" srcOrd="1" destOrd="0" presId="urn:microsoft.com/office/officeart/2005/8/layout/pyramid1"/>
    <dgm:cxn modelId="{EFD8F6FF-7807-41FA-9025-ECC8C1BB6A23}" type="presParOf" srcId="{9BFD83C2-6247-4D0B-9E45-BBE9BD3C25A8}" destId="{BA440018-62A3-45AB-8676-310CE8056C37}" srcOrd="4" destOrd="0" presId="urn:microsoft.com/office/officeart/2005/8/layout/pyramid1"/>
    <dgm:cxn modelId="{C3249010-C490-4972-AD19-068DA920C406}" type="presParOf" srcId="{BA440018-62A3-45AB-8676-310CE8056C37}" destId="{E00A4BBD-A7EA-4C13-84F5-86D2A0A612DE}" srcOrd="0" destOrd="0" presId="urn:microsoft.com/office/officeart/2005/8/layout/pyramid1"/>
    <dgm:cxn modelId="{07B089E9-7E97-4456-B963-D092D720F32C}" type="presParOf" srcId="{BA440018-62A3-45AB-8676-310CE8056C37}" destId="{B8E04643-9455-45ED-B9F4-612FFBDDBE99}" srcOrd="1" destOrd="0" presId="urn:microsoft.com/office/officeart/2005/8/layout/pyramid1"/>
    <dgm:cxn modelId="{E804A607-281B-4203-9AAF-9E330342E288}" type="presParOf" srcId="{9BFD83C2-6247-4D0B-9E45-BBE9BD3C25A8}" destId="{FF9E8146-2BCB-4615-9AE6-004E82F6A277}" srcOrd="5" destOrd="0" presId="urn:microsoft.com/office/officeart/2005/8/layout/pyramid1"/>
    <dgm:cxn modelId="{2CB5C6F8-F0D8-4B59-9402-DA4B5B07E013}" type="presParOf" srcId="{FF9E8146-2BCB-4615-9AE6-004E82F6A277}" destId="{00E6DFCD-219A-449D-B52F-3486BADFAB96}" srcOrd="0" destOrd="0" presId="urn:microsoft.com/office/officeart/2005/8/layout/pyramid1"/>
    <dgm:cxn modelId="{E7006DB6-957C-4AE1-99E7-AE2176E75B1A}" type="presParOf" srcId="{FF9E8146-2BCB-4615-9AE6-004E82F6A277}" destId="{CD00B66E-65D4-4142-A2AD-CA98C8927B2D}" srcOrd="1" destOrd="0" presId="urn:microsoft.com/office/officeart/2005/8/layout/pyramid1"/>
    <dgm:cxn modelId="{822B1C01-BBBC-4E12-B978-1586851C96AD}" type="presParOf" srcId="{9BFD83C2-6247-4D0B-9E45-BBE9BD3C25A8}" destId="{61EC3914-CBBD-4C7C-8D7F-B066CA220E1E}" srcOrd="6" destOrd="0" presId="urn:microsoft.com/office/officeart/2005/8/layout/pyramid1"/>
    <dgm:cxn modelId="{5F1C2B74-C581-4385-B32E-48FF1E4957F2}" type="presParOf" srcId="{61EC3914-CBBD-4C7C-8D7F-B066CA220E1E}" destId="{716EA88A-8D40-45BB-BA3B-9BFA9C82EABD}" srcOrd="0" destOrd="0" presId="urn:microsoft.com/office/officeart/2005/8/layout/pyramid1"/>
    <dgm:cxn modelId="{0180757A-626E-4B46-91D1-BF38B35900E0}" type="presParOf" srcId="{61EC3914-CBBD-4C7C-8D7F-B066CA220E1E}" destId="{DAAFB042-037D-4B1D-A75B-54782CC47B4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B08A73-E1A6-48C8-B501-124E8683C636}" type="doc">
      <dgm:prSet loTypeId="urn:microsoft.com/office/officeart/2005/8/layout/orgChart1" loCatId="hierarchy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pPr rtl="1"/>
          <a:endParaRPr lang="ar-SA"/>
        </a:p>
      </dgm:t>
    </dgm:pt>
    <dgm:pt modelId="{CACE2054-D3B3-4B03-9DE3-148C9D150CBB}">
      <dgm:prSet phldrT="[نص]"/>
      <dgm:spPr/>
      <dgm:t>
        <a:bodyPr/>
        <a:lstStyle/>
        <a:p>
          <a:pPr rtl="1"/>
          <a:r>
            <a:rPr lang="ar-SA" dirty="0" smtClean="0"/>
            <a:t>عناصر الهدف السلوكي</a:t>
          </a:r>
          <a:endParaRPr lang="ar-SA" dirty="0"/>
        </a:p>
      </dgm:t>
    </dgm:pt>
    <dgm:pt modelId="{7E1BB322-19B3-4495-AEED-B9ED44F99246}" type="parTrans" cxnId="{64670EDE-DF1A-44E5-9CE9-0D479B4A3286}">
      <dgm:prSet/>
      <dgm:spPr/>
      <dgm:t>
        <a:bodyPr/>
        <a:lstStyle/>
        <a:p>
          <a:pPr rtl="1"/>
          <a:endParaRPr lang="ar-SA"/>
        </a:p>
      </dgm:t>
    </dgm:pt>
    <dgm:pt modelId="{839E2B7F-DD83-4373-B150-E63E957864B3}" type="sibTrans" cxnId="{64670EDE-DF1A-44E5-9CE9-0D479B4A3286}">
      <dgm:prSet/>
      <dgm:spPr/>
      <dgm:t>
        <a:bodyPr/>
        <a:lstStyle/>
        <a:p>
          <a:pPr rtl="1"/>
          <a:endParaRPr lang="ar-SA"/>
        </a:p>
      </dgm:t>
    </dgm:pt>
    <dgm:pt modelId="{61D7D292-DBDA-4DFC-A196-5B08BCA65BA4}">
      <dgm:prSet phldrT="[نص]"/>
      <dgm:spPr/>
      <dgm:t>
        <a:bodyPr/>
        <a:lstStyle/>
        <a:p>
          <a:pPr rtl="1"/>
          <a:r>
            <a:rPr lang="ar-SA" dirty="0" smtClean="0"/>
            <a:t>السياق أو الظروف</a:t>
          </a:r>
          <a:endParaRPr lang="ar-SA" dirty="0"/>
        </a:p>
      </dgm:t>
    </dgm:pt>
    <dgm:pt modelId="{B66BD843-EC74-4DF3-9365-9F267CDAFF6C}" type="parTrans" cxnId="{914EC63C-1C24-4048-8E60-6071CAFA759D}">
      <dgm:prSet/>
      <dgm:spPr/>
      <dgm:t>
        <a:bodyPr/>
        <a:lstStyle/>
        <a:p>
          <a:pPr rtl="1"/>
          <a:endParaRPr lang="ar-SA"/>
        </a:p>
      </dgm:t>
    </dgm:pt>
    <dgm:pt modelId="{D01E568E-8561-4590-B703-65D5E3497D82}" type="sibTrans" cxnId="{914EC63C-1C24-4048-8E60-6071CAFA759D}">
      <dgm:prSet/>
      <dgm:spPr/>
      <dgm:t>
        <a:bodyPr/>
        <a:lstStyle/>
        <a:p>
          <a:pPr rtl="1"/>
          <a:endParaRPr lang="ar-SA"/>
        </a:p>
      </dgm:t>
    </dgm:pt>
    <dgm:pt modelId="{58CC0DD1-50CB-4BCE-BFC4-8D61F0167E48}">
      <dgm:prSet phldrT="[نص]"/>
      <dgm:spPr/>
      <dgm:t>
        <a:bodyPr/>
        <a:lstStyle/>
        <a:p>
          <a:pPr rtl="1"/>
          <a:r>
            <a:rPr lang="ar-SA" dirty="0" smtClean="0"/>
            <a:t>الفعل السلوكي</a:t>
          </a:r>
          <a:endParaRPr lang="ar-SA" dirty="0"/>
        </a:p>
      </dgm:t>
    </dgm:pt>
    <dgm:pt modelId="{660DE958-AA1F-4683-93D8-E03B8296398F}" type="parTrans" cxnId="{1C178E7F-1234-496E-9DC2-28D005973E34}">
      <dgm:prSet/>
      <dgm:spPr/>
      <dgm:t>
        <a:bodyPr/>
        <a:lstStyle/>
        <a:p>
          <a:pPr rtl="1"/>
          <a:endParaRPr lang="ar-SA"/>
        </a:p>
      </dgm:t>
    </dgm:pt>
    <dgm:pt modelId="{A1553A8B-3526-4BBC-BD8F-253CEF064A27}" type="sibTrans" cxnId="{1C178E7F-1234-496E-9DC2-28D005973E34}">
      <dgm:prSet/>
      <dgm:spPr/>
      <dgm:t>
        <a:bodyPr/>
        <a:lstStyle/>
        <a:p>
          <a:pPr rtl="1"/>
          <a:endParaRPr lang="ar-SA"/>
        </a:p>
      </dgm:t>
    </dgm:pt>
    <dgm:pt modelId="{7B856438-88C4-4AF6-B250-D719169989D2}">
      <dgm:prSet phldrT="[نص]"/>
      <dgm:spPr/>
      <dgm:t>
        <a:bodyPr/>
        <a:lstStyle/>
        <a:p>
          <a:pPr rtl="1"/>
          <a:r>
            <a:rPr lang="ar-SA" dirty="0" smtClean="0"/>
            <a:t>أن</a:t>
          </a:r>
          <a:endParaRPr lang="ar-SA" dirty="0"/>
        </a:p>
      </dgm:t>
    </dgm:pt>
    <dgm:pt modelId="{39B6446C-AB14-4E22-8A92-E653AFFE38E6}" type="parTrans" cxnId="{7545F15F-58C7-4DC5-80BA-69A5447465AD}">
      <dgm:prSet/>
      <dgm:spPr/>
      <dgm:t>
        <a:bodyPr/>
        <a:lstStyle/>
        <a:p>
          <a:pPr rtl="1"/>
          <a:endParaRPr lang="ar-SA"/>
        </a:p>
      </dgm:t>
    </dgm:pt>
    <dgm:pt modelId="{E17D474A-3D35-4359-9FEF-2C1B5BF0B3A5}" type="sibTrans" cxnId="{7545F15F-58C7-4DC5-80BA-69A5447465AD}">
      <dgm:prSet/>
      <dgm:spPr/>
      <dgm:t>
        <a:bodyPr/>
        <a:lstStyle/>
        <a:p>
          <a:pPr rtl="1"/>
          <a:endParaRPr lang="ar-SA"/>
        </a:p>
      </dgm:t>
    </dgm:pt>
    <dgm:pt modelId="{CB180071-E730-4A09-90BF-91B0DFD14209}">
      <dgm:prSet phldrT="[نص]"/>
      <dgm:spPr/>
      <dgm:t>
        <a:bodyPr/>
        <a:lstStyle/>
        <a:p>
          <a:pPr rtl="1"/>
          <a:r>
            <a:rPr lang="ar-SA" dirty="0" smtClean="0"/>
            <a:t>التلميذ</a:t>
          </a:r>
          <a:endParaRPr lang="ar-SA" dirty="0"/>
        </a:p>
      </dgm:t>
    </dgm:pt>
    <dgm:pt modelId="{D043E50D-83DF-4975-B64A-FFD9536E98F0}" type="parTrans" cxnId="{C502407A-E0FE-4878-9F5D-F7122F9B1F40}">
      <dgm:prSet/>
      <dgm:spPr/>
      <dgm:t>
        <a:bodyPr/>
        <a:lstStyle/>
        <a:p>
          <a:pPr rtl="1"/>
          <a:endParaRPr lang="ar-SA"/>
        </a:p>
      </dgm:t>
    </dgm:pt>
    <dgm:pt modelId="{59FBAC58-4BF9-4E40-8768-A72501DAD01C}" type="sibTrans" cxnId="{C502407A-E0FE-4878-9F5D-F7122F9B1F40}">
      <dgm:prSet/>
      <dgm:spPr/>
      <dgm:t>
        <a:bodyPr/>
        <a:lstStyle/>
        <a:p>
          <a:pPr rtl="1"/>
          <a:endParaRPr lang="ar-SA"/>
        </a:p>
      </dgm:t>
    </dgm:pt>
    <dgm:pt modelId="{730B1381-2EAF-433F-B5CD-CD798856599F}">
      <dgm:prSet phldrT="[نص]"/>
      <dgm:spPr/>
      <dgm:t>
        <a:bodyPr/>
        <a:lstStyle/>
        <a:p>
          <a:pPr rtl="1"/>
          <a:r>
            <a:rPr lang="ar-SA" dirty="0" smtClean="0"/>
            <a:t>مستوى الانجاز</a:t>
          </a:r>
          <a:endParaRPr lang="ar-SA" dirty="0"/>
        </a:p>
      </dgm:t>
    </dgm:pt>
    <dgm:pt modelId="{595A0881-F56B-461F-86E6-1636BA18DEDB}" type="parTrans" cxnId="{FDDF6AE5-8B85-4113-A383-3E94C151B308}">
      <dgm:prSet/>
      <dgm:spPr/>
      <dgm:t>
        <a:bodyPr/>
        <a:lstStyle/>
        <a:p>
          <a:pPr rtl="1"/>
          <a:endParaRPr lang="ar-SA"/>
        </a:p>
      </dgm:t>
    </dgm:pt>
    <dgm:pt modelId="{8652613E-60E6-41CC-BC47-AF97951551A5}" type="sibTrans" cxnId="{FDDF6AE5-8B85-4113-A383-3E94C151B308}">
      <dgm:prSet/>
      <dgm:spPr/>
      <dgm:t>
        <a:bodyPr/>
        <a:lstStyle/>
        <a:p>
          <a:pPr rtl="1"/>
          <a:endParaRPr lang="ar-SA"/>
        </a:p>
      </dgm:t>
    </dgm:pt>
    <dgm:pt modelId="{FB215BF2-D4BD-431B-9536-CEEE9F794EA7}">
      <dgm:prSet phldrT="[نص]"/>
      <dgm:spPr/>
      <dgm:t>
        <a:bodyPr/>
        <a:lstStyle/>
        <a:p>
          <a:pPr rtl="1"/>
          <a:r>
            <a:rPr lang="ar-SA" dirty="0" smtClean="0"/>
            <a:t>وصف النشاط الحركي</a:t>
          </a:r>
          <a:endParaRPr lang="ar-SA" dirty="0"/>
        </a:p>
      </dgm:t>
    </dgm:pt>
    <dgm:pt modelId="{620E34B1-6086-4E34-B624-7992E478A9E0}" type="parTrans" cxnId="{6B673F34-9F33-45C3-9A87-81493345A4DC}">
      <dgm:prSet/>
      <dgm:spPr/>
      <dgm:t>
        <a:bodyPr/>
        <a:lstStyle/>
        <a:p>
          <a:pPr rtl="1"/>
          <a:endParaRPr lang="ar-SA"/>
        </a:p>
      </dgm:t>
    </dgm:pt>
    <dgm:pt modelId="{B0D99F8E-C207-4AE3-B4E9-3C796B28AFE2}" type="sibTrans" cxnId="{6B673F34-9F33-45C3-9A87-81493345A4DC}">
      <dgm:prSet/>
      <dgm:spPr/>
      <dgm:t>
        <a:bodyPr/>
        <a:lstStyle/>
        <a:p>
          <a:pPr rtl="1"/>
          <a:endParaRPr lang="ar-SA"/>
        </a:p>
      </dgm:t>
    </dgm:pt>
    <dgm:pt modelId="{89FE170E-75E4-41B2-9663-9EEBBF52A479}" type="pres">
      <dgm:prSet presAssocID="{89B08A73-E1A6-48C8-B501-124E8683C6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48D6BF0-501E-4714-A87A-35A9DD21E577}" type="pres">
      <dgm:prSet presAssocID="{CACE2054-D3B3-4B03-9DE3-148C9D150CBB}" presName="hierRoot1" presStyleCnt="0">
        <dgm:presLayoutVars>
          <dgm:hierBranch val="init"/>
        </dgm:presLayoutVars>
      </dgm:prSet>
      <dgm:spPr/>
    </dgm:pt>
    <dgm:pt modelId="{AEBE6C48-A406-40E8-AB64-C413DCA7A839}" type="pres">
      <dgm:prSet presAssocID="{CACE2054-D3B3-4B03-9DE3-148C9D150CBB}" presName="rootComposite1" presStyleCnt="0"/>
      <dgm:spPr/>
    </dgm:pt>
    <dgm:pt modelId="{5B5EE912-DEAF-4337-A27D-7EECFD3D513E}" type="pres">
      <dgm:prSet presAssocID="{CACE2054-D3B3-4B03-9DE3-148C9D150CBB}" presName="rootText1" presStyleLbl="node0" presStyleIdx="0" presStyleCnt="1" custScaleX="135797" custScaleY="17553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BBB1EC-9D2B-49A2-B89F-E8BFF9155869}" type="pres">
      <dgm:prSet presAssocID="{CACE2054-D3B3-4B03-9DE3-148C9D150CB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E1D2480D-8E0A-4D48-81CD-D63284E81E53}" type="pres">
      <dgm:prSet presAssocID="{CACE2054-D3B3-4B03-9DE3-148C9D150CBB}" presName="hierChild2" presStyleCnt="0"/>
      <dgm:spPr/>
    </dgm:pt>
    <dgm:pt modelId="{591A03D7-5D5C-4315-8075-4722C4C1940C}" type="pres">
      <dgm:prSet presAssocID="{B66BD843-EC74-4DF3-9365-9F267CDAFF6C}" presName="Name37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2C2235ED-AA7A-45F1-ABFC-798EBC5BE1A5}" type="pres">
      <dgm:prSet presAssocID="{61D7D292-DBDA-4DFC-A196-5B08BCA65BA4}" presName="hierRoot2" presStyleCnt="0">
        <dgm:presLayoutVars>
          <dgm:hierBranch val="init"/>
        </dgm:presLayoutVars>
      </dgm:prSet>
      <dgm:spPr/>
    </dgm:pt>
    <dgm:pt modelId="{BFE070A1-3C73-42EC-9192-AAE12A395F05}" type="pres">
      <dgm:prSet presAssocID="{61D7D292-DBDA-4DFC-A196-5B08BCA65BA4}" presName="rootComposite" presStyleCnt="0"/>
      <dgm:spPr/>
    </dgm:pt>
    <dgm:pt modelId="{B3243293-4DD0-4BBB-BAE2-B1E5F6D82C31}" type="pres">
      <dgm:prSet presAssocID="{61D7D292-DBDA-4DFC-A196-5B08BCA65BA4}" presName="rootText" presStyleLbl="node2" presStyleIdx="0" presStyleCnt="6" custScaleY="1782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69F3EE-E4C6-4C1A-B7D2-8948B74FBF42}" type="pres">
      <dgm:prSet presAssocID="{61D7D292-DBDA-4DFC-A196-5B08BCA65BA4}" presName="rootConnector" presStyleLbl="node2" presStyleIdx="0" presStyleCnt="6"/>
      <dgm:spPr/>
      <dgm:t>
        <a:bodyPr/>
        <a:lstStyle/>
        <a:p>
          <a:pPr rtl="1"/>
          <a:endParaRPr lang="ar-SA"/>
        </a:p>
      </dgm:t>
    </dgm:pt>
    <dgm:pt modelId="{6FD4ECC7-83B9-41AD-99DA-08B0DEF0FC62}" type="pres">
      <dgm:prSet presAssocID="{61D7D292-DBDA-4DFC-A196-5B08BCA65BA4}" presName="hierChild4" presStyleCnt="0"/>
      <dgm:spPr/>
    </dgm:pt>
    <dgm:pt modelId="{3EA1E1F5-00E1-440A-AFE6-E687B20FF6B4}" type="pres">
      <dgm:prSet presAssocID="{61D7D292-DBDA-4DFC-A196-5B08BCA65BA4}" presName="hierChild5" presStyleCnt="0"/>
      <dgm:spPr/>
    </dgm:pt>
    <dgm:pt modelId="{A4C2783F-9FBF-499E-A195-0A557F459AF3}" type="pres">
      <dgm:prSet presAssocID="{595A0881-F56B-461F-86E6-1636BA18DEDB}" presName="Name37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9EE629E9-E340-4AAE-80E6-0A1B2216F250}" type="pres">
      <dgm:prSet presAssocID="{730B1381-2EAF-433F-B5CD-CD798856599F}" presName="hierRoot2" presStyleCnt="0">
        <dgm:presLayoutVars>
          <dgm:hierBranch val="init"/>
        </dgm:presLayoutVars>
      </dgm:prSet>
      <dgm:spPr/>
    </dgm:pt>
    <dgm:pt modelId="{68B4887C-A9EF-40A7-80CC-545F80AA17B3}" type="pres">
      <dgm:prSet presAssocID="{730B1381-2EAF-433F-B5CD-CD798856599F}" presName="rootComposite" presStyleCnt="0"/>
      <dgm:spPr/>
    </dgm:pt>
    <dgm:pt modelId="{672AAD9D-786A-4E58-AC7F-81704540D6D1}" type="pres">
      <dgm:prSet presAssocID="{730B1381-2EAF-433F-B5CD-CD798856599F}" presName="rootText" presStyleLbl="node2" presStyleIdx="1" presStyleCnt="6" custScaleY="1782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DFD41D-8284-4C20-889E-876089607810}" type="pres">
      <dgm:prSet presAssocID="{730B1381-2EAF-433F-B5CD-CD798856599F}" presName="rootConnector" presStyleLbl="node2" presStyleIdx="1" presStyleCnt="6"/>
      <dgm:spPr/>
      <dgm:t>
        <a:bodyPr/>
        <a:lstStyle/>
        <a:p>
          <a:pPr rtl="1"/>
          <a:endParaRPr lang="ar-SA"/>
        </a:p>
      </dgm:t>
    </dgm:pt>
    <dgm:pt modelId="{B00C1609-4020-4FFE-8827-FECA4590CF55}" type="pres">
      <dgm:prSet presAssocID="{730B1381-2EAF-433F-B5CD-CD798856599F}" presName="hierChild4" presStyleCnt="0"/>
      <dgm:spPr/>
    </dgm:pt>
    <dgm:pt modelId="{05C149FC-1F0E-40C3-AAE9-D871166B1AD3}" type="pres">
      <dgm:prSet presAssocID="{730B1381-2EAF-433F-B5CD-CD798856599F}" presName="hierChild5" presStyleCnt="0"/>
      <dgm:spPr/>
    </dgm:pt>
    <dgm:pt modelId="{A0CFBD92-F8D4-452E-AE39-2E3354914AA3}" type="pres">
      <dgm:prSet presAssocID="{620E34B1-6086-4E34-B624-7992E478A9E0}" presName="Name37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ADCB8329-4D6E-4B77-A9E0-905307A3FD71}" type="pres">
      <dgm:prSet presAssocID="{FB215BF2-D4BD-431B-9536-CEEE9F794EA7}" presName="hierRoot2" presStyleCnt="0">
        <dgm:presLayoutVars>
          <dgm:hierBranch val="init"/>
        </dgm:presLayoutVars>
      </dgm:prSet>
      <dgm:spPr/>
    </dgm:pt>
    <dgm:pt modelId="{7C022BC8-912C-438E-99A3-82956E86DDB9}" type="pres">
      <dgm:prSet presAssocID="{FB215BF2-D4BD-431B-9536-CEEE9F794EA7}" presName="rootComposite" presStyleCnt="0"/>
      <dgm:spPr/>
    </dgm:pt>
    <dgm:pt modelId="{2A3A01B7-52EA-4408-8D69-C3BF791695B9}" type="pres">
      <dgm:prSet presAssocID="{FB215BF2-D4BD-431B-9536-CEEE9F794EA7}" presName="rootText" presStyleLbl="node2" presStyleIdx="2" presStyleCnt="6" custScaleY="1782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0974CC-4D46-468F-8E50-474524BF4115}" type="pres">
      <dgm:prSet presAssocID="{FB215BF2-D4BD-431B-9536-CEEE9F794EA7}" presName="rootConnector" presStyleLbl="node2" presStyleIdx="2" presStyleCnt="6"/>
      <dgm:spPr/>
      <dgm:t>
        <a:bodyPr/>
        <a:lstStyle/>
        <a:p>
          <a:pPr rtl="1"/>
          <a:endParaRPr lang="ar-SA"/>
        </a:p>
      </dgm:t>
    </dgm:pt>
    <dgm:pt modelId="{4CFC85D9-C0E6-45A2-BE67-A4AB9ABC79E4}" type="pres">
      <dgm:prSet presAssocID="{FB215BF2-D4BD-431B-9536-CEEE9F794EA7}" presName="hierChild4" presStyleCnt="0"/>
      <dgm:spPr/>
    </dgm:pt>
    <dgm:pt modelId="{61DA5AAB-9060-4B14-9A30-AE0063BDE6D5}" type="pres">
      <dgm:prSet presAssocID="{FB215BF2-D4BD-431B-9536-CEEE9F794EA7}" presName="hierChild5" presStyleCnt="0"/>
      <dgm:spPr/>
    </dgm:pt>
    <dgm:pt modelId="{17E1840A-88E3-4D41-A7C9-09F9115443DD}" type="pres">
      <dgm:prSet presAssocID="{D043E50D-83DF-4975-B64A-FFD9536E98F0}" presName="Name37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53926448-2650-458A-8081-B28BB7CDF6CA}" type="pres">
      <dgm:prSet presAssocID="{CB180071-E730-4A09-90BF-91B0DFD14209}" presName="hierRoot2" presStyleCnt="0">
        <dgm:presLayoutVars>
          <dgm:hierBranch val="init"/>
        </dgm:presLayoutVars>
      </dgm:prSet>
      <dgm:spPr/>
    </dgm:pt>
    <dgm:pt modelId="{C29E3CFD-CBF4-4F08-8005-F0BA51CDB6C3}" type="pres">
      <dgm:prSet presAssocID="{CB180071-E730-4A09-90BF-91B0DFD14209}" presName="rootComposite" presStyleCnt="0"/>
      <dgm:spPr/>
    </dgm:pt>
    <dgm:pt modelId="{AEBADD64-B2D9-4D7C-855E-FDBB6E992349}" type="pres">
      <dgm:prSet presAssocID="{CB180071-E730-4A09-90BF-91B0DFD14209}" presName="rootText" presStyleLbl="node2" presStyleIdx="3" presStyleCnt="6" custScaleY="1782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403EC4-DE64-467F-9920-F2145CC0F539}" type="pres">
      <dgm:prSet presAssocID="{CB180071-E730-4A09-90BF-91B0DFD14209}" presName="rootConnector" presStyleLbl="node2" presStyleIdx="3" presStyleCnt="6"/>
      <dgm:spPr/>
      <dgm:t>
        <a:bodyPr/>
        <a:lstStyle/>
        <a:p>
          <a:pPr rtl="1"/>
          <a:endParaRPr lang="ar-SA"/>
        </a:p>
      </dgm:t>
    </dgm:pt>
    <dgm:pt modelId="{9ECE7544-3E0B-48D8-993E-8FBE87942C62}" type="pres">
      <dgm:prSet presAssocID="{CB180071-E730-4A09-90BF-91B0DFD14209}" presName="hierChild4" presStyleCnt="0"/>
      <dgm:spPr/>
    </dgm:pt>
    <dgm:pt modelId="{48679456-7B7B-404E-B0D2-56EE88EB0031}" type="pres">
      <dgm:prSet presAssocID="{CB180071-E730-4A09-90BF-91B0DFD14209}" presName="hierChild5" presStyleCnt="0"/>
      <dgm:spPr/>
    </dgm:pt>
    <dgm:pt modelId="{12467A06-B391-4D41-87F8-E42224C2A28F}" type="pres">
      <dgm:prSet presAssocID="{660DE958-AA1F-4683-93D8-E03B8296398F}" presName="Name37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B6586D84-25CA-449D-818F-7F2DF1F9CD10}" type="pres">
      <dgm:prSet presAssocID="{58CC0DD1-50CB-4BCE-BFC4-8D61F0167E48}" presName="hierRoot2" presStyleCnt="0">
        <dgm:presLayoutVars>
          <dgm:hierBranch val="init"/>
        </dgm:presLayoutVars>
      </dgm:prSet>
      <dgm:spPr/>
    </dgm:pt>
    <dgm:pt modelId="{439BBD67-6E4C-40B2-A840-EC6A747A187B}" type="pres">
      <dgm:prSet presAssocID="{58CC0DD1-50CB-4BCE-BFC4-8D61F0167E48}" presName="rootComposite" presStyleCnt="0"/>
      <dgm:spPr/>
    </dgm:pt>
    <dgm:pt modelId="{36BC5650-0E74-4196-83AC-4E233047E8FD}" type="pres">
      <dgm:prSet presAssocID="{58CC0DD1-50CB-4BCE-BFC4-8D61F0167E48}" presName="rootText" presStyleLbl="node2" presStyleIdx="4" presStyleCnt="6" custScaleY="1782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7CD7E5-10CF-41DD-8C75-799D15DEE6EC}" type="pres">
      <dgm:prSet presAssocID="{58CC0DD1-50CB-4BCE-BFC4-8D61F0167E48}" presName="rootConnector" presStyleLbl="node2" presStyleIdx="4" presStyleCnt="6"/>
      <dgm:spPr/>
      <dgm:t>
        <a:bodyPr/>
        <a:lstStyle/>
        <a:p>
          <a:pPr rtl="1"/>
          <a:endParaRPr lang="ar-SA"/>
        </a:p>
      </dgm:t>
    </dgm:pt>
    <dgm:pt modelId="{A3795D1B-5444-4D67-B04D-A90BBF395D3A}" type="pres">
      <dgm:prSet presAssocID="{58CC0DD1-50CB-4BCE-BFC4-8D61F0167E48}" presName="hierChild4" presStyleCnt="0"/>
      <dgm:spPr/>
    </dgm:pt>
    <dgm:pt modelId="{039567DB-AABB-4038-B116-8D132DF57DFD}" type="pres">
      <dgm:prSet presAssocID="{58CC0DD1-50CB-4BCE-BFC4-8D61F0167E48}" presName="hierChild5" presStyleCnt="0"/>
      <dgm:spPr/>
    </dgm:pt>
    <dgm:pt modelId="{DDC5A95F-828D-4102-BC6A-F864C8E95361}" type="pres">
      <dgm:prSet presAssocID="{39B6446C-AB14-4E22-8A92-E653AFFE38E6}" presName="Name37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CCF469F3-FC67-4EDA-AD6C-9C7F804FE8A3}" type="pres">
      <dgm:prSet presAssocID="{7B856438-88C4-4AF6-B250-D719169989D2}" presName="hierRoot2" presStyleCnt="0">
        <dgm:presLayoutVars>
          <dgm:hierBranch val="init"/>
        </dgm:presLayoutVars>
      </dgm:prSet>
      <dgm:spPr/>
    </dgm:pt>
    <dgm:pt modelId="{417700B5-60FC-485F-92DC-10F4575D236D}" type="pres">
      <dgm:prSet presAssocID="{7B856438-88C4-4AF6-B250-D719169989D2}" presName="rootComposite" presStyleCnt="0"/>
      <dgm:spPr/>
    </dgm:pt>
    <dgm:pt modelId="{20584D42-959D-4956-8405-685E2DCC2FA9}" type="pres">
      <dgm:prSet presAssocID="{7B856438-88C4-4AF6-B250-D719169989D2}" presName="rootText" presStyleLbl="node2" presStyleIdx="5" presStyleCnt="6" custScaleY="1782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FE73989-0CC3-49B2-BA0D-19B48EC50814}" type="pres">
      <dgm:prSet presAssocID="{7B856438-88C4-4AF6-B250-D719169989D2}" presName="rootConnector" presStyleLbl="node2" presStyleIdx="5" presStyleCnt="6"/>
      <dgm:spPr/>
      <dgm:t>
        <a:bodyPr/>
        <a:lstStyle/>
        <a:p>
          <a:pPr rtl="1"/>
          <a:endParaRPr lang="ar-SA"/>
        </a:p>
      </dgm:t>
    </dgm:pt>
    <dgm:pt modelId="{8BAB123A-0AC4-4DA2-8009-FA651EF0CF82}" type="pres">
      <dgm:prSet presAssocID="{7B856438-88C4-4AF6-B250-D719169989D2}" presName="hierChild4" presStyleCnt="0"/>
      <dgm:spPr/>
    </dgm:pt>
    <dgm:pt modelId="{8203474E-3C8D-44E1-85FF-73BBB2810F82}" type="pres">
      <dgm:prSet presAssocID="{7B856438-88C4-4AF6-B250-D719169989D2}" presName="hierChild5" presStyleCnt="0"/>
      <dgm:spPr/>
    </dgm:pt>
    <dgm:pt modelId="{BD305D49-81EF-4196-A487-55746C1782B0}" type="pres">
      <dgm:prSet presAssocID="{CACE2054-D3B3-4B03-9DE3-148C9D150CBB}" presName="hierChild3" presStyleCnt="0"/>
      <dgm:spPr/>
    </dgm:pt>
  </dgm:ptLst>
  <dgm:cxnLst>
    <dgm:cxn modelId="{20556991-C22E-4FCA-82EC-14F7787F56FF}" type="presOf" srcId="{CB180071-E730-4A09-90BF-91B0DFD14209}" destId="{F4403EC4-DE64-467F-9920-F2145CC0F539}" srcOrd="1" destOrd="0" presId="urn:microsoft.com/office/officeart/2005/8/layout/orgChart1"/>
    <dgm:cxn modelId="{068C0614-0E60-499E-88DE-972E3AD9D11D}" type="presOf" srcId="{7B856438-88C4-4AF6-B250-D719169989D2}" destId="{FFE73989-0CC3-49B2-BA0D-19B48EC50814}" srcOrd="1" destOrd="0" presId="urn:microsoft.com/office/officeart/2005/8/layout/orgChart1"/>
    <dgm:cxn modelId="{6FA29E4F-1685-46D5-A1F4-0AC0B4E122F2}" type="presOf" srcId="{730B1381-2EAF-433F-B5CD-CD798856599F}" destId="{672AAD9D-786A-4E58-AC7F-81704540D6D1}" srcOrd="0" destOrd="0" presId="urn:microsoft.com/office/officeart/2005/8/layout/orgChart1"/>
    <dgm:cxn modelId="{7545F15F-58C7-4DC5-80BA-69A5447465AD}" srcId="{CACE2054-D3B3-4B03-9DE3-148C9D150CBB}" destId="{7B856438-88C4-4AF6-B250-D719169989D2}" srcOrd="5" destOrd="0" parTransId="{39B6446C-AB14-4E22-8A92-E653AFFE38E6}" sibTransId="{E17D474A-3D35-4359-9FEF-2C1B5BF0B3A5}"/>
    <dgm:cxn modelId="{523BCE60-BD48-4926-9962-08858634304F}" type="presOf" srcId="{CB180071-E730-4A09-90BF-91B0DFD14209}" destId="{AEBADD64-B2D9-4D7C-855E-FDBB6E992349}" srcOrd="0" destOrd="0" presId="urn:microsoft.com/office/officeart/2005/8/layout/orgChart1"/>
    <dgm:cxn modelId="{273A7F09-4BA8-4B1B-A249-89932B0EF9E9}" type="presOf" srcId="{CACE2054-D3B3-4B03-9DE3-148C9D150CBB}" destId="{5B5EE912-DEAF-4337-A27D-7EECFD3D513E}" srcOrd="0" destOrd="0" presId="urn:microsoft.com/office/officeart/2005/8/layout/orgChart1"/>
    <dgm:cxn modelId="{FDDF6AE5-8B85-4113-A383-3E94C151B308}" srcId="{CACE2054-D3B3-4B03-9DE3-148C9D150CBB}" destId="{730B1381-2EAF-433F-B5CD-CD798856599F}" srcOrd="1" destOrd="0" parTransId="{595A0881-F56B-461F-86E6-1636BA18DEDB}" sibTransId="{8652613E-60E6-41CC-BC47-AF97951551A5}"/>
    <dgm:cxn modelId="{41AB1A7F-599A-48AF-BB2C-201D516C2F0E}" type="presOf" srcId="{58CC0DD1-50CB-4BCE-BFC4-8D61F0167E48}" destId="{36BC5650-0E74-4196-83AC-4E233047E8FD}" srcOrd="0" destOrd="0" presId="urn:microsoft.com/office/officeart/2005/8/layout/orgChart1"/>
    <dgm:cxn modelId="{C502407A-E0FE-4878-9F5D-F7122F9B1F40}" srcId="{CACE2054-D3B3-4B03-9DE3-148C9D150CBB}" destId="{CB180071-E730-4A09-90BF-91B0DFD14209}" srcOrd="3" destOrd="0" parTransId="{D043E50D-83DF-4975-B64A-FFD9536E98F0}" sibTransId="{59FBAC58-4BF9-4E40-8768-A72501DAD01C}"/>
    <dgm:cxn modelId="{6B673F34-9F33-45C3-9A87-81493345A4DC}" srcId="{CACE2054-D3B3-4B03-9DE3-148C9D150CBB}" destId="{FB215BF2-D4BD-431B-9536-CEEE9F794EA7}" srcOrd="2" destOrd="0" parTransId="{620E34B1-6086-4E34-B624-7992E478A9E0}" sibTransId="{B0D99F8E-C207-4AE3-B4E9-3C796B28AFE2}"/>
    <dgm:cxn modelId="{CA6E3AD6-14EE-48DA-A87C-6A67D40C33B7}" type="presOf" srcId="{620E34B1-6086-4E34-B624-7992E478A9E0}" destId="{A0CFBD92-F8D4-452E-AE39-2E3354914AA3}" srcOrd="0" destOrd="0" presId="urn:microsoft.com/office/officeart/2005/8/layout/orgChart1"/>
    <dgm:cxn modelId="{9A4DBF41-B5C4-416B-A8D9-352083058AC9}" type="presOf" srcId="{FB215BF2-D4BD-431B-9536-CEEE9F794EA7}" destId="{9E0974CC-4D46-468F-8E50-474524BF4115}" srcOrd="1" destOrd="0" presId="urn:microsoft.com/office/officeart/2005/8/layout/orgChart1"/>
    <dgm:cxn modelId="{C246B173-CD05-4026-9B17-D03CF874C79E}" type="presOf" srcId="{595A0881-F56B-461F-86E6-1636BA18DEDB}" destId="{A4C2783F-9FBF-499E-A195-0A557F459AF3}" srcOrd="0" destOrd="0" presId="urn:microsoft.com/office/officeart/2005/8/layout/orgChart1"/>
    <dgm:cxn modelId="{9981321A-32D0-4BEF-A23A-C6F5CB7C18BF}" type="presOf" srcId="{B66BD843-EC74-4DF3-9365-9F267CDAFF6C}" destId="{591A03D7-5D5C-4315-8075-4722C4C1940C}" srcOrd="0" destOrd="0" presId="urn:microsoft.com/office/officeart/2005/8/layout/orgChart1"/>
    <dgm:cxn modelId="{38C675F8-C783-40E9-A0DF-FD0F7399406F}" type="presOf" srcId="{D043E50D-83DF-4975-B64A-FFD9536E98F0}" destId="{17E1840A-88E3-4D41-A7C9-09F9115443DD}" srcOrd="0" destOrd="0" presId="urn:microsoft.com/office/officeart/2005/8/layout/orgChart1"/>
    <dgm:cxn modelId="{BE96BED0-230F-453C-ADAC-0AC36859D48B}" type="presOf" srcId="{CACE2054-D3B3-4B03-9DE3-148C9D150CBB}" destId="{5FBBB1EC-9D2B-49A2-B89F-E8BFF9155869}" srcOrd="1" destOrd="0" presId="urn:microsoft.com/office/officeart/2005/8/layout/orgChart1"/>
    <dgm:cxn modelId="{1C025334-D39D-4CBB-B597-6CDE132ADB74}" type="presOf" srcId="{7B856438-88C4-4AF6-B250-D719169989D2}" destId="{20584D42-959D-4956-8405-685E2DCC2FA9}" srcOrd="0" destOrd="0" presId="urn:microsoft.com/office/officeart/2005/8/layout/orgChart1"/>
    <dgm:cxn modelId="{584EDACB-6FB5-4A80-9EFD-B72300B84516}" type="presOf" srcId="{730B1381-2EAF-433F-B5CD-CD798856599F}" destId="{0CDFD41D-8284-4C20-889E-876089607810}" srcOrd="1" destOrd="0" presId="urn:microsoft.com/office/officeart/2005/8/layout/orgChart1"/>
    <dgm:cxn modelId="{7D16F238-D01A-49B4-96DC-614C01B93D91}" type="presOf" srcId="{39B6446C-AB14-4E22-8A92-E653AFFE38E6}" destId="{DDC5A95F-828D-4102-BC6A-F864C8E95361}" srcOrd="0" destOrd="0" presId="urn:microsoft.com/office/officeart/2005/8/layout/orgChart1"/>
    <dgm:cxn modelId="{1C178E7F-1234-496E-9DC2-28D005973E34}" srcId="{CACE2054-D3B3-4B03-9DE3-148C9D150CBB}" destId="{58CC0DD1-50CB-4BCE-BFC4-8D61F0167E48}" srcOrd="4" destOrd="0" parTransId="{660DE958-AA1F-4683-93D8-E03B8296398F}" sibTransId="{A1553A8B-3526-4BBC-BD8F-253CEF064A27}"/>
    <dgm:cxn modelId="{4C29963E-0E92-43EF-80ED-5ADB3E285F09}" type="presOf" srcId="{61D7D292-DBDA-4DFC-A196-5B08BCA65BA4}" destId="{B3243293-4DD0-4BBB-BAE2-B1E5F6D82C31}" srcOrd="0" destOrd="0" presId="urn:microsoft.com/office/officeart/2005/8/layout/orgChart1"/>
    <dgm:cxn modelId="{9B6175C5-1D69-4410-B671-9A0707DC7B13}" type="presOf" srcId="{61D7D292-DBDA-4DFC-A196-5B08BCA65BA4}" destId="{5A69F3EE-E4C6-4C1A-B7D2-8948B74FBF42}" srcOrd="1" destOrd="0" presId="urn:microsoft.com/office/officeart/2005/8/layout/orgChart1"/>
    <dgm:cxn modelId="{7CB1B2BF-EC34-445F-A7B5-FE0B63D8DD12}" type="presOf" srcId="{FB215BF2-D4BD-431B-9536-CEEE9F794EA7}" destId="{2A3A01B7-52EA-4408-8D69-C3BF791695B9}" srcOrd="0" destOrd="0" presId="urn:microsoft.com/office/officeart/2005/8/layout/orgChart1"/>
    <dgm:cxn modelId="{64670EDE-DF1A-44E5-9CE9-0D479B4A3286}" srcId="{89B08A73-E1A6-48C8-B501-124E8683C636}" destId="{CACE2054-D3B3-4B03-9DE3-148C9D150CBB}" srcOrd="0" destOrd="0" parTransId="{7E1BB322-19B3-4495-AEED-B9ED44F99246}" sibTransId="{839E2B7F-DD83-4373-B150-E63E957864B3}"/>
    <dgm:cxn modelId="{5979F156-E1E9-4D7E-A3BA-9F20F9A4681F}" type="presOf" srcId="{660DE958-AA1F-4683-93D8-E03B8296398F}" destId="{12467A06-B391-4D41-87F8-E42224C2A28F}" srcOrd="0" destOrd="0" presId="urn:microsoft.com/office/officeart/2005/8/layout/orgChart1"/>
    <dgm:cxn modelId="{914EC63C-1C24-4048-8E60-6071CAFA759D}" srcId="{CACE2054-D3B3-4B03-9DE3-148C9D150CBB}" destId="{61D7D292-DBDA-4DFC-A196-5B08BCA65BA4}" srcOrd="0" destOrd="0" parTransId="{B66BD843-EC74-4DF3-9365-9F267CDAFF6C}" sibTransId="{D01E568E-8561-4590-B703-65D5E3497D82}"/>
    <dgm:cxn modelId="{1B1DBAB6-FC23-4D89-BD0E-3D143510A1F2}" type="presOf" srcId="{89B08A73-E1A6-48C8-B501-124E8683C636}" destId="{89FE170E-75E4-41B2-9663-9EEBBF52A479}" srcOrd="0" destOrd="0" presId="urn:microsoft.com/office/officeart/2005/8/layout/orgChart1"/>
    <dgm:cxn modelId="{5029DC52-22D9-4C18-BAE0-35894A928A16}" type="presOf" srcId="{58CC0DD1-50CB-4BCE-BFC4-8D61F0167E48}" destId="{EF7CD7E5-10CF-41DD-8C75-799D15DEE6EC}" srcOrd="1" destOrd="0" presId="urn:microsoft.com/office/officeart/2005/8/layout/orgChart1"/>
    <dgm:cxn modelId="{962F3144-26E5-4A3B-A4A0-4F14B090053E}" type="presParOf" srcId="{89FE170E-75E4-41B2-9663-9EEBBF52A479}" destId="{148D6BF0-501E-4714-A87A-35A9DD21E577}" srcOrd="0" destOrd="0" presId="urn:microsoft.com/office/officeart/2005/8/layout/orgChart1"/>
    <dgm:cxn modelId="{498D9263-3DA2-40B8-A473-72EF5FC9331A}" type="presParOf" srcId="{148D6BF0-501E-4714-A87A-35A9DD21E577}" destId="{AEBE6C48-A406-40E8-AB64-C413DCA7A839}" srcOrd="0" destOrd="0" presId="urn:microsoft.com/office/officeart/2005/8/layout/orgChart1"/>
    <dgm:cxn modelId="{E573A232-092C-4623-9B7C-40375AAA5198}" type="presParOf" srcId="{AEBE6C48-A406-40E8-AB64-C413DCA7A839}" destId="{5B5EE912-DEAF-4337-A27D-7EECFD3D513E}" srcOrd="0" destOrd="0" presId="urn:microsoft.com/office/officeart/2005/8/layout/orgChart1"/>
    <dgm:cxn modelId="{F110B33C-B979-413C-96C7-4D176BCA03A1}" type="presParOf" srcId="{AEBE6C48-A406-40E8-AB64-C413DCA7A839}" destId="{5FBBB1EC-9D2B-49A2-B89F-E8BFF9155869}" srcOrd="1" destOrd="0" presId="urn:microsoft.com/office/officeart/2005/8/layout/orgChart1"/>
    <dgm:cxn modelId="{C5027CCE-5E1E-4EB5-9496-F9F7C8AF37F5}" type="presParOf" srcId="{148D6BF0-501E-4714-A87A-35A9DD21E577}" destId="{E1D2480D-8E0A-4D48-81CD-D63284E81E53}" srcOrd="1" destOrd="0" presId="urn:microsoft.com/office/officeart/2005/8/layout/orgChart1"/>
    <dgm:cxn modelId="{CE636C5C-1AF5-4AA0-ACDB-6E634C10F2EC}" type="presParOf" srcId="{E1D2480D-8E0A-4D48-81CD-D63284E81E53}" destId="{591A03D7-5D5C-4315-8075-4722C4C1940C}" srcOrd="0" destOrd="0" presId="urn:microsoft.com/office/officeart/2005/8/layout/orgChart1"/>
    <dgm:cxn modelId="{AE88C458-0B23-42EC-B7B4-91BCC1322801}" type="presParOf" srcId="{E1D2480D-8E0A-4D48-81CD-D63284E81E53}" destId="{2C2235ED-AA7A-45F1-ABFC-798EBC5BE1A5}" srcOrd="1" destOrd="0" presId="urn:microsoft.com/office/officeart/2005/8/layout/orgChart1"/>
    <dgm:cxn modelId="{55F1C751-36BB-4AB5-A4EA-CE3879B28D95}" type="presParOf" srcId="{2C2235ED-AA7A-45F1-ABFC-798EBC5BE1A5}" destId="{BFE070A1-3C73-42EC-9192-AAE12A395F05}" srcOrd="0" destOrd="0" presId="urn:microsoft.com/office/officeart/2005/8/layout/orgChart1"/>
    <dgm:cxn modelId="{E4E47361-239B-4ED1-8868-431603DA4BDB}" type="presParOf" srcId="{BFE070A1-3C73-42EC-9192-AAE12A395F05}" destId="{B3243293-4DD0-4BBB-BAE2-B1E5F6D82C31}" srcOrd="0" destOrd="0" presId="urn:microsoft.com/office/officeart/2005/8/layout/orgChart1"/>
    <dgm:cxn modelId="{4D93F623-F5DF-49CC-951C-411B81D9FFBC}" type="presParOf" srcId="{BFE070A1-3C73-42EC-9192-AAE12A395F05}" destId="{5A69F3EE-E4C6-4C1A-B7D2-8948B74FBF42}" srcOrd="1" destOrd="0" presId="urn:microsoft.com/office/officeart/2005/8/layout/orgChart1"/>
    <dgm:cxn modelId="{B91F38E2-BF92-4B0E-92FC-CF45C6D4F0A8}" type="presParOf" srcId="{2C2235ED-AA7A-45F1-ABFC-798EBC5BE1A5}" destId="{6FD4ECC7-83B9-41AD-99DA-08B0DEF0FC62}" srcOrd="1" destOrd="0" presId="urn:microsoft.com/office/officeart/2005/8/layout/orgChart1"/>
    <dgm:cxn modelId="{EC0BADE3-306A-4957-B852-71C3E41E39F3}" type="presParOf" srcId="{2C2235ED-AA7A-45F1-ABFC-798EBC5BE1A5}" destId="{3EA1E1F5-00E1-440A-AFE6-E687B20FF6B4}" srcOrd="2" destOrd="0" presId="urn:microsoft.com/office/officeart/2005/8/layout/orgChart1"/>
    <dgm:cxn modelId="{780976B4-C58D-4169-8318-CE84F0CFAF03}" type="presParOf" srcId="{E1D2480D-8E0A-4D48-81CD-D63284E81E53}" destId="{A4C2783F-9FBF-499E-A195-0A557F459AF3}" srcOrd="2" destOrd="0" presId="urn:microsoft.com/office/officeart/2005/8/layout/orgChart1"/>
    <dgm:cxn modelId="{A711CBEB-FB17-47F7-B316-35BBB490939F}" type="presParOf" srcId="{E1D2480D-8E0A-4D48-81CD-D63284E81E53}" destId="{9EE629E9-E340-4AAE-80E6-0A1B2216F250}" srcOrd="3" destOrd="0" presId="urn:microsoft.com/office/officeart/2005/8/layout/orgChart1"/>
    <dgm:cxn modelId="{3AC51D69-C10C-485F-A8C2-24F3875F7A50}" type="presParOf" srcId="{9EE629E9-E340-4AAE-80E6-0A1B2216F250}" destId="{68B4887C-A9EF-40A7-80CC-545F80AA17B3}" srcOrd="0" destOrd="0" presId="urn:microsoft.com/office/officeart/2005/8/layout/orgChart1"/>
    <dgm:cxn modelId="{54A029D6-343F-4C0E-8262-186774247790}" type="presParOf" srcId="{68B4887C-A9EF-40A7-80CC-545F80AA17B3}" destId="{672AAD9D-786A-4E58-AC7F-81704540D6D1}" srcOrd="0" destOrd="0" presId="urn:microsoft.com/office/officeart/2005/8/layout/orgChart1"/>
    <dgm:cxn modelId="{01180830-C1DF-4882-8E93-5FD47CBFC17A}" type="presParOf" srcId="{68B4887C-A9EF-40A7-80CC-545F80AA17B3}" destId="{0CDFD41D-8284-4C20-889E-876089607810}" srcOrd="1" destOrd="0" presId="urn:microsoft.com/office/officeart/2005/8/layout/orgChart1"/>
    <dgm:cxn modelId="{2743D3AB-BC03-463E-8E74-9A80B9B239A3}" type="presParOf" srcId="{9EE629E9-E340-4AAE-80E6-0A1B2216F250}" destId="{B00C1609-4020-4FFE-8827-FECA4590CF55}" srcOrd="1" destOrd="0" presId="urn:microsoft.com/office/officeart/2005/8/layout/orgChart1"/>
    <dgm:cxn modelId="{CAA29578-6101-4882-803B-1A884D9A27AB}" type="presParOf" srcId="{9EE629E9-E340-4AAE-80E6-0A1B2216F250}" destId="{05C149FC-1F0E-40C3-AAE9-D871166B1AD3}" srcOrd="2" destOrd="0" presId="urn:microsoft.com/office/officeart/2005/8/layout/orgChart1"/>
    <dgm:cxn modelId="{A8AC6F7A-6874-4BEA-94D2-3552C50F0870}" type="presParOf" srcId="{E1D2480D-8E0A-4D48-81CD-D63284E81E53}" destId="{A0CFBD92-F8D4-452E-AE39-2E3354914AA3}" srcOrd="4" destOrd="0" presId="urn:microsoft.com/office/officeart/2005/8/layout/orgChart1"/>
    <dgm:cxn modelId="{89FA28DD-CCC8-46BB-A804-A7C0FB2B2FA8}" type="presParOf" srcId="{E1D2480D-8E0A-4D48-81CD-D63284E81E53}" destId="{ADCB8329-4D6E-4B77-A9E0-905307A3FD71}" srcOrd="5" destOrd="0" presId="urn:microsoft.com/office/officeart/2005/8/layout/orgChart1"/>
    <dgm:cxn modelId="{4F0FC11C-707D-4190-A579-F7ADD346DAA6}" type="presParOf" srcId="{ADCB8329-4D6E-4B77-A9E0-905307A3FD71}" destId="{7C022BC8-912C-438E-99A3-82956E86DDB9}" srcOrd="0" destOrd="0" presId="urn:microsoft.com/office/officeart/2005/8/layout/orgChart1"/>
    <dgm:cxn modelId="{C44582AD-F6CC-483E-9746-9A4A0D80EE8B}" type="presParOf" srcId="{7C022BC8-912C-438E-99A3-82956E86DDB9}" destId="{2A3A01B7-52EA-4408-8D69-C3BF791695B9}" srcOrd="0" destOrd="0" presId="urn:microsoft.com/office/officeart/2005/8/layout/orgChart1"/>
    <dgm:cxn modelId="{8FBA1B95-9111-4DDA-B29B-3C2C0112AC26}" type="presParOf" srcId="{7C022BC8-912C-438E-99A3-82956E86DDB9}" destId="{9E0974CC-4D46-468F-8E50-474524BF4115}" srcOrd="1" destOrd="0" presId="urn:microsoft.com/office/officeart/2005/8/layout/orgChart1"/>
    <dgm:cxn modelId="{10FE3C67-071E-4CF4-974C-9A65B764E7E9}" type="presParOf" srcId="{ADCB8329-4D6E-4B77-A9E0-905307A3FD71}" destId="{4CFC85D9-C0E6-45A2-BE67-A4AB9ABC79E4}" srcOrd="1" destOrd="0" presId="urn:microsoft.com/office/officeart/2005/8/layout/orgChart1"/>
    <dgm:cxn modelId="{B4D22B4C-7AE4-4B64-A1EE-4F9D94D61E57}" type="presParOf" srcId="{ADCB8329-4D6E-4B77-A9E0-905307A3FD71}" destId="{61DA5AAB-9060-4B14-9A30-AE0063BDE6D5}" srcOrd="2" destOrd="0" presId="urn:microsoft.com/office/officeart/2005/8/layout/orgChart1"/>
    <dgm:cxn modelId="{32302484-5FA6-43A9-8F94-5A63E98D2A1C}" type="presParOf" srcId="{E1D2480D-8E0A-4D48-81CD-D63284E81E53}" destId="{17E1840A-88E3-4D41-A7C9-09F9115443DD}" srcOrd="6" destOrd="0" presId="urn:microsoft.com/office/officeart/2005/8/layout/orgChart1"/>
    <dgm:cxn modelId="{4B356EE4-29D9-4D09-8D20-4505986C1CBD}" type="presParOf" srcId="{E1D2480D-8E0A-4D48-81CD-D63284E81E53}" destId="{53926448-2650-458A-8081-B28BB7CDF6CA}" srcOrd="7" destOrd="0" presId="urn:microsoft.com/office/officeart/2005/8/layout/orgChart1"/>
    <dgm:cxn modelId="{DC6EF75B-B5C5-4FAF-B694-0AF7258EB777}" type="presParOf" srcId="{53926448-2650-458A-8081-B28BB7CDF6CA}" destId="{C29E3CFD-CBF4-4F08-8005-F0BA51CDB6C3}" srcOrd="0" destOrd="0" presId="urn:microsoft.com/office/officeart/2005/8/layout/orgChart1"/>
    <dgm:cxn modelId="{CE0E632A-32E3-4D71-8F1D-EE47DA00285B}" type="presParOf" srcId="{C29E3CFD-CBF4-4F08-8005-F0BA51CDB6C3}" destId="{AEBADD64-B2D9-4D7C-855E-FDBB6E992349}" srcOrd="0" destOrd="0" presId="urn:microsoft.com/office/officeart/2005/8/layout/orgChart1"/>
    <dgm:cxn modelId="{C6FCBE38-FA40-4CEC-93EE-E7F6C6A88FE2}" type="presParOf" srcId="{C29E3CFD-CBF4-4F08-8005-F0BA51CDB6C3}" destId="{F4403EC4-DE64-467F-9920-F2145CC0F539}" srcOrd="1" destOrd="0" presId="urn:microsoft.com/office/officeart/2005/8/layout/orgChart1"/>
    <dgm:cxn modelId="{6185BB67-0143-4663-A959-5DC6E7CE36E4}" type="presParOf" srcId="{53926448-2650-458A-8081-B28BB7CDF6CA}" destId="{9ECE7544-3E0B-48D8-993E-8FBE87942C62}" srcOrd="1" destOrd="0" presId="urn:microsoft.com/office/officeart/2005/8/layout/orgChart1"/>
    <dgm:cxn modelId="{8E92EE5D-A3CF-4996-A43D-C3B3A61AB368}" type="presParOf" srcId="{53926448-2650-458A-8081-B28BB7CDF6CA}" destId="{48679456-7B7B-404E-B0D2-56EE88EB0031}" srcOrd="2" destOrd="0" presId="urn:microsoft.com/office/officeart/2005/8/layout/orgChart1"/>
    <dgm:cxn modelId="{9FE4D737-2E79-4206-993D-7E3BF177CE91}" type="presParOf" srcId="{E1D2480D-8E0A-4D48-81CD-D63284E81E53}" destId="{12467A06-B391-4D41-87F8-E42224C2A28F}" srcOrd="8" destOrd="0" presId="urn:microsoft.com/office/officeart/2005/8/layout/orgChart1"/>
    <dgm:cxn modelId="{E5ED3E1A-4302-4F9A-8174-DA15DA45108C}" type="presParOf" srcId="{E1D2480D-8E0A-4D48-81CD-D63284E81E53}" destId="{B6586D84-25CA-449D-818F-7F2DF1F9CD10}" srcOrd="9" destOrd="0" presId="urn:microsoft.com/office/officeart/2005/8/layout/orgChart1"/>
    <dgm:cxn modelId="{E968001E-9271-4488-ABD0-8D445742A13E}" type="presParOf" srcId="{B6586D84-25CA-449D-818F-7F2DF1F9CD10}" destId="{439BBD67-6E4C-40B2-A840-EC6A747A187B}" srcOrd="0" destOrd="0" presId="urn:microsoft.com/office/officeart/2005/8/layout/orgChart1"/>
    <dgm:cxn modelId="{9C52461C-EE4B-4BB0-AAB4-D2B9B34A2F83}" type="presParOf" srcId="{439BBD67-6E4C-40B2-A840-EC6A747A187B}" destId="{36BC5650-0E74-4196-83AC-4E233047E8FD}" srcOrd="0" destOrd="0" presId="urn:microsoft.com/office/officeart/2005/8/layout/orgChart1"/>
    <dgm:cxn modelId="{0D55289A-B27A-4558-8A5D-DCB3CA044F0B}" type="presParOf" srcId="{439BBD67-6E4C-40B2-A840-EC6A747A187B}" destId="{EF7CD7E5-10CF-41DD-8C75-799D15DEE6EC}" srcOrd="1" destOrd="0" presId="urn:microsoft.com/office/officeart/2005/8/layout/orgChart1"/>
    <dgm:cxn modelId="{2B290072-F9BB-4111-ADCB-6C6970C011B7}" type="presParOf" srcId="{B6586D84-25CA-449D-818F-7F2DF1F9CD10}" destId="{A3795D1B-5444-4D67-B04D-A90BBF395D3A}" srcOrd="1" destOrd="0" presId="urn:microsoft.com/office/officeart/2005/8/layout/orgChart1"/>
    <dgm:cxn modelId="{89305487-ECA7-462D-9D3F-F289EE820F0A}" type="presParOf" srcId="{B6586D84-25CA-449D-818F-7F2DF1F9CD10}" destId="{039567DB-AABB-4038-B116-8D132DF57DFD}" srcOrd="2" destOrd="0" presId="urn:microsoft.com/office/officeart/2005/8/layout/orgChart1"/>
    <dgm:cxn modelId="{F629F7D9-A661-4B79-A55F-A40BB5600914}" type="presParOf" srcId="{E1D2480D-8E0A-4D48-81CD-D63284E81E53}" destId="{DDC5A95F-828D-4102-BC6A-F864C8E95361}" srcOrd="10" destOrd="0" presId="urn:microsoft.com/office/officeart/2005/8/layout/orgChart1"/>
    <dgm:cxn modelId="{0F262A3D-AF23-4F80-8CC2-A53A83D822D0}" type="presParOf" srcId="{E1D2480D-8E0A-4D48-81CD-D63284E81E53}" destId="{CCF469F3-FC67-4EDA-AD6C-9C7F804FE8A3}" srcOrd="11" destOrd="0" presId="urn:microsoft.com/office/officeart/2005/8/layout/orgChart1"/>
    <dgm:cxn modelId="{B6F8B49B-5498-413A-8F94-1338A181D67D}" type="presParOf" srcId="{CCF469F3-FC67-4EDA-AD6C-9C7F804FE8A3}" destId="{417700B5-60FC-485F-92DC-10F4575D236D}" srcOrd="0" destOrd="0" presId="urn:microsoft.com/office/officeart/2005/8/layout/orgChart1"/>
    <dgm:cxn modelId="{F1B1AF11-42B1-4CE9-80D6-06BA938951BA}" type="presParOf" srcId="{417700B5-60FC-485F-92DC-10F4575D236D}" destId="{20584D42-959D-4956-8405-685E2DCC2FA9}" srcOrd="0" destOrd="0" presId="urn:microsoft.com/office/officeart/2005/8/layout/orgChart1"/>
    <dgm:cxn modelId="{29E6E1F1-9A9B-4E58-A921-6B879104F555}" type="presParOf" srcId="{417700B5-60FC-485F-92DC-10F4575D236D}" destId="{FFE73989-0CC3-49B2-BA0D-19B48EC50814}" srcOrd="1" destOrd="0" presId="urn:microsoft.com/office/officeart/2005/8/layout/orgChart1"/>
    <dgm:cxn modelId="{6EC18BB0-BBA5-4F13-923A-321059F7145C}" type="presParOf" srcId="{CCF469F3-FC67-4EDA-AD6C-9C7F804FE8A3}" destId="{8BAB123A-0AC4-4DA2-8009-FA651EF0CF82}" srcOrd="1" destOrd="0" presId="urn:microsoft.com/office/officeart/2005/8/layout/orgChart1"/>
    <dgm:cxn modelId="{298D94BC-3281-4041-A862-DCF287BC9F4C}" type="presParOf" srcId="{CCF469F3-FC67-4EDA-AD6C-9C7F804FE8A3}" destId="{8203474E-3C8D-44E1-85FF-73BBB2810F82}" srcOrd="2" destOrd="0" presId="urn:microsoft.com/office/officeart/2005/8/layout/orgChart1"/>
    <dgm:cxn modelId="{FC1F85F0-A151-4717-BD03-8F619D07AB6A}" type="presParOf" srcId="{148D6BF0-501E-4714-A87A-35A9DD21E577}" destId="{BD305D49-81EF-4196-A487-55746C1782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7B389-E7D8-48FA-B881-3304F578694A}">
      <dsp:nvSpPr>
        <dsp:cNvPr id="0" name=""/>
        <dsp:cNvSpPr/>
      </dsp:nvSpPr>
      <dsp:spPr>
        <a:xfrm>
          <a:off x="1849087" y="946"/>
          <a:ext cx="1798096" cy="8990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قرارات المحتوى</a:t>
          </a:r>
          <a:endParaRPr lang="ar-SA" sz="2800" kern="1200" dirty="0"/>
        </a:p>
      </dsp:txBody>
      <dsp:txXfrm>
        <a:off x="1875419" y="27278"/>
        <a:ext cx="1745432" cy="846384"/>
      </dsp:txXfrm>
    </dsp:sp>
    <dsp:sp modelId="{D19ABCB1-AFB8-4A8D-ADA9-1F6B6765FECB}">
      <dsp:nvSpPr>
        <dsp:cNvPr id="0" name=""/>
        <dsp:cNvSpPr/>
      </dsp:nvSpPr>
      <dsp:spPr>
        <a:xfrm rot="3600000">
          <a:off x="3022026" y="1578746"/>
          <a:ext cx="936712" cy="31466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3116426" y="1641679"/>
        <a:ext cx="747912" cy="188800"/>
      </dsp:txXfrm>
    </dsp:sp>
    <dsp:sp modelId="{233E3F98-2728-4AB2-8F20-BF37195E2A3A}">
      <dsp:nvSpPr>
        <dsp:cNvPr id="0" name=""/>
        <dsp:cNvSpPr/>
      </dsp:nvSpPr>
      <dsp:spPr>
        <a:xfrm>
          <a:off x="3333581" y="2572165"/>
          <a:ext cx="1798096" cy="8990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قرارات إدارة الحصة</a:t>
          </a:r>
          <a:endParaRPr lang="ar-SA" sz="2800" kern="1200" dirty="0"/>
        </a:p>
      </dsp:txBody>
      <dsp:txXfrm>
        <a:off x="3359913" y="2598497"/>
        <a:ext cx="1745432" cy="846384"/>
      </dsp:txXfrm>
    </dsp:sp>
    <dsp:sp modelId="{4C9E7510-034B-497D-9FCD-7CAF6E29593B}">
      <dsp:nvSpPr>
        <dsp:cNvPr id="0" name=""/>
        <dsp:cNvSpPr/>
      </dsp:nvSpPr>
      <dsp:spPr>
        <a:xfrm rot="10800000">
          <a:off x="2279779" y="2864355"/>
          <a:ext cx="936712" cy="31466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 rot="10800000">
        <a:off x="2374179" y="2927288"/>
        <a:ext cx="747912" cy="188800"/>
      </dsp:txXfrm>
    </dsp:sp>
    <dsp:sp modelId="{69849642-9660-4B63-834E-D3C416C3FAAC}">
      <dsp:nvSpPr>
        <dsp:cNvPr id="0" name=""/>
        <dsp:cNvSpPr/>
      </dsp:nvSpPr>
      <dsp:spPr>
        <a:xfrm>
          <a:off x="364593" y="2572165"/>
          <a:ext cx="1798096" cy="8990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قرارات عرض نشاطات التعلم</a:t>
          </a:r>
          <a:endParaRPr lang="ar-SA" sz="2400" kern="1200" dirty="0"/>
        </a:p>
      </dsp:txBody>
      <dsp:txXfrm>
        <a:off x="390925" y="2598497"/>
        <a:ext cx="1745432" cy="846384"/>
      </dsp:txXfrm>
    </dsp:sp>
    <dsp:sp modelId="{68A1B642-4A23-4C05-B5B9-6FD5B824DE03}">
      <dsp:nvSpPr>
        <dsp:cNvPr id="0" name=""/>
        <dsp:cNvSpPr/>
      </dsp:nvSpPr>
      <dsp:spPr>
        <a:xfrm rot="18000000">
          <a:off x="1537532" y="1578746"/>
          <a:ext cx="936712" cy="31466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1631932" y="1641679"/>
        <a:ext cx="747912" cy="188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CC0FC-3960-44B6-A49E-8FAD2F903AA9}">
      <dsp:nvSpPr>
        <dsp:cNvPr id="0" name=""/>
        <dsp:cNvSpPr/>
      </dsp:nvSpPr>
      <dsp:spPr>
        <a:xfrm>
          <a:off x="2540000" y="0"/>
          <a:ext cx="1016000" cy="746712"/>
        </a:xfrm>
        <a:prstGeom prst="trapezoid">
          <a:avLst>
            <a:gd name="adj" fmla="val 680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الابداع</a:t>
          </a:r>
          <a:endParaRPr lang="ar-SA" sz="3500" kern="1200" dirty="0"/>
        </a:p>
      </dsp:txBody>
      <dsp:txXfrm>
        <a:off x="2540000" y="0"/>
        <a:ext cx="1016000" cy="746712"/>
      </dsp:txXfrm>
    </dsp:sp>
    <dsp:sp modelId="{0E8BAEC5-0999-4C04-AD0A-3504EA8AD4C7}">
      <dsp:nvSpPr>
        <dsp:cNvPr id="0" name=""/>
        <dsp:cNvSpPr/>
      </dsp:nvSpPr>
      <dsp:spPr>
        <a:xfrm>
          <a:off x="2032000" y="746711"/>
          <a:ext cx="2032000" cy="746712"/>
        </a:xfrm>
        <a:prstGeom prst="trapezoid">
          <a:avLst>
            <a:gd name="adj" fmla="val 68032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التقويم</a:t>
          </a:r>
          <a:endParaRPr lang="ar-SA" sz="3500" kern="1200" dirty="0"/>
        </a:p>
      </dsp:txBody>
      <dsp:txXfrm>
        <a:off x="2387600" y="746711"/>
        <a:ext cx="1320800" cy="746712"/>
      </dsp:txXfrm>
    </dsp:sp>
    <dsp:sp modelId="{36AF3EC5-5F27-4030-A7DC-7A54C28BA9FF}">
      <dsp:nvSpPr>
        <dsp:cNvPr id="0" name=""/>
        <dsp:cNvSpPr/>
      </dsp:nvSpPr>
      <dsp:spPr>
        <a:xfrm>
          <a:off x="1524000" y="1493423"/>
          <a:ext cx="3048000" cy="746712"/>
        </a:xfrm>
        <a:prstGeom prst="trapezoid">
          <a:avLst>
            <a:gd name="adj" fmla="val 68032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التحليل</a:t>
          </a:r>
          <a:endParaRPr lang="ar-SA" sz="3500" kern="1200" dirty="0"/>
        </a:p>
      </dsp:txBody>
      <dsp:txXfrm>
        <a:off x="2057400" y="1493423"/>
        <a:ext cx="1981200" cy="746712"/>
      </dsp:txXfrm>
    </dsp:sp>
    <dsp:sp modelId="{ADF10FE3-4D23-499A-82E5-B3FD76CE2368}">
      <dsp:nvSpPr>
        <dsp:cNvPr id="0" name=""/>
        <dsp:cNvSpPr/>
      </dsp:nvSpPr>
      <dsp:spPr>
        <a:xfrm>
          <a:off x="1016000" y="2240136"/>
          <a:ext cx="4064000" cy="746712"/>
        </a:xfrm>
        <a:prstGeom prst="trapezoid">
          <a:avLst>
            <a:gd name="adj" fmla="val 68032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التطبيق</a:t>
          </a:r>
          <a:endParaRPr lang="ar-SA" sz="3500" kern="1200" dirty="0"/>
        </a:p>
      </dsp:txBody>
      <dsp:txXfrm>
        <a:off x="1727200" y="2240136"/>
        <a:ext cx="2641600" cy="746712"/>
      </dsp:txXfrm>
    </dsp:sp>
    <dsp:sp modelId="{C5562F53-8E43-4A50-B9EC-33084568CD6F}">
      <dsp:nvSpPr>
        <dsp:cNvPr id="0" name=""/>
        <dsp:cNvSpPr/>
      </dsp:nvSpPr>
      <dsp:spPr>
        <a:xfrm>
          <a:off x="527710" y="2954590"/>
          <a:ext cx="5080000" cy="746712"/>
        </a:xfrm>
        <a:prstGeom prst="trapezoid">
          <a:avLst>
            <a:gd name="adj" fmla="val 68032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الاستيعاب والفهم</a:t>
          </a:r>
          <a:endParaRPr lang="ar-SA" sz="3500" kern="1200" dirty="0"/>
        </a:p>
      </dsp:txBody>
      <dsp:txXfrm>
        <a:off x="1416710" y="2954590"/>
        <a:ext cx="3302000" cy="746712"/>
      </dsp:txXfrm>
    </dsp:sp>
    <dsp:sp modelId="{F979F827-23DF-4A3F-B6CD-3EBF3A99687E}">
      <dsp:nvSpPr>
        <dsp:cNvPr id="0" name=""/>
        <dsp:cNvSpPr/>
      </dsp:nvSpPr>
      <dsp:spPr>
        <a:xfrm>
          <a:off x="0" y="3733560"/>
          <a:ext cx="6096000" cy="746712"/>
        </a:xfrm>
        <a:prstGeom prst="trapezoid">
          <a:avLst>
            <a:gd name="adj" fmla="val 680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المعرفة والتذكر</a:t>
          </a:r>
          <a:endParaRPr lang="ar-SA" sz="3500" kern="1200" dirty="0"/>
        </a:p>
      </dsp:txBody>
      <dsp:txXfrm>
        <a:off x="1066799" y="3733560"/>
        <a:ext cx="3962400" cy="746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87E3C-16A4-4706-B877-15EC5BD4DB1E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تمييز القيمة وتجسيدها</a:t>
          </a:r>
          <a:endParaRPr lang="ar-SA" sz="3100" kern="1200" dirty="0"/>
        </a:p>
      </dsp:txBody>
      <dsp:txXfrm>
        <a:off x="3291840" y="0"/>
        <a:ext cx="1645920" cy="905192"/>
      </dsp:txXfrm>
    </dsp:sp>
    <dsp:sp modelId="{A630D1F9-AD47-45B4-B5A1-F7599F8F0B05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التنظيم القيمي</a:t>
          </a:r>
          <a:endParaRPr lang="ar-SA" sz="3100" kern="1200" dirty="0"/>
        </a:p>
      </dsp:txBody>
      <dsp:txXfrm>
        <a:off x="3044951" y="905192"/>
        <a:ext cx="2139696" cy="905192"/>
      </dsp:txXfrm>
    </dsp:sp>
    <dsp:sp modelId="{4CD5E767-3261-4496-9CC2-1241A0A7D0F9}">
      <dsp:nvSpPr>
        <dsp:cNvPr id="0" name=""/>
        <dsp:cNvSpPr/>
      </dsp:nvSpPr>
      <dsp:spPr>
        <a:xfrm>
          <a:off x="1666510" y="1756788"/>
          <a:ext cx="4937759" cy="905192"/>
        </a:xfrm>
        <a:prstGeom prst="trapezoid">
          <a:avLst>
            <a:gd name="adj" fmla="val 90915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التقييم (تقدير القيمة)</a:t>
          </a:r>
          <a:endParaRPr lang="ar-SA" sz="3100" kern="1200" dirty="0"/>
        </a:p>
      </dsp:txBody>
      <dsp:txXfrm>
        <a:off x="2530618" y="1756788"/>
        <a:ext cx="3209544" cy="905192"/>
      </dsp:txXfrm>
    </dsp:sp>
    <dsp:sp modelId="{AA2A64EB-AB3D-41F2-B982-F231E9FAEC4C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الاستجابة والتقبل</a:t>
          </a:r>
          <a:endParaRPr lang="ar-SA" sz="3100" kern="1200" dirty="0"/>
        </a:p>
      </dsp:txBody>
      <dsp:txXfrm>
        <a:off x="1975103" y="2715577"/>
        <a:ext cx="4279392" cy="905192"/>
      </dsp:txXfrm>
    </dsp:sp>
    <dsp:sp modelId="{E89C54E9-A8F3-482B-ADA5-CB05D60B564E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الاستقبال والانتباه</a:t>
          </a:r>
          <a:endParaRPr lang="ar-SA" sz="3100" kern="1200" dirty="0"/>
        </a:p>
      </dsp:txBody>
      <dsp:txXfrm>
        <a:off x="1440179" y="3620770"/>
        <a:ext cx="5349240" cy="905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631BC-0F16-4217-A70F-C2CB739B507B}">
      <dsp:nvSpPr>
        <dsp:cNvPr id="0" name=""/>
        <dsp:cNvSpPr/>
      </dsp:nvSpPr>
      <dsp:spPr>
        <a:xfrm>
          <a:off x="3526971" y="0"/>
          <a:ext cx="1175657" cy="683018"/>
        </a:xfrm>
        <a:prstGeom prst="trapezoid">
          <a:avLst>
            <a:gd name="adj" fmla="val 8606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الابداع والأصالة</a:t>
          </a:r>
          <a:endParaRPr lang="ar-SA" sz="2300" kern="1200" dirty="0"/>
        </a:p>
      </dsp:txBody>
      <dsp:txXfrm>
        <a:off x="3526971" y="0"/>
        <a:ext cx="1175657" cy="683018"/>
      </dsp:txXfrm>
    </dsp:sp>
    <dsp:sp modelId="{B6F13472-D952-4607-9234-7E59CC88A2F2}">
      <dsp:nvSpPr>
        <dsp:cNvPr id="0" name=""/>
        <dsp:cNvSpPr/>
      </dsp:nvSpPr>
      <dsp:spPr>
        <a:xfrm>
          <a:off x="2939142" y="683018"/>
          <a:ext cx="2351314" cy="683018"/>
        </a:xfrm>
        <a:prstGeom prst="trapezoid">
          <a:avLst>
            <a:gd name="adj" fmla="val 86063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smtClean="0"/>
            <a:t>التكيف أو التعديل</a:t>
          </a:r>
          <a:endParaRPr lang="ar-SA" sz="2300" kern="1200" dirty="0"/>
        </a:p>
      </dsp:txBody>
      <dsp:txXfrm>
        <a:off x="3350622" y="683018"/>
        <a:ext cx="1528354" cy="683018"/>
      </dsp:txXfrm>
    </dsp:sp>
    <dsp:sp modelId="{ACCB423C-AC73-436F-BA9B-AEA836735B6A}">
      <dsp:nvSpPr>
        <dsp:cNvPr id="0" name=""/>
        <dsp:cNvSpPr/>
      </dsp:nvSpPr>
      <dsp:spPr>
        <a:xfrm>
          <a:off x="2351314" y="1366036"/>
          <a:ext cx="3526971" cy="683018"/>
        </a:xfrm>
        <a:prstGeom prst="trapezoid">
          <a:avLst>
            <a:gd name="adj" fmla="val 86063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الاستجابة المعقدة</a:t>
          </a:r>
          <a:endParaRPr lang="ar-SA" sz="2300" kern="1200" dirty="0"/>
        </a:p>
      </dsp:txBody>
      <dsp:txXfrm>
        <a:off x="2968534" y="1366036"/>
        <a:ext cx="2292531" cy="683018"/>
      </dsp:txXfrm>
    </dsp:sp>
    <dsp:sp modelId="{47C50DC0-B138-4B53-817E-7227A6AB8AE2}">
      <dsp:nvSpPr>
        <dsp:cNvPr id="0" name=""/>
        <dsp:cNvSpPr/>
      </dsp:nvSpPr>
      <dsp:spPr>
        <a:xfrm>
          <a:off x="1763485" y="2049054"/>
          <a:ext cx="4702628" cy="683018"/>
        </a:xfrm>
        <a:prstGeom prst="trapezoid">
          <a:avLst>
            <a:gd name="adj" fmla="val 86063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آلية الأداء</a:t>
          </a:r>
          <a:endParaRPr lang="ar-SA" sz="2300" kern="1200" dirty="0"/>
        </a:p>
      </dsp:txBody>
      <dsp:txXfrm>
        <a:off x="2586445" y="2049054"/>
        <a:ext cx="3056708" cy="683018"/>
      </dsp:txXfrm>
    </dsp:sp>
    <dsp:sp modelId="{E00A4BBD-A7EA-4C13-84F5-86D2A0A612DE}">
      <dsp:nvSpPr>
        <dsp:cNvPr id="0" name=""/>
        <dsp:cNvSpPr/>
      </dsp:nvSpPr>
      <dsp:spPr>
        <a:xfrm>
          <a:off x="1175657" y="2732073"/>
          <a:ext cx="5878285" cy="683018"/>
        </a:xfrm>
        <a:prstGeom prst="trapezoid">
          <a:avLst>
            <a:gd name="adj" fmla="val 86063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الاستجابة الموجهة</a:t>
          </a:r>
          <a:endParaRPr lang="ar-SA" sz="2300" kern="1200" dirty="0"/>
        </a:p>
      </dsp:txBody>
      <dsp:txXfrm>
        <a:off x="2204357" y="2732073"/>
        <a:ext cx="3820885" cy="683018"/>
      </dsp:txXfrm>
    </dsp:sp>
    <dsp:sp modelId="{00E6DFCD-219A-449D-B52F-3486BADFAB96}">
      <dsp:nvSpPr>
        <dsp:cNvPr id="0" name=""/>
        <dsp:cNvSpPr/>
      </dsp:nvSpPr>
      <dsp:spPr>
        <a:xfrm>
          <a:off x="587828" y="3415091"/>
          <a:ext cx="7053942" cy="683018"/>
        </a:xfrm>
        <a:prstGeom prst="trapezoid">
          <a:avLst>
            <a:gd name="adj" fmla="val 86063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التهيؤ للأداء (الاستعداد)</a:t>
          </a:r>
          <a:endParaRPr lang="ar-SA" sz="2300" kern="1200" dirty="0"/>
        </a:p>
      </dsp:txBody>
      <dsp:txXfrm>
        <a:off x="1822268" y="3415091"/>
        <a:ext cx="4585062" cy="683018"/>
      </dsp:txXfrm>
    </dsp:sp>
    <dsp:sp modelId="{716EA88A-8D40-45BB-BA3B-9BFA9C82EABD}">
      <dsp:nvSpPr>
        <dsp:cNvPr id="0" name=""/>
        <dsp:cNvSpPr/>
      </dsp:nvSpPr>
      <dsp:spPr>
        <a:xfrm>
          <a:off x="0" y="4098109"/>
          <a:ext cx="8229600" cy="683018"/>
        </a:xfrm>
        <a:prstGeom prst="trapezoid">
          <a:avLst>
            <a:gd name="adj" fmla="val 86063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الادراك الحسي</a:t>
          </a:r>
          <a:endParaRPr lang="ar-SA" sz="2300" kern="1200" dirty="0"/>
        </a:p>
      </dsp:txBody>
      <dsp:txXfrm>
        <a:off x="1440179" y="4098109"/>
        <a:ext cx="5349240" cy="683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5A95F-828D-4102-BC6A-F864C8E95361}">
      <dsp:nvSpPr>
        <dsp:cNvPr id="0" name=""/>
        <dsp:cNvSpPr/>
      </dsp:nvSpPr>
      <dsp:spPr>
        <a:xfrm>
          <a:off x="4114799" y="1722243"/>
          <a:ext cx="3528904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3528904" y="122490"/>
              </a:lnTo>
              <a:lnTo>
                <a:pt x="3528904" y="2449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67A06-B391-4D41-87F8-E42224C2A28F}">
      <dsp:nvSpPr>
        <dsp:cNvPr id="0" name=""/>
        <dsp:cNvSpPr/>
      </dsp:nvSpPr>
      <dsp:spPr>
        <a:xfrm>
          <a:off x="4114799" y="1722243"/>
          <a:ext cx="2117342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2117342" y="122490"/>
              </a:lnTo>
              <a:lnTo>
                <a:pt x="2117342" y="2449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1840A-88E3-4D41-A7C9-09F9115443DD}">
      <dsp:nvSpPr>
        <dsp:cNvPr id="0" name=""/>
        <dsp:cNvSpPr/>
      </dsp:nvSpPr>
      <dsp:spPr>
        <a:xfrm>
          <a:off x="4114799" y="1722243"/>
          <a:ext cx="705780" cy="2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0"/>
              </a:lnTo>
              <a:lnTo>
                <a:pt x="705780" y="122490"/>
              </a:lnTo>
              <a:lnTo>
                <a:pt x="705780" y="2449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FBD92-F8D4-452E-AE39-2E3354914AA3}">
      <dsp:nvSpPr>
        <dsp:cNvPr id="0" name=""/>
        <dsp:cNvSpPr/>
      </dsp:nvSpPr>
      <dsp:spPr>
        <a:xfrm>
          <a:off x="3409019" y="1722243"/>
          <a:ext cx="705780" cy="244981"/>
        </a:xfrm>
        <a:custGeom>
          <a:avLst/>
          <a:gdLst/>
          <a:ahLst/>
          <a:cxnLst/>
          <a:rect l="0" t="0" r="0" b="0"/>
          <a:pathLst>
            <a:path>
              <a:moveTo>
                <a:pt x="705780" y="0"/>
              </a:moveTo>
              <a:lnTo>
                <a:pt x="705780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2783F-9FBF-499E-A195-0A557F459AF3}">
      <dsp:nvSpPr>
        <dsp:cNvPr id="0" name=""/>
        <dsp:cNvSpPr/>
      </dsp:nvSpPr>
      <dsp:spPr>
        <a:xfrm>
          <a:off x="1997457" y="1722243"/>
          <a:ext cx="2117342" cy="244981"/>
        </a:xfrm>
        <a:custGeom>
          <a:avLst/>
          <a:gdLst/>
          <a:ahLst/>
          <a:cxnLst/>
          <a:rect l="0" t="0" r="0" b="0"/>
          <a:pathLst>
            <a:path>
              <a:moveTo>
                <a:pt x="2117342" y="0"/>
              </a:moveTo>
              <a:lnTo>
                <a:pt x="2117342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A03D7-5D5C-4315-8075-4722C4C1940C}">
      <dsp:nvSpPr>
        <dsp:cNvPr id="0" name=""/>
        <dsp:cNvSpPr/>
      </dsp:nvSpPr>
      <dsp:spPr>
        <a:xfrm>
          <a:off x="585895" y="1722243"/>
          <a:ext cx="3528904" cy="244981"/>
        </a:xfrm>
        <a:custGeom>
          <a:avLst/>
          <a:gdLst/>
          <a:ahLst/>
          <a:cxnLst/>
          <a:rect l="0" t="0" r="0" b="0"/>
          <a:pathLst>
            <a:path>
              <a:moveTo>
                <a:pt x="3528904" y="0"/>
              </a:moveTo>
              <a:lnTo>
                <a:pt x="3528904" y="122490"/>
              </a:lnTo>
              <a:lnTo>
                <a:pt x="0" y="122490"/>
              </a:lnTo>
              <a:lnTo>
                <a:pt x="0" y="2449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EE912-DEAF-4337-A27D-7EECFD3D513E}">
      <dsp:nvSpPr>
        <dsp:cNvPr id="0" name=""/>
        <dsp:cNvSpPr/>
      </dsp:nvSpPr>
      <dsp:spPr>
        <a:xfrm>
          <a:off x="3322709" y="698376"/>
          <a:ext cx="1584180" cy="1023866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عناصر الهدف السلوكي</a:t>
          </a:r>
          <a:endParaRPr lang="ar-SA" sz="2500" kern="1200" dirty="0"/>
        </a:p>
      </dsp:txBody>
      <dsp:txXfrm>
        <a:off x="3322709" y="698376"/>
        <a:ext cx="1584180" cy="1023866"/>
      </dsp:txXfrm>
    </dsp:sp>
    <dsp:sp modelId="{B3243293-4DD0-4BBB-BAE2-B1E5F6D82C31}">
      <dsp:nvSpPr>
        <dsp:cNvPr id="0" name=""/>
        <dsp:cNvSpPr/>
      </dsp:nvSpPr>
      <dsp:spPr>
        <a:xfrm>
          <a:off x="2605" y="1967224"/>
          <a:ext cx="1166579" cy="10396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السياق أو الظروف</a:t>
          </a:r>
          <a:endParaRPr lang="ar-SA" sz="2500" kern="1200" dirty="0"/>
        </a:p>
      </dsp:txBody>
      <dsp:txXfrm>
        <a:off x="2605" y="1967224"/>
        <a:ext cx="1166579" cy="1039673"/>
      </dsp:txXfrm>
    </dsp:sp>
    <dsp:sp modelId="{672AAD9D-786A-4E58-AC7F-81704540D6D1}">
      <dsp:nvSpPr>
        <dsp:cNvPr id="0" name=""/>
        <dsp:cNvSpPr/>
      </dsp:nvSpPr>
      <dsp:spPr>
        <a:xfrm>
          <a:off x="1414167" y="1967224"/>
          <a:ext cx="1166579" cy="10396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مستوى الانجاز</a:t>
          </a:r>
          <a:endParaRPr lang="ar-SA" sz="2500" kern="1200" dirty="0"/>
        </a:p>
      </dsp:txBody>
      <dsp:txXfrm>
        <a:off x="1414167" y="1967224"/>
        <a:ext cx="1166579" cy="1039673"/>
      </dsp:txXfrm>
    </dsp:sp>
    <dsp:sp modelId="{2A3A01B7-52EA-4408-8D69-C3BF791695B9}">
      <dsp:nvSpPr>
        <dsp:cNvPr id="0" name=""/>
        <dsp:cNvSpPr/>
      </dsp:nvSpPr>
      <dsp:spPr>
        <a:xfrm>
          <a:off x="2825729" y="1967224"/>
          <a:ext cx="1166579" cy="10396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وصف النشاط الحركي</a:t>
          </a:r>
          <a:endParaRPr lang="ar-SA" sz="2500" kern="1200" dirty="0"/>
        </a:p>
      </dsp:txBody>
      <dsp:txXfrm>
        <a:off x="2825729" y="1967224"/>
        <a:ext cx="1166579" cy="1039673"/>
      </dsp:txXfrm>
    </dsp:sp>
    <dsp:sp modelId="{AEBADD64-B2D9-4D7C-855E-FDBB6E992349}">
      <dsp:nvSpPr>
        <dsp:cNvPr id="0" name=""/>
        <dsp:cNvSpPr/>
      </dsp:nvSpPr>
      <dsp:spPr>
        <a:xfrm>
          <a:off x="4237290" y="1967224"/>
          <a:ext cx="1166579" cy="10396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التلميذ</a:t>
          </a:r>
          <a:endParaRPr lang="ar-SA" sz="2500" kern="1200" dirty="0"/>
        </a:p>
      </dsp:txBody>
      <dsp:txXfrm>
        <a:off x="4237290" y="1967224"/>
        <a:ext cx="1166579" cy="1039673"/>
      </dsp:txXfrm>
    </dsp:sp>
    <dsp:sp modelId="{36BC5650-0E74-4196-83AC-4E233047E8FD}">
      <dsp:nvSpPr>
        <dsp:cNvPr id="0" name=""/>
        <dsp:cNvSpPr/>
      </dsp:nvSpPr>
      <dsp:spPr>
        <a:xfrm>
          <a:off x="5648852" y="1967224"/>
          <a:ext cx="1166579" cy="10396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الفعل السلوكي</a:t>
          </a:r>
          <a:endParaRPr lang="ar-SA" sz="2500" kern="1200" dirty="0"/>
        </a:p>
      </dsp:txBody>
      <dsp:txXfrm>
        <a:off x="5648852" y="1967224"/>
        <a:ext cx="1166579" cy="1039673"/>
      </dsp:txXfrm>
    </dsp:sp>
    <dsp:sp modelId="{20584D42-959D-4956-8405-685E2DCC2FA9}">
      <dsp:nvSpPr>
        <dsp:cNvPr id="0" name=""/>
        <dsp:cNvSpPr/>
      </dsp:nvSpPr>
      <dsp:spPr>
        <a:xfrm>
          <a:off x="7060414" y="1967224"/>
          <a:ext cx="1166579" cy="10396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أن</a:t>
          </a:r>
          <a:endParaRPr lang="ar-SA" sz="2500" kern="1200" dirty="0"/>
        </a:p>
      </dsp:txBody>
      <dsp:txXfrm>
        <a:off x="7060414" y="1967224"/>
        <a:ext cx="1166579" cy="1039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15/09/45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تخطيط بنية الدرس في التربية البدنية -1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د. راشد محمد الجساس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83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تحديد الاهداف/ النواتج السلوكية للدرس وصياغتها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تعتبر تحديد الاهداف أو النواتج السلوكية الخطوة الأولى لتخطيط عملية التدريس، وتحدد هذه الأهداف الخاصة بالدرس طبقاً للأهداف العامة للوحدة التدريسية لمجموعة من الحصص أو لفصل دراسي. </a:t>
            </a:r>
          </a:p>
          <a:p>
            <a:r>
              <a:rPr lang="ar-SA" dirty="0" smtClean="0"/>
              <a:t>يقوم المعلم بصياغة هذه الاهداف على شكل عوائد/نواتج سلوكية‘ في ضوء حاجات التلاميذ وطبيعة المادة العلمية، مع مراعاة عدم المغالاة في تحديدها بحيث تكون قابلة للتطبيق الفعلي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83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تحديد الاهداف/ النواتج السلوكية للدرس وصياغتها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المدرس يفرق المدرس بين الأهداف السلوكية ، والأهداف غير السلوكية عند تخطيط الدرس. </a:t>
            </a:r>
          </a:p>
          <a:p>
            <a:r>
              <a:rPr lang="ar-SA" dirty="0" smtClean="0"/>
              <a:t>الاهداف السلوكية يمكن للمدرس ملاحظتها وقياسها بشكل مباشر مثل المهارات البدنية والرياضية. </a:t>
            </a:r>
          </a:p>
          <a:p>
            <a:r>
              <a:rPr lang="ar-SA" dirty="0" smtClean="0"/>
              <a:t>الاهداف غير السلوكية لا يمكن ملاحظتها وقياسها بشكل مباشر ، وإنما يستدل عليها من خلال أداء وتعامل التلاميذ في المواقف المختلفة، مثل الفهم والاحترام والتعاون والمشاعر تجاه الاخرين وغيرها.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4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تحديد الأهداف السلوكية للدرس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تساعد تحديد الأهداف السلوكية وصياغتها المدرس فيما يلي:</a:t>
            </a:r>
          </a:p>
          <a:p>
            <a:r>
              <a:rPr lang="ar-SA" dirty="0" smtClean="0"/>
              <a:t>جعل عملية التدريس هادفة وبناءة.</a:t>
            </a:r>
          </a:p>
          <a:p>
            <a:r>
              <a:rPr lang="ar-SA" dirty="0" smtClean="0"/>
              <a:t>تركيز العملية التعلمية على المتعلم. </a:t>
            </a:r>
          </a:p>
          <a:p>
            <a:r>
              <a:rPr lang="ar-SA" dirty="0" smtClean="0"/>
              <a:t>معرفة المردود التروي والتعليمي العائد على المتعلم.</a:t>
            </a:r>
          </a:p>
          <a:p>
            <a:r>
              <a:rPr lang="ar-SA" dirty="0" smtClean="0"/>
              <a:t>سهولة عملية التقويم والمتابعة.</a:t>
            </a:r>
          </a:p>
          <a:p>
            <a:r>
              <a:rPr lang="ar-SA" dirty="0" smtClean="0"/>
              <a:t>اختيار وتنوع نشاطات التعلم.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594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أبعاد الأهداف السلوكية للدرس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تقوم أبعاد الاهداف السلوكية على جانبين أساسيين هما:</a:t>
            </a:r>
          </a:p>
          <a:p>
            <a:r>
              <a:rPr lang="ar-SA" dirty="0" smtClean="0"/>
              <a:t>التحديد السلوكي الواضح للأهداف. </a:t>
            </a:r>
          </a:p>
          <a:p>
            <a:r>
              <a:rPr lang="ar-SA" dirty="0" smtClean="0"/>
              <a:t>الشمولية والتوازن ومدى قبول الأهداف للتحقيق.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1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2- الشمولية </a:t>
            </a:r>
            <a:r>
              <a:rPr lang="ar-SA" dirty="0"/>
              <a:t>والتوازن ومدى قبول الأهداف للتحقيق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يجب ان تحقق الأهداف ما يلي :</a:t>
            </a:r>
          </a:p>
          <a:p>
            <a:r>
              <a:rPr lang="ar-SA" dirty="0" smtClean="0"/>
              <a:t>الانسجام مع مبادئ التعلم ومتطلبات المنهج المدرسي.</a:t>
            </a:r>
          </a:p>
          <a:p>
            <a:r>
              <a:rPr lang="ar-SA" dirty="0" smtClean="0"/>
              <a:t>التنوع والتوازن المجالات الاهداف ( المعرفي والنفس حركي و الوجداني). </a:t>
            </a:r>
          </a:p>
          <a:p>
            <a:r>
              <a:rPr lang="ar-SA" dirty="0" smtClean="0"/>
              <a:t>قابلة للتحقق وفي مستوى قدرات التلاميذ. </a:t>
            </a:r>
          </a:p>
          <a:p>
            <a:r>
              <a:rPr lang="ar-SA" dirty="0" smtClean="0"/>
              <a:t>ترتبط الاهداف الفرعية بالهدف العام.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85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1- </a:t>
            </a:r>
            <a:r>
              <a:rPr lang="ar-SA" dirty="0"/>
              <a:t>التحديد السلوكي الواضح للأهداف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dirty="0" smtClean="0"/>
              <a:t>يشير هذا البعد إلى مراعاة النقاط التالية:</a:t>
            </a:r>
          </a:p>
          <a:p>
            <a:r>
              <a:rPr lang="ar-SA" dirty="0" smtClean="0"/>
              <a:t>أن يحدد الهدف بشكل موجز وبعبارة واضحة ومحدده. </a:t>
            </a:r>
          </a:p>
          <a:p>
            <a:r>
              <a:rPr lang="ar-SA" dirty="0" smtClean="0"/>
              <a:t>أن يصاغ الهدف في جملة تبدأ بكلمات تصف الفعل السلوك (الفعل المضارع) مثل: يذكر ، يعرف ، يقدر ، يشارك ، يمرر، يتعاون ، يبتكر ... ).</a:t>
            </a:r>
          </a:p>
          <a:p>
            <a:r>
              <a:rPr lang="ar-SA" dirty="0" smtClean="0"/>
              <a:t>أن يعكس الهدف التغير الحادث في السلوك ويمكن ملاحظته.</a:t>
            </a:r>
          </a:p>
          <a:p>
            <a:r>
              <a:rPr lang="ar-SA" dirty="0" smtClean="0"/>
              <a:t>ان يصف الهدف السلوك المتوقع حدوثه من قبل المتعلم وليس سلوك المعلم. </a:t>
            </a:r>
          </a:p>
          <a:p>
            <a:r>
              <a:rPr lang="ar-SA" dirty="0" smtClean="0"/>
              <a:t>ان يشير الهدف إلى ناتج سلوكي واحد.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88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مستويات الأهداف السلوكية: المجال المعرفي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037067603"/>
              </p:ext>
            </p:extLst>
          </p:nvPr>
        </p:nvGraphicFramePr>
        <p:xfrm>
          <a:off x="1524000" y="1829048"/>
          <a:ext cx="60960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17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المجال الوجداني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605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المجال النفس-حركي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834686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6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صياغة الاهداف السلوكي ومكوناتها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يعرف الهدف السلوكي بأنه : الصياغة اللغوية التي تصف سلوكا معينا ، يمكن ملاحظته وقياسه ، ويتوقع ان يكون المتعلم قادرا عل أدائه في نهاية نشاط تعليم محدد. 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27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سوف يكون الطالب قادراً على: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تعريف التخطيط في التدريس.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وصف أهمية التخطيط في التربية البدنية.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قرارات التخطيط في التربية البدنية.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وصياغة الاهداف السلوكية في التربية البدنية.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65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الهدف السلوكي الإجرائي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612821"/>
              </p:ext>
            </p:extLst>
          </p:nvPr>
        </p:nvGraphicFramePr>
        <p:xfrm>
          <a:off x="457200" y="2420888"/>
          <a:ext cx="8229600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1475656" y="1916832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يتكون الهدف السلوكي من جملة مكونة من خمسة عناصر أساسية وهي : </a:t>
            </a:r>
          </a:p>
        </p:txBody>
      </p:sp>
    </p:spTree>
    <p:extLst>
      <p:ext uri="{BB962C8B-B14F-4D97-AF65-F5344CB8AC3E}">
        <p14:creationId xmlns:p14="http://schemas.microsoft.com/office/powerpoint/2010/main" val="13222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عناصر الهدف السلوكي الإجرائي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 smtClean="0"/>
              <a:t>وصف ميجر عناصر أساسية في صياغة الهدف السلوكي كالتالي :</a:t>
            </a:r>
          </a:p>
          <a:p>
            <a:pPr marL="514350" indent="-514350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العملية العقلية/الادائية </a:t>
            </a:r>
            <a:r>
              <a:rPr lang="ar-SA" dirty="0" smtClean="0"/>
              <a:t>التي تحدد مستوى التعلم في الهدف.</a:t>
            </a:r>
          </a:p>
          <a:p>
            <a:pPr marL="514350" indent="-514350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المحتوى التعليمي </a:t>
            </a:r>
            <a:r>
              <a:rPr lang="ar-SA" dirty="0" smtClean="0"/>
              <a:t>المتناول في عملية التعلم. </a:t>
            </a:r>
          </a:p>
          <a:p>
            <a:pPr marL="514350" indent="-514350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الشروط أو الظروف </a:t>
            </a:r>
            <a:r>
              <a:rPr lang="ar-SA" dirty="0" smtClean="0"/>
              <a:t>التي يتم من خلالها قيام المتعلم بالسلوك المطلوب. </a:t>
            </a:r>
          </a:p>
          <a:p>
            <a:pPr marL="514350" indent="-514350">
              <a:buFont typeface="+mj-cs"/>
              <a:buAutoNum type="arabic1Minus"/>
            </a:pPr>
            <a:r>
              <a:rPr lang="ar-SA" dirty="0" smtClean="0">
                <a:solidFill>
                  <a:srgbClr val="FF0000"/>
                </a:solidFill>
              </a:rPr>
              <a:t>المحك أو المعيار</a:t>
            </a:r>
            <a:r>
              <a:rPr lang="ar-SA" dirty="0" smtClean="0"/>
              <a:t>، وهي الحدود والمواصفات التي يقبل ضمنها الهدف،  والتي تشكل أدلة واضحة ودقيقة على حدوث التعلم المرغوب.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31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محكات</a:t>
            </a:r>
            <a:r>
              <a:rPr lang="ar-SA" dirty="0" smtClean="0"/>
              <a:t> الأهداف السلوكية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err="1" smtClean="0"/>
              <a:t>محكات</a:t>
            </a:r>
            <a:r>
              <a:rPr lang="ar-SA" b="1" dirty="0" smtClean="0"/>
              <a:t> زمنية</a:t>
            </a:r>
            <a:r>
              <a:rPr lang="ar-SA" dirty="0" smtClean="0"/>
              <a:t> ويتم فيها تحديد الفترة الزمنية  للتدليل عل تحقيق الهدف مثل مدة زمنية لا تزيد عن دقيقة .</a:t>
            </a:r>
          </a:p>
          <a:p>
            <a:r>
              <a:rPr lang="ar-SA" b="1" dirty="0" err="1" smtClean="0"/>
              <a:t>محكات</a:t>
            </a:r>
            <a:r>
              <a:rPr lang="ar-SA" b="1" dirty="0" smtClean="0"/>
              <a:t> كمية </a:t>
            </a:r>
            <a:r>
              <a:rPr lang="ar-SA" dirty="0" smtClean="0"/>
              <a:t>، الحد الأدنى من الإجابة الصحيحة مثل أن تعدد الطالبة ثلاث أسباب لنقل العدوى (مرض الزكام)، </a:t>
            </a:r>
            <a:r>
              <a:rPr lang="ar-SA" dirty="0"/>
              <a:t>نسبة اخطاء لا تزيد عن 10%</a:t>
            </a:r>
            <a:r>
              <a:rPr lang="ar-SA" dirty="0" smtClean="0"/>
              <a:t>. </a:t>
            </a:r>
          </a:p>
          <a:p>
            <a:r>
              <a:rPr lang="ar-SA" b="1" dirty="0" err="1" smtClean="0"/>
              <a:t>محكات</a:t>
            </a:r>
            <a:r>
              <a:rPr lang="ar-SA" b="1" dirty="0" smtClean="0"/>
              <a:t> نوعية</a:t>
            </a:r>
            <a:r>
              <a:rPr lang="ar-SA" dirty="0" smtClean="0"/>
              <a:t>، نسبة الإجابة الصحيحة التي ينبغي أن تظهرها الطالب والتي تلتزم بتحقيقها كحد مقبول على تحقيق الهدف السلوكي ، مثل دون أخطاء أو بشكل صحيح.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81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الهدف/الناتج السلوكي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32441"/>
              </p:ext>
            </p:extLst>
          </p:nvPr>
        </p:nvGraphicFramePr>
        <p:xfrm>
          <a:off x="467545" y="1600200"/>
          <a:ext cx="8219255" cy="265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102"/>
                <a:gridCol w="1360534"/>
                <a:gridCol w="1301350"/>
                <a:gridCol w="1565988"/>
                <a:gridCol w="133928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نص الهدف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الفعل/</a:t>
                      </a:r>
                      <a:r>
                        <a:rPr lang="ar-SA" baseline="0" dirty="0" smtClean="0"/>
                        <a:t> العملية العقلية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محتوى الهدف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الشروط أو المحددات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المحك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ان يرسم الطالب خريطة</a:t>
                      </a:r>
                      <a:r>
                        <a:rPr lang="ar-SA" sz="2000" baseline="0" dirty="0" smtClean="0"/>
                        <a:t> مصر دون الرجوع إلى الأطلس خلال خمس دقائق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يرسم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خريطة مصر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دون الرجوع إلى الأطلس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خلال</a:t>
                      </a:r>
                      <a:r>
                        <a:rPr lang="ar-SA" sz="2000" baseline="0" dirty="0" smtClean="0"/>
                        <a:t> خمس دقائق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أن</a:t>
                      </a:r>
                      <a:r>
                        <a:rPr lang="ar-SA" sz="2000" baseline="0" dirty="0" smtClean="0"/>
                        <a:t> يؤدي الطالب </a:t>
                      </a:r>
                      <a:r>
                        <a:rPr lang="ar-SA" sz="2000" baseline="0" dirty="0" err="1" smtClean="0"/>
                        <a:t>التصويبة</a:t>
                      </a:r>
                      <a:r>
                        <a:rPr lang="ar-SA" sz="2000" baseline="0" dirty="0" smtClean="0"/>
                        <a:t> المرتدة من الجري إلى هدف ثابت بدقة في كرة السلة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يؤدي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err="1" smtClean="0"/>
                        <a:t>التصويبة</a:t>
                      </a:r>
                      <a:r>
                        <a:rPr lang="ar-SA" sz="2000" dirty="0" smtClean="0"/>
                        <a:t> المرتدة من الجري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هدف ثابت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بدقة 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3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تمرين تحديد وصياغة الاهداف السلوكية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" r="12250" b="14135"/>
          <a:stretch/>
        </p:blipFill>
        <p:spPr>
          <a:xfrm>
            <a:off x="943428" y="1600200"/>
            <a:ext cx="7517859" cy="4493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73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تمرين تحليل الهدف/الناتج </a:t>
            </a:r>
            <a:r>
              <a:rPr lang="ar-SA" dirty="0"/>
              <a:t>السلوكي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204993"/>
              </p:ext>
            </p:extLst>
          </p:nvPr>
        </p:nvGraphicFramePr>
        <p:xfrm>
          <a:off x="457200" y="1600200"/>
          <a:ext cx="8229600" cy="35392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2696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نص الهدف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الفعل/</a:t>
                      </a:r>
                      <a:r>
                        <a:rPr lang="ar-SA" baseline="0" dirty="0" smtClean="0"/>
                        <a:t> العملية العقلية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محتوى الهدف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الشروط أو المحددات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المحك </a:t>
                      </a:r>
                      <a:endParaRPr lang="ar-SA" dirty="0"/>
                    </a:p>
                  </a:txBody>
                  <a:tcPr/>
                </a:tc>
              </a:tr>
              <a:tr h="88218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8218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8218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الحسيني (2021) مداخل واستراتيجيات وطرائق حديثة في تعليم وتعلم الدراسات الاجتماعية، دار التعليم الجامعي، صفحة : 33-48. </a:t>
            </a:r>
          </a:p>
          <a:p>
            <a:r>
              <a:rPr lang="ar-SA" dirty="0" err="1" smtClean="0"/>
              <a:t>البساطي</a:t>
            </a:r>
            <a:r>
              <a:rPr lang="ar-SA" dirty="0" smtClean="0"/>
              <a:t>، أمر الله (2006) التدريس في التربية البدنية </a:t>
            </a:r>
            <a:r>
              <a:rPr lang="ar-SA" dirty="0"/>
              <a:t>و</a:t>
            </a:r>
            <a:r>
              <a:rPr lang="ar-SA" dirty="0" smtClean="0"/>
              <a:t>الرياضية، صفحة : 77-86.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718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التخطيط لدرس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يشير التخطيط إلى مجموعة من الإجراءات المنظمة التي يتبعه المدرس للتغلب على التحديات والصعوبات التي تواجهه لتحقيق الأهداف والغايات المرجوة من عملية التعلم.</a:t>
            </a:r>
          </a:p>
          <a:p>
            <a:r>
              <a:rPr lang="ar-SA" dirty="0" smtClean="0"/>
              <a:t>عملية منظمة تتضمن اتخاذ مجموعة من الإجراءات للوصول إلى أهداف معينة وخلال مراحل وفترات  زمنية مقدرة باستخدام كافة الامكانات البشرية والمادية المتاحة حاليا أو مستقبلا أحسن استخدام.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9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التخطيط لبنية الدرس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يحقق </a:t>
            </a:r>
            <a:r>
              <a:rPr lang="ar-SA" dirty="0" smtClean="0"/>
              <a:t>أكبر استفادة ممكنة من الامكانات المتاحة في المدرسة.</a:t>
            </a:r>
          </a:p>
          <a:p>
            <a:r>
              <a:rPr lang="ar-SA" dirty="0" smtClean="0"/>
              <a:t>يسمح للمدرس بالتعامل مع المشكلات التي قد تواجهه قبل التنفيذ. </a:t>
            </a:r>
          </a:p>
          <a:p>
            <a:r>
              <a:rPr lang="ar-SA" dirty="0" smtClean="0"/>
              <a:t>تقليل الصعوبات المحتملة الحدوث أثناء عملية التنفيذ، ووضع حلول لها قبل بدء الدرس وليس اثناءه.</a:t>
            </a:r>
          </a:p>
          <a:p>
            <a:r>
              <a:rPr lang="ar-SA" dirty="0" smtClean="0"/>
              <a:t>السماح للمدرس بالإفصاح عن تفكيرهم من خلال التفكير في جميع الامور التي تتعلق بالحصة الاهداف، طرق التدريس.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75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القرارات الخاصة بالتخطيط للدروس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تشمل هذه القرارات كل ما يتعلق بتنظيم وإدارة الحصة ومضمون نشاطاتها كما ونوعا، والعروض التوضيحية والشروح الخاصة بتقديم مادة التعلم وأساليب تدريسها. </a:t>
            </a:r>
          </a:p>
          <a:p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28364461"/>
              </p:ext>
            </p:extLst>
          </p:nvPr>
        </p:nvGraphicFramePr>
        <p:xfrm>
          <a:off x="1979712" y="3212976"/>
          <a:ext cx="5496272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9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أولاً: قرارات محتوى ومضمون الحصة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تشتمل قائمة هذه القرارات الاجابة على الأسئلة التالية: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ماذا ينبغي أن يتعلمه التلاميذ في نهاية الدرس؟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الانشطة التي يتم اختيارها لدعم عملية التعلم؟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المستوى المناسب الذي يجب أن تكون عليه هذه الانشطة؟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حجم أو كمية النشاطات التي تتناسب مع زمن الحصة؟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60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ثانيا: قرارات تنظيم وإدارة الحصة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تشتمل قائمة هذه القرارات الاجابة على الأسئلة التالية:</a:t>
            </a:r>
          </a:p>
          <a:p>
            <a:r>
              <a:rPr lang="ar-SA" dirty="0" smtClean="0"/>
              <a:t>ما التشكيل المناسب لتقسيم التلاميذ وفقا لعددهم؟</a:t>
            </a:r>
          </a:p>
          <a:p>
            <a:r>
              <a:rPr lang="ar-SA" dirty="0" smtClean="0"/>
              <a:t>كيف يمكن تحقيق الاستفادة والاستخدام المناسب للمساحات المحددة؟</a:t>
            </a:r>
          </a:p>
          <a:p>
            <a:r>
              <a:rPr lang="ar-SA" dirty="0" smtClean="0"/>
              <a:t>كيف يمكن استخدام التلاميذ للأدوات والاجهزة والتعامل معها أثناء الحصة؟</a:t>
            </a:r>
          </a:p>
          <a:p>
            <a:r>
              <a:rPr lang="ar-SA" dirty="0" smtClean="0"/>
              <a:t>كيف يمكن تحديد أ&gt;وار العلم وتوزيعها على التلاميذ أثناء سير الحصة؟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70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ثالثاً: قرارات تقديم وعرض نشاطات التعلم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تشتمل قائمة هذه القرارات الاجابة على الأسئلة التالية:</a:t>
            </a:r>
          </a:p>
          <a:p>
            <a:r>
              <a:rPr lang="ar-SA" dirty="0" smtClean="0"/>
              <a:t>ما المعدات اللازمة لدعم عملية التعلم؟</a:t>
            </a:r>
          </a:p>
          <a:p>
            <a:r>
              <a:rPr lang="ar-SA" dirty="0" smtClean="0"/>
              <a:t>كيف يتم تقديم الشرح والعرض التوضيحي؟</a:t>
            </a:r>
          </a:p>
          <a:p>
            <a:r>
              <a:rPr lang="ar-SA" dirty="0" smtClean="0"/>
              <a:t>ما الطريقة أو الاسلوب المتبع لتقديم وعرض نشاطات التعلم؟</a:t>
            </a:r>
          </a:p>
          <a:p>
            <a:r>
              <a:rPr lang="ar-SA" dirty="0" smtClean="0"/>
              <a:t>كيف يمكن للتلاميذ توضيح مدى فهمهم أو إظهار فهمهم؟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67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مخطط عام لتحضير وحدة تدريسية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1"/>
          <a:stretch/>
        </p:blipFill>
        <p:spPr>
          <a:xfrm>
            <a:off x="1043608" y="1600200"/>
            <a:ext cx="7128792" cy="4425043"/>
          </a:xfrm>
        </p:spPr>
      </p:pic>
    </p:spTree>
    <p:extLst>
      <p:ext uri="{BB962C8B-B14F-4D97-AF65-F5344CB8AC3E}">
        <p14:creationId xmlns:p14="http://schemas.microsoft.com/office/powerpoint/2010/main" val="42284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1073</Words>
  <Application>Microsoft Office PowerPoint</Application>
  <PresentationFormat>عرض على الشاشة (3:4)‏</PresentationFormat>
  <Paragraphs>139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تخطيط بنية الدرس في التربية البدنية -1</vt:lpstr>
      <vt:lpstr>أهداف المحاضرة</vt:lpstr>
      <vt:lpstr>تعريف التخطيط لدرس</vt:lpstr>
      <vt:lpstr>أهمية التخطيط لبنية الدرس</vt:lpstr>
      <vt:lpstr>القرارات الخاصة بالتخطيط للدروس</vt:lpstr>
      <vt:lpstr>أولاً: قرارات محتوى ومضمون الحصة</vt:lpstr>
      <vt:lpstr>ثانيا: قرارات تنظيم وإدارة الحصة</vt:lpstr>
      <vt:lpstr>ثالثاً: قرارات تقديم وعرض نشاطات التعلم</vt:lpstr>
      <vt:lpstr>مخطط عام لتحضير وحدة تدريسية</vt:lpstr>
      <vt:lpstr>تحديد الاهداف/ النواتج السلوكية للدرس وصياغتها</vt:lpstr>
      <vt:lpstr>تحديد الاهداف/ النواتج السلوكية للدرس وصياغتها</vt:lpstr>
      <vt:lpstr>أهمية تحديد الأهداف السلوكية للدرس</vt:lpstr>
      <vt:lpstr>أبعاد الأهداف السلوكية للدرس</vt:lpstr>
      <vt:lpstr>2- الشمولية والتوازن ومدى قبول الأهداف للتحقيق</vt:lpstr>
      <vt:lpstr>1- التحديد السلوكي الواضح للأهداف</vt:lpstr>
      <vt:lpstr>مستويات الأهداف السلوكية: المجال المعرفي </vt:lpstr>
      <vt:lpstr>المجال الوجداني</vt:lpstr>
      <vt:lpstr>المجال النفس-حركي</vt:lpstr>
      <vt:lpstr>صياغة الاهداف السلوكي ومكوناتها</vt:lpstr>
      <vt:lpstr>عناصر الهدف السلوكي الإجرائي</vt:lpstr>
      <vt:lpstr>عناصر الهدف السلوكي الإجرائي</vt:lpstr>
      <vt:lpstr>محكات الأهداف السلوكية</vt:lpstr>
      <vt:lpstr>تحليل الهدف/الناتج السلوكي </vt:lpstr>
      <vt:lpstr>تمرين تحديد وصياغة الاهداف السلوكية</vt:lpstr>
      <vt:lpstr>تمرين تحليل الهدف/الناتج السلوكي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بنية الدرس في التربية البدنية</dc:title>
  <dc:creator>AA</dc:creator>
  <cp:lastModifiedBy>AA</cp:lastModifiedBy>
  <cp:revision>27</cp:revision>
  <dcterms:created xsi:type="dcterms:W3CDTF">2024-03-17T07:15:46Z</dcterms:created>
  <dcterms:modified xsi:type="dcterms:W3CDTF">2024-03-24T12:21:33Z</dcterms:modified>
</cp:coreProperties>
</file>