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5" r:id="rId20"/>
    <p:sldId id="274" r:id="rId21"/>
    <p:sldId id="276" r:id="rId22"/>
    <p:sldId id="277" r:id="rId23"/>
    <p:sldId id="278" r:id="rId24"/>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AC8E223-C3A0-4975-92DF-A3F180C7D9EF}" type="doc">
      <dgm:prSet loTypeId="urn:microsoft.com/office/officeart/2009/layout/ReverseList" loCatId="relationship" qsTypeId="urn:microsoft.com/office/officeart/2005/8/quickstyle/simple1" qsCatId="simple" csTypeId="urn:microsoft.com/office/officeart/2005/8/colors/colorful1" csCatId="colorful" phldr="1"/>
      <dgm:spPr/>
      <dgm:t>
        <a:bodyPr/>
        <a:lstStyle/>
        <a:p>
          <a:pPr rtl="1"/>
          <a:endParaRPr lang="ar-SA"/>
        </a:p>
      </dgm:t>
    </dgm:pt>
    <dgm:pt modelId="{3CE2037F-8A9A-4BF9-91B3-3D6217B02B1E}">
      <dgm:prSet phldrT="[نص]"/>
      <dgm:spPr/>
      <dgm:t>
        <a:bodyPr/>
        <a:lstStyle/>
        <a:p>
          <a:pPr rtl="1"/>
          <a:r>
            <a:rPr lang="ar-SA" dirty="0" smtClean="0"/>
            <a:t>اسئلة مفتوحة </a:t>
          </a:r>
          <a:endParaRPr lang="ar-SA" dirty="0"/>
        </a:p>
      </dgm:t>
    </dgm:pt>
    <dgm:pt modelId="{A1D01631-884B-45B5-9CCF-3415619AD0B8}" type="parTrans" cxnId="{932CB79A-30C3-45E3-A36E-11202B464F7F}">
      <dgm:prSet/>
      <dgm:spPr/>
      <dgm:t>
        <a:bodyPr/>
        <a:lstStyle/>
        <a:p>
          <a:pPr rtl="1"/>
          <a:endParaRPr lang="ar-SA"/>
        </a:p>
      </dgm:t>
    </dgm:pt>
    <dgm:pt modelId="{F85C29E2-18AD-4AEA-A13B-E6E8F8E3F975}" type="sibTrans" cxnId="{932CB79A-30C3-45E3-A36E-11202B464F7F}">
      <dgm:prSet/>
      <dgm:spPr/>
      <dgm:t>
        <a:bodyPr/>
        <a:lstStyle/>
        <a:p>
          <a:pPr rtl="1"/>
          <a:endParaRPr lang="ar-SA"/>
        </a:p>
      </dgm:t>
    </dgm:pt>
    <dgm:pt modelId="{675DBC1B-126F-43FB-83E1-59BE7C2A2B1C}">
      <dgm:prSet phldrT="[نص]"/>
      <dgm:spPr/>
      <dgm:t>
        <a:bodyPr/>
        <a:lstStyle/>
        <a:p>
          <a:pPr rtl="1"/>
          <a:r>
            <a:rPr lang="ar-SA" dirty="0" smtClean="0"/>
            <a:t>اسئلة مغلقة </a:t>
          </a:r>
          <a:endParaRPr lang="ar-SA" dirty="0"/>
        </a:p>
      </dgm:t>
    </dgm:pt>
    <dgm:pt modelId="{1E9E3A00-8CA2-4107-B22B-FBB3A4D4B581}" type="parTrans" cxnId="{55407319-0781-419D-82AF-4D1B7A202471}">
      <dgm:prSet/>
      <dgm:spPr/>
      <dgm:t>
        <a:bodyPr/>
        <a:lstStyle/>
        <a:p>
          <a:pPr rtl="1"/>
          <a:endParaRPr lang="ar-SA"/>
        </a:p>
      </dgm:t>
    </dgm:pt>
    <dgm:pt modelId="{E19A892D-366E-45B3-9189-FE3DB6B2BF5F}" type="sibTrans" cxnId="{55407319-0781-419D-82AF-4D1B7A202471}">
      <dgm:prSet/>
      <dgm:spPr/>
      <dgm:t>
        <a:bodyPr/>
        <a:lstStyle/>
        <a:p>
          <a:pPr rtl="1"/>
          <a:endParaRPr lang="ar-SA"/>
        </a:p>
      </dgm:t>
    </dgm:pt>
    <dgm:pt modelId="{1020D441-6BEC-467C-84FC-D5C23095A4CD}" type="pres">
      <dgm:prSet presAssocID="{AAC8E223-C3A0-4975-92DF-A3F180C7D9EF}" presName="Name0" presStyleCnt="0">
        <dgm:presLayoutVars>
          <dgm:chMax val="2"/>
          <dgm:chPref val="2"/>
          <dgm:animLvl val="lvl"/>
        </dgm:presLayoutVars>
      </dgm:prSet>
      <dgm:spPr/>
    </dgm:pt>
    <dgm:pt modelId="{B00DD8E7-A3E5-4CB4-86AA-14F229E8CD68}" type="pres">
      <dgm:prSet presAssocID="{AAC8E223-C3A0-4975-92DF-A3F180C7D9EF}" presName="LeftText" presStyleLbl="revTx" presStyleIdx="0" presStyleCnt="0">
        <dgm:presLayoutVars>
          <dgm:bulletEnabled val="1"/>
        </dgm:presLayoutVars>
      </dgm:prSet>
      <dgm:spPr/>
      <dgm:t>
        <a:bodyPr/>
        <a:lstStyle/>
        <a:p>
          <a:pPr rtl="1"/>
          <a:endParaRPr lang="ar-SA"/>
        </a:p>
      </dgm:t>
    </dgm:pt>
    <dgm:pt modelId="{F33F2E37-8394-47FF-860C-0E918810B005}" type="pres">
      <dgm:prSet presAssocID="{AAC8E223-C3A0-4975-92DF-A3F180C7D9EF}" presName="LeftNode" presStyleLbl="bgImgPlace1" presStyleIdx="0" presStyleCnt="2">
        <dgm:presLayoutVars>
          <dgm:chMax val="2"/>
          <dgm:chPref val="2"/>
        </dgm:presLayoutVars>
      </dgm:prSet>
      <dgm:spPr/>
      <dgm:t>
        <a:bodyPr/>
        <a:lstStyle/>
        <a:p>
          <a:pPr rtl="1"/>
          <a:endParaRPr lang="ar-SA"/>
        </a:p>
      </dgm:t>
    </dgm:pt>
    <dgm:pt modelId="{70F49C3D-9E3F-4A29-A73B-3D5C37BD8523}" type="pres">
      <dgm:prSet presAssocID="{AAC8E223-C3A0-4975-92DF-A3F180C7D9EF}" presName="RightText" presStyleLbl="revTx" presStyleIdx="0" presStyleCnt="0">
        <dgm:presLayoutVars>
          <dgm:bulletEnabled val="1"/>
        </dgm:presLayoutVars>
      </dgm:prSet>
      <dgm:spPr/>
    </dgm:pt>
    <dgm:pt modelId="{B139B85F-F9DC-47BA-BA26-FE99A0C996F7}" type="pres">
      <dgm:prSet presAssocID="{AAC8E223-C3A0-4975-92DF-A3F180C7D9EF}" presName="RightNode" presStyleLbl="bgImgPlace1" presStyleIdx="1" presStyleCnt="2">
        <dgm:presLayoutVars>
          <dgm:chMax val="0"/>
          <dgm:chPref val="0"/>
        </dgm:presLayoutVars>
      </dgm:prSet>
      <dgm:spPr/>
    </dgm:pt>
    <dgm:pt modelId="{1853A791-3B2C-4BC5-BAE5-2DDFC51121E7}" type="pres">
      <dgm:prSet presAssocID="{AAC8E223-C3A0-4975-92DF-A3F180C7D9EF}" presName="TopArrow" presStyleLbl="node1" presStyleIdx="0" presStyleCnt="2"/>
      <dgm:spPr/>
    </dgm:pt>
    <dgm:pt modelId="{CB5911A1-4000-4554-B5FF-354FD6CCEB08}" type="pres">
      <dgm:prSet presAssocID="{AAC8E223-C3A0-4975-92DF-A3F180C7D9EF}" presName="BottomArrow" presStyleLbl="node1" presStyleIdx="1" presStyleCnt="2"/>
      <dgm:spPr/>
    </dgm:pt>
  </dgm:ptLst>
  <dgm:cxnLst>
    <dgm:cxn modelId="{932CB79A-30C3-45E3-A36E-11202B464F7F}" srcId="{AAC8E223-C3A0-4975-92DF-A3F180C7D9EF}" destId="{3CE2037F-8A9A-4BF9-91B3-3D6217B02B1E}" srcOrd="0" destOrd="0" parTransId="{A1D01631-884B-45B5-9CCF-3415619AD0B8}" sibTransId="{F85C29E2-18AD-4AEA-A13B-E6E8F8E3F975}"/>
    <dgm:cxn modelId="{177FB9A7-AA5E-46AD-992C-4E9E5999736D}" type="presOf" srcId="{AAC8E223-C3A0-4975-92DF-A3F180C7D9EF}" destId="{1020D441-6BEC-467C-84FC-D5C23095A4CD}" srcOrd="0" destOrd="0" presId="urn:microsoft.com/office/officeart/2009/layout/ReverseList"/>
    <dgm:cxn modelId="{01D55634-F2F6-446C-AC6C-C04511983C40}" type="presOf" srcId="{3CE2037F-8A9A-4BF9-91B3-3D6217B02B1E}" destId="{B00DD8E7-A3E5-4CB4-86AA-14F229E8CD68}" srcOrd="0" destOrd="0" presId="urn:microsoft.com/office/officeart/2009/layout/ReverseList"/>
    <dgm:cxn modelId="{233D6F1B-A455-4633-87AE-26B643ACD431}" type="presOf" srcId="{675DBC1B-126F-43FB-83E1-59BE7C2A2B1C}" destId="{B139B85F-F9DC-47BA-BA26-FE99A0C996F7}" srcOrd="1" destOrd="0" presId="urn:microsoft.com/office/officeart/2009/layout/ReverseList"/>
    <dgm:cxn modelId="{DF643EEF-4056-432F-929E-91AE75159330}" type="presOf" srcId="{675DBC1B-126F-43FB-83E1-59BE7C2A2B1C}" destId="{70F49C3D-9E3F-4A29-A73B-3D5C37BD8523}" srcOrd="0" destOrd="0" presId="urn:microsoft.com/office/officeart/2009/layout/ReverseList"/>
    <dgm:cxn modelId="{17331B84-4815-41E9-8015-116FCA3722DD}" type="presOf" srcId="{3CE2037F-8A9A-4BF9-91B3-3D6217B02B1E}" destId="{F33F2E37-8394-47FF-860C-0E918810B005}" srcOrd="1" destOrd="0" presId="urn:microsoft.com/office/officeart/2009/layout/ReverseList"/>
    <dgm:cxn modelId="{55407319-0781-419D-82AF-4D1B7A202471}" srcId="{AAC8E223-C3A0-4975-92DF-A3F180C7D9EF}" destId="{675DBC1B-126F-43FB-83E1-59BE7C2A2B1C}" srcOrd="1" destOrd="0" parTransId="{1E9E3A00-8CA2-4107-B22B-FBB3A4D4B581}" sibTransId="{E19A892D-366E-45B3-9189-FE3DB6B2BF5F}"/>
    <dgm:cxn modelId="{1FE57AAB-F8B9-48D3-9A9C-06B4EFEBE25A}" type="presParOf" srcId="{1020D441-6BEC-467C-84FC-D5C23095A4CD}" destId="{B00DD8E7-A3E5-4CB4-86AA-14F229E8CD68}" srcOrd="0" destOrd="0" presId="urn:microsoft.com/office/officeart/2009/layout/ReverseList"/>
    <dgm:cxn modelId="{1FCA3B52-DA43-4932-95F2-41D2BC8B25E3}" type="presParOf" srcId="{1020D441-6BEC-467C-84FC-D5C23095A4CD}" destId="{F33F2E37-8394-47FF-860C-0E918810B005}" srcOrd="1" destOrd="0" presId="urn:microsoft.com/office/officeart/2009/layout/ReverseList"/>
    <dgm:cxn modelId="{9816032A-5CCE-48FD-A1C6-22521E90CF8C}" type="presParOf" srcId="{1020D441-6BEC-467C-84FC-D5C23095A4CD}" destId="{70F49C3D-9E3F-4A29-A73B-3D5C37BD8523}" srcOrd="2" destOrd="0" presId="urn:microsoft.com/office/officeart/2009/layout/ReverseList"/>
    <dgm:cxn modelId="{7B557EC5-46F7-497A-A723-B92A375342B3}" type="presParOf" srcId="{1020D441-6BEC-467C-84FC-D5C23095A4CD}" destId="{B139B85F-F9DC-47BA-BA26-FE99A0C996F7}" srcOrd="3" destOrd="0" presId="urn:microsoft.com/office/officeart/2009/layout/ReverseList"/>
    <dgm:cxn modelId="{BDAD6FE3-25D5-49CE-AF9D-1185FAB52FCF}" type="presParOf" srcId="{1020D441-6BEC-467C-84FC-D5C23095A4CD}" destId="{1853A791-3B2C-4BC5-BAE5-2DDFC51121E7}" srcOrd="4" destOrd="0" presId="urn:microsoft.com/office/officeart/2009/layout/ReverseList"/>
    <dgm:cxn modelId="{25A04897-8D4E-4614-A43E-AF968F998075}" type="presParOf" srcId="{1020D441-6BEC-467C-84FC-D5C23095A4CD}" destId="{CB5911A1-4000-4554-B5FF-354FD6CCEB08}" srcOrd="5" destOrd="0" presId="urn:microsoft.com/office/officeart/2009/layout/Reverse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F11C95F-90CA-4B63-8D7D-FCF02A7687B0}" type="doc">
      <dgm:prSet loTypeId="urn:microsoft.com/office/officeart/2005/8/layout/cycle6" loCatId="cycle" qsTypeId="urn:microsoft.com/office/officeart/2005/8/quickstyle/simple1" qsCatId="simple" csTypeId="urn:microsoft.com/office/officeart/2005/8/colors/colorful2" csCatId="colorful" phldr="1"/>
      <dgm:spPr/>
      <dgm:t>
        <a:bodyPr/>
        <a:lstStyle/>
        <a:p>
          <a:pPr rtl="1"/>
          <a:endParaRPr lang="ar-SA"/>
        </a:p>
      </dgm:t>
    </dgm:pt>
    <dgm:pt modelId="{5C7A2471-D7B5-4AB8-B493-5D8931AAD8E3}">
      <dgm:prSet phldrT="[نص]" custT="1"/>
      <dgm:spPr/>
      <dgm:t>
        <a:bodyPr/>
        <a:lstStyle/>
        <a:p>
          <a:pPr rtl="1"/>
          <a:r>
            <a:rPr lang="ar-SA" sz="2400" dirty="0" smtClean="0"/>
            <a:t>تقييم الفهم والمعرفة</a:t>
          </a:r>
          <a:endParaRPr lang="ar-SA" sz="2400" dirty="0"/>
        </a:p>
      </dgm:t>
    </dgm:pt>
    <dgm:pt modelId="{8BC19BCD-485A-421F-8D68-8A7013E2CBF8}" type="parTrans" cxnId="{A3CF3160-517F-45FC-B1AD-9D3E42C9EC2E}">
      <dgm:prSet/>
      <dgm:spPr/>
      <dgm:t>
        <a:bodyPr/>
        <a:lstStyle/>
        <a:p>
          <a:pPr rtl="1"/>
          <a:endParaRPr lang="ar-SA" sz="2400"/>
        </a:p>
      </dgm:t>
    </dgm:pt>
    <dgm:pt modelId="{0D9A8C68-6129-4B73-B439-EC2382811227}" type="sibTrans" cxnId="{A3CF3160-517F-45FC-B1AD-9D3E42C9EC2E}">
      <dgm:prSet/>
      <dgm:spPr/>
      <dgm:t>
        <a:bodyPr/>
        <a:lstStyle/>
        <a:p>
          <a:pPr rtl="1"/>
          <a:endParaRPr lang="ar-SA" sz="2400"/>
        </a:p>
      </dgm:t>
    </dgm:pt>
    <dgm:pt modelId="{4B63D5DE-AFF4-44F9-89DD-3A9BBBB874FC}">
      <dgm:prSet phldrT="[نص]" custT="1"/>
      <dgm:spPr/>
      <dgm:t>
        <a:bodyPr/>
        <a:lstStyle/>
        <a:p>
          <a:pPr rtl="1"/>
          <a:r>
            <a:rPr lang="ar-SA" sz="2400" dirty="0" smtClean="0"/>
            <a:t>تركيز الانتباه</a:t>
          </a:r>
          <a:endParaRPr lang="ar-SA" sz="2400" dirty="0"/>
        </a:p>
      </dgm:t>
    </dgm:pt>
    <dgm:pt modelId="{71729CE9-E987-4251-94A8-9EEB23883F2C}" type="parTrans" cxnId="{877DD97B-27D1-4A83-B97B-E69C2874CFE0}">
      <dgm:prSet/>
      <dgm:spPr/>
      <dgm:t>
        <a:bodyPr/>
        <a:lstStyle/>
        <a:p>
          <a:pPr rtl="1"/>
          <a:endParaRPr lang="ar-SA" sz="2400"/>
        </a:p>
      </dgm:t>
    </dgm:pt>
    <dgm:pt modelId="{5C5377C4-7B53-404E-B366-6A0750F83BE1}" type="sibTrans" cxnId="{877DD97B-27D1-4A83-B97B-E69C2874CFE0}">
      <dgm:prSet/>
      <dgm:spPr/>
      <dgm:t>
        <a:bodyPr/>
        <a:lstStyle/>
        <a:p>
          <a:pPr rtl="1"/>
          <a:endParaRPr lang="ar-SA" sz="2400"/>
        </a:p>
      </dgm:t>
    </dgm:pt>
    <dgm:pt modelId="{C8F1A46E-3B37-4BDF-9ECA-3E74562D825C}">
      <dgm:prSet phldrT="[نص]" custT="1"/>
      <dgm:spPr/>
      <dgm:t>
        <a:bodyPr/>
        <a:lstStyle/>
        <a:p>
          <a:pPr rtl="1"/>
          <a:r>
            <a:rPr lang="ar-SA" sz="2400" dirty="0" smtClean="0"/>
            <a:t>تشجيع التفكير</a:t>
          </a:r>
          <a:endParaRPr lang="ar-SA" sz="2400" dirty="0"/>
        </a:p>
      </dgm:t>
    </dgm:pt>
    <dgm:pt modelId="{AC250B3B-1704-4230-B13C-8B61135026EF}" type="parTrans" cxnId="{87B4BB5D-BE9A-4DC3-A755-4727637436B1}">
      <dgm:prSet/>
      <dgm:spPr/>
      <dgm:t>
        <a:bodyPr/>
        <a:lstStyle/>
        <a:p>
          <a:pPr rtl="1"/>
          <a:endParaRPr lang="ar-SA" sz="2400"/>
        </a:p>
      </dgm:t>
    </dgm:pt>
    <dgm:pt modelId="{378E0B01-0DF0-4CC3-B5B3-16A11D75579E}" type="sibTrans" cxnId="{87B4BB5D-BE9A-4DC3-A755-4727637436B1}">
      <dgm:prSet/>
      <dgm:spPr/>
      <dgm:t>
        <a:bodyPr/>
        <a:lstStyle/>
        <a:p>
          <a:pPr rtl="1"/>
          <a:endParaRPr lang="ar-SA" sz="2400"/>
        </a:p>
      </dgm:t>
    </dgm:pt>
    <dgm:pt modelId="{D509063E-0A73-47A2-87E9-31FEF37E0F24}">
      <dgm:prSet phldrT="[نص]" custT="1"/>
      <dgm:spPr/>
      <dgm:t>
        <a:bodyPr/>
        <a:lstStyle/>
        <a:p>
          <a:pPr rtl="1"/>
          <a:r>
            <a:rPr lang="ar-SA" sz="2400" dirty="0" smtClean="0"/>
            <a:t>تقويم الذات والاقران</a:t>
          </a:r>
          <a:endParaRPr lang="ar-SA" sz="2400" dirty="0"/>
        </a:p>
      </dgm:t>
    </dgm:pt>
    <dgm:pt modelId="{FF578466-3A74-46D5-ADB2-85F8287DE2CD}" type="parTrans" cxnId="{31B808DD-0947-4687-AF73-9EF84513B68B}">
      <dgm:prSet/>
      <dgm:spPr/>
      <dgm:t>
        <a:bodyPr/>
        <a:lstStyle/>
        <a:p>
          <a:pPr rtl="1"/>
          <a:endParaRPr lang="ar-SA" sz="2400"/>
        </a:p>
      </dgm:t>
    </dgm:pt>
    <dgm:pt modelId="{3C8E42DE-B73B-4722-B44F-1C19646144C6}" type="sibTrans" cxnId="{31B808DD-0947-4687-AF73-9EF84513B68B}">
      <dgm:prSet/>
      <dgm:spPr/>
      <dgm:t>
        <a:bodyPr/>
        <a:lstStyle/>
        <a:p>
          <a:pPr rtl="1"/>
          <a:endParaRPr lang="ar-SA" sz="2400"/>
        </a:p>
      </dgm:t>
    </dgm:pt>
    <dgm:pt modelId="{3946736C-12D8-4820-B878-C394A67E9E4C}" type="pres">
      <dgm:prSet presAssocID="{6F11C95F-90CA-4B63-8D7D-FCF02A7687B0}" presName="cycle" presStyleCnt="0">
        <dgm:presLayoutVars>
          <dgm:dir/>
          <dgm:resizeHandles val="exact"/>
        </dgm:presLayoutVars>
      </dgm:prSet>
      <dgm:spPr/>
    </dgm:pt>
    <dgm:pt modelId="{55321AFB-2A1D-4D31-9F3A-E968F93111B2}" type="pres">
      <dgm:prSet presAssocID="{5C7A2471-D7B5-4AB8-B493-5D8931AAD8E3}" presName="node" presStyleLbl="node1" presStyleIdx="0" presStyleCnt="4">
        <dgm:presLayoutVars>
          <dgm:bulletEnabled val="1"/>
        </dgm:presLayoutVars>
      </dgm:prSet>
      <dgm:spPr/>
      <dgm:t>
        <a:bodyPr/>
        <a:lstStyle/>
        <a:p>
          <a:pPr rtl="1"/>
          <a:endParaRPr lang="ar-SA"/>
        </a:p>
      </dgm:t>
    </dgm:pt>
    <dgm:pt modelId="{DAC28B46-642C-4C96-80BC-92425C89F416}" type="pres">
      <dgm:prSet presAssocID="{5C7A2471-D7B5-4AB8-B493-5D8931AAD8E3}" presName="spNode" presStyleCnt="0"/>
      <dgm:spPr/>
    </dgm:pt>
    <dgm:pt modelId="{93474037-A4DC-4140-ADCD-1C09B161A90B}" type="pres">
      <dgm:prSet presAssocID="{0D9A8C68-6129-4B73-B439-EC2382811227}" presName="sibTrans" presStyleLbl="sibTrans1D1" presStyleIdx="0" presStyleCnt="4"/>
      <dgm:spPr/>
    </dgm:pt>
    <dgm:pt modelId="{E8BF3F59-46BF-4B4A-BBCA-4565F40D2C9B}" type="pres">
      <dgm:prSet presAssocID="{4B63D5DE-AFF4-44F9-89DD-3A9BBBB874FC}" presName="node" presStyleLbl="node1" presStyleIdx="1" presStyleCnt="4">
        <dgm:presLayoutVars>
          <dgm:bulletEnabled val="1"/>
        </dgm:presLayoutVars>
      </dgm:prSet>
      <dgm:spPr/>
    </dgm:pt>
    <dgm:pt modelId="{BD2BF1E4-2F31-4AA0-80F2-8CC5FBB1F044}" type="pres">
      <dgm:prSet presAssocID="{4B63D5DE-AFF4-44F9-89DD-3A9BBBB874FC}" presName="spNode" presStyleCnt="0"/>
      <dgm:spPr/>
    </dgm:pt>
    <dgm:pt modelId="{1702A9D6-9DD2-4BCC-A79A-2AD02B077D5A}" type="pres">
      <dgm:prSet presAssocID="{5C5377C4-7B53-404E-B366-6A0750F83BE1}" presName="sibTrans" presStyleLbl="sibTrans1D1" presStyleIdx="1" presStyleCnt="4"/>
      <dgm:spPr/>
    </dgm:pt>
    <dgm:pt modelId="{B27F385A-FA55-48F0-92DA-179A8AD71464}" type="pres">
      <dgm:prSet presAssocID="{C8F1A46E-3B37-4BDF-9ECA-3E74562D825C}" presName="node" presStyleLbl="node1" presStyleIdx="2" presStyleCnt="4">
        <dgm:presLayoutVars>
          <dgm:bulletEnabled val="1"/>
        </dgm:presLayoutVars>
      </dgm:prSet>
      <dgm:spPr/>
    </dgm:pt>
    <dgm:pt modelId="{2AD0904A-1963-4A62-896D-3E3AA3419EE8}" type="pres">
      <dgm:prSet presAssocID="{C8F1A46E-3B37-4BDF-9ECA-3E74562D825C}" presName="spNode" presStyleCnt="0"/>
      <dgm:spPr/>
    </dgm:pt>
    <dgm:pt modelId="{DDE9A447-46C3-4C8F-BE9C-BCF86B4CF554}" type="pres">
      <dgm:prSet presAssocID="{378E0B01-0DF0-4CC3-B5B3-16A11D75579E}" presName="sibTrans" presStyleLbl="sibTrans1D1" presStyleIdx="2" presStyleCnt="4"/>
      <dgm:spPr/>
    </dgm:pt>
    <dgm:pt modelId="{9A063126-190E-42BB-8325-8C630988DAAD}" type="pres">
      <dgm:prSet presAssocID="{D509063E-0A73-47A2-87E9-31FEF37E0F24}" presName="node" presStyleLbl="node1" presStyleIdx="3" presStyleCnt="4">
        <dgm:presLayoutVars>
          <dgm:bulletEnabled val="1"/>
        </dgm:presLayoutVars>
      </dgm:prSet>
      <dgm:spPr/>
      <dgm:t>
        <a:bodyPr/>
        <a:lstStyle/>
        <a:p>
          <a:pPr rtl="1"/>
          <a:endParaRPr lang="ar-SA"/>
        </a:p>
      </dgm:t>
    </dgm:pt>
    <dgm:pt modelId="{67FF7950-C977-4D34-9A29-810266C52850}" type="pres">
      <dgm:prSet presAssocID="{D509063E-0A73-47A2-87E9-31FEF37E0F24}" presName="spNode" presStyleCnt="0"/>
      <dgm:spPr/>
    </dgm:pt>
    <dgm:pt modelId="{CC069FDE-C923-490D-8270-DA880053A28A}" type="pres">
      <dgm:prSet presAssocID="{3C8E42DE-B73B-4722-B44F-1C19646144C6}" presName="sibTrans" presStyleLbl="sibTrans1D1" presStyleIdx="3" presStyleCnt="4"/>
      <dgm:spPr/>
    </dgm:pt>
  </dgm:ptLst>
  <dgm:cxnLst>
    <dgm:cxn modelId="{A3CF3160-517F-45FC-B1AD-9D3E42C9EC2E}" srcId="{6F11C95F-90CA-4B63-8D7D-FCF02A7687B0}" destId="{5C7A2471-D7B5-4AB8-B493-5D8931AAD8E3}" srcOrd="0" destOrd="0" parTransId="{8BC19BCD-485A-421F-8D68-8A7013E2CBF8}" sibTransId="{0D9A8C68-6129-4B73-B439-EC2382811227}"/>
    <dgm:cxn modelId="{81309C09-D706-4434-88FE-DB2C0FEFEE3F}" type="presOf" srcId="{4B63D5DE-AFF4-44F9-89DD-3A9BBBB874FC}" destId="{E8BF3F59-46BF-4B4A-BBCA-4565F40D2C9B}" srcOrd="0" destOrd="0" presId="urn:microsoft.com/office/officeart/2005/8/layout/cycle6"/>
    <dgm:cxn modelId="{66514254-D654-4716-B8F7-D54BB476194B}" type="presOf" srcId="{5C7A2471-D7B5-4AB8-B493-5D8931AAD8E3}" destId="{55321AFB-2A1D-4D31-9F3A-E968F93111B2}" srcOrd="0" destOrd="0" presId="urn:microsoft.com/office/officeart/2005/8/layout/cycle6"/>
    <dgm:cxn modelId="{C8CCDD84-985A-48D9-8E4A-C2870436009B}" type="presOf" srcId="{378E0B01-0DF0-4CC3-B5B3-16A11D75579E}" destId="{DDE9A447-46C3-4C8F-BE9C-BCF86B4CF554}" srcOrd="0" destOrd="0" presId="urn:microsoft.com/office/officeart/2005/8/layout/cycle6"/>
    <dgm:cxn modelId="{31B808DD-0947-4687-AF73-9EF84513B68B}" srcId="{6F11C95F-90CA-4B63-8D7D-FCF02A7687B0}" destId="{D509063E-0A73-47A2-87E9-31FEF37E0F24}" srcOrd="3" destOrd="0" parTransId="{FF578466-3A74-46D5-ADB2-85F8287DE2CD}" sibTransId="{3C8E42DE-B73B-4722-B44F-1C19646144C6}"/>
    <dgm:cxn modelId="{D9E2AA62-C9FB-4F04-9D4E-CCB26F7B32C9}" type="presOf" srcId="{D509063E-0A73-47A2-87E9-31FEF37E0F24}" destId="{9A063126-190E-42BB-8325-8C630988DAAD}" srcOrd="0" destOrd="0" presId="urn:microsoft.com/office/officeart/2005/8/layout/cycle6"/>
    <dgm:cxn modelId="{A8F6AC9D-8C5A-4EDB-94BB-940F5CD135FA}" type="presOf" srcId="{0D9A8C68-6129-4B73-B439-EC2382811227}" destId="{93474037-A4DC-4140-ADCD-1C09B161A90B}" srcOrd="0" destOrd="0" presId="urn:microsoft.com/office/officeart/2005/8/layout/cycle6"/>
    <dgm:cxn modelId="{877DD97B-27D1-4A83-B97B-E69C2874CFE0}" srcId="{6F11C95F-90CA-4B63-8D7D-FCF02A7687B0}" destId="{4B63D5DE-AFF4-44F9-89DD-3A9BBBB874FC}" srcOrd="1" destOrd="0" parTransId="{71729CE9-E987-4251-94A8-9EEB23883F2C}" sibTransId="{5C5377C4-7B53-404E-B366-6A0750F83BE1}"/>
    <dgm:cxn modelId="{87B4BB5D-BE9A-4DC3-A755-4727637436B1}" srcId="{6F11C95F-90CA-4B63-8D7D-FCF02A7687B0}" destId="{C8F1A46E-3B37-4BDF-9ECA-3E74562D825C}" srcOrd="2" destOrd="0" parTransId="{AC250B3B-1704-4230-B13C-8B61135026EF}" sibTransId="{378E0B01-0DF0-4CC3-B5B3-16A11D75579E}"/>
    <dgm:cxn modelId="{DF720AEF-0403-4715-A1DA-D1F6BD79ED86}" type="presOf" srcId="{C8F1A46E-3B37-4BDF-9ECA-3E74562D825C}" destId="{B27F385A-FA55-48F0-92DA-179A8AD71464}" srcOrd="0" destOrd="0" presId="urn:microsoft.com/office/officeart/2005/8/layout/cycle6"/>
    <dgm:cxn modelId="{BA431034-96F2-469E-8F89-99CE821EBF9B}" type="presOf" srcId="{5C5377C4-7B53-404E-B366-6A0750F83BE1}" destId="{1702A9D6-9DD2-4BCC-A79A-2AD02B077D5A}" srcOrd="0" destOrd="0" presId="urn:microsoft.com/office/officeart/2005/8/layout/cycle6"/>
    <dgm:cxn modelId="{96852999-24C5-4CDB-869B-352D6F9B6EC0}" type="presOf" srcId="{3C8E42DE-B73B-4722-B44F-1C19646144C6}" destId="{CC069FDE-C923-490D-8270-DA880053A28A}" srcOrd="0" destOrd="0" presId="urn:microsoft.com/office/officeart/2005/8/layout/cycle6"/>
    <dgm:cxn modelId="{4EFE11EF-DCFF-4EC9-AE47-012F2E9D9B98}" type="presOf" srcId="{6F11C95F-90CA-4B63-8D7D-FCF02A7687B0}" destId="{3946736C-12D8-4820-B878-C394A67E9E4C}" srcOrd="0" destOrd="0" presId="urn:microsoft.com/office/officeart/2005/8/layout/cycle6"/>
    <dgm:cxn modelId="{9E31B982-DFCA-47E8-8160-38E19B19478E}" type="presParOf" srcId="{3946736C-12D8-4820-B878-C394A67E9E4C}" destId="{55321AFB-2A1D-4D31-9F3A-E968F93111B2}" srcOrd="0" destOrd="0" presId="urn:microsoft.com/office/officeart/2005/8/layout/cycle6"/>
    <dgm:cxn modelId="{5311672B-3FD2-43FF-883F-CB8A3239162F}" type="presParOf" srcId="{3946736C-12D8-4820-B878-C394A67E9E4C}" destId="{DAC28B46-642C-4C96-80BC-92425C89F416}" srcOrd="1" destOrd="0" presId="urn:microsoft.com/office/officeart/2005/8/layout/cycle6"/>
    <dgm:cxn modelId="{731FB27E-CD16-463F-ADBE-7EC0A6FC51F6}" type="presParOf" srcId="{3946736C-12D8-4820-B878-C394A67E9E4C}" destId="{93474037-A4DC-4140-ADCD-1C09B161A90B}" srcOrd="2" destOrd="0" presId="urn:microsoft.com/office/officeart/2005/8/layout/cycle6"/>
    <dgm:cxn modelId="{576797B5-0154-4181-8AA2-F1473EA6BED7}" type="presParOf" srcId="{3946736C-12D8-4820-B878-C394A67E9E4C}" destId="{E8BF3F59-46BF-4B4A-BBCA-4565F40D2C9B}" srcOrd="3" destOrd="0" presId="urn:microsoft.com/office/officeart/2005/8/layout/cycle6"/>
    <dgm:cxn modelId="{1F12A608-23AA-4759-9EDD-2073B6A4433C}" type="presParOf" srcId="{3946736C-12D8-4820-B878-C394A67E9E4C}" destId="{BD2BF1E4-2F31-4AA0-80F2-8CC5FBB1F044}" srcOrd="4" destOrd="0" presId="urn:microsoft.com/office/officeart/2005/8/layout/cycle6"/>
    <dgm:cxn modelId="{8F447456-E85E-4BD6-AE4A-C80866627100}" type="presParOf" srcId="{3946736C-12D8-4820-B878-C394A67E9E4C}" destId="{1702A9D6-9DD2-4BCC-A79A-2AD02B077D5A}" srcOrd="5" destOrd="0" presId="urn:microsoft.com/office/officeart/2005/8/layout/cycle6"/>
    <dgm:cxn modelId="{9CCBFC01-32AD-4E72-A915-4E3AF1F82910}" type="presParOf" srcId="{3946736C-12D8-4820-B878-C394A67E9E4C}" destId="{B27F385A-FA55-48F0-92DA-179A8AD71464}" srcOrd="6" destOrd="0" presId="urn:microsoft.com/office/officeart/2005/8/layout/cycle6"/>
    <dgm:cxn modelId="{FD4230F3-6D4C-44A3-9BEA-73950C24B98F}" type="presParOf" srcId="{3946736C-12D8-4820-B878-C394A67E9E4C}" destId="{2AD0904A-1963-4A62-896D-3E3AA3419EE8}" srcOrd="7" destOrd="0" presId="urn:microsoft.com/office/officeart/2005/8/layout/cycle6"/>
    <dgm:cxn modelId="{2BF7295C-9D5B-4569-B238-F63171869119}" type="presParOf" srcId="{3946736C-12D8-4820-B878-C394A67E9E4C}" destId="{DDE9A447-46C3-4C8F-BE9C-BCF86B4CF554}" srcOrd="8" destOrd="0" presId="urn:microsoft.com/office/officeart/2005/8/layout/cycle6"/>
    <dgm:cxn modelId="{61F640ED-C16F-46FE-B99E-F3A2E6746E62}" type="presParOf" srcId="{3946736C-12D8-4820-B878-C394A67E9E4C}" destId="{9A063126-190E-42BB-8325-8C630988DAAD}" srcOrd="9" destOrd="0" presId="urn:microsoft.com/office/officeart/2005/8/layout/cycle6"/>
    <dgm:cxn modelId="{BE968A5F-D59E-4BCD-BD3F-AA7F768AE06A}" type="presParOf" srcId="{3946736C-12D8-4820-B878-C394A67E9E4C}" destId="{67FF7950-C977-4D34-9A29-810266C52850}" srcOrd="10" destOrd="0" presId="urn:microsoft.com/office/officeart/2005/8/layout/cycle6"/>
    <dgm:cxn modelId="{2F635874-C0C3-4492-9C94-6A6BFF5141EE}" type="presParOf" srcId="{3946736C-12D8-4820-B878-C394A67E9E4C}" destId="{CC069FDE-C923-490D-8270-DA880053A28A}" srcOrd="11" destOrd="0" presId="urn:microsoft.com/office/officeart/2005/8/layout/cycle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F7D0D5B5-1653-4188-B25F-C09BC8A4D7B9}" type="doc">
      <dgm:prSet loTypeId="urn:microsoft.com/office/officeart/2005/8/layout/cycle5" loCatId="cycle" qsTypeId="urn:microsoft.com/office/officeart/2005/8/quickstyle/simple1" qsCatId="simple" csTypeId="urn:microsoft.com/office/officeart/2005/8/colors/colorful1" csCatId="colorful" phldr="1"/>
      <dgm:spPr/>
      <dgm:t>
        <a:bodyPr/>
        <a:lstStyle/>
        <a:p>
          <a:pPr rtl="1"/>
          <a:endParaRPr lang="ar-SA"/>
        </a:p>
      </dgm:t>
    </dgm:pt>
    <dgm:pt modelId="{CBD08E97-8AD8-4011-A942-ADB0818B7D21}">
      <dgm:prSet phldrT="[نص]"/>
      <dgm:spPr/>
      <dgm:t>
        <a:bodyPr/>
        <a:lstStyle/>
        <a:p>
          <a:pPr rtl="1"/>
          <a:r>
            <a:rPr lang="ar-SA" dirty="0" smtClean="0"/>
            <a:t>مستوى معرفة الطلاب</a:t>
          </a:r>
          <a:endParaRPr lang="ar-SA" dirty="0"/>
        </a:p>
      </dgm:t>
    </dgm:pt>
    <dgm:pt modelId="{5FBA2679-0581-4FBA-8BD5-0E1697392BA8}" type="parTrans" cxnId="{5EBC5CA9-A7E3-46BA-904D-120628254931}">
      <dgm:prSet/>
      <dgm:spPr/>
      <dgm:t>
        <a:bodyPr/>
        <a:lstStyle/>
        <a:p>
          <a:pPr rtl="1"/>
          <a:endParaRPr lang="ar-SA"/>
        </a:p>
      </dgm:t>
    </dgm:pt>
    <dgm:pt modelId="{7F4C48DE-E607-41E5-99C1-E176C77A6EA9}" type="sibTrans" cxnId="{5EBC5CA9-A7E3-46BA-904D-120628254931}">
      <dgm:prSet/>
      <dgm:spPr/>
      <dgm:t>
        <a:bodyPr/>
        <a:lstStyle/>
        <a:p>
          <a:pPr rtl="1"/>
          <a:endParaRPr lang="ar-SA"/>
        </a:p>
      </dgm:t>
    </dgm:pt>
    <dgm:pt modelId="{B50060DD-C1A6-4C3A-A29B-6AEC678A26CE}">
      <dgm:prSet phldrT="[نص]"/>
      <dgm:spPr/>
      <dgm:t>
        <a:bodyPr/>
        <a:lstStyle/>
        <a:p>
          <a:pPr rtl="1"/>
          <a:r>
            <a:rPr lang="ar-SA" dirty="0" smtClean="0"/>
            <a:t>مستوى معرفة المدرس</a:t>
          </a:r>
          <a:endParaRPr lang="ar-SA" dirty="0"/>
        </a:p>
      </dgm:t>
    </dgm:pt>
    <dgm:pt modelId="{35B184AD-40C8-4D78-9806-3D0DF0ED988D}" type="parTrans" cxnId="{B6A9D919-18D7-4B9F-A0A5-F2600857523C}">
      <dgm:prSet/>
      <dgm:spPr/>
      <dgm:t>
        <a:bodyPr/>
        <a:lstStyle/>
        <a:p>
          <a:pPr rtl="1"/>
          <a:endParaRPr lang="ar-SA"/>
        </a:p>
      </dgm:t>
    </dgm:pt>
    <dgm:pt modelId="{EFA9025C-7A08-4126-B0AC-9D8C9837D476}" type="sibTrans" cxnId="{B6A9D919-18D7-4B9F-A0A5-F2600857523C}">
      <dgm:prSet/>
      <dgm:spPr/>
      <dgm:t>
        <a:bodyPr/>
        <a:lstStyle/>
        <a:p>
          <a:pPr rtl="1"/>
          <a:endParaRPr lang="ar-SA"/>
        </a:p>
      </dgm:t>
    </dgm:pt>
    <dgm:pt modelId="{1890DF6B-058E-4BDE-9830-228FEFC54966}">
      <dgm:prSet phldrT="[نص]"/>
      <dgm:spPr/>
      <dgm:t>
        <a:bodyPr/>
        <a:lstStyle/>
        <a:p>
          <a:pPr rtl="1"/>
          <a:r>
            <a:rPr lang="ar-SA" dirty="0" smtClean="0"/>
            <a:t>الهدف من المعارف المراد تقديمها</a:t>
          </a:r>
          <a:endParaRPr lang="ar-SA" dirty="0"/>
        </a:p>
      </dgm:t>
    </dgm:pt>
    <dgm:pt modelId="{4A4E2921-FFC5-4CF7-A4E5-98A90C1A2CFD}" type="parTrans" cxnId="{6FB4E87D-5172-4241-82AF-64C20A7D67F6}">
      <dgm:prSet/>
      <dgm:spPr/>
      <dgm:t>
        <a:bodyPr/>
        <a:lstStyle/>
        <a:p>
          <a:pPr rtl="1"/>
          <a:endParaRPr lang="ar-SA"/>
        </a:p>
      </dgm:t>
    </dgm:pt>
    <dgm:pt modelId="{F10E70FF-E3EB-40BC-BBA5-355B0CC64D56}" type="sibTrans" cxnId="{6FB4E87D-5172-4241-82AF-64C20A7D67F6}">
      <dgm:prSet/>
      <dgm:spPr/>
      <dgm:t>
        <a:bodyPr/>
        <a:lstStyle/>
        <a:p>
          <a:pPr rtl="1"/>
          <a:endParaRPr lang="ar-SA"/>
        </a:p>
      </dgm:t>
    </dgm:pt>
    <dgm:pt modelId="{CAD557C2-C98F-4A0E-8673-3F50F5901656}">
      <dgm:prSet phldrT="[نص]"/>
      <dgm:spPr/>
      <dgm:t>
        <a:bodyPr/>
        <a:lstStyle/>
        <a:p>
          <a:pPr rtl="1"/>
          <a:r>
            <a:rPr lang="ar-SA" dirty="0" smtClean="0"/>
            <a:t>شكل المعارف المقدمة </a:t>
          </a:r>
          <a:endParaRPr lang="ar-SA" dirty="0"/>
        </a:p>
      </dgm:t>
    </dgm:pt>
    <dgm:pt modelId="{36D7AB83-A97F-43B2-81E4-CA6D7E5EAD6C}" type="parTrans" cxnId="{024BB926-60FA-43AC-BBF4-8503E1726D43}">
      <dgm:prSet/>
      <dgm:spPr/>
      <dgm:t>
        <a:bodyPr/>
        <a:lstStyle/>
        <a:p>
          <a:pPr rtl="1"/>
          <a:endParaRPr lang="ar-SA"/>
        </a:p>
      </dgm:t>
    </dgm:pt>
    <dgm:pt modelId="{960D5E31-64CD-472B-8E06-1DDFF11716AF}" type="sibTrans" cxnId="{024BB926-60FA-43AC-BBF4-8503E1726D43}">
      <dgm:prSet/>
      <dgm:spPr/>
      <dgm:t>
        <a:bodyPr/>
        <a:lstStyle/>
        <a:p>
          <a:pPr rtl="1"/>
          <a:endParaRPr lang="ar-SA"/>
        </a:p>
      </dgm:t>
    </dgm:pt>
    <dgm:pt modelId="{49E09312-E1AF-4665-88E9-BAF4C7170A9A}" type="pres">
      <dgm:prSet presAssocID="{F7D0D5B5-1653-4188-B25F-C09BC8A4D7B9}" presName="cycle" presStyleCnt="0">
        <dgm:presLayoutVars>
          <dgm:dir/>
          <dgm:resizeHandles val="exact"/>
        </dgm:presLayoutVars>
      </dgm:prSet>
      <dgm:spPr/>
    </dgm:pt>
    <dgm:pt modelId="{1792B182-2808-40A3-B653-21957FC0E105}" type="pres">
      <dgm:prSet presAssocID="{CBD08E97-8AD8-4011-A942-ADB0818B7D21}" presName="node" presStyleLbl="node1" presStyleIdx="0" presStyleCnt="4">
        <dgm:presLayoutVars>
          <dgm:bulletEnabled val="1"/>
        </dgm:presLayoutVars>
      </dgm:prSet>
      <dgm:spPr/>
      <dgm:t>
        <a:bodyPr/>
        <a:lstStyle/>
        <a:p>
          <a:pPr rtl="1"/>
          <a:endParaRPr lang="ar-SA"/>
        </a:p>
      </dgm:t>
    </dgm:pt>
    <dgm:pt modelId="{11810062-84D6-41F7-A6A6-FD9B1863F70A}" type="pres">
      <dgm:prSet presAssocID="{CBD08E97-8AD8-4011-A942-ADB0818B7D21}" presName="spNode" presStyleCnt="0"/>
      <dgm:spPr/>
    </dgm:pt>
    <dgm:pt modelId="{E863CEB3-21ED-43D6-8ABA-3AB6F21D20A9}" type="pres">
      <dgm:prSet presAssocID="{7F4C48DE-E607-41E5-99C1-E176C77A6EA9}" presName="sibTrans" presStyleLbl="sibTrans1D1" presStyleIdx="0" presStyleCnt="4"/>
      <dgm:spPr/>
    </dgm:pt>
    <dgm:pt modelId="{283CA8D6-5386-401A-8F14-FACE3150386E}" type="pres">
      <dgm:prSet presAssocID="{B50060DD-C1A6-4C3A-A29B-6AEC678A26CE}" presName="node" presStyleLbl="node1" presStyleIdx="1" presStyleCnt="4">
        <dgm:presLayoutVars>
          <dgm:bulletEnabled val="1"/>
        </dgm:presLayoutVars>
      </dgm:prSet>
      <dgm:spPr/>
    </dgm:pt>
    <dgm:pt modelId="{721A55F9-85AE-44EF-91D3-8A45669D27D1}" type="pres">
      <dgm:prSet presAssocID="{B50060DD-C1A6-4C3A-A29B-6AEC678A26CE}" presName="spNode" presStyleCnt="0"/>
      <dgm:spPr/>
    </dgm:pt>
    <dgm:pt modelId="{85E6A713-214D-48E3-BAEF-92BE6A1F2F21}" type="pres">
      <dgm:prSet presAssocID="{EFA9025C-7A08-4126-B0AC-9D8C9837D476}" presName="sibTrans" presStyleLbl="sibTrans1D1" presStyleIdx="1" presStyleCnt="4"/>
      <dgm:spPr/>
    </dgm:pt>
    <dgm:pt modelId="{605FB899-7FCC-4B7C-B455-3FC5167E0DD2}" type="pres">
      <dgm:prSet presAssocID="{1890DF6B-058E-4BDE-9830-228FEFC54966}" presName="node" presStyleLbl="node1" presStyleIdx="2" presStyleCnt="4">
        <dgm:presLayoutVars>
          <dgm:bulletEnabled val="1"/>
        </dgm:presLayoutVars>
      </dgm:prSet>
      <dgm:spPr/>
      <dgm:t>
        <a:bodyPr/>
        <a:lstStyle/>
        <a:p>
          <a:pPr rtl="1"/>
          <a:endParaRPr lang="ar-SA"/>
        </a:p>
      </dgm:t>
    </dgm:pt>
    <dgm:pt modelId="{5DCC01EB-BFD9-41AC-8875-E7D082B5E8A0}" type="pres">
      <dgm:prSet presAssocID="{1890DF6B-058E-4BDE-9830-228FEFC54966}" presName="spNode" presStyleCnt="0"/>
      <dgm:spPr/>
    </dgm:pt>
    <dgm:pt modelId="{EDE43EFA-D4EC-41E0-818F-A16AEE1622A0}" type="pres">
      <dgm:prSet presAssocID="{F10E70FF-E3EB-40BC-BBA5-355B0CC64D56}" presName="sibTrans" presStyleLbl="sibTrans1D1" presStyleIdx="2" presStyleCnt="4"/>
      <dgm:spPr/>
    </dgm:pt>
    <dgm:pt modelId="{89D38988-6E5E-4E65-B096-965C026D22CD}" type="pres">
      <dgm:prSet presAssocID="{CAD557C2-C98F-4A0E-8673-3F50F5901656}" presName="node" presStyleLbl="node1" presStyleIdx="3" presStyleCnt="4">
        <dgm:presLayoutVars>
          <dgm:bulletEnabled val="1"/>
        </dgm:presLayoutVars>
      </dgm:prSet>
      <dgm:spPr/>
      <dgm:t>
        <a:bodyPr/>
        <a:lstStyle/>
        <a:p>
          <a:pPr rtl="1"/>
          <a:endParaRPr lang="ar-SA"/>
        </a:p>
      </dgm:t>
    </dgm:pt>
    <dgm:pt modelId="{523FAD2F-F226-4612-8DBA-604582C77510}" type="pres">
      <dgm:prSet presAssocID="{CAD557C2-C98F-4A0E-8673-3F50F5901656}" presName="spNode" presStyleCnt="0"/>
      <dgm:spPr/>
    </dgm:pt>
    <dgm:pt modelId="{1EBFA1B2-D240-48B0-A2B1-9EF7D66A25C8}" type="pres">
      <dgm:prSet presAssocID="{960D5E31-64CD-472B-8E06-1DDFF11716AF}" presName="sibTrans" presStyleLbl="sibTrans1D1" presStyleIdx="3" presStyleCnt="4"/>
      <dgm:spPr/>
    </dgm:pt>
  </dgm:ptLst>
  <dgm:cxnLst>
    <dgm:cxn modelId="{F9C7BFF9-485A-48A3-858B-87B4F7C54D1C}" type="presOf" srcId="{7F4C48DE-E607-41E5-99C1-E176C77A6EA9}" destId="{E863CEB3-21ED-43D6-8ABA-3AB6F21D20A9}" srcOrd="0" destOrd="0" presId="urn:microsoft.com/office/officeart/2005/8/layout/cycle5"/>
    <dgm:cxn modelId="{B28584AD-6247-4C21-817E-A4DB01B774AA}" type="presOf" srcId="{CBD08E97-8AD8-4011-A942-ADB0818B7D21}" destId="{1792B182-2808-40A3-B653-21957FC0E105}" srcOrd="0" destOrd="0" presId="urn:microsoft.com/office/officeart/2005/8/layout/cycle5"/>
    <dgm:cxn modelId="{6FB4E87D-5172-4241-82AF-64C20A7D67F6}" srcId="{F7D0D5B5-1653-4188-B25F-C09BC8A4D7B9}" destId="{1890DF6B-058E-4BDE-9830-228FEFC54966}" srcOrd="2" destOrd="0" parTransId="{4A4E2921-FFC5-4CF7-A4E5-98A90C1A2CFD}" sibTransId="{F10E70FF-E3EB-40BC-BBA5-355B0CC64D56}"/>
    <dgm:cxn modelId="{E5632C4C-C0D6-4219-9454-C7BEBF127A86}" type="presOf" srcId="{F7D0D5B5-1653-4188-B25F-C09BC8A4D7B9}" destId="{49E09312-E1AF-4665-88E9-BAF4C7170A9A}" srcOrd="0" destOrd="0" presId="urn:microsoft.com/office/officeart/2005/8/layout/cycle5"/>
    <dgm:cxn modelId="{B6A9D919-18D7-4B9F-A0A5-F2600857523C}" srcId="{F7D0D5B5-1653-4188-B25F-C09BC8A4D7B9}" destId="{B50060DD-C1A6-4C3A-A29B-6AEC678A26CE}" srcOrd="1" destOrd="0" parTransId="{35B184AD-40C8-4D78-9806-3D0DF0ED988D}" sibTransId="{EFA9025C-7A08-4126-B0AC-9D8C9837D476}"/>
    <dgm:cxn modelId="{236B4182-C2DD-4D44-B9C2-06D2C67C39D8}" type="presOf" srcId="{1890DF6B-058E-4BDE-9830-228FEFC54966}" destId="{605FB899-7FCC-4B7C-B455-3FC5167E0DD2}" srcOrd="0" destOrd="0" presId="urn:microsoft.com/office/officeart/2005/8/layout/cycle5"/>
    <dgm:cxn modelId="{557475FE-F7B9-45B0-869D-ABC89E644A62}" type="presOf" srcId="{960D5E31-64CD-472B-8E06-1DDFF11716AF}" destId="{1EBFA1B2-D240-48B0-A2B1-9EF7D66A25C8}" srcOrd="0" destOrd="0" presId="urn:microsoft.com/office/officeart/2005/8/layout/cycle5"/>
    <dgm:cxn modelId="{5EBC5CA9-A7E3-46BA-904D-120628254931}" srcId="{F7D0D5B5-1653-4188-B25F-C09BC8A4D7B9}" destId="{CBD08E97-8AD8-4011-A942-ADB0818B7D21}" srcOrd="0" destOrd="0" parTransId="{5FBA2679-0581-4FBA-8BD5-0E1697392BA8}" sibTransId="{7F4C48DE-E607-41E5-99C1-E176C77A6EA9}"/>
    <dgm:cxn modelId="{C6D59D56-9162-46AF-91AA-4291395BE627}" type="presOf" srcId="{EFA9025C-7A08-4126-B0AC-9D8C9837D476}" destId="{85E6A713-214D-48E3-BAEF-92BE6A1F2F21}" srcOrd="0" destOrd="0" presId="urn:microsoft.com/office/officeart/2005/8/layout/cycle5"/>
    <dgm:cxn modelId="{F55772EB-C91D-4282-932E-105BC759E09A}" type="presOf" srcId="{CAD557C2-C98F-4A0E-8673-3F50F5901656}" destId="{89D38988-6E5E-4E65-B096-965C026D22CD}" srcOrd="0" destOrd="0" presId="urn:microsoft.com/office/officeart/2005/8/layout/cycle5"/>
    <dgm:cxn modelId="{1F7E1728-0E94-4875-AE8F-3FEBDB755E73}" type="presOf" srcId="{B50060DD-C1A6-4C3A-A29B-6AEC678A26CE}" destId="{283CA8D6-5386-401A-8F14-FACE3150386E}" srcOrd="0" destOrd="0" presId="urn:microsoft.com/office/officeart/2005/8/layout/cycle5"/>
    <dgm:cxn modelId="{024BB926-60FA-43AC-BBF4-8503E1726D43}" srcId="{F7D0D5B5-1653-4188-B25F-C09BC8A4D7B9}" destId="{CAD557C2-C98F-4A0E-8673-3F50F5901656}" srcOrd="3" destOrd="0" parTransId="{36D7AB83-A97F-43B2-81E4-CA6D7E5EAD6C}" sibTransId="{960D5E31-64CD-472B-8E06-1DDFF11716AF}"/>
    <dgm:cxn modelId="{4062AD78-BCE9-4A92-A565-B264B5372B25}" type="presOf" srcId="{F10E70FF-E3EB-40BC-BBA5-355B0CC64D56}" destId="{EDE43EFA-D4EC-41E0-818F-A16AEE1622A0}" srcOrd="0" destOrd="0" presId="urn:microsoft.com/office/officeart/2005/8/layout/cycle5"/>
    <dgm:cxn modelId="{6A87A89E-34AF-473C-B241-D0CE171EE504}" type="presParOf" srcId="{49E09312-E1AF-4665-88E9-BAF4C7170A9A}" destId="{1792B182-2808-40A3-B653-21957FC0E105}" srcOrd="0" destOrd="0" presId="urn:microsoft.com/office/officeart/2005/8/layout/cycle5"/>
    <dgm:cxn modelId="{2789952F-BFAA-4F23-B266-3D8D65B11533}" type="presParOf" srcId="{49E09312-E1AF-4665-88E9-BAF4C7170A9A}" destId="{11810062-84D6-41F7-A6A6-FD9B1863F70A}" srcOrd="1" destOrd="0" presId="urn:microsoft.com/office/officeart/2005/8/layout/cycle5"/>
    <dgm:cxn modelId="{C7CE0ABB-3A0C-4720-8FD3-E5B85AAF3F84}" type="presParOf" srcId="{49E09312-E1AF-4665-88E9-BAF4C7170A9A}" destId="{E863CEB3-21ED-43D6-8ABA-3AB6F21D20A9}" srcOrd="2" destOrd="0" presId="urn:microsoft.com/office/officeart/2005/8/layout/cycle5"/>
    <dgm:cxn modelId="{BB7D92DB-AAA3-44F2-AA76-D1BFE8FEE3B0}" type="presParOf" srcId="{49E09312-E1AF-4665-88E9-BAF4C7170A9A}" destId="{283CA8D6-5386-401A-8F14-FACE3150386E}" srcOrd="3" destOrd="0" presId="urn:microsoft.com/office/officeart/2005/8/layout/cycle5"/>
    <dgm:cxn modelId="{27C06B01-FE5C-425C-8274-AA5AF5EB9389}" type="presParOf" srcId="{49E09312-E1AF-4665-88E9-BAF4C7170A9A}" destId="{721A55F9-85AE-44EF-91D3-8A45669D27D1}" srcOrd="4" destOrd="0" presId="urn:microsoft.com/office/officeart/2005/8/layout/cycle5"/>
    <dgm:cxn modelId="{B910E51A-EF6F-4FC5-93CF-41DF838532E3}" type="presParOf" srcId="{49E09312-E1AF-4665-88E9-BAF4C7170A9A}" destId="{85E6A713-214D-48E3-BAEF-92BE6A1F2F21}" srcOrd="5" destOrd="0" presId="urn:microsoft.com/office/officeart/2005/8/layout/cycle5"/>
    <dgm:cxn modelId="{DB29F6B7-0630-4DAB-9721-E72602C5D298}" type="presParOf" srcId="{49E09312-E1AF-4665-88E9-BAF4C7170A9A}" destId="{605FB899-7FCC-4B7C-B455-3FC5167E0DD2}" srcOrd="6" destOrd="0" presId="urn:microsoft.com/office/officeart/2005/8/layout/cycle5"/>
    <dgm:cxn modelId="{CD94A07F-4D7C-4D18-81AD-04D706727614}" type="presParOf" srcId="{49E09312-E1AF-4665-88E9-BAF4C7170A9A}" destId="{5DCC01EB-BFD9-41AC-8875-E7D082B5E8A0}" srcOrd="7" destOrd="0" presId="urn:microsoft.com/office/officeart/2005/8/layout/cycle5"/>
    <dgm:cxn modelId="{8C43BA6B-C2F0-41B1-BC28-8E10E87DA608}" type="presParOf" srcId="{49E09312-E1AF-4665-88E9-BAF4C7170A9A}" destId="{EDE43EFA-D4EC-41E0-818F-A16AEE1622A0}" srcOrd="8" destOrd="0" presId="urn:microsoft.com/office/officeart/2005/8/layout/cycle5"/>
    <dgm:cxn modelId="{EFB59A61-F27D-4283-A02C-17344EACCADD}" type="presParOf" srcId="{49E09312-E1AF-4665-88E9-BAF4C7170A9A}" destId="{89D38988-6E5E-4E65-B096-965C026D22CD}" srcOrd="9" destOrd="0" presId="urn:microsoft.com/office/officeart/2005/8/layout/cycle5"/>
    <dgm:cxn modelId="{F998F6AD-58F1-42E2-BCAF-05093C92892D}" type="presParOf" srcId="{49E09312-E1AF-4665-88E9-BAF4C7170A9A}" destId="{523FAD2F-F226-4612-8DBA-604582C77510}" srcOrd="10" destOrd="0" presId="urn:microsoft.com/office/officeart/2005/8/layout/cycle5"/>
    <dgm:cxn modelId="{6D5DFF12-64C2-4BF2-B7A5-3801899E5687}" type="presParOf" srcId="{49E09312-E1AF-4665-88E9-BAF4C7170A9A}" destId="{1EBFA1B2-D240-48B0-A2B1-9EF7D66A25C8}" srcOrd="11" destOrd="0" presId="urn:microsoft.com/office/officeart/2005/8/layout/cycle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33F2E37-8394-47FF-860C-0E918810B005}">
      <dsp:nvSpPr>
        <dsp:cNvPr id="0" name=""/>
        <dsp:cNvSpPr/>
      </dsp:nvSpPr>
      <dsp:spPr>
        <a:xfrm rot="16200000">
          <a:off x="1730477" y="1374127"/>
          <a:ext cx="2909741" cy="1778160"/>
        </a:xfrm>
        <a:prstGeom prst="round2SameRect">
          <a:avLst>
            <a:gd name="adj1" fmla="val 16670"/>
            <a:gd name="adj2" fmla="val 0"/>
          </a:avLst>
        </a:prstGeom>
        <a:solidFill>
          <a:schemeClr val="accent1">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67640" tIns="279400" rIns="251460" bIns="279400" numCol="1" spcCol="1270" anchor="t" anchorCtr="0">
          <a:noAutofit/>
        </a:bodyPr>
        <a:lstStyle/>
        <a:p>
          <a:pPr lvl="0" algn="ctr" defTabSz="1955800" rtl="1">
            <a:lnSpc>
              <a:spcPct val="90000"/>
            </a:lnSpc>
            <a:spcBef>
              <a:spcPct val="0"/>
            </a:spcBef>
            <a:spcAft>
              <a:spcPct val="35000"/>
            </a:spcAft>
          </a:pPr>
          <a:r>
            <a:rPr lang="ar-SA" sz="4400" kern="1200" dirty="0" smtClean="0"/>
            <a:t>اسئلة مفتوحة </a:t>
          </a:r>
          <a:endParaRPr lang="ar-SA" sz="4400" kern="1200" dirty="0"/>
        </a:p>
      </dsp:txBody>
      <dsp:txXfrm rot="5400000">
        <a:off x="2383085" y="895155"/>
        <a:ext cx="1691342" cy="2736105"/>
      </dsp:txXfrm>
    </dsp:sp>
    <dsp:sp modelId="{B139B85F-F9DC-47BA-BA26-FE99A0C996F7}">
      <dsp:nvSpPr>
        <dsp:cNvPr id="0" name=""/>
        <dsp:cNvSpPr/>
      </dsp:nvSpPr>
      <dsp:spPr>
        <a:xfrm rot="5400000">
          <a:off x="3589380" y="1374127"/>
          <a:ext cx="2909741" cy="1778160"/>
        </a:xfrm>
        <a:prstGeom prst="round2SameRect">
          <a:avLst>
            <a:gd name="adj1" fmla="val 16670"/>
            <a:gd name="adj2" fmla="val 0"/>
          </a:avLst>
        </a:prstGeom>
        <a:solidFill>
          <a:schemeClr val="accent1">
            <a:tint val="50000"/>
            <a:hueOff val="-13089513"/>
            <a:satOff val="-703"/>
            <a:lumOff val="11364"/>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51460" tIns="279400" rIns="167640" bIns="279400" numCol="1" spcCol="1270" anchor="t" anchorCtr="0">
          <a:noAutofit/>
        </a:bodyPr>
        <a:lstStyle/>
        <a:p>
          <a:pPr lvl="0" algn="ctr" defTabSz="1955800" rtl="1">
            <a:lnSpc>
              <a:spcPct val="90000"/>
            </a:lnSpc>
            <a:spcBef>
              <a:spcPct val="0"/>
            </a:spcBef>
            <a:spcAft>
              <a:spcPct val="35000"/>
            </a:spcAft>
          </a:pPr>
          <a:r>
            <a:rPr lang="ar-SA" sz="4400" kern="1200" dirty="0" smtClean="0"/>
            <a:t>اسئلة مغلقة </a:t>
          </a:r>
          <a:endParaRPr lang="ar-SA" sz="4400" kern="1200" dirty="0"/>
        </a:p>
      </dsp:txBody>
      <dsp:txXfrm rot="-5400000">
        <a:off x="4155170" y="895155"/>
        <a:ext cx="1691342" cy="2736105"/>
      </dsp:txXfrm>
    </dsp:sp>
    <dsp:sp modelId="{1853A791-3B2C-4BC5-BAE5-2DDFC51121E7}">
      <dsp:nvSpPr>
        <dsp:cNvPr id="0" name=""/>
        <dsp:cNvSpPr/>
      </dsp:nvSpPr>
      <dsp:spPr>
        <a:xfrm>
          <a:off x="3185166" y="0"/>
          <a:ext cx="1858903" cy="1858813"/>
        </a:xfrm>
        <a:prstGeom prst="circularArrow">
          <a:avLst>
            <a:gd name="adj1" fmla="val 12500"/>
            <a:gd name="adj2" fmla="val 1142322"/>
            <a:gd name="adj3" fmla="val 20457678"/>
            <a:gd name="adj4" fmla="val 10800000"/>
            <a:gd name="adj5" fmla="val 12500"/>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B5911A1-4000-4554-B5FF-354FD6CCEB08}">
      <dsp:nvSpPr>
        <dsp:cNvPr id="0" name=""/>
        <dsp:cNvSpPr/>
      </dsp:nvSpPr>
      <dsp:spPr>
        <a:xfrm rot="10800000">
          <a:off x="3185166" y="2667149"/>
          <a:ext cx="1858903" cy="1858813"/>
        </a:xfrm>
        <a:prstGeom prst="circularArrow">
          <a:avLst>
            <a:gd name="adj1" fmla="val 12500"/>
            <a:gd name="adj2" fmla="val 1142322"/>
            <a:gd name="adj3" fmla="val 20457678"/>
            <a:gd name="adj4" fmla="val 10800000"/>
            <a:gd name="adj5" fmla="val 125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5321AFB-2A1D-4D31-9F3A-E968F93111B2}">
      <dsp:nvSpPr>
        <dsp:cNvPr id="0" name=""/>
        <dsp:cNvSpPr/>
      </dsp:nvSpPr>
      <dsp:spPr>
        <a:xfrm>
          <a:off x="2090060" y="412"/>
          <a:ext cx="1364495" cy="886921"/>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rtl="1">
            <a:lnSpc>
              <a:spcPct val="90000"/>
            </a:lnSpc>
            <a:spcBef>
              <a:spcPct val="0"/>
            </a:spcBef>
            <a:spcAft>
              <a:spcPct val="35000"/>
            </a:spcAft>
          </a:pPr>
          <a:r>
            <a:rPr lang="ar-SA" sz="2400" kern="1200" dirty="0" smtClean="0"/>
            <a:t>تقييم الفهم والمعرفة</a:t>
          </a:r>
          <a:endParaRPr lang="ar-SA" sz="2400" kern="1200" dirty="0"/>
        </a:p>
      </dsp:txBody>
      <dsp:txXfrm>
        <a:off x="2133356" y="43708"/>
        <a:ext cx="1277903" cy="800329"/>
      </dsp:txXfrm>
    </dsp:sp>
    <dsp:sp modelId="{93474037-A4DC-4140-ADCD-1C09B161A90B}">
      <dsp:nvSpPr>
        <dsp:cNvPr id="0" name=""/>
        <dsp:cNvSpPr/>
      </dsp:nvSpPr>
      <dsp:spPr>
        <a:xfrm>
          <a:off x="1307969" y="443873"/>
          <a:ext cx="2928676" cy="2928676"/>
        </a:xfrm>
        <a:custGeom>
          <a:avLst/>
          <a:gdLst/>
          <a:ahLst/>
          <a:cxnLst/>
          <a:rect l="0" t="0" r="0" b="0"/>
          <a:pathLst>
            <a:path>
              <a:moveTo>
                <a:pt x="2156400" y="173858"/>
              </a:moveTo>
              <a:arcTo wR="1464338" hR="1464338" stAng="17892233" swAng="2623979"/>
            </a:path>
          </a:pathLst>
        </a:custGeom>
        <a:noFill/>
        <a:ln w="9525" cap="flat" cmpd="sng" algn="ctr">
          <a:solidFill>
            <a:schemeClr val="accent2">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E8BF3F59-46BF-4B4A-BBCA-4565F40D2C9B}">
      <dsp:nvSpPr>
        <dsp:cNvPr id="0" name=""/>
        <dsp:cNvSpPr/>
      </dsp:nvSpPr>
      <dsp:spPr>
        <a:xfrm>
          <a:off x="3554398" y="1464751"/>
          <a:ext cx="1364495" cy="886921"/>
        </a:xfrm>
        <a:prstGeom prst="roundRect">
          <a:avLst/>
        </a:prstGeom>
        <a:solidFill>
          <a:schemeClr val="accent2">
            <a:hueOff val="1560506"/>
            <a:satOff val="-1946"/>
            <a:lumOff val="45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rtl="1">
            <a:lnSpc>
              <a:spcPct val="90000"/>
            </a:lnSpc>
            <a:spcBef>
              <a:spcPct val="0"/>
            </a:spcBef>
            <a:spcAft>
              <a:spcPct val="35000"/>
            </a:spcAft>
          </a:pPr>
          <a:r>
            <a:rPr lang="ar-SA" sz="2400" kern="1200" dirty="0" smtClean="0"/>
            <a:t>تركيز الانتباه</a:t>
          </a:r>
          <a:endParaRPr lang="ar-SA" sz="2400" kern="1200" dirty="0"/>
        </a:p>
      </dsp:txBody>
      <dsp:txXfrm>
        <a:off x="3597694" y="1508047"/>
        <a:ext cx="1277903" cy="800329"/>
      </dsp:txXfrm>
    </dsp:sp>
    <dsp:sp modelId="{1702A9D6-9DD2-4BCC-A79A-2AD02B077D5A}">
      <dsp:nvSpPr>
        <dsp:cNvPr id="0" name=""/>
        <dsp:cNvSpPr/>
      </dsp:nvSpPr>
      <dsp:spPr>
        <a:xfrm>
          <a:off x="1307969" y="443873"/>
          <a:ext cx="2928676" cy="2928676"/>
        </a:xfrm>
        <a:custGeom>
          <a:avLst/>
          <a:gdLst/>
          <a:ahLst/>
          <a:cxnLst/>
          <a:rect l="0" t="0" r="0" b="0"/>
          <a:pathLst>
            <a:path>
              <a:moveTo>
                <a:pt x="2856507" y="1918378"/>
              </a:moveTo>
              <a:arcTo wR="1464338" hR="1464338" stAng="1083788" swAng="2623979"/>
            </a:path>
          </a:pathLst>
        </a:custGeom>
        <a:noFill/>
        <a:ln w="9525" cap="flat" cmpd="sng" algn="ctr">
          <a:solidFill>
            <a:schemeClr val="accent2">
              <a:hueOff val="1560506"/>
              <a:satOff val="-1946"/>
              <a:lumOff val="458"/>
              <a:alphaOff val="0"/>
            </a:schemeClr>
          </a:solidFill>
          <a:prstDash val="solid"/>
        </a:ln>
        <a:effectLst/>
      </dsp:spPr>
      <dsp:style>
        <a:lnRef idx="1">
          <a:scrgbClr r="0" g="0" b="0"/>
        </a:lnRef>
        <a:fillRef idx="0">
          <a:scrgbClr r="0" g="0" b="0"/>
        </a:fillRef>
        <a:effectRef idx="0">
          <a:scrgbClr r="0" g="0" b="0"/>
        </a:effectRef>
        <a:fontRef idx="minor"/>
      </dsp:style>
    </dsp:sp>
    <dsp:sp modelId="{B27F385A-FA55-48F0-92DA-179A8AD71464}">
      <dsp:nvSpPr>
        <dsp:cNvPr id="0" name=""/>
        <dsp:cNvSpPr/>
      </dsp:nvSpPr>
      <dsp:spPr>
        <a:xfrm>
          <a:off x="2090060" y="2929089"/>
          <a:ext cx="1364495" cy="886921"/>
        </a:xfrm>
        <a:prstGeom prst="roundRect">
          <a:avLst/>
        </a:prstGeom>
        <a:solidFill>
          <a:schemeClr val="accent2">
            <a:hueOff val="3121013"/>
            <a:satOff val="-3893"/>
            <a:lumOff val="91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rtl="1">
            <a:lnSpc>
              <a:spcPct val="90000"/>
            </a:lnSpc>
            <a:spcBef>
              <a:spcPct val="0"/>
            </a:spcBef>
            <a:spcAft>
              <a:spcPct val="35000"/>
            </a:spcAft>
          </a:pPr>
          <a:r>
            <a:rPr lang="ar-SA" sz="2400" kern="1200" dirty="0" smtClean="0"/>
            <a:t>تشجيع التفكير</a:t>
          </a:r>
          <a:endParaRPr lang="ar-SA" sz="2400" kern="1200" dirty="0"/>
        </a:p>
      </dsp:txBody>
      <dsp:txXfrm>
        <a:off x="2133356" y="2972385"/>
        <a:ext cx="1277903" cy="800329"/>
      </dsp:txXfrm>
    </dsp:sp>
    <dsp:sp modelId="{DDE9A447-46C3-4C8F-BE9C-BCF86B4CF554}">
      <dsp:nvSpPr>
        <dsp:cNvPr id="0" name=""/>
        <dsp:cNvSpPr/>
      </dsp:nvSpPr>
      <dsp:spPr>
        <a:xfrm>
          <a:off x="1307969" y="443873"/>
          <a:ext cx="2928676" cy="2928676"/>
        </a:xfrm>
        <a:custGeom>
          <a:avLst/>
          <a:gdLst/>
          <a:ahLst/>
          <a:cxnLst/>
          <a:rect l="0" t="0" r="0" b="0"/>
          <a:pathLst>
            <a:path>
              <a:moveTo>
                <a:pt x="772276" y="2754817"/>
              </a:moveTo>
              <a:arcTo wR="1464338" hR="1464338" stAng="7092233" swAng="2623979"/>
            </a:path>
          </a:pathLst>
        </a:custGeom>
        <a:noFill/>
        <a:ln w="9525" cap="flat" cmpd="sng" algn="ctr">
          <a:solidFill>
            <a:schemeClr val="accent2">
              <a:hueOff val="3121013"/>
              <a:satOff val="-3893"/>
              <a:lumOff val="915"/>
              <a:alphaOff val="0"/>
            </a:schemeClr>
          </a:solidFill>
          <a:prstDash val="solid"/>
        </a:ln>
        <a:effectLst/>
      </dsp:spPr>
      <dsp:style>
        <a:lnRef idx="1">
          <a:scrgbClr r="0" g="0" b="0"/>
        </a:lnRef>
        <a:fillRef idx="0">
          <a:scrgbClr r="0" g="0" b="0"/>
        </a:fillRef>
        <a:effectRef idx="0">
          <a:scrgbClr r="0" g="0" b="0"/>
        </a:effectRef>
        <a:fontRef idx="minor"/>
      </dsp:style>
    </dsp:sp>
    <dsp:sp modelId="{9A063126-190E-42BB-8325-8C630988DAAD}">
      <dsp:nvSpPr>
        <dsp:cNvPr id="0" name=""/>
        <dsp:cNvSpPr/>
      </dsp:nvSpPr>
      <dsp:spPr>
        <a:xfrm>
          <a:off x="625721" y="1464751"/>
          <a:ext cx="1364495" cy="886921"/>
        </a:xfrm>
        <a:prstGeom prst="roundRect">
          <a:avLst/>
        </a:prstGeom>
        <a:solidFill>
          <a:schemeClr val="accent2">
            <a:hueOff val="4681519"/>
            <a:satOff val="-5839"/>
            <a:lumOff val="137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rtl="1">
            <a:lnSpc>
              <a:spcPct val="90000"/>
            </a:lnSpc>
            <a:spcBef>
              <a:spcPct val="0"/>
            </a:spcBef>
            <a:spcAft>
              <a:spcPct val="35000"/>
            </a:spcAft>
          </a:pPr>
          <a:r>
            <a:rPr lang="ar-SA" sz="2400" kern="1200" dirty="0" smtClean="0"/>
            <a:t>تقويم الذات والاقران</a:t>
          </a:r>
          <a:endParaRPr lang="ar-SA" sz="2400" kern="1200" dirty="0"/>
        </a:p>
      </dsp:txBody>
      <dsp:txXfrm>
        <a:off x="669017" y="1508047"/>
        <a:ext cx="1277903" cy="800329"/>
      </dsp:txXfrm>
    </dsp:sp>
    <dsp:sp modelId="{CC069FDE-C923-490D-8270-DA880053A28A}">
      <dsp:nvSpPr>
        <dsp:cNvPr id="0" name=""/>
        <dsp:cNvSpPr/>
      </dsp:nvSpPr>
      <dsp:spPr>
        <a:xfrm>
          <a:off x="1307969" y="443873"/>
          <a:ext cx="2928676" cy="2928676"/>
        </a:xfrm>
        <a:custGeom>
          <a:avLst/>
          <a:gdLst/>
          <a:ahLst/>
          <a:cxnLst/>
          <a:rect l="0" t="0" r="0" b="0"/>
          <a:pathLst>
            <a:path>
              <a:moveTo>
                <a:pt x="72169" y="1010298"/>
              </a:moveTo>
              <a:arcTo wR="1464338" hR="1464338" stAng="11883788" swAng="2623979"/>
            </a:path>
          </a:pathLst>
        </a:custGeom>
        <a:noFill/>
        <a:ln w="9525" cap="flat" cmpd="sng" algn="ctr">
          <a:solidFill>
            <a:schemeClr val="accent2">
              <a:hueOff val="4681519"/>
              <a:satOff val="-5839"/>
              <a:lumOff val="1373"/>
              <a:alphaOff val="0"/>
            </a:schemeClr>
          </a:solidFill>
          <a:prstDash val="solid"/>
        </a:ln>
        <a:effectLst/>
      </dsp:spPr>
      <dsp:style>
        <a:lnRef idx="1">
          <a:scrgbClr r="0" g="0" b="0"/>
        </a:lnRef>
        <a:fillRef idx="0">
          <a:scrgbClr r="0" g="0" b="0"/>
        </a:fillRef>
        <a:effectRef idx="0">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792B182-2808-40A3-B653-21957FC0E105}">
      <dsp:nvSpPr>
        <dsp:cNvPr id="0" name=""/>
        <dsp:cNvSpPr/>
      </dsp:nvSpPr>
      <dsp:spPr>
        <a:xfrm>
          <a:off x="3306105" y="1624"/>
          <a:ext cx="1617389" cy="1051303"/>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rtl="1">
            <a:lnSpc>
              <a:spcPct val="90000"/>
            </a:lnSpc>
            <a:spcBef>
              <a:spcPct val="0"/>
            </a:spcBef>
            <a:spcAft>
              <a:spcPct val="35000"/>
            </a:spcAft>
          </a:pPr>
          <a:r>
            <a:rPr lang="ar-SA" sz="2000" kern="1200" dirty="0" smtClean="0"/>
            <a:t>مستوى معرفة الطلاب</a:t>
          </a:r>
          <a:endParaRPr lang="ar-SA" sz="2000" kern="1200" dirty="0"/>
        </a:p>
      </dsp:txBody>
      <dsp:txXfrm>
        <a:off x="3357425" y="52944"/>
        <a:ext cx="1514749" cy="948663"/>
      </dsp:txXfrm>
    </dsp:sp>
    <dsp:sp modelId="{E863CEB3-21ED-43D6-8ABA-3AB6F21D20A9}">
      <dsp:nvSpPr>
        <dsp:cNvPr id="0" name=""/>
        <dsp:cNvSpPr/>
      </dsp:nvSpPr>
      <dsp:spPr>
        <a:xfrm>
          <a:off x="2379094" y="527276"/>
          <a:ext cx="3471410" cy="3471410"/>
        </a:xfrm>
        <a:custGeom>
          <a:avLst/>
          <a:gdLst/>
          <a:ahLst/>
          <a:cxnLst/>
          <a:rect l="0" t="0" r="0" b="0"/>
          <a:pathLst>
            <a:path>
              <a:moveTo>
                <a:pt x="2767324" y="339841"/>
              </a:moveTo>
              <a:arcTo wR="1735705" hR="1735705" stAng="18387985" swAng="1632488"/>
            </a:path>
          </a:pathLst>
        </a:custGeom>
        <a:noFill/>
        <a:ln w="9525" cap="flat" cmpd="sng" algn="ctr">
          <a:solidFill>
            <a:schemeClr val="accent2">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283CA8D6-5386-401A-8F14-FACE3150386E}">
      <dsp:nvSpPr>
        <dsp:cNvPr id="0" name=""/>
        <dsp:cNvSpPr/>
      </dsp:nvSpPr>
      <dsp:spPr>
        <a:xfrm>
          <a:off x="5041810" y="1737329"/>
          <a:ext cx="1617389" cy="1051303"/>
        </a:xfrm>
        <a:prstGeom prst="round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rtl="1">
            <a:lnSpc>
              <a:spcPct val="90000"/>
            </a:lnSpc>
            <a:spcBef>
              <a:spcPct val="0"/>
            </a:spcBef>
            <a:spcAft>
              <a:spcPct val="35000"/>
            </a:spcAft>
          </a:pPr>
          <a:r>
            <a:rPr lang="ar-SA" sz="2000" kern="1200" dirty="0" smtClean="0"/>
            <a:t>مستوى معرفة المدرس</a:t>
          </a:r>
          <a:endParaRPr lang="ar-SA" sz="2000" kern="1200" dirty="0"/>
        </a:p>
      </dsp:txBody>
      <dsp:txXfrm>
        <a:off x="5093130" y="1788649"/>
        <a:ext cx="1514749" cy="948663"/>
      </dsp:txXfrm>
    </dsp:sp>
    <dsp:sp modelId="{85E6A713-214D-48E3-BAEF-92BE6A1F2F21}">
      <dsp:nvSpPr>
        <dsp:cNvPr id="0" name=""/>
        <dsp:cNvSpPr/>
      </dsp:nvSpPr>
      <dsp:spPr>
        <a:xfrm>
          <a:off x="2379094" y="527276"/>
          <a:ext cx="3471410" cy="3471410"/>
        </a:xfrm>
        <a:custGeom>
          <a:avLst/>
          <a:gdLst/>
          <a:ahLst/>
          <a:cxnLst/>
          <a:rect l="0" t="0" r="0" b="0"/>
          <a:pathLst>
            <a:path>
              <a:moveTo>
                <a:pt x="3291399" y="2505437"/>
              </a:moveTo>
              <a:arcTo wR="1735705" hR="1735705" stAng="1579527" swAng="1632488"/>
            </a:path>
          </a:pathLst>
        </a:custGeom>
        <a:noFill/>
        <a:ln w="9525" cap="flat" cmpd="sng" algn="ctr">
          <a:solidFill>
            <a:schemeClr val="accent3">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605FB899-7FCC-4B7C-B455-3FC5167E0DD2}">
      <dsp:nvSpPr>
        <dsp:cNvPr id="0" name=""/>
        <dsp:cNvSpPr/>
      </dsp:nvSpPr>
      <dsp:spPr>
        <a:xfrm>
          <a:off x="3306105" y="3473035"/>
          <a:ext cx="1617389" cy="1051303"/>
        </a:xfrm>
        <a:prstGeom prst="round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rtl="1">
            <a:lnSpc>
              <a:spcPct val="90000"/>
            </a:lnSpc>
            <a:spcBef>
              <a:spcPct val="0"/>
            </a:spcBef>
            <a:spcAft>
              <a:spcPct val="35000"/>
            </a:spcAft>
          </a:pPr>
          <a:r>
            <a:rPr lang="ar-SA" sz="2000" kern="1200" dirty="0" smtClean="0"/>
            <a:t>الهدف من المعارف المراد تقديمها</a:t>
          </a:r>
          <a:endParaRPr lang="ar-SA" sz="2000" kern="1200" dirty="0"/>
        </a:p>
      </dsp:txBody>
      <dsp:txXfrm>
        <a:off x="3357425" y="3524355"/>
        <a:ext cx="1514749" cy="948663"/>
      </dsp:txXfrm>
    </dsp:sp>
    <dsp:sp modelId="{EDE43EFA-D4EC-41E0-818F-A16AEE1622A0}">
      <dsp:nvSpPr>
        <dsp:cNvPr id="0" name=""/>
        <dsp:cNvSpPr/>
      </dsp:nvSpPr>
      <dsp:spPr>
        <a:xfrm>
          <a:off x="2379094" y="527276"/>
          <a:ext cx="3471410" cy="3471410"/>
        </a:xfrm>
        <a:custGeom>
          <a:avLst/>
          <a:gdLst/>
          <a:ahLst/>
          <a:cxnLst/>
          <a:rect l="0" t="0" r="0" b="0"/>
          <a:pathLst>
            <a:path>
              <a:moveTo>
                <a:pt x="704086" y="3131568"/>
              </a:moveTo>
              <a:arcTo wR="1735705" hR="1735705" stAng="7587985" swAng="1632488"/>
            </a:path>
          </a:pathLst>
        </a:custGeom>
        <a:noFill/>
        <a:ln w="9525" cap="flat" cmpd="sng" algn="ctr">
          <a:solidFill>
            <a:schemeClr val="accent4">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89D38988-6E5E-4E65-B096-965C026D22CD}">
      <dsp:nvSpPr>
        <dsp:cNvPr id="0" name=""/>
        <dsp:cNvSpPr/>
      </dsp:nvSpPr>
      <dsp:spPr>
        <a:xfrm>
          <a:off x="1570399" y="1737329"/>
          <a:ext cx="1617389" cy="1051303"/>
        </a:xfrm>
        <a:prstGeom prst="roundRect">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rtl="1">
            <a:lnSpc>
              <a:spcPct val="90000"/>
            </a:lnSpc>
            <a:spcBef>
              <a:spcPct val="0"/>
            </a:spcBef>
            <a:spcAft>
              <a:spcPct val="35000"/>
            </a:spcAft>
          </a:pPr>
          <a:r>
            <a:rPr lang="ar-SA" sz="2000" kern="1200" dirty="0" smtClean="0"/>
            <a:t>شكل المعارف المقدمة </a:t>
          </a:r>
          <a:endParaRPr lang="ar-SA" sz="2000" kern="1200" dirty="0"/>
        </a:p>
      </dsp:txBody>
      <dsp:txXfrm>
        <a:off x="1621719" y="1788649"/>
        <a:ext cx="1514749" cy="948663"/>
      </dsp:txXfrm>
    </dsp:sp>
    <dsp:sp modelId="{1EBFA1B2-D240-48B0-A2B1-9EF7D66A25C8}">
      <dsp:nvSpPr>
        <dsp:cNvPr id="0" name=""/>
        <dsp:cNvSpPr/>
      </dsp:nvSpPr>
      <dsp:spPr>
        <a:xfrm>
          <a:off x="2379094" y="527276"/>
          <a:ext cx="3471410" cy="3471410"/>
        </a:xfrm>
        <a:custGeom>
          <a:avLst/>
          <a:gdLst/>
          <a:ahLst/>
          <a:cxnLst/>
          <a:rect l="0" t="0" r="0" b="0"/>
          <a:pathLst>
            <a:path>
              <a:moveTo>
                <a:pt x="180010" y="965973"/>
              </a:moveTo>
              <a:arcTo wR="1735705" hR="1735705" stAng="12379527" swAng="1632488"/>
            </a:path>
          </a:pathLst>
        </a:custGeom>
        <a:noFill/>
        <a:ln w="9525" cap="flat" cmpd="sng" algn="ctr">
          <a:solidFill>
            <a:schemeClr val="accent5">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9/layout/ReverseList">
  <dgm:title val=""/>
  <dgm:desc val=""/>
  <dgm:catLst>
    <dgm:cat type="relationship" pri="3800"/>
  </dgm:catLst>
  <dgm:sampData>
    <dgm:dataModel>
      <dgm:ptLst>
        <dgm:pt modelId="0" type="doc"/>
        <dgm:pt modelId="10">
          <dgm:prSet phldr="1"/>
        </dgm:pt>
        <dgm:pt modelId="20">
          <dgm:prSet phldr="1"/>
        </dgm:pt>
      </dgm:ptLst>
      <dgm:cxnLst>
        <dgm:cxn modelId="40" srcId="0" destId="10" srcOrd="0" destOrd="0"/>
        <dgm:cxn modelId="50" srcId="0" destId="20" srcOrd="1" destOrd="0"/>
      </dgm:cxnLst>
      <dgm:bg/>
      <dgm:whole/>
    </dgm:dataModel>
  </dgm:sampData>
  <dgm:styleData>
    <dgm:dataModel>
      <dgm:ptLst>
        <dgm:pt modelId="0" type="doc"/>
        <dgm:pt modelId="10">
          <dgm:prSet phldr="1"/>
        </dgm:pt>
        <dgm:pt modelId="20">
          <dgm:prSet phldr="1"/>
        </dgm:pt>
      </dgm:ptLst>
      <dgm:cxnLst>
        <dgm:cxn modelId="40" srcId="0" destId="10" srcOrd="0" destOrd="0"/>
        <dgm:cxn modelId="50" srcId="0" destId="20" srcOrd="1" destOrd="0"/>
      </dgm:cxnLst>
      <dgm:bg/>
      <dgm:whole/>
    </dgm:dataModel>
  </dgm:styleData>
  <dgm:clrData>
    <dgm:dataModel>
      <dgm:ptLst>
        <dgm:pt modelId="0" type="doc"/>
        <dgm:pt modelId="10">
          <dgm:prSet phldr="1"/>
        </dgm:pt>
        <dgm:pt modelId="20">
          <dgm:prSet phldr="1"/>
        </dgm:pt>
      </dgm:ptLst>
      <dgm:cxnLst>
        <dgm:cxn modelId="40" srcId="0" destId="10" srcOrd="0" destOrd="0"/>
        <dgm:cxn modelId="50" srcId="0" destId="20" srcOrd="1" destOrd="0"/>
      </dgm:cxnLst>
      <dgm:bg/>
      <dgm:whole/>
    </dgm:dataModel>
  </dgm:clrData>
  <dgm:layoutNode name="Name0">
    <dgm:varLst>
      <dgm:chMax val="2"/>
      <dgm:chPref val="2"/>
      <dgm:animLvl val="lvl"/>
    </dgm:varLst>
    <dgm:choose name="Name1">
      <dgm:if name="Name2" axis="ch" ptType="node" func="cnt" op="lte" val="1">
        <dgm:alg type="composite">
          <dgm:param type="ar" val="0.9993"/>
        </dgm:alg>
      </dgm:if>
      <dgm:else name="Name3">
        <dgm:alg type="composite">
          <dgm:param type="ar" val="0.8036"/>
        </dgm:alg>
      </dgm:else>
    </dgm:choose>
    <dgm:shape xmlns:r="http://schemas.openxmlformats.org/officeDocument/2006/relationships" r:blip="">
      <dgm:adjLst/>
    </dgm:shape>
    <dgm:choose name="Name4">
      <dgm:if name="Name5" axis="ch" ptType="node" func="cnt" op="lte" val="1">
        <dgm:constrLst>
          <dgm:constr type="primFontSz" for="des" ptType="node" op="equ" val="65"/>
          <dgm:constr type="l" for="ch" forName="LeftNode" refType="w" fact="0"/>
          <dgm:constr type="t" for="ch" forName="LeftNode" refType="h" fact="0.25"/>
          <dgm:constr type="w" for="ch" forName="LeftNode" refType="w" fact="0.5"/>
          <dgm:constr type="h" for="ch" forName="LeftNode" refType="h"/>
          <dgm:constr type="l" for="ch" forName="LeftText" refType="w" fact="0"/>
          <dgm:constr type="t" for="ch" forName="LeftText" refType="h" fact="0.25"/>
          <dgm:constr type="w" for="ch" forName="LeftText" refType="w" fact="0.5"/>
          <dgm:constr type="h" for="ch" forName="LeftText" refType="h"/>
        </dgm:constrLst>
      </dgm:if>
      <dgm:else name="Name6">
        <dgm:constrLst>
          <dgm:constr type="primFontSz" for="des" ptType="node" op="equ" val="65"/>
          <dgm:constr type="l" for="ch" forName="LeftNode" refType="w" fact="0"/>
          <dgm:constr type="t" for="ch" forName="LeftNode" refType="h" fact="0.1786"/>
          <dgm:constr type="w" for="ch" forName="LeftNode" refType="w" fact="0.4889"/>
          <dgm:constr type="h" for="ch" forName="LeftNode" refType="h" fact="0.6429"/>
          <dgm:constr type="l" for="ch" forName="LeftText" refType="w" fact="0"/>
          <dgm:constr type="t" for="ch" forName="LeftText" refType="h" fact="0.1786"/>
          <dgm:constr type="w" for="ch" forName="LeftText" refType="w" fact="0.4889"/>
          <dgm:constr type="h" for="ch" forName="LeftText" refType="h" fact="0.6429"/>
          <dgm:constr type="l" for="ch" forName="RightNode" refType="w" fact="0.5111"/>
          <dgm:constr type="t" for="ch" forName="RightNode" refType="h" fact="0.1786"/>
          <dgm:constr type="w" for="ch" forName="RightNode" refType="w" fact="0.4889"/>
          <dgm:constr type="h" for="ch" forName="RightNode" refType="h" fact="0.6429"/>
          <dgm:constr type="l" for="ch" forName="RightText" refType="w" fact="0.5111"/>
          <dgm:constr type="t" for="ch" forName="RightText" refType="h" fact="0.1786"/>
          <dgm:constr type="w" for="ch" forName="RightText" refType="w" fact="0.4889"/>
          <dgm:constr type="h" for="ch" forName="RightText" refType="h" fact="0.6429"/>
          <dgm:constr type="l" for="ch" forName="TopArrow" refType="w" fact="0.2444"/>
          <dgm:constr type="t" for="ch" forName="TopArrow" refType="h" fact="0"/>
          <dgm:constr type="w" for="ch" forName="TopArrow" refType="w" fact="0.5111"/>
          <dgm:constr type="h" for="ch" forName="TopArrow" refType="h" fact="0.4107"/>
          <dgm:constr type="l" for="ch" forName="BottomArrow" refType="w" fact="0.2444"/>
          <dgm:constr type="t" for="ch" forName="BottomArrow" refType="h" fact="0.5893"/>
          <dgm:constr type="w" for="ch" forName="BottomArrow" refType="w" fact="0.5111"/>
          <dgm:constr type="h" for="ch" forName="BottomArrow" refType="h" fact="0.4107"/>
        </dgm:constrLst>
      </dgm:else>
    </dgm:choose>
    <dgm:choose name="Name7">
      <dgm:if name="Name8" axis="ch" ptType="node" func="cnt" op="gte" val="1">
        <dgm:layoutNode name="LeftText" styleLbl="revTx" moveWith="LeftNode">
          <dgm:varLst>
            <dgm:bulletEnabled val="1"/>
          </dgm:varLst>
          <dgm:alg type="tx">
            <dgm:param type="txAnchorVert" val="t"/>
            <dgm:param type="parTxLTRAlign" val="l"/>
          </dgm:alg>
          <dgm:choose name="Name9">
            <dgm:if name="Name10" axis="ch" ptType="node" func="cnt" op="lte" val="1">
              <dgm:shape xmlns:r="http://schemas.openxmlformats.org/officeDocument/2006/relationships" type="roundRect" r:blip="" hideGeom="1">
                <dgm:adjLst>
                  <dgm:adj idx="1" val="0.1667"/>
                  <dgm:adj idx="2" val="0"/>
                </dgm:adjLst>
              </dgm:shape>
              <dgm:presOf axis="ch desOrSelf" ptType="node node" st="1 1" cnt="1 0"/>
              <dgm:constrLst>
                <dgm:constr type="lMarg" refType="primFontSz" fact="0.3"/>
                <dgm:constr type="rMarg" refType="primFontSz" fact="0.3"/>
                <dgm:constr type="tMarg" refType="primFontSz" fact="0.5"/>
                <dgm:constr type="bMarg" refType="primFontSz" fact="0.5"/>
              </dgm:constrLst>
            </dgm:if>
            <dgm:else name="Name11">
              <dgm:shape xmlns:r="http://schemas.openxmlformats.org/officeDocument/2006/relationships" rot="270" type="round2SameRect" r:blip="" hideGeom="1">
                <dgm:adjLst>
                  <dgm:adj idx="1" val="0.1667"/>
                  <dgm:adj idx="2" val="0"/>
                </dgm:adjLst>
              </dgm:shape>
              <dgm:presOf axis="ch desOrSelf" ptType="node node" st="1 1" cnt="1 0"/>
              <dgm:constrLst>
                <dgm:constr type="lMarg" refType="primFontSz" fact="0.3"/>
                <dgm:constr type="rMarg" refType="primFontSz" fact="0.45"/>
                <dgm:constr type="tMarg" refType="primFontSz" fact="0.5"/>
                <dgm:constr type="bMarg" refType="primFontSz" fact="0.5"/>
              </dgm:constrLst>
            </dgm:else>
          </dgm:choose>
          <dgm:ruleLst>
            <dgm:rule type="primFontSz" val="5" fact="NaN" max="NaN"/>
          </dgm:ruleLst>
        </dgm:layoutNode>
        <dgm:layoutNode name="LeftNode" styleLbl="bgImgPlace1">
          <dgm:varLst>
            <dgm:chMax val="2"/>
            <dgm:chPref val="2"/>
          </dgm:varLst>
          <dgm:alg type="sp"/>
          <dgm:choose name="Name12">
            <dgm:if name="Name13" axis="ch" ptType="node" func="cnt" op="lte" val="1">
              <dgm:shape xmlns:r="http://schemas.openxmlformats.org/officeDocument/2006/relationships" type="roundRect" r:blip="">
                <dgm:adjLst>
                  <dgm:adj idx="1" val="0.1667"/>
                  <dgm:adj idx="2" val="0"/>
                </dgm:adjLst>
              </dgm:shape>
            </dgm:if>
            <dgm:else name="Name14">
              <dgm:shape xmlns:r="http://schemas.openxmlformats.org/officeDocument/2006/relationships" rot="270" type="round2SameRect" r:blip="">
                <dgm:adjLst>
                  <dgm:adj idx="1" val="0.1667"/>
                  <dgm:adj idx="2" val="0"/>
                </dgm:adjLst>
              </dgm:shape>
            </dgm:else>
          </dgm:choose>
          <dgm:presOf axis="ch desOrSelf" ptType="node node" st="1 1" cnt="1 0"/>
        </dgm:layoutNode>
        <dgm:choose name="Name15">
          <dgm:if name="Name16" axis="ch" ptType="node" func="cnt" op="gte" val="2">
            <dgm:layoutNode name="RightText" styleLbl="revTx" moveWith="RightNode">
              <dgm:varLst>
                <dgm:bulletEnabled val="1"/>
              </dgm:varLst>
              <dgm:alg type="tx">
                <dgm:param type="txAnchorVert" val="t"/>
                <dgm:param type="parTxLTRAlign" val="l"/>
              </dgm:alg>
              <dgm:shape xmlns:r="http://schemas.openxmlformats.org/officeDocument/2006/relationships" rot="90" type="round2SameRect" r:blip="" hideGeom="1">
                <dgm:adjLst>
                  <dgm:adj idx="1" val="0.1667"/>
                  <dgm:adj idx="2" val="0"/>
                </dgm:adjLst>
              </dgm:shape>
              <dgm:presOf axis="ch desOrSelf" ptType="node node" st="2 1" cnt="1 0"/>
              <dgm:constrLst>
                <dgm:constr type="lMarg" refType="primFontSz" fact="0.45"/>
                <dgm:constr type="rMarg" refType="primFontSz" fact="0.3"/>
                <dgm:constr type="tMarg" refType="primFontSz" fact="0.5"/>
                <dgm:constr type="bMarg" refType="primFontSz" fact="0.5"/>
              </dgm:constrLst>
              <dgm:ruleLst>
                <dgm:rule type="primFontSz" val="5" fact="NaN" max="NaN"/>
              </dgm:ruleLst>
            </dgm:layoutNode>
            <dgm:layoutNode name="RightNode" styleLbl="bgImgPlace1">
              <dgm:varLst>
                <dgm:chMax val="0"/>
                <dgm:chPref val="0"/>
              </dgm:varLst>
              <dgm:alg type="sp"/>
              <dgm:shape xmlns:r="http://schemas.openxmlformats.org/officeDocument/2006/relationships" rot="90" type="round2SameRect" r:blip="">
                <dgm:adjLst>
                  <dgm:adj idx="1" val="0.1667"/>
                  <dgm:adj idx="2" val="0"/>
                </dgm:adjLst>
              </dgm:shape>
              <dgm:presOf axis="ch desOrSelf" ptType="node node" st="2 1" cnt="1 0"/>
            </dgm:layoutNode>
            <dgm:layoutNode name="TopArrow">
              <dgm:alg type="sp"/>
              <dgm:shape xmlns:r="http://schemas.openxmlformats.org/officeDocument/2006/relationships" type="circularArrow" r:blip="">
                <dgm:adjLst>
                  <dgm:adj idx="1" val="0.125"/>
                  <dgm:adj idx="2" val="19.0387"/>
                  <dgm:adj idx="3" val="-19.0387"/>
                  <dgm:adj idx="4" val="180"/>
                  <dgm:adj idx="5" val="0.125"/>
                </dgm:adjLst>
              </dgm:shape>
              <dgm:presOf/>
            </dgm:layoutNode>
            <dgm:layoutNode name="BottomArrow">
              <dgm:alg type="sp"/>
              <dgm:shape xmlns:r="http://schemas.openxmlformats.org/officeDocument/2006/relationships" rot="180" type="circularArrow" r:blip="">
                <dgm:adjLst>
                  <dgm:adj idx="1" val="0.125"/>
                  <dgm:adj idx="2" val="19.0387"/>
                  <dgm:adj idx="3" val="-19.0387"/>
                  <dgm:adj idx="4" val="180"/>
                  <dgm:adj idx="5" val="0.125"/>
                </dgm:adjLst>
              </dgm:shape>
              <dgm:presOf/>
            </dgm:layoutNode>
          </dgm:if>
          <dgm:else name="Name17"/>
        </dgm:choose>
      </dgm:if>
      <dgm:else name="Name18"/>
    </dgm:choose>
  </dgm:layoutNode>
</dgm:layoutDef>
</file>

<file path=ppt/diagrams/layout2.xml><?xml version="1.0" encoding="utf-8"?>
<dgm:layoutDef xmlns:dgm="http://schemas.openxmlformats.org/drawingml/2006/diagram" xmlns:a="http://schemas.openxmlformats.org/drawingml/2006/main" uniqueId="urn:microsoft.com/office/officeart/2005/8/layout/cycle6">
  <dgm:title val=""/>
  <dgm:desc val=""/>
  <dgm:catLst>
    <dgm:cat type="cycle" pri="4000"/>
    <dgm:cat type="relationship" pri="24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param type="endSty" val="noArr"/>
              </dgm:alg>
              <dgm:shape xmlns:r="http://schemas.openxmlformats.org/officeDocument/2006/relationships" type="conn" r:blip="">
                <dgm:adjLst/>
              </dgm:shape>
              <dgm:presOf axis="self"/>
              <dgm:constrLst>
                <dgm:constr type="h" refType="w" fact="0.65"/>
                <dgm:constr type="connDist"/>
                <dgm:constr type="begPad" refType="connDist" fact="0.01"/>
                <dgm:constr type="endPad" refType="connDist" fact="0.01"/>
              </dgm:constrLst>
              <dgm:ruleLst/>
            </dgm:layoutNode>
          </dgm:forEach>
        </dgm:if>
        <dgm:else name="Name16"/>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cycle5">
  <dgm:title val=""/>
  <dgm:desc val=""/>
  <dgm:catLst>
    <dgm:cat type="cycle" pri="3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fact="-1"/>
          <dgm:constr type="diam" for="ch"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connDist"/>
                <dgm:constr type="begPad" refType="connDist" fact="0.2"/>
                <dgm:constr type="endPad" refType="connDist" fact="0.2"/>
              </dgm:constrLst>
              <dgm:ruleLst/>
            </dgm:layoutNode>
          </dgm:forEach>
        </dgm:if>
        <dgm:else name="Name16"/>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4BBA5754-C5C5-4A59-8C44-E7727DA31436}" type="datetimeFigureOut">
              <a:rPr lang="ar-SA" smtClean="0"/>
              <a:t>23/08/45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21BB0765-8704-4E0F-B40B-902F84F41A50}" type="slidenum">
              <a:rPr lang="ar-SA" smtClean="0"/>
              <a:t>‹#›</a:t>
            </a:fld>
            <a:endParaRPr lang="ar-SA"/>
          </a:p>
        </p:txBody>
      </p:sp>
    </p:spTree>
    <p:extLst>
      <p:ext uri="{BB962C8B-B14F-4D97-AF65-F5344CB8AC3E}">
        <p14:creationId xmlns:p14="http://schemas.microsoft.com/office/powerpoint/2010/main" val="39054712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4BBA5754-C5C5-4A59-8C44-E7727DA31436}" type="datetimeFigureOut">
              <a:rPr lang="ar-SA" smtClean="0"/>
              <a:t>23/08/45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21BB0765-8704-4E0F-B40B-902F84F41A50}" type="slidenum">
              <a:rPr lang="ar-SA" smtClean="0"/>
              <a:t>‹#›</a:t>
            </a:fld>
            <a:endParaRPr lang="ar-SA"/>
          </a:p>
        </p:txBody>
      </p:sp>
    </p:spTree>
    <p:extLst>
      <p:ext uri="{BB962C8B-B14F-4D97-AF65-F5344CB8AC3E}">
        <p14:creationId xmlns:p14="http://schemas.microsoft.com/office/powerpoint/2010/main" val="33897707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4BBA5754-C5C5-4A59-8C44-E7727DA31436}" type="datetimeFigureOut">
              <a:rPr lang="ar-SA" smtClean="0"/>
              <a:t>23/08/45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21BB0765-8704-4E0F-B40B-902F84F41A50}" type="slidenum">
              <a:rPr lang="ar-SA" smtClean="0"/>
              <a:t>‹#›</a:t>
            </a:fld>
            <a:endParaRPr lang="ar-SA"/>
          </a:p>
        </p:txBody>
      </p:sp>
    </p:spTree>
    <p:extLst>
      <p:ext uri="{BB962C8B-B14F-4D97-AF65-F5344CB8AC3E}">
        <p14:creationId xmlns:p14="http://schemas.microsoft.com/office/powerpoint/2010/main" val="20300576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4BBA5754-C5C5-4A59-8C44-E7727DA31436}" type="datetimeFigureOut">
              <a:rPr lang="ar-SA" smtClean="0"/>
              <a:t>23/08/45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21BB0765-8704-4E0F-B40B-902F84F41A50}" type="slidenum">
              <a:rPr lang="ar-SA" smtClean="0"/>
              <a:t>‹#›</a:t>
            </a:fld>
            <a:endParaRPr lang="ar-SA"/>
          </a:p>
        </p:txBody>
      </p:sp>
    </p:spTree>
    <p:extLst>
      <p:ext uri="{BB962C8B-B14F-4D97-AF65-F5344CB8AC3E}">
        <p14:creationId xmlns:p14="http://schemas.microsoft.com/office/powerpoint/2010/main" val="42782897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4BBA5754-C5C5-4A59-8C44-E7727DA31436}" type="datetimeFigureOut">
              <a:rPr lang="ar-SA" smtClean="0"/>
              <a:t>23/08/45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21BB0765-8704-4E0F-B40B-902F84F41A50}" type="slidenum">
              <a:rPr lang="ar-SA" smtClean="0"/>
              <a:t>‹#›</a:t>
            </a:fld>
            <a:endParaRPr lang="ar-SA"/>
          </a:p>
        </p:txBody>
      </p:sp>
    </p:spTree>
    <p:extLst>
      <p:ext uri="{BB962C8B-B14F-4D97-AF65-F5344CB8AC3E}">
        <p14:creationId xmlns:p14="http://schemas.microsoft.com/office/powerpoint/2010/main" val="28679961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4BBA5754-C5C5-4A59-8C44-E7727DA31436}" type="datetimeFigureOut">
              <a:rPr lang="ar-SA" smtClean="0"/>
              <a:t>23/08/45</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21BB0765-8704-4E0F-B40B-902F84F41A50}" type="slidenum">
              <a:rPr lang="ar-SA" smtClean="0"/>
              <a:t>‹#›</a:t>
            </a:fld>
            <a:endParaRPr lang="ar-SA"/>
          </a:p>
        </p:txBody>
      </p:sp>
    </p:spTree>
    <p:extLst>
      <p:ext uri="{BB962C8B-B14F-4D97-AF65-F5344CB8AC3E}">
        <p14:creationId xmlns:p14="http://schemas.microsoft.com/office/powerpoint/2010/main" val="39489656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4BBA5754-C5C5-4A59-8C44-E7727DA31436}" type="datetimeFigureOut">
              <a:rPr lang="ar-SA" smtClean="0"/>
              <a:t>23/08/45</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21BB0765-8704-4E0F-B40B-902F84F41A50}" type="slidenum">
              <a:rPr lang="ar-SA" smtClean="0"/>
              <a:t>‹#›</a:t>
            </a:fld>
            <a:endParaRPr lang="ar-SA"/>
          </a:p>
        </p:txBody>
      </p:sp>
    </p:spTree>
    <p:extLst>
      <p:ext uri="{BB962C8B-B14F-4D97-AF65-F5344CB8AC3E}">
        <p14:creationId xmlns:p14="http://schemas.microsoft.com/office/powerpoint/2010/main" val="19784579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4BBA5754-C5C5-4A59-8C44-E7727DA31436}" type="datetimeFigureOut">
              <a:rPr lang="ar-SA" smtClean="0"/>
              <a:t>23/08/45</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21BB0765-8704-4E0F-B40B-902F84F41A50}" type="slidenum">
              <a:rPr lang="ar-SA" smtClean="0"/>
              <a:t>‹#›</a:t>
            </a:fld>
            <a:endParaRPr lang="ar-SA"/>
          </a:p>
        </p:txBody>
      </p:sp>
    </p:spTree>
    <p:extLst>
      <p:ext uri="{BB962C8B-B14F-4D97-AF65-F5344CB8AC3E}">
        <p14:creationId xmlns:p14="http://schemas.microsoft.com/office/powerpoint/2010/main" val="34311319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4BBA5754-C5C5-4A59-8C44-E7727DA31436}" type="datetimeFigureOut">
              <a:rPr lang="ar-SA" smtClean="0"/>
              <a:t>23/08/45</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21BB0765-8704-4E0F-B40B-902F84F41A50}" type="slidenum">
              <a:rPr lang="ar-SA" smtClean="0"/>
              <a:t>‹#›</a:t>
            </a:fld>
            <a:endParaRPr lang="ar-SA"/>
          </a:p>
        </p:txBody>
      </p:sp>
    </p:spTree>
    <p:extLst>
      <p:ext uri="{BB962C8B-B14F-4D97-AF65-F5344CB8AC3E}">
        <p14:creationId xmlns:p14="http://schemas.microsoft.com/office/powerpoint/2010/main" val="13692466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4BBA5754-C5C5-4A59-8C44-E7727DA31436}" type="datetimeFigureOut">
              <a:rPr lang="ar-SA" smtClean="0"/>
              <a:t>23/08/45</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21BB0765-8704-4E0F-B40B-902F84F41A50}" type="slidenum">
              <a:rPr lang="ar-SA" smtClean="0"/>
              <a:t>‹#›</a:t>
            </a:fld>
            <a:endParaRPr lang="ar-SA"/>
          </a:p>
        </p:txBody>
      </p:sp>
    </p:spTree>
    <p:extLst>
      <p:ext uri="{BB962C8B-B14F-4D97-AF65-F5344CB8AC3E}">
        <p14:creationId xmlns:p14="http://schemas.microsoft.com/office/powerpoint/2010/main" val="18469250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4BBA5754-C5C5-4A59-8C44-E7727DA31436}" type="datetimeFigureOut">
              <a:rPr lang="ar-SA" smtClean="0"/>
              <a:t>23/08/45</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21BB0765-8704-4E0F-B40B-902F84F41A50}" type="slidenum">
              <a:rPr lang="ar-SA" smtClean="0"/>
              <a:t>‹#›</a:t>
            </a:fld>
            <a:endParaRPr lang="ar-SA"/>
          </a:p>
        </p:txBody>
      </p:sp>
    </p:spTree>
    <p:extLst>
      <p:ext uri="{BB962C8B-B14F-4D97-AF65-F5344CB8AC3E}">
        <p14:creationId xmlns:p14="http://schemas.microsoft.com/office/powerpoint/2010/main" val="20209132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4BBA5754-C5C5-4A59-8C44-E7727DA31436}" type="datetimeFigureOut">
              <a:rPr lang="ar-SA" smtClean="0"/>
              <a:t>23/08/45</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21BB0765-8704-4E0F-B40B-902F84F41A50}" type="slidenum">
              <a:rPr lang="ar-SA" smtClean="0"/>
              <a:t>‹#›</a:t>
            </a:fld>
            <a:endParaRPr lang="ar-SA"/>
          </a:p>
        </p:txBody>
      </p:sp>
    </p:spTree>
    <p:extLst>
      <p:ext uri="{BB962C8B-B14F-4D97-AF65-F5344CB8AC3E}">
        <p14:creationId xmlns:p14="http://schemas.microsoft.com/office/powerpoint/2010/main" val="20649939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r>
              <a:rPr lang="ar-EG" dirty="0"/>
              <a:t>مهارات </a:t>
            </a:r>
            <a:r>
              <a:rPr lang="ar-EG" dirty="0" smtClean="0"/>
              <a:t>الإرشاد </a:t>
            </a:r>
            <a:r>
              <a:rPr lang="ar-EG" dirty="0"/>
              <a:t>والتوجيه؛ </a:t>
            </a:r>
            <a:r>
              <a:rPr lang="ar-SA" dirty="0"/>
              <a:t>و</a:t>
            </a:r>
            <a:r>
              <a:rPr lang="ar-EG" dirty="0" smtClean="0"/>
              <a:t>طرح </a:t>
            </a:r>
            <a:r>
              <a:rPr lang="ar-EG" dirty="0"/>
              <a:t>وتوجيه الأسئلة</a:t>
            </a:r>
            <a:endParaRPr lang="ar-SA" dirty="0"/>
          </a:p>
        </p:txBody>
      </p:sp>
      <p:sp>
        <p:nvSpPr>
          <p:cNvPr id="3" name="عنوان فرعي 2"/>
          <p:cNvSpPr>
            <a:spLocks noGrp="1"/>
          </p:cNvSpPr>
          <p:nvPr>
            <p:ph type="subTitle" idx="1"/>
          </p:nvPr>
        </p:nvSpPr>
        <p:spPr/>
        <p:txBody>
          <a:bodyPr/>
          <a:lstStyle/>
          <a:p>
            <a:r>
              <a:rPr lang="ar-SA" dirty="0" smtClean="0"/>
              <a:t>المحاضرة 3</a:t>
            </a:r>
          </a:p>
          <a:p>
            <a:r>
              <a:rPr lang="ar-SA" dirty="0" smtClean="0"/>
              <a:t>24-08-1445هـ </a:t>
            </a:r>
            <a:endParaRPr lang="ar-SA" dirty="0"/>
          </a:p>
        </p:txBody>
      </p:sp>
    </p:spTree>
    <p:extLst>
      <p:ext uri="{BB962C8B-B14F-4D97-AF65-F5344CB8AC3E}">
        <p14:creationId xmlns:p14="http://schemas.microsoft.com/office/powerpoint/2010/main" val="12082806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الهدف من استخدام الاسئلة</a:t>
            </a:r>
            <a:endParaRPr lang="ar-SA" dirty="0"/>
          </a:p>
        </p:txBody>
      </p:sp>
      <p:sp>
        <p:nvSpPr>
          <p:cNvPr id="3" name="عنصر نائب للمحتوى 2"/>
          <p:cNvSpPr>
            <a:spLocks noGrp="1"/>
          </p:cNvSpPr>
          <p:nvPr>
            <p:ph idx="1"/>
          </p:nvPr>
        </p:nvSpPr>
        <p:spPr/>
        <p:txBody>
          <a:bodyPr/>
          <a:lstStyle/>
          <a:p>
            <a:r>
              <a:rPr lang="ar-SA" dirty="0" smtClean="0"/>
              <a:t>تحديد الاسئلة طبقاً للأهداف المراد تحقيقها ويمكن حصر هذه الاستخدامات في خمسة اتجاهات أساسية. </a:t>
            </a:r>
          </a:p>
          <a:p>
            <a:endParaRPr lang="ar-SA" dirty="0"/>
          </a:p>
        </p:txBody>
      </p:sp>
      <p:graphicFrame>
        <p:nvGraphicFramePr>
          <p:cNvPr id="4" name="رسم تخطيطي 3"/>
          <p:cNvGraphicFramePr/>
          <p:nvPr>
            <p:extLst>
              <p:ext uri="{D42A27DB-BD31-4B8C-83A1-F6EECF244321}">
                <p14:modId xmlns:p14="http://schemas.microsoft.com/office/powerpoint/2010/main" val="2763560200"/>
              </p:ext>
            </p:extLst>
          </p:nvPr>
        </p:nvGraphicFramePr>
        <p:xfrm>
          <a:off x="1619672" y="2708920"/>
          <a:ext cx="5544616" cy="381642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2591025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أسئلة تقييم الفهم والمعرفة</a:t>
            </a:r>
            <a:endParaRPr lang="ar-SA" dirty="0"/>
          </a:p>
        </p:txBody>
      </p:sp>
      <p:sp>
        <p:nvSpPr>
          <p:cNvPr id="3" name="عنصر نائب للمحتوى 2"/>
          <p:cNvSpPr>
            <a:spLocks noGrp="1"/>
          </p:cNvSpPr>
          <p:nvPr>
            <p:ph idx="1"/>
          </p:nvPr>
        </p:nvSpPr>
        <p:spPr/>
        <p:txBody>
          <a:bodyPr>
            <a:normAutofit fontScale="92500"/>
          </a:bodyPr>
          <a:lstStyle/>
          <a:p>
            <a:r>
              <a:rPr lang="ar-SA" dirty="0" smtClean="0"/>
              <a:t>يكون بسيطة ويتم بشكل غير نمطي لمراجعة التعلم السابق لدى الطلاب، والتحقق من فهم ما يتعلق به من مفاهيم أساسية.</a:t>
            </a:r>
          </a:p>
          <a:p>
            <a:r>
              <a:rPr lang="ar-SA" dirty="0" smtClean="0"/>
              <a:t>أمثلة الاسئلة :</a:t>
            </a:r>
          </a:p>
          <a:p>
            <a:pPr marL="514350" indent="-514350">
              <a:buFont typeface="+mj-lt"/>
              <a:buAutoNum type="arabicPeriod"/>
            </a:pPr>
            <a:r>
              <a:rPr lang="ar-SA" dirty="0" smtClean="0"/>
              <a:t>ما أهم النقاط التي تعرفونها من الحصة السابقة؟</a:t>
            </a:r>
          </a:p>
          <a:p>
            <a:pPr marL="514350" indent="-514350">
              <a:buFont typeface="+mj-lt"/>
              <a:buAutoNum type="arabicPeriod"/>
            </a:pPr>
            <a:r>
              <a:rPr lang="ar-SA" dirty="0" smtClean="0"/>
              <a:t>ما اسم المهارة المتعلمة؟</a:t>
            </a:r>
          </a:p>
          <a:p>
            <a:pPr marL="514350" indent="-514350">
              <a:buFont typeface="+mj-lt"/>
              <a:buAutoNum type="arabicPeriod"/>
            </a:pPr>
            <a:r>
              <a:rPr lang="ar-SA" dirty="0" smtClean="0"/>
              <a:t>متى تستخدم المهارة المتعلمة؟</a:t>
            </a:r>
          </a:p>
          <a:p>
            <a:pPr marL="514350" indent="-514350">
              <a:buFont typeface="+mj-lt"/>
              <a:buAutoNum type="arabicPeriod"/>
            </a:pPr>
            <a:r>
              <a:rPr lang="ar-SA" dirty="0" smtClean="0"/>
              <a:t>لما تنتمي هذه المهارة من الأنشطة الرياضية؟</a:t>
            </a:r>
          </a:p>
          <a:p>
            <a:pPr marL="514350" indent="-514350">
              <a:buFont typeface="+mj-lt"/>
              <a:buAutoNum type="arabicPeriod"/>
            </a:pPr>
            <a:r>
              <a:rPr lang="ar-SA" dirty="0" smtClean="0"/>
              <a:t>كم عدد اللاعبين في هذه اللعبة أو النشاط؟ </a:t>
            </a:r>
          </a:p>
        </p:txBody>
      </p:sp>
    </p:spTree>
    <p:extLst>
      <p:ext uri="{BB962C8B-B14F-4D97-AF65-F5344CB8AC3E}">
        <p14:creationId xmlns:p14="http://schemas.microsoft.com/office/powerpoint/2010/main" val="19000892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اسئلة تهدف إلى تركيز الانتباه</a:t>
            </a:r>
            <a:endParaRPr lang="ar-SA" dirty="0"/>
          </a:p>
        </p:txBody>
      </p:sp>
      <p:sp>
        <p:nvSpPr>
          <p:cNvPr id="3" name="عنصر نائب للمحتوى 2"/>
          <p:cNvSpPr>
            <a:spLocks noGrp="1"/>
          </p:cNvSpPr>
          <p:nvPr>
            <p:ph idx="1"/>
          </p:nvPr>
        </p:nvSpPr>
        <p:spPr/>
        <p:txBody>
          <a:bodyPr>
            <a:normAutofit fontScale="85000" lnSpcReduction="10000"/>
          </a:bodyPr>
          <a:lstStyle/>
          <a:p>
            <a:r>
              <a:rPr lang="ar-SA" dirty="0" smtClean="0"/>
              <a:t>يتطلب انتباه الطلاب نحو السمات أو المفاهيم الاساسية المتعلقة بالمهارة أو النشاط المتعلم . يوجه المدرس الاسئلة ليتأكد من أن الطلاب منتبهون إليه ويلاحظون الخصائص المميزة للنشاط . قد يتطلب إجابات محددة أو مجموعة متنوعة من الاجابات لأسئلة مغلقة وأخرى مفتوحة. </a:t>
            </a:r>
          </a:p>
          <a:p>
            <a:r>
              <a:rPr lang="ar-SA" dirty="0" smtClean="0"/>
              <a:t>أمثلة لأسئلة جذب الانتباه:</a:t>
            </a:r>
          </a:p>
          <a:p>
            <a:pPr marL="514350" indent="-514350">
              <a:buFont typeface="+mj-lt"/>
              <a:buAutoNum type="arabicPeriod"/>
            </a:pPr>
            <a:r>
              <a:rPr lang="ar-SA" dirty="0" smtClean="0"/>
              <a:t>هل يمكنك ذكر ثلاث نقاط مهمة لأداء المهارة </a:t>
            </a:r>
            <a:r>
              <a:rPr lang="ar-SA" dirty="0" err="1" smtClean="0"/>
              <a:t>تنطيط</a:t>
            </a:r>
            <a:r>
              <a:rPr lang="ar-SA" dirty="0" smtClean="0"/>
              <a:t> الكرة في لعبة السلة؟ </a:t>
            </a:r>
          </a:p>
          <a:p>
            <a:pPr marL="514350" indent="-514350">
              <a:buFont typeface="+mj-lt"/>
              <a:buAutoNum type="arabicPeriod"/>
            </a:pPr>
            <a:r>
              <a:rPr lang="ar-SA" dirty="0" smtClean="0"/>
              <a:t>ما الفرق بين </a:t>
            </a:r>
            <a:r>
              <a:rPr lang="ar-SA" dirty="0" err="1" smtClean="0"/>
              <a:t>المتمرير</a:t>
            </a:r>
            <a:r>
              <a:rPr lang="ar-SA" dirty="0" smtClean="0"/>
              <a:t> بباطن القدم ووجهة القدم الأمامي في كرة القدم؟</a:t>
            </a:r>
          </a:p>
          <a:p>
            <a:pPr marL="514350" indent="-514350">
              <a:buFont typeface="+mj-lt"/>
              <a:buAutoNum type="arabicPeriod"/>
            </a:pPr>
            <a:r>
              <a:rPr lang="ar-SA" dirty="0" smtClean="0"/>
              <a:t>ما لفرق بين التمريرة الصدرية والتمريرة المرتدة في كرة السلة؟</a:t>
            </a:r>
            <a:endParaRPr lang="ar-SA" dirty="0"/>
          </a:p>
        </p:txBody>
      </p:sp>
    </p:spTree>
    <p:extLst>
      <p:ext uri="{BB962C8B-B14F-4D97-AF65-F5344CB8AC3E}">
        <p14:creationId xmlns:p14="http://schemas.microsoft.com/office/powerpoint/2010/main" val="24135563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SA" dirty="0" smtClean="0"/>
              <a:t>أسئلة تهدف إلى الاستفسار والتفكير (تشجيع التفكير)</a:t>
            </a:r>
            <a:endParaRPr lang="ar-SA" dirty="0"/>
          </a:p>
        </p:txBody>
      </p:sp>
      <p:sp>
        <p:nvSpPr>
          <p:cNvPr id="3" name="عنصر نائب للمحتوى 2"/>
          <p:cNvSpPr>
            <a:spLocks noGrp="1"/>
          </p:cNvSpPr>
          <p:nvPr>
            <p:ph idx="1"/>
          </p:nvPr>
        </p:nvSpPr>
        <p:spPr/>
        <p:txBody>
          <a:bodyPr/>
          <a:lstStyle/>
          <a:p>
            <a:r>
              <a:rPr lang="ar-SA" dirty="0" smtClean="0"/>
              <a:t>يشجع الطالب على التفكير من خلال طرح الأسلة التي تثير الفكر للتوصل إلى حلول </a:t>
            </a:r>
            <a:r>
              <a:rPr lang="ar-SA" dirty="0" err="1" smtClean="0"/>
              <a:t>وميكن</a:t>
            </a:r>
            <a:r>
              <a:rPr lang="ar-SA" dirty="0" smtClean="0"/>
              <a:t> الاستعانة بالمدرس. </a:t>
            </a:r>
          </a:p>
          <a:p>
            <a:r>
              <a:rPr lang="ar-SA" dirty="0" smtClean="0"/>
              <a:t>أمثلة للأسئلة :</a:t>
            </a:r>
          </a:p>
          <a:p>
            <a:pPr marL="514350" indent="-514350">
              <a:buFont typeface="+mj-lt"/>
              <a:buAutoNum type="arabicPeriod"/>
            </a:pPr>
            <a:r>
              <a:rPr lang="ar-SA" dirty="0" smtClean="0"/>
              <a:t>كم نوع من التمرير يمكنك تمرير الكرة لصدر الزميل؟</a:t>
            </a:r>
          </a:p>
          <a:p>
            <a:pPr marL="514350" indent="-514350">
              <a:buFont typeface="+mj-lt"/>
              <a:buAutoNum type="arabicPeriod"/>
            </a:pPr>
            <a:r>
              <a:rPr lang="ar-SA" dirty="0" smtClean="0"/>
              <a:t>ما أفضل وضع للذراعين عند الارتقاء (الدفع) في الوثب العالي والعريض؟</a:t>
            </a:r>
          </a:p>
          <a:p>
            <a:pPr marL="514350" indent="-514350">
              <a:buFont typeface="+mj-lt"/>
              <a:buAutoNum type="arabicPeriod"/>
            </a:pPr>
            <a:r>
              <a:rPr lang="ar-SA" dirty="0" smtClean="0"/>
              <a:t>عند عمل تقسيمه للعب – يطلب المدرس من الطلاب ما الشروط التي مكن وضعها لعدم توقف حركة اللاعبين؟</a:t>
            </a:r>
            <a:endParaRPr lang="ar-SA" dirty="0"/>
          </a:p>
        </p:txBody>
      </p:sp>
    </p:spTree>
    <p:extLst>
      <p:ext uri="{BB962C8B-B14F-4D97-AF65-F5344CB8AC3E}">
        <p14:creationId xmlns:p14="http://schemas.microsoft.com/office/powerpoint/2010/main" val="337227155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SA" dirty="0" smtClean="0"/>
              <a:t>أسئلة تهدف إلى تطوير مهارات تقييم الذات والأقران</a:t>
            </a:r>
            <a:endParaRPr lang="ar-SA" dirty="0"/>
          </a:p>
        </p:txBody>
      </p:sp>
      <p:sp>
        <p:nvSpPr>
          <p:cNvPr id="3" name="عنصر نائب للمحتوى 2"/>
          <p:cNvSpPr>
            <a:spLocks noGrp="1"/>
          </p:cNvSpPr>
          <p:nvPr>
            <p:ph idx="1"/>
          </p:nvPr>
        </p:nvSpPr>
        <p:spPr/>
        <p:txBody>
          <a:bodyPr/>
          <a:lstStyle/>
          <a:p>
            <a:r>
              <a:rPr lang="ar-SA" dirty="0" smtClean="0"/>
              <a:t>يدعم تطوير مهارات التقويم واتخاذ القرار في ضوء قيم أساسية. </a:t>
            </a:r>
          </a:p>
          <a:p>
            <a:r>
              <a:rPr lang="ar-SA" dirty="0" smtClean="0"/>
              <a:t>أمثلة الأسئلة :</a:t>
            </a:r>
          </a:p>
          <a:p>
            <a:r>
              <a:rPr lang="ar-SA" dirty="0" smtClean="0"/>
              <a:t>ما سبب أداء زميلك المهارة بهذه الدقة؟</a:t>
            </a:r>
          </a:p>
          <a:p>
            <a:r>
              <a:rPr lang="ar-SA" dirty="0" smtClean="0"/>
              <a:t>هل يمكن لزميلك من تحقيق هذه المسافة في الوثب ، لماذا؟</a:t>
            </a:r>
          </a:p>
          <a:p>
            <a:r>
              <a:rPr lang="ar-SA" dirty="0" smtClean="0"/>
              <a:t>هي يمكنك تحسين أداؤك في المحاولة التالية. ماذا سوف تفعل؟</a:t>
            </a:r>
          </a:p>
          <a:p>
            <a:r>
              <a:rPr lang="ar-SA" dirty="0" smtClean="0"/>
              <a:t>ما الاسباب التي جعلتك تحقق الرمية الحرة ؟</a:t>
            </a:r>
            <a:endParaRPr lang="ar-SA" dirty="0"/>
          </a:p>
        </p:txBody>
      </p:sp>
    </p:spTree>
    <p:extLst>
      <p:ext uri="{BB962C8B-B14F-4D97-AF65-F5344CB8AC3E}">
        <p14:creationId xmlns:p14="http://schemas.microsoft.com/office/powerpoint/2010/main" val="267483355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الربط بين أجزاء الدرس ونوع الاسئلة</a:t>
            </a:r>
            <a:endParaRPr lang="ar-SA" dirty="0"/>
          </a:p>
        </p:txBody>
      </p:sp>
      <p:sp>
        <p:nvSpPr>
          <p:cNvPr id="3" name="عنصر نائب للمحتوى 2"/>
          <p:cNvSpPr>
            <a:spLocks noGrp="1"/>
          </p:cNvSpPr>
          <p:nvPr>
            <p:ph idx="1"/>
          </p:nvPr>
        </p:nvSpPr>
        <p:spPr/>
        <p:txBody>
          <a:bodyPr/>
          <a:lstStyle/>
          <a:p>
            <a:r>
              <a:rPr lang="ar-SA" b="1" dirty="0" smtClean="0"/>
              <a:t>أسئلة جزء الاحماء والمقدمة . </a:t>
            </a:r>
          </a:p>
          <a:p>
            <a:pPr marL="514350" indent="-514350">
              <a:buFont typeface="+mj-lt"/>
              <a:buAutoNum type="arabicPeriod"/>
            </a:pPr>
            <a:r>
              <a:rPr lang="ar-SA" dirty="0" smtClean="0"/>
              <a:t>أسئلة تهدف إلى تذكر الدروس السابقة </a:t>
            </a:r>
          </a:p>
          <a:p>
            <a:pPr marL="514350" indent="-514350">
              <a:buFont typeface="+mj-lt"/>
              <a:buAutoNum type="arabicPeriod"/>
            </a:pPr>
            <a:r>
              <a:rPr lang="ar-SA" dirty="0" smtClean="0"/>
              <a:t>اسئلة تدعو إثارة عمليات الاهتمام.</a:t>
            </a:r>
          </a:p>
          <a:p>
            <a:pPr marL="514350" indent="-514350">
              <a:buFont typeface="+mj-lt"/>
              <a:buAutoNum type="arabicPeriod"/>
            </a:pPr>
            <a:r>
              <a:rPr lang="ar-SA" dirty="0" smtClean="0"/>
              <a:t>أسئلة تهدف إلى تركيز الانتباه.</a:t>
            </a:r>
          </a:p>
          <a:p>
            <a:pPr marL="514350" indent="-514350">
              <a:buFont typeface="+mj-lt"/>
              <a:buAutoNum type="arabicPeriod"/>
            </a:pPr>
            <a:r>
              <a:rPr lang="ar-SA" dirty="0" smtClean="0"/>
              <a:t>أسئلة لتقييم المعرفة والفهم بفكرة الدرس الاساسية. </a:t>
            </a:r>
            <a:endParaRPr lang="ar-SA" dirty="0"/>
          </a:p>
        </p:txBody>
      </p:sp>
    </p:spTree>
    <p:extLst>
      <p:ext uri="{BB962C8B-B14F-4D97-AF65-F5344CB8AC3E}">
        <p14:creationId xmlns:p14="http://schemas.microsoft.com/office/powerpoint/2010/main" val="220004237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الربط بين أجزاء الدرس ونوع الاسئلة</a:t>
            </a:r>
            <a:endParaRPr lang="ar-SA" dirty="0"/>
          </a:p>
        </p:txBody>
      </p:sp>
      <p:sp>
        <p:nvSpPr>
          <p:cNvPr id="3" name="عنصر نائب للمحتوى 2"/>
          <p:cNvSpPr>
            <a:spLocks noGrp="1"/>
          </p:cNvSpPr>
          <p:nvPr>
            <p:ph idx="1"/>
          </p:nvPr>
        </p:nvSpPr>
        <p:spPr/>
        <p:txBody>
          <a:bodyPr/>
          <a:lstStyle/>
          <a:p>
            <a:r>
              <a:rPr lang="ar-SA" b="1" dirty="0" smtClean="0"/>
              <a:t>أسئلة الجزء الرئيس:</a:t>
            </a:r>
          </a:p>
          <a:p>
            <a:pPr marL="514350" indent="-514350">
              <a:buFont typeface="+mj-lt"/>
              <a:buAutoNum type="arabicPeriod"/>
            </a:pPr>
            <a:r>
              <a:rPr lang="ar-SA" dirty="0" smtClean="0"/>
              <a:t>أسئلة تهدف إلى المحافظة على الاهتمام وتركيز الانتباه.</a:t>
            </a:r>
          </a:p>
          <a:p>
            <a:pPr marL="514350" indent="-514350">
              <a:buFont typeface="+mj-lt"/>
              <a:buAutoNum type="arabicPeriod"/>
            </a:pPr>
            <a:r>
              <a:rPr lang="ar-SA" dirty="0" smtClean="0"/>
              <a:t>أسئلة من أجل التوضيح والتفسير.</a:t>
            </a:r>
          </a:p>
          <a:p>
            <a:pPr marL="514350" indent="-514350">
              <a:buFont typeface="+mj-lt"/>
              <a:buAutoNum type="arabicPeriod"/>
            </a:pPr>
            <a:r>
              <a:rPr lang="ar-SA" dirty="0" smtClean="0"/>
              <a:t>أسئلة لتقييم الذات والزملاء.</a:t>
            </a:r>
          </a:p>
          <a:p>
            <a:pPr marL="514350" indent="-514350">
              <a:buFont typeface="+mj-lt"/>
              <a:buAutoNum type="arabicPeriod"/>
            </a:pPr>
            <a:r>
              <a:rPr lang="ar-SA" dirty="0" smtClean="0"/>
              <a:t>أسئلة تهدف إلى إثارة التفكير.</a:t>
            </a:r>
          </a:p>
          <a:p>
            <a:pPr marL="514350" indent="-514350">
              <a:buFont typeface="+mj-lt"/>
              <a:buAutoNum type="arabicPeriod"/>
            </a:pPr>
            <a:r>
              <a:rPr lang="ar-SA" dirty="0" smtClean="0"/>
              <a:t>أسئلة لتدعيم عمليات الفهم. </a:t>
            </a:r>
            <a:endParaRPr lang="ar-SA" dirty="0"/>
          </a:p>
        </p:txBody>
      </p:sp>
    </p:spTree>
    <p:extLst>
      <p:ext uri="{BB962C8B-B14F-4D97-AF65-F5344CB8AC3E}">
        <p14:creationId xmlns:p14="http://schemas.microsoft.com/office/powerpoint/2010/main" val="427618776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الربط بين أجزاء الدرس ونوع الاسئلة</a:t>
            </a:r>
            <a:endParaRPr lang="ar-SA" dirty="0"/>
          </a:p>
        </p:txBody>
      </p:sp>
      <p:sp>
        <p:nvSpPr>
          <p:cNvPr id="3" name="عنصر نائب للمحتوى 2"/>
          <p:cNvSpPr>
            <a:spLocks noGrp="1"/>
          </p:cNvSpPr>
          <p:nvPr>
            <p:ph idx="1"/>
          </p:nvPr>
        </p:nvSpPr>
        <p:spPr/>
        <p:txBody>
          <a:bodyPr/>
          <a:lstStyle/>
          <a:p>
            <a:r>
              <a:rPr lang="ar-SA" b="1" dirty="0" smtClean="0"/>
              <a:t>الجزء التهدئة والختام.</a:t>
            </a:r>
          </a:p>
          <a:p>
            <a:pPr marL="514350" indent="-514350">
              <a:buFont typeface="+mj-lt"/>
              <a:buAutoNum type="arabicPeriod"/>
            </a:pPr>
            <a:r>
              <a:rPr lang="ar-SA" dirty="0" smtClean="0"/>
              <a:t>أسئلة تهدف إلى ذكر النقاط المتعلمة في الحصة.</a:t>
            </a:r>
          </a:p>
          <a:p>
            <a:pPr marL="514350" indent="-514350">
              <a:buFont typeface="+mj-lt"/>
              <a:buAutoNum type="arabicPeriod"/>
            </a:pPr>
            <a:r>
              <a:rPr lang="ar-SA" dirty="0" smtClean="0"/>
              <a:t>اسئلة لبيان مدى التقدم في المستوى.</a:t>
            </a:r>
          </a:p>
          <a:p>
            <a:pPr marL="514350" indent="-514350">
              <a:buFont typeface="+mj-lt"/>
              <a:buAutoNum type="arabicPeriod"/>
            </a:pPr>
            <a:r>
              <a:rPr lang="ar-SA" dirty="0" smtClean="0"/>
              <a:t>أسئلة تهدف إلى الإعداد للحصة التالية. </a:t>
            </a:r>
          </a:p>
          <a:p>
            <a:pPr marL="514350" indent="-514350">
              <a:buFont typeface="+mj-lt"/>
              <a:buAutoNum type="arabicPeriod"/>
            </a:pPr>
            <a:r>
              <a:rPr lang="ar-SA" dirty="0" smtClean="0"/>
              <a:t>أسئلة التعبير عن آراء وشعور المتعلم نحو المعلم والنشاط. </a:t>
            </a:r>
            <a:endParaRPr lang="ar-SA" dirty="0"/>
          </a:p>
        </p:txBody>
      </p:sp>
    </p:spTree>
    <p:extLst>
      <p:ext uri="{BB962C8B-B14F-4D97-AF65-F5344CB8AC3E}">
        <p14:creationId xmlns:p14="http://schemas.microsoft.com/office/powerpoint/2010/main" val="268187579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مهارة الإرشاد والتوجيه </a:t>
            </a:r>
            <a:endParaRPr lang="ar-SA" dirty="0"/>
          </a:p>
        </p:txBody>
      </p:sp>
      <p:sp>
        <p:nvSpPr>
          <p:cNvPr id="3" name="عنصر نائب للمحتوى 2"/>
          <p:cNvSpPr>
            <a:spLocks noGrp="1"/>
          </p:cNvSpPr>
          <p:nvPr>
            <p:ph idx="1"/>
          </p:nvPr>
        </p:nvSpPr>
        <p:spPr/>
        <p:txBody>
          <a:bodyPr/>
          <a:lstStyle/>
          <a:p>
            <a:r>
              <a:rPr lang="ar-SA" dirty="0" smtClean="0"/>
              <a:t>تعد عملية الارشاد والتوجيه احد مهارات التدريس الفعال التي يقوم بها المدرس أثناء سير الحصة. </a:t>
            </a:r>
          </a:p>
          <a:p>
            <a:r>
              <a:rPr lang="ar-SA" dirty="0" smtClean="0"/>
              <a:t>تعرف بأنها : تزيد الطلاب بالمعلومات عن أداؤهم العلي وتوجيههم نحو الأداء المراد تعلمه (الهدف). </a:t>
            </a:r>
            <a:endParaRPr lang="ar-SA" dirty="0"/>
          </a:p>
        </p:txBody>
      </p:sp>
    </p:spTree>
    <p:extLst>
      <p:ext uri="{BB962C8B-B14F-4D97-AF65-F5344CB8AC3E}">
        <p14:creationId xmlns:p14="http://schemas.microsoft.com/office/powerpoint/2010/main" val="168167361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SA" dirty="0" smtClean="0"/>
              <a:t>متغيرات أساسية لنجاح عملية التوجيه والارشاد</a:t>
            </a:r>
            <a:endParaRPr lang="ar-SA" dirty="0"/>
          </a:p>
        </p:txBody>
      </p:sp>
      <p:graphicFrame>
        <p:nvGraphicFramePr>
          <p:cNvPr id="4" name="عنصر نائب للمحتوى 3"/>
          <p:cNvGraphicFramePr>
            <a:graphicFrameLocks noGrp="1"/>
          </p:cNvGraphicFramePr>
          <p:nvPr>
            <p:ph idx="1"/>
            <p:extLst>
              <p:ext uri="{D42A27DB-BD31-4B8C-83A1-F6EECF244321}">
                <p14:modId xmlns:p14="http://schemas.microsoft.com/office/powerpoint/2010/main" val="541120244"/>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3004916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أهداف المحاضرة</a:t>
            </a:r>
            <a:endParaRPr lang="ar-SA" dirty="0"/>
          </a:p>
        </p:txBody>
      </p:sp>
      <p:sp>
        <p:nvSpPr>
          <p:cNvPr id="3" name="عنصر نائب للمحتوى 2"/>
          <p:cNvSpPr>
            <a:spLocks noGrp="1"/>
          </p:cNvSpPr>
          <p:nvPr>
            <p:ph idx="1"/>
          </p:nvPr>
        </p:nvSpPr>
        <p:spPr/>
        <p:txBody>
          <a:bodyPr/>
          <a:lstStyle/>
          <a:p>
            <a:r>
              <a:rPr lang="ar-SA" b="1" dirty="0" smtClean="0"/>
              <a:t>سوف يكون الطالب قادرا على :</a:t>
            </a:r>
          </a:p>
          <a:p>
            <a:pPr marL="514350" indent="-514350">
              <a:buFont typeface="+mj-lt"/>
              <a:buAutoNum type="arabicPeriod"/>
            </a:pPr>
            <a:r>
              <a:rPr lang="ar-SA" dirty="0" smtClean="0"/>
              <a:t>تعريف مهارة طرح الاسئلة وتوجيهها . </a:t>
            </a:r>
          </a:p>
          <a:p>
            <a:pPr marL="514350" indent="-514350">
              <a:buFont typeface="+mj-lt"/>
              <a:buAutoNum type="arabicPeriod"/>
            </a:pPr>
            <a:r>
              <a:rPr lang="ar-SA" dirty="0" smtClean="0"/>
              <a:t>تصنيف الاسئلة ، وكيفية استخدامها في اجزاء الدرس.</a:t>
            </a:r>
          </a:p>
          <a:p>
            <a:pPr marL="514350" indent="-514350">
              <a:buFont typeface="+mj-lt"/>
              <a:buAutoNum type="arabicPeriod"/>
            </a:pPr>
            <a:r>
              <a:rPr lang="ar-SA" dirty="0" smtClean="0"/>
              <a:t>تعريف مهارة الارشاد والتوجيه . </a:t>
            </a:r>
          </a:p>
          <a:p>
            <a:pPr marL="514350" indent="-514350">
              <a:buFont typeface="+mj-lt"/>
              <a:buAutoNum type="arabicPeriod"/>
            </a:pPr>
            <a:r>
              <a:rPr lang="ar-SA" dirty="0" smtClean="0"/>
              <a:t>متغيرات مؤثرة في الارشاد والتوجيه</a:t>
            </a:r>
          </a:p>
          <a:p>
            <a:endParaRPr lang="ar-SA" dirty="0" smtClean="0"/>
          </a:p>
          <a:p>
            <a:endParaRPr lang="ar-SA" dirty="0"/>
          </a:p>
        </p:txBody>
      </p:sp>
    </p:spTree>
    <p:extLst>
      <p:ext uri="{BB962C8B-B14F-4D97-AF65-F5344CB8AC3E}">
        <p14:creationId xmlns:p14="http://schemas.microsoft.com/office/powerpoint/2010/main" val="393801884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تنبيهات حول تقديم الارشادات والتوجيه</a:t>
            </a:r>
            <a:endParaRPr lang="ar-SA" dirty="0"/>
          </a:p>
        </p:txBody>
      </p:sp>
      <p:sp>
        <p:nvSpPr>
          <p:cNvPr id="3" name="عنصر نائب للمحتوى 2"/>
          <p:cNvSpPr>
            <a:spLocks noGrp="1"/>
          </p:cNvSpPr>
          <p:nvPr>
            <p:ph idx="1"/>
          </p:nvPr>
        </p:nvSpPr>
        <p:spPr/>
        <p:txBody>
          <a:bodyPr/>
          <a:lstStyle/>
          <a:p>
            <a:r>
              <a:rPr lang="ar-SA" dirty="0" smtClean="0"/>
              <a:t>المدرس يجعل من مداخلاته وتوجيهاته قيمة يستفيد منها الطلاب، حيث يجب ان تصف حقيقة ما يؤديه الطلاب ويكونوا في حاجة للمعارف المقدمة إليهم من قبل المدرس.</a:t>
            </a:r>
          </a:p>
          <a:p>
            <a:r>
              <a:rPr lang="ar-SA" dirty="0" smtClean="0"/>
              <a:t>يجب مراعاة تقديم الارشادات فقط عندما يحتاج الطالب إلى معرفة ضرورية وتوجيه فعلي، بحيث تسهم هذه المعرفة بشكل جيد في عملية التعلم. </a:t>
            </a:r>
          </a:p>
          <a:p>
            <a:endParaRPr lang="ar-SA" dirty="0" smtClean="0"/>
          </a:p>
          <a:p>
            <a:endParaRPr lang="ar-SA" dirty="0"/>
          </a:p>
        </p:txBody>
      </p:sp>
    </p:spTree>
    <p:extLst>
      <p:ext uri="{BB962C8B-B14F-4D97-AF65-F5344CB8AC3E}">
        <p14:creationId xmlns:p14="http://schemas.microsoft.com/office/powerpoint/2010/main" val="69025048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تنبيهات حول تقديم الارشادات والتوجيه</a:t>
            </a:r>
            <a:endParaRPr lang="ar-SA" dirty="0"/>
          </a:p>
        </p:txBody>
      </p:sp>
      <p:sp>
        <p:nvSpPr>
          <p:cNvPr id="3" name="عنصر نائب للمحتوى 2"/>
          <p:cNvSpPr>
            <a:spLocks noGrp="1"/>
          </p:cNvSpPr>
          <p:nvPr>
            <p:ph idx="1"/>
          </p:nvPr>
        </p:nvSpPr>
        <p:spPr/>
        <p:txBody>
          <a:bodyPr>
            <a:normAutofit/>
          </a:bodyPr>
          <a:lstStyle/>
          <a:p>
            <a:r>
              <a:rPr lang="ar-SA" dirty="0" smtClean="0"/>
              <a:t>لا تقدم المعرفة في حال عدم الاحتياج إليها حتى لا يتعود الطالب على المدرس في كل شيء سهل أو صعب. </a:t>
            </a:r>
          </a:p>
          <a:p>
            <a:r>
              <a:rPr lang="ar-SA" dirty="0" smtClean="0"/>
              <a:t>تكون المداخلة (التوجيه والارشاد) للتركيز على السمات الايجابية في الاداء وما تم تحقيقه وما يجب تحقيقه وهذا يتطلب من المدرس أن يكون لديه مجموعة من المعارف المناسبة تساعد الطالب على الفهم والاستيعاب.</a:t>
            </a:r>
          </a:p>
          <a:p>
            <a:endParaRPr lang="ar-SA" dirty="0"/>
          </a:p>
        </p:txBody>
      </p:sp>
    </p:spTree>
    <p:extLst>
      <p:ext uri="{BB962C8B-B14F-4D97-AF65-F5344CB8AC3E}">
        <p14:creationId xmlns:p14="http://schemas.microsoft.com/office/powerpoint/2010/main" val="254772786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أمثلة على توجيهات </a:t>
            </a:r>
            <a:endParaRPr lang="ar-SA" dirty="0"/>
          </a:p>
        </p:txBody>
      </p:sp>
      <p:sp>
        <p:nvSpPr>
          <p:cNvPr id="3" name="عنصر نائب للمحتوى 2"/>
          <p:cNvSpPr>
            <a:spLocks noGrp="1"/>
          </p:cNvSpPr>
          <p:nvPr>
            <p:ph idx="1"/>
          </p:nvPr>
        </p:nvSpPr>
        <p:spPr/>
        <p:txBody>
          <a:bodyPr>
            <a:normAutofit lnSpcReduction="10000"/>
          </a:bodyPr>
          <a:lstStyle/>
          <a:p>
            <a:r>
              <a:rPr lang="ar-SA" dirty="0" smtClean="0"/>
              <a:t>أثناء أداء مهارة الجري بالكرة من بين الأعلام يطلب المدرس من الطلاب عدم لمس الأعلام حيث يقول المدرس:</a:t>
            </a:r>
          </a:p>
          <a:p>
            <a:r>
              <a:rPr lang="ar-SA" dirty="0" smtClean="0"/>
              <a:t>التحكم في الكرة جيد ولكن عليك تجنب لمس الأعلام.</a:t>
            </a:r>
          </a:p>
          <a:p>
            <a:r>
              <a:rPr lang="ar-SA" dirty="0" smtClean="0"/>
              <a:t>التحكم في الكرة جيد ولكن عليك زيادة سرعة الجري. </a:t>
            </a:r>
          </a:p>
          <a:p>
            <a:r>
              <a:rPr lang="ar-SA" dirty="0" smtClean="0"/>
              <a:t>لتحسين سرعة الجري مع التحكم في الكرة أنظر أمامك ولا تنظر كثيراً. </a:t>
            </a:r>
          </a:p>
          <a:p>
            <a:r>
              <a:rPr lang="ar-SA" dirty="0" smtClean="0"/>
              <a:t>وهكذا يستمر تقديم تقرير عن أداء التلميذ الفعلي أثناء سير الحصة والإرشاد والتوجيه لتحسن الأداء في اتجاه تحقيق الهدف. </a:t>
            </a:r>
            <a:endParaRPr lang="ar-SA" dirty="0"/>
          </a:p>
        </p:txBody>
      </p:sp>
    </p:spTree>
    <p:extLst>
      <p:ext uri="{BB962C8B-B14F-4D97-AF65-F5344CB8AC3E}">
        <p14:creationId xmlns:p14="http://schemas.microsoft.com/office/powerpoint/2010/main" val="355158654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المراجع </a:t>
            </a:r>
            <a:endParaRPr lang="ar-SA" dirty="0"/>
          </a:p>
        </p:txBody>
      </p:sp>
      <p:sp>
        <p:nvSpPr>
          <p:cNvPr id="3" name="عنصر نائب للمحتوى 2"/>
          <p:cNvSpPr>
            <a:spLocks noGrp="1"/>
          </p:cNvSpPr>
          <p:nvPr>
            <p:ph idx="1"/>
          </p:nvPr>
        </p:nvSpPr>
        <p:spPr/>
        <p:txBody>
          <a:bodyPr/>
          <a:lstStyle/>
          <a:p>
            <a:r>
              <a:rPr lang="ar-SA" dirty="0" err="1" smtClean="0"/>
              <a:t>البساطي</a:t>
            </a:r>
            <a:r>
              <a:rPr lang="ar-SA" dirty="0" smtClean="0"/>
              <a:t> ، أمر الله (2009) التدريس في التربية البدنية والرياضية، دار جامعة الملك سعود للنشر – صفحة 71-76. </a:t>
            </a:r>
          </a:p>
          <a:p>
            <a:endParaRPr lang="ar-SA" dirty="0"/>
          </a:p>
        </p:txBody>
      </p:sp>
    </p:spTree>
    <p:extLst>
      <p:ext uri="{BB962C8B-B14F-4D97-AF65-F5344CB8AC3E}">
        <p14:creationId xmlns:p14="http://schemas.microsoft.com/office/powerpoint/2010/main" val="8130541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مهارة طرح الاسئلة وتوجيهها </a:t>
            </a:r>
            <a:endParaRPr lang="ar-SA" dirty="0"/>
          </a:p>
        </p:txBody>
      </p:sp>
      <p:sp>
        <p:nvSpPr>
          <p:cNvPr id="3" name="عنصر نائب للمحتوى 2"/>
          <p:cNvSpPr>
            <a:spLocks noGrp="1"/>
          </p:cNvSpPr>
          <p:nvPr>
            <p:ph idx="1"/>
          </p:nvPr>
        </p:nvSpPr>
        <p:spPr/>
        <p:txBody>
          <a:bodyPr/>
          <a:lstStyle/>
          <a:p>
            <a:pPr marL="0" indent="0">
              <a:buNone/>
            </a:pPr>
            <a:r>
              <a:rPr lang="ar-SA" b="1" dirty="0" smtClean="0"/>
              <a:t>تعتبر احد مهارات التدريس الفعال لأنها :</a:t>
            </a:r>
          </a:p>
          <a:p>
            <a:r>
              <a:rPr lang="ar-SA" dirty="0" smtClean="0"/>
              <a:t>تستخدم في إثارة التفكير.</a:t>
            </a:r>
          </a:p>
          <a:p>
            <a:r>
              <a:rPr lang="ar-SA" dirty="0" smtClean="0"/>
              <a:t>تستخدم في تحفيز المتعلم وتركيز الانتباه.</a:t>
            </a:r>
          </a:p>
          <a:p>
            <a:r>
              <a:rPr lang="ar-SA" dirty="0" smtClean="0"/>
              <a:t>تستخدم في تقييم مدى استفادة الطالب من عملية التدريس. </a:t>
            </a:r>
          </a:p>
          <a:p>
            <a:r>
              <a:rPr lang="ar-SA" dirty="0" smtClean="0"/>
              <a:t>............</a:t>
            </a:r>
            <a:endParaRPr lang="ar-SA" dirty="0"/>
          </a:p>
        </p:txBody>
      </p:sp>
    </p:spTree>
    <p:extLst>
      <p:ext uri="{BB962C8B-B14F-4D97-AF65-F5344CB8AC3E}">
        <p14:creationId xmlns:p14="http://schemas.microsoft.com/office/powerpoint/2010/main" val="2767852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تصنيف الاسئلة الصفية </a:t>
            </a:r>
            <a:endParaRPr lang="ar-SA" dirty="0"/>
          </a:p>
        </p:txBody>
      </p:sp>
      <p:graphicFrame>
        <p:nvGraphicFramePr>
          <p:cNvPr id="4" name="عنصر نائب للمحتوى 3"/>
          <p:cNvGraphicFramePr>
            <a:graphicFrameLocks noGrp="1"/>
          </p:cNvGraphicFramePr>
          <p:nvPr>
            <p:ph idx="1"/>
            <p:extLst>
              <p:ext uri="{D42A27DB-BD31-4B8C-83A1-F6EECF244321}">
                <p14:modId xmlns:p14="http://schemas.microsoft.com/office/powerpoint/2010/main" val="3177265465"/>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4924930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SA" dirty="0" smtClean="0"/>
              <a:t>الاسئلة المغلقة</a:t>
            </a:r>
            <a:endParaRPr lang="ar-SA" dirty="0"/>
          </a:p>
        </p:txBody>
      </p:sp>
      <p:sp>
        <p:nvSpPr>
          <p:cNvPr id="3" name="عنصر نائب للمحتوى 2"/>
          <p:cNvSpPr>
            <a:spLocks noGrp="1"/>
          </p:cNvSpPr>
          <p:nvPr>
            <p:ph idx="1"/>
          </p:nvPr>
        </p:nvSpPr>
        <p:spPr/>
        <p:txBody>
          <a:bodyPr>
            <a:normAutofit/>
          </a:bodyPr>
          <a:lstStyle/>
          <a:p>
            <a:r>
              <a:rPr lang="ar-SA" dirty="0" smtClean="0"/>
              <a:t>هي نوع من الاسئلة التي تتطلب إجابات محددة من الطالب على سؤال المعلم. </a:t>
            </a:r>
          </a:p>
          <a:p>
            <a:r>
              <a:rPr lang="ar-SA" dirty="0" smtClean="0"/>
              <a:t>أمثلة للأسئلة المغلقة :</a:t>
            </a:r>
          </a:p>
          <a:p>
            <a:pPr marL="514350" indent="-514350">
              <a:buFont typeface="+mj-lt"/>
              <a:buAutoNum type="arabicPeriod"/>
            </a:pPr>
            <a:r>
              <a:rPr lang="ar-SA" dirty="0" smtClean="0"/>
              <a:t>ماذا تعني الضربة الحرة المباشرة في كرة القدم.</a:t>
            </a:r>
          </a:p>
          <a:p>
            <a:pPr marL="514350" indent="-514350">
              <a:buFont typeface="+mj-lt"/>
              <a:buAutoNum type="arabicPeriod"/>
            </a:pPr>
            <a:r>
              <a:rPr lang="ar-SA" dirty="0" smtClean="0"/>
              <a:t>هل يمكن احتساب هدف من ضربة حرة غير مباشرة؟</a:t>
            </a:r>
          </a:p>
          <a:p>
            <a:pPr marL="514350" indent="-514350">
              <a:buFont typeface="+mj-lt"/>
              <a:buAutoNum type="arabicPeriod"/>
            </a:pPr>
            <a:r>
              <a:rPr lang="ar-SA" dirty="0" smtClean="0"/>
              <a:t>ماذا تعني لوحة الارتقاء في مسابقات الوثب؟</a:t>
            </a:r>
          </a:p>
        </p:txBody>
      </p:sp>
    </p:spTree>
    <p:extLst>
      <p:ext uri="{BB962C8B-B14F-4D97-AF65-F5344CB8AC3E}">
        <p14:creationId xmlns:p14="http://schemas.microsoft.com/office/powerpoint/2010/main" val="36679889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الأسئلة المفتوحة </a:t>
            </a:r>
            <a:endParaRPr lang="ar-SA" dirty="0"/>
          </a:p>
        </p:txBody>
      </p:sp>
      <p:sp>
        <p:nvSpPr>
          <p:cNvPr id="3" name="عنصر نائب للمحتوى 2"/>
          <p:cNvSpPr>
            <a:spLocks noGrp="1"/>
          </p:cNvSpPr>
          <p:nvPr>
            <p:ph idx="1"/>
          </p:nvPr>
        </p:nvSpPr>
        <p:spPr/>
        <p:txBody>
          <a:bodyPr/>
          <a:lstStyle/>
          <a:p>
            <a:r>
              <a:rPr lang="ar-SA" dirty="0" smtClean="0"/>
              <a:t>هي نوع من الاسئلة التي تعطي فرصة للطالب لأكثر من إجابة صحيحة ، أي مجموعة الإجابات الصحيحة والممكنة.</a:t>
            </a:r>
          </a:p>
          <a:p>
            <a:r>
              <a:rPr lang="ar-SA" dirty="0" smtClean="0"/>
              <a:t>أمثلة على الاسئلة :</a:t>
            </a:r>
          </a:p>
          <a:p>
            <a:r>
              <a:rPr lang="ar-SA" dirty="0" smtClean="0"/>
              <a:t>ما أنواع الاحماء البدنية؟</a:t>
            </a:r>
          </a:p>
          <a:p>
            <a:r>
              <a:rPr lang="ar-SA" dirty="0" smtClean="0"/>
              <a:t>ما الضربات الحرة غير المباشرة؟</a:t>
            </a:r>
          </a:p>
          <a:p>
            <a:r>
              <a:rPr lang="ar-SA" dirty="0" smtClean="0"/>
              <a:t>عدد ثلاثة نقاط مهمة في مهارة .... ؟</a:t>
            </a:r>
          </a:p>
          <a:p>
            <a:r>
              <a:rPr lang="ar-SA" dirty="0" smtClean="0"/>
              <a:t>ما الطرق التي يمكن أن يمرر بها الكرة إلى الزميل في كرة السلة؟</a:t>
            </a:r>
          </a:p>
          <a:p>
            <a:endParaRPr lang="ar-SA" dirty="0" smtClean="0"/>
          </a:p>
          <a:p>
            <a:endParaRPr lang="ar-SA" dirty="0"/>
          </a:p>
        </p:txBody>
      </p:sp>
    </p:spTree>
    <p:extLst>
      <p:ext uri="{BB962C8B-B14F-4D97-AF65-F5344CB8AC3E}">
        <p14:creationId xmlns:p14="http://schemas.microsoft.com/office/powerpoint/2010/main" val="5552917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متى نستخدم الاسئلة المغلقة والمفتوحة</a:t>
            </a:r>
            <a:endParaRPr lang="ar-SA" dirty="0"/>
          </a:p>
        </p:txBody>
      </p:sp>
      <p:sp>
        <p:nvSpPr>
          <p:cNvPr id="3" name="عنصر نائب للمحتوى 2"/>
          <p:cNvSpPr>
            <a:spLocks noGrp="1"/>
          </p:cNvSpPr>
          <p:nvPr>
            <p:ph idx="1"/>
          </p:nvPr>
        </p:nvSpPr>
        <p:spPr/>
        <p:txBody>
          <a:bodyPr/>
          <a:lstStyle/>
          <a:p>
            <a:r>
              <a:rPr lang="ar-SA" dirty="0" smtClean="0"/>
              <a:t>يفضل استخدام الاسئلة المغلقة لتذكير الطلاب بحقائق معينة</a:t>
            </a:r>
          </a:p>
          <a:p>
            <a:r>
              <a:rPr lang="ar-SA" dirty="0" smtClean="0"/>
              <a:t>يفضل استخدام الاسئلة المفتوحة لمساعدة الطلاب على تطبيق ما يعرفونه. </a:t>
            </a:r>
          </a:p>
          <a:p>
            <a:endParaRPr lang="ar-SA" dirty="0"/>
          </a:p>
        </p:txBody>
      </p:sp>
    </p:spTree>
    <p:extLst>
      <p:ext uri="{BB962C8B-B14F-4D97-AF65-F5344CB8AC3E}">
        <p14:creationId xmlns:p14="http://schemas.microsoft.com/office/powerpoint/2010/main" val="41959195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SA" dirty="0" smtClean="0"/>
              <a:t>ماذا يجب على المدرس مراعاته عن طرح الاسئلة </a:t>
            </a:r>
            <a:endParaRPr lang="ar-SA" dirty="0"/>
          </a:p>
        </p:txBody>
      </p:sp>
      <p:sp>
        <p:nvSpPr>
          <p:cNvPr id="3" name="عنصر نائب للمحتوى 2"/>
          <p:cNvSpPr>
            <a:spLocks noGrp="1"/>
          </p:cNvSpPr>
          <p:nvPr>
            <p:ph idx="1"/>
          </p:nvPr>
        </p:nvSpPr>
        <p:spPr/>
        <p:txBody>
          <a:bodyPr>
            <a:normAutofit/>
          </a:bodyPr>
          <a:lstStyle/>
          <a:p>
            <a:r>
              <a:rPr lang="ar-SA" dirty="0" smtClean="0"/>
              <a:t>أن تكون الاسئلة واضحة ومختصرة. </a:t>
            </a:r>
          </a:p>
          <a:p>
            <a:r>
              <a:rPr lang="ar-SA" dirty="0" smtClean="0"/>
              <a:t>عدم الإكثار من الاسئلة المغلقة . </a:t>
            </a:r>
          </a:p>
          <a:p>
            <a:r>
              <a:rPr lang="ar-SA" dirty="0" smtClean="0"/>
              <a:t>استخدام الألفاظ والعبارات الصحيحة. </a:t>
            </a:r>
          </a:p>
          <a:p>
            <a:r>
              <a:rPr lang="ar-SA" dirty="0" smtClean="0"/>
              <a:t>إعطاء فرصة من الوقت للإجابة وعدم التعجل.</a:t>
            </a:r>
          </a:p>
          <a:p>
            <a:r>
              <a:rPr lang="ar-SA" dirty="0" smtClean="0"/>
              <a:t>إعطاء فرصة لاشتراك جميع الطلاب.</a:t>
            </a:r>
          </a:p>
        </p:txBody>
      </p:sp>
    </p:spTree>
    <p:extLst>
      <p:ext uri="{BB962C8B-B14F-4D97-AF65-F5344CB8AC3E}">
        <p14:creationId xmlns:p14="http://schemas.microsoft.com/office/powerpoint/2010/main" val="12960787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SA" dirty="0" smtClean="0"/>
              <a:t>ماذا يجب على المدرس مراعاته عن طرح الاسئلة </a:t>
            </a:r>
            <a:endParaRPr lang="ar-SA" dirty="0"/>
          </a:p>
        </p:txBody>
      </p:sp>
      <p:sp>
        <p:nvSpPr>
          <p:cNvPr id="3" name="عنصر نائب للمحتوى 2"/>
          <p:cNvSpPr>
            <a:spLocks noGrp="1"/>
          </p:cNvSpPr>
          <p:nvPr>
            <p:ph idx="1"/>
          </p:nvPr>
        </p:nvSpPr>
        <p:spPr/>
        <p:txBody>
          <a:bodyPr/>
          <a:lstStyle/>
          <a:p>
            <a:r>
              <a:rPr lang="ar-SA" dirty="0" smtClean="0"/>
              <a:t>مراعاة مستوى الاسئلة بحيث تناسب قدرات التلاميذ.</a:t>
            </a:r>
          </a:p>
          <a:p>
            <a:r>
              <a:rPr lang="ar-SA" dirty="0" smtClean="0"/>
              <a:t>التتابع المنطقي في عرض وتسلسل الاسئلة .</a:t>
            </a:r>
          </a:p>
          <a:p>
            <a:r>
              <a:rPr lang="ar-SA" dirty="0" smtClean="0"/>
              <a:t>تشجيع الاجابات الصحية وغير المتوقعة.</a:t>
            </a:r>
          </a:p>
          <a:p>
            <a:r>
              <a:rPr lang="ar-SA" dirty="0" smtClean="0"/>
              <a:t>عدم تجاهل ردود الأفعال والتسامح مع الاجابات الخاطئة. </a:t>
            </a:r>
          </a:p>
          <a:p>
            <a:endParaRPr lang="ar-SA" dirty="0"/>
          </a:p>
        </p:txBody>
      </p:sp>
    </p:spTree>
    <p:extLst>
      <p:ext uri="{BB962C8B-B14F-4D97-AF65-F5344CB8AC3E}">
        <p14:creationId xmlns:p14="http://schemas.microsoft.com/office/powerpoint/2010/main" val="1378290316"/>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122</TotalTime>
  <Words>1003</Words>
  <Application>Microsoft Office PowerPoint</Application>
  <PresentationFormat>عرض على الشاشة (3:4)‏</PresentationFormat>
  <Paragraphs>119</Paragraphs>
  <Slides>23</Slides>
  <Notes>0</Notes>
  <HiddenSlides>0</HiddenSlides>
  <MMClips>0</MMClips>
  <ScaleCrop>false</ScaleCrop>
  <HeadingPairs>
    <vt:vector size="4" baseType="variant">
      <vt:variant>
        <vt:lpstr>نسق</vt:lpstr>
      </vt:variant>
      <vt:variant>
        <vt:i4>1</vt:i4>
      </vt:variant>
      <vt:variant>
        <vt:lpstr>عناوين الشرائح</vt:lpstr>
      </vt:variant>
      <vt:variant>
        <vt:i4>23</vt:i4>
      </vt:variant>
    </vt:vector>
  </HeadingPairs>
  <TitlesOfParts>
    <vt:vector size="24" baseType="lpstr">
      <vt:lpstr>نسق Office</vt:lpstr>
      <vt:lpstr>مهارات الإرشاد والتوجيه؛ وطرح وتوجيه الأسئلة</vt:lpstr>
      <vt:lpstr>أهداف المحاضرة</vt:lpstr>
      <vt:lpstr>مهارة طرح الاسئلة وتوجيهها </vt:lpstr>
      <vt:lpstr>تصنيف الاسئلة الصفية </vt:lpstr>
      <vt:lpstr>الاسئلة المغلقة</vt:lpstr>
      <vt:lpstr>الأسئلة المفتوحة </vt:lpstr>
      <vt:lpstr>متى نستخدم الاسئلة المغلقة والمفتوحة</vt:lpstr>
      <vt:lpstr>ماذا يجب على المدرس مراعاته عن طرح الاسئلة </vt:lpstr>
      <vt:lpstr>ماذا يجب على المدرس مراعاته عن طرح الاسئلة </vt:lpstr>
      <vt:lpstr>الهدف من استخدام الاسئلة</vt:lpstr>
      <vt:lpstr>أسئلة تقييم الفهم والمعرفة</vt:lpstr>
      <vt:lpstr>اسئلة تهدف إلى تركيز الانتباه</vt:lpstr>
      <vt:lpstr>أسئلة تهدف إلى الاستفسار والتفكير (تشجيع التفكير)</vt:lpstr>
      <vt:lpstr>أسئلة تهدف إلى تطوير مهارات تقييم الذات والأقران</vt:lpstr>
      <vt:lpstr>الربط بين أجزاء الدرس ونوع الاسئلة</vt:lpstr>
      <vt:lpstr>الربط بين أجزاء الدرس ونوع الاسئلة</vt:lpstr>
      <vt:lpstr>الربط بين أجزاء الدرس ونوع الاسئلة</vt:lpstr>
      <vt:lpstr>مهارة الإرشاد والتوجيه </vt:lpstr>
      <vt:lpstr>متغيرات أساسية لنجاح عملية التوجيه والارشاد</vt:lpstr>
      <vt:lpstr>تنبيهات حول تقديم الارشادات والتوجيه</vt:lpstr>
      <vt:lpstr>تنبيهات حول تقديم الارشادات والتوجيه</vt:lpstr>
      <vt:lpstr>أمثلة على توجيهات </vt:lpstr>
      <vt:lpstr>المراجع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مهارات الإرشاد والتوجيه؛ وطرح وتوجيه الأسئلة</dc:title>
  <dc:creator>AA</dc:creator>
  <cp:lastModifiedBy>AA</cp:lastModifiedBy>
  <cp:revision>17</cp:revision>
  <dcterms:created xsi:type="dcterms:W3CDTF">2024-03-03T05:20:43Z</dcterms:created>
  <dcterms:modified xsi:type="dcterms:W3CDTF">2024-03-03T07:23:42Z</dcterms:modified>
</cp:coreProperties>
</file>